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5474E-533E-4E71-A11D-ED9DD586D718}" type="datetimeFigureOut">
              <a:rPr lang="it-IT" smtClean="0"/>
              <a:t>05/05/2010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8F112-DE7D-4D69-8578-64CD274EB232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ChangeArrowheads="1"/>
          </p:cNvSpPr>
          <p:nvPr/>
        </p:nvSpPr>
        <p:spPr bwMode="auto">
          <a:xfrm>
            <a:off x="3885996" y="7092"/>
            <a:ext cx="2972004" cy="4297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4408" tIns="42204" rIns="84408" bIns="42204" anchor="ctr"/>
          <a:lstStyle/>
          <a:p>
            <a:endParaRPr lang="en-US"/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3885996" y="8705735"/>
            <a:ext cx="2972004" cy="428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8325" tIns="0" rIns="18325" bIns="0" anchor="b"/>
          <a:lstStyle/>
          <a:p>
            <a:pPr algn="r" defTabSz="879253"/>
            <a:r>
              <a:rPr lang="en-GB" sz="900" i="1" dirty="0"/>
              <a:t>6</a:t>
            </a:r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1" y="8705735"/>
            <a:ext cx="2972004" cy="428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4408" tIns="42204" rIns="84408" bIns="42204" anchor="ctr"/>
          <a:lstStyle/>
          <a:p>
            <a:endParaRPr lang="en-US"/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1" y="7092"/>
            <a:ext cx="2972004" cy="4297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4408" tIns="42204" rIns="84408" bIns="42204" anchor="ctr"/>
          <a:lstStyle/>
          <a:p>
            <a:endParaRPr lang="en-US"/>
          </a:p>
        </p:txBody>
      </p:sp>
      <p:sp>
        <p:nvSpPr>
          <p:cNvPr id="176134" name="Rectangle 6"/>
          <p:cNvSpPr>
            <a:spLocks noChangeArrowheads="1"/>
          </p:cNvSpPr>
          <p:nvPr/>
        </p:nvSpPr>
        <p:spPr bwMode="auto">
          <a:xfrm>
            <a:off x="3885996" y="4255"/>
            <a:ext cx="2972004" cy="4311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4408" tIns="42204" rIns="84408" bIns="42204" anchor="ctr"/>
          <a:lstStyle/>
          <a:p>
            <a:endParaRPr lang="en-US"/>
          </a:p>
        </p:txBody>
      </p:sp>
      <p:sp>
        <p:nvSpPr>
          <p:cNvPr id="176135" name="Rectangle 7"/>
          <p:cNvSpPr>
            <a:spLocks noChangeArrowheads="1"/>
          </p:cNvSpPr>
          <p:nvPr/>
        </p:nvSpPr>
        <p:spPr bwMode="auto">
          <a:xfrm>
            <a:off x="3885996" y="8704317"/>
            <a:ext cx="2972004" cy="4269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8325" tIns="0" rIns="18325" bIns="0" anchor="b"/>
          <a:lstStyle/>
          <a:p>
            <a:pPr algn="r" defTabSz="879253"/>
            <a:r>
              <a:rPr lang="en-GB" sz="900" i="1" dirty="0"/>
              <a:t>36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1" y="8704317"/>
            <a:ext cx="2972004" cy="4269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4408" tIns="42204" rIns="84408" bIns="42204" anchor="ctr"/>
          <a:lstStyle/>
          <a:p>
            <a:endParaRPr lang="en-US"/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1" y="4255"/>
            <a:ext cx="2972004" cy="4311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4408" tIns="42204" rIns="84408" bIns="42204" anchor="ctr"/>
          <a:lstStyle/>
          <a:p>
            <a:endParaRPr lang="en-US"/>
          </a:p>
        </p:txBody>
      </p:sp>
      <p:sp>
        <p:nvSpPr>
          <p:cNvPr id="176138" name="Rectangle 10"/>
          <p:cNvSpPr>
            <a:spLocks noChangeArrowheads="1" noTextEdit="1"/>
          </p:cNvSpPr>
          <p:nvPr>
            <p:ph type="sldImg"/>
          </p:nvPr>
        </p:nvSpPr>
        <p:spPr>
          <a:xfrm>
            <a:off x="933928" y="801360"/>
            <a:ext cx="4990146" cy="3196925"/>
          </a:xfrm>
          <a:ln cap="flat"/>
        </p:spPr>
      </p:sp>
      <p:sp>
        <p:nvSpPr>
          <p:cNvPr id="176139" name="Rectangle 11"/>
          <p:cNvSpPr>
            <a:spLocks noChangeArrowheads="1"/>
          </p:cNvSpPr>
          <p:nvPr>
            <p:ph type="body" idx="1"/>
          </p:nvPr>
        </p:nvSpPr>
        <p:spPr>
          <a:xfrm>
            <a:off x="913991" y="4350032"/>
            <a:ext cx="5030018" cy="3151538"/>
          </a:xfrm>
          <a:noFill/>
          <a:ln w="9525"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t-IT" smtClean="0"/>
          </a:p>
        </p:txBody>
      </p:sp>
      <p:sp>
        <p:nvSpPr>
          <p:cNvPr id="17715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33928" y="801360"/>
            <a:ext cx="4990146" cy="3196925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t-IT" smtClean="0"/>
          </a:p>
        </p:txBody>
      </p:sp>
      <p:sp>
        <p:nvSpPr>
          <p:cNvPr id="17817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33928" y="801360"/>
            <a:ext cx="4990146" cy="3196925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t-IT" smtClean="0"/>
          </a:p>
        </p:txBody>
      </p:sp>
      <p:sp>
        <p:nvSpPr>
          <p:cNvPr id="17920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33928" y="801360"/>
            <a:ext cx="4990146" cy="3196925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05/05/2010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1931996" y="2667001"/>
            <a:ext cx="5697073" cy="64376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666750" indent="-666750"/>
            <a:r>
              <a:rPr lang="en-GB" sz="3600" b="1">
                <a:solidFill>
                  <a:schemeClr val="tx2"/>
                </a:solidFill>
                <a:latin typeface="Arial" charset="0"/>
              </a:rPr>
              <a:t>1.6 - MOSFET di potenza </a:t>
            </a:r>
          </a:p>
        </p:txBody>
      </p:sp>
    </p:spTree>
  </p:cSld>
  <p:clrMapOvr>
    <a:masterClrMapping/>
  </p:clrMapOvr>
  <p:transition advTm="1071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1729720" y="242889"/>
            <a:ext cx="5643601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defTabSz="762000"/>
            <a:r>
              <a:rPr lang="it-IT" sz="3200" b="1" dirty="0">
                <a:solidFill>
                  <a:schemeClr val="accent1"/>
                </a:solidFill>
                <a:latin typeface="Arial" charset="0"/>
              </a:rPr>
              <a:t>Struttura </a:t>
            </a:r>
            <a:r>
              <a:rPr lang="it-IT" sz="3200" b="1" dirty="0" smtClean="0">
                <a:solidFill>
                  <a:schemeClr val="accent1"/>
                </a:solidFill>
                <a:latin typeface="Arial" charset="0"/>
              </a:rPr>
              <a:t>del </a:t>
            </a:r>
            <a:r>
              <a:rPr lang="it-IT" sz="3200" b="1" dirty="0" err="1" smtClean="0">
                <a:solidFill>
                  <a:schemeClr val="accent1"/>
                </a:solidFill>
                <a:latin typeface="Arial" charset="0"/>
              </a:rPr>
              <a:t>PowerMOS</a:t>
            </a:r>
            <a:endParaRPr lang="it-IT" sz="3200" b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auto">
          <a:xfrm>
            <a:off x="608330" y="3709989"/>
            <a:ext cx="7893626" cy="1863725"/>
          </a:xfrm>
          <a:prstGeom prst="rect">
            <a:avLst/>
          </a:prstGeom>
          <a:solidFill>
            <a:srgbClr val="A2C1FE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605399" y="2422525"/>
            <a:ext cx="7900955" cy="1295400"/>
          </a:xfrm>
          <a:prstGeom prst="rect">
            <a:avLst/>
          </a:prstGeom>
          <a:solidFill>
            <a:srgbClr val="CECECE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1" name="Freeform 5"/>
          <p:cNvSpPr>
            <a:spLocks/>
          </p:cNvSpPr>
          <p:nvPr/>
        </p:nvSpPr>
        <p:spPr bwMode="auto">
          <a:xfrm>
            <a:off x="608330" y="3717925"/>
            <a:ext cx="1506898" cy="539750"/>
          </a:xfrm>
          <a:custGeom>
            <a:avLst/>
            <a:gdLst>
              <a:gd name="T0" fmla="*/ 0 w 949"/>
              <a:gd name="T1" fmla="*/ 14288 h 340"/>
              <a:gd name="T2" fmla="*/ 0 w 949"/>
              <a:gd name="T3" fmla="*/ 536575 h 340"/>
              <a:gd name="T4" fmla="*/ 1052427 w 949"/>
              <a:gd name="T5" fmla="*/ 538163 h 340"/>
              <a:gd name="T6" fmla="*/ 1250187 w 949"/>
              <a:gd name="T7" fmla="*/ 515938 h 340"/>
              <a:gd name="T8" fmla="*/ 1363684 w 949"/>
              <a:gd name="T9" fmla="*/ 477838 h 340"/>
              <a:gd name="T10" fmla="*/ 1437629 w 949"/>
              <a:gd name="T11" fmla="*/ 415925 h 340"/>
              <a:gd name="T12" fmla="*/ 1461704 w 949"/>
              <a:gd name="T13" fmla="*/ 401637 h 340"/>
              <a:gd name="T14" fmla="*/ 1511574 w 949"/>
              <a:gd name="T15" fmla="*/ 360362 h 340"/>
              <a:gd name="T16" fmla="*/ 1547687 w 949"/>
              <a:gd name="T17" fmla="*/ 277812 h 340"/>
              <a:gd name="T18" fmla="*/ 1595837 w 949"/>
              <a:gd name="T19" fmla="*/ 192087 h 340"/>
              <a:gd name="T20" fmla="*/ 1616473 w 949"/>
              <a:gd name="T21" fmla="*/ 87312 h 340"/>
              <a:gd name="T22" fmla="*/ 1630230 w 949"/>
              <a:gd name="T23" fmla="*/ 0 h 340"/>
              <a:gd name="T24" fmla="*/ 0 w 949"/>
              <a:gd name="T25" fmla="*/ 14288 h 34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49"/>
              <a:gd name="T40" fmla="*/ 0 h 340"/>
              <a:gd name="T41" fmla="*/ 949 w 949"/>
              <a:gd name="T42" fmla="*/ 340 h 34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49" h="340">
                <a:moveTo>
                  <a:pt x="0" y="9"/>
                </a:moveTo>
                <a:lnTo>
                  <a:pt x="0" y="338"/>
                </a:lnTo>
                <a:lnTo>
                  <a:pt x="612" y="339"/>
                </a:lnTo>
                <a:lnTo>
                  <a:pt x="727" y="325"/>
                </a:lnTo>
                <a:lnTo>
                  <a:pt x="793" y="301"/>
                </a:lnTo>
                <a:lnTo>
                  <a:pt x="836" y="262"/>
                </a:lnTo>
                <a:lnTo>
                  <a:pt x="850" y="253"/>
                </a:lnTo>
                <a:lnTo>
                  <a:pt x="879" y="227"/>
                </a:lnTo>
                <a:lnTo>
                  <a:pt x="900" y="175"/>
                </a:lnTo>
                <a:lnTo>
                  <a:pt x="928" y="121"/>
                </a:lnTo>
                <a:lnTo>
                  <a:pt x="940" y="55"/>
                </a:lnTo>
                <a:lnTo>
                  <a:pt x="948" y="0"/>
                </a:lnTo>
                <a:lnTo>
                  <a:pt x="0" y="9"/>
                </a:lnTo>
              </a:path>
            </a:pathLst>
          </a:custGeom>
          <a:solidFill>
            <a:srgbClr val="F64F6D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6022" name="Freeform 6"/>
          <p:cNvSpPr>
            <a:spLocks/>
          </p:cNvSpPr>
          <p:nvPr/>
        </p:nvSpPr>
        <p:spPr bwMode="auto">
          <a:xfrm>
            <a:off x="603932" y="3717925"/>
            <a:ext cx="1162423" cy="723900"/>
          </a:xfrm>
          <a:custGeom>
            <a:avLst/>
            <a:gdLst>
              <a:gd name="T0" fmla="*/ 0 w 733"/>
              <a:gd name="T1" fmla="*/ 1588 h 456"/>
              <a:gd name="T2" fmla="*/ 0 w 733"/>
              <a:gd name="T3" fmla="*/ 722313 h 456"/>
              <a:gd name="T4" fmla="*/ 817504 w 733"/>
              <a:gd name="T5" fmla="*/ 715963 h 456"/>
              <a:gd name="T6" fmla="*/ 966922 w 733"/>
              <a:gd name="T7" fmla="*/ 687388 h 456"/>
              <a:gd name="T8" fmla="*/ 1054512 w 733"/>
              <a:gd name="T9" fmla="*/ 635000 h 456"/>
              <a:gd name="T10" fmla="*/ 1111188 w 733"/>
              <a:gd name="T11" fmla="*/ 552450 h 456"/>
              <a:gd name="T12" fmla="*/ 1128362 w 733"/>
              <a:gd name="T13" fmla="*/ 533400 h 456"/>
              <a:gd name="T14" fmla="*/ 1167863 w 733"/>
              <a:gd name="T15" fmla="*/ 482600 h 456"/>
              <a:gd name="T16" fmla="*/ 1193625 w 733"/>
              <a:gd name="T17" fmla="*/ 369887 h 456"/>
              <a:gd name="T18" fmla="*/ 1233126 w 733"/>
              <a:gd name="T19" fmla="*/ 258763 h 456"/>
              <a:gd name="T20" fmla="*/ 1248583 w 733"/>
              <a:gd name="T21" fmla="*/ 114300 h 456"/>
              <a:gd name="T22" fmla="*/ 1257171 w 733"/>
              <a:gd name="T23" fmla="*/ 0 h 456"/>
              <a:gd name="T24" fmla="*/ 0 w 733"/>
              <a:gd name="T25" fmla="*/ 1588 h 45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33"/>
              <a:gd name="T40" fmla="*/ 0 h 456"/>
              <a:gd name="T41" fmla="*/ 733 w 733"/>
              <a:gd name="T42" fmla="*/ 456 h 45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33" h="456">
                <a:moveTo>
                  <a:pt x="0" y="1"/>
                </a:moveTo>
                <a:lnTo>
                  <a:pt x="0" y="455"/>
                </a:lnTo>
                <a:lnTo>
                  <a:pt x="476" y="451"/>
                </a:lnTo>
                <a:lnTo>
                  <a:pt x="563" y="433"/>
                </a:lnTo>
                <a:lnTo>
                  <a:pt x="614" y="400"/>
                </a:lnTo>
                <a:lnTo>
                  <a:pt x="647" y="348"/>
                </a:lnTo>
                <a:lnTo>
                  <a:pt x="657" y="336"/>
                </a:lnTo>
                <a:lnTo>
                  <a:pt x="680" y="304"/>
                </a:lnTo>
                <a:lnTo>
                  <a:pt x="695" y="233"/>
                </a:lnTo>
                <a:lnTo>
                  <a:pt x="718" y="163"/>
                </a:lnTo>
                <a:lnTo>
                  <a:pt x="727" y="72"/>
                </a:lnTo>
                <a:lnTo>
                  <a:pt x="732" y="0"/>
                </a:lnTo>
                <a:lnTo>
                  <a:pt x="0" y="1"/>
                </a:lnTo>
              </a:path>
            </a:pathLst>
          </a:custGeom>
          <a:solidFill>
            <a:srgbClr val="D9319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6023" name="Freeform 7"/>
          <p:cNvSpPr>
            <a:spLocks/>
          </p:cNvSpPr>
          <p:nvPr/>
        </p:nvSpPr>
        <p:spPr bwMode="auto">
          <a:xfrm>
            <a:off x="6995058" y="3729039"/>
            <a:ext cx="1506898" cy="541337"/>
          </a:xfrm>
          <a:custGeom>
            <a:avLst/>
            <a:gdLst>
              <a:gd name="T0" fmla="*/ 1630232 w 950"/>
              <a:gd name="T1" fmla="*/ 14287 h 341"/>
              <a:gd name="T2" fmla="*/ 1630232 w 950"/>
              <a:gd name="T3" fmla="*/ 538162 h 341"/>
              <a:gd name="T4" fmla="*/ 577195 w 950"/>
              <a:gd name="T5" fmla="*/ 539750 h 341"/>
              <a:gd name="T6" fmla="*/ 379643 w 950"/>
              <a:gd name="T7" fmla="*/ 517525 h 341"/>
              <a:gd name="T8" fmla="*/ 267983 w 950"/>
              <a:gd name="T9" fmla="*/ 479425 h 341"/>
              <a:gd name="T10" fmla="*/ 192398 w 950"/>
              <a:gd name="T11" fmla="*/ 417512 h 341"/>
              <a:gd name="T12" fmla="*/ 168349 w 950"/>
              <a:gd name="T13" fmla="*/ 403225 h 341"/>
              <a:gd name="T14" fmla="*/ 118531 w 950"/>
              <a:gd name="T15" fmla="*/ 361950 h 341"/>
              <a:gd name="T16" fmla="*/ 82456 w 950"/>
              <a:gd name="T17" fmla="*/ 277812 h 341"/>
              <a:gd name="T18" fmla="*/ 34357 w 950"/>
              <a:gd name="T19" fmla="*/ 193675 h 341"/>
              <a:gd name="T20" fmla="*/ 13743 w 950"/>
              <a:gd name="T21" fmla="*/ 87312 h 341"/>
              <a:gd name="T22" fmla="*/ 0 w 950"/>
              <a:gd name="T23" fmla="*/ 0 h 341"/>
              <a:gd name="T24" fmla="*/ 1630232 w 950"/>
              <a:gd name="T25" fmla="*/ 14287 h 34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50"/>
              <a:gd name="T40" fmla="*/ 0 h 341"/>
              <a:gd name="T41" fmla="*/ 950 w 950"/>
              <a:gd name="T42" fmla="*/ 341 h 34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50" h="341">
                <a:moveTo>
                  <a:pt x="949" y="9"/>
                </a:moveTo>
                <a:lnTo>
                  <a:pt x="949" y="339"/>
                </a:lnTo>
                <a:lnTo>
                  <a:pt x="336" y="340"/>
                </a:lnTo>
                <a:lnTo>
                  <a:pt x="221" y="326"/>
                </a:lnTo>
                <a:lnTo>
                  <a:pt x="156" y="302"/>
                </a:lnTo>
                <a:lnTo>
                  <a:pt x="112" y="263"/>
                </a:lnTo>
                <a:lnTo>
                  <a:pt x="98" y="254"/>
                </a:lnTo>
                <a:lnTo>
                  <a:pt x="69" y="228"/>
                </a:lnTo>
                <a:lnTo>
                  <a:pt x="48" y="175"/>
                </a:lnTo>
                <a:lnTo>
                  <a:pt x="20" y="122"/>
                </a:lnTo>
                <a:lnTo>
                  <a:pt x="8" y="55"/>
                </a:lnTo>
                <a:lnTo>
                  <a:pt x="0" y="0"/>
                </a:lnTo>
                <a:lnTo>
                  <a:pt x="949" y="9"/>
                </a:lnTo>
              </a:path>
            </a:pathLst>
          </a:custGeom>
          <a:solidFill>
            <a:srgbClr val="F64F6D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6024" name="Freeform 8"/>
          <p:cNvSpPr>
            <a:spLocks/>
          </p:cNvSpPr>
          <p:nvPr/>
        </p:nvSpPr>
        <p:spPr bwMode="auto">
          <a:xfrm>
            <a:off x="7338068" y="3729039"/>
            <a:ext cx="1169752" cy="727075"/>
          </a:xfrm>
          <a:custGeom>
            <a:avLst/>
            <a:gdLst>
              <a:gd name="T0" fmla="*/ 1265106 w 737"/>
              <a:gd name="T1" fmla="*/ 0 h 458"/>
              <a:gd name="T2" fmla="*/ 1259949 w 737"/>
              <a:gd name="T3" fmla="*/ 725488 h 458"/>
              <a:gd name="T4" fmla="*/ 441756 w 737"/>
              <a:gd name="T5" fmla="*/ 719138 h 458"/>
              <a:gd name="T6" fmla="*/ 290493 w 737"/>
              <a:gd name="T7" fmla="*/ 690563 h 458"/>
              <a:gd name="T8" fmla="*/ 202829 w 737"/>
              <a:gd name="T9" fmla="*/ 638175 h 458"/>
              <a:gd name="T10" fmla="*/ 146106 w 737"/>
              <a:gd name="T11" fmla="*/ 555625 h 458"/>
              <a:gd name="T12" fmla="*/ 128917 w 737"/>
              <a:gd name="T13" fmla="*/ 536575 h 458"/>
              <a:gd name="T14" fmla="*/ 89382 w 737"/>
              <a:gd name="T15" fmla="*/ 484188 h 458"/>
              <a:gd name="T16" fmla="*/ 63599 w 737"/>
              <a:gd name="T17" fmla="*/ 371475 h 458"/>
              <a:gd name="T18" fmla="*/ 24065 w 737"/>
              <a:gd name="T19" fmla="*/ 260350 h 458"/>
              <a:gd name="T20" fmla="*/ 8594 w 737"/>
              <a:gd name="T21" fmla="*/ 114300 h 458"/>
              <a:gd name="T22" fmla="*/ 0 w 737"/>
              <a:gd name="T23" fmla="*/ 0 h 458"/>
              <a:gd name="T24" fmla="*/ 1265106 w 737"/>
              <a:gd name="T25" fmla="*/ 0 h 4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37"/>
              <a:gd name="T40" fmla="*/ 0 h 458"/>
              <a:gd name="T41" fmla="*/ 737 w 737"/>
              <a:gd name="T42" fmla="*/ 458 h 4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37" h="458">
                <a:moveTo>
                  <a:pt x="736" y="0"/>
                </a:moveTo>
                <a:lnTo>
                  <a:pt x="733" y="457"/>
                </a:lnTo>
                <a:lnTo>
                  <a:pt x="257" y="453"/>
                </a:lnTo>
                <a:lnTo>
                  <a:pt x="169" y="435"/>
                </a:lnTo>
                <a:lnTo>
                  <a:pt x="118" y="402"/>
                </a:lnTo>
                <a:lnTo>
                  <a:pt x="85" y="350"/>
                </a:lnTo>
                <a:lnTo>
                  <a:pt x="75" y="338"/>
                </a:lnTo>
                <a:lnTo>
                  <a:pt x="52" y="305"/>
                </a:lnTo>
                <a:lnTo>
                  <a:pt x="37" y="234"/>
                </a:lnTo>
                <a:lnTo>
                  <a:pt x="14" y="164"/>
                </a:lnTo>
                <a:lnTo>
                  <a:pt x="5" y="72"/>
                </a:lnTo>
                <a:lnTo>
                  <a:pt x="0" y="0"/>
                </a:lnTo>
                <a:lnTo>
                  <a:pt x="736" y="0"/>
                </a:lnTo>
              </a:path>
            </a:pathLst>
          </a:custGeom>
          <a:solidFill>
            <a:srgbClr val="D9319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6025" name="Arc 9"/>
          <p:cNvSpPr>
            <a:spLocks/>
          </p:cNvSpPr>
          <p:nvPr/>
        </p:nvSpPr>
        <p:spPr bwMode="auto">
          <a:xfrm>
            <a:off x="1584589" y="2955925"/>
            <a:ext cx="507186" cy="788988"/>
          </a:xfrm>
          <a:custGeom>
            <a:avLst/>
            <a:gdLst>
              <a:gd name="T0" fmla="*/ 0 w 21600"/>
              <a:gd name="T1" fmla="*/ 28760839 h 21600"/>
              <a:gd name="T2" fmla="*/ 13924402 w 21600"/>
              <a:gd name="T3" fmla="*/ 0 h 21600"/>
              <a:gd name="T4" fmla="*/ 13967734 w 21600"/>
              <a:gd name="T5" fmla="*/ 28819539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556"/>
                </a:moveTo>
                <a:cubicBezTo>
                  <a:pt x="24" y="9669"/>
                  <a:pt x="9647" y="36"/>
                  <a:pt x="21533" y="0"/>
                </a:cubicBezTo>
              </a:path>
              <a:path w="21600" h="21600" stroke="0" extrusionOk="0">
                <a:moveTo>
                  <a:pt x="0" y="21556"/>
                </a:moveTo>
                <a:cubicBezTo>
                  <a:pt x="24" y="9669"/>
                  <a:pt x="9647" y="36"/>
                  <a:pt x="21533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6026" name="Arc 10"/>
          <p:cNvSpPr>
            <a:spLocks/>
          </p:cNvSpPr>
          <p:nvPr/>
        </p:nvSpPr>
        <p:spPr bwMode="auto">
          <a:xfrm>
            <a:off x="3251266" y="2955925"/>
            <a:ext cx="508652" cy="769938"/>
          </a:xfrm>
          <a:custGeom>
            <a:avLst/>
            <a:gdLst>
              <a:gd name="T0" fmla="*/ 0 w 21600"/>
              <a:gd name="T1" fmla="*/ 0 h 21600"/>
              <a:gd name="T2" fmla="*/ 14048614 w 21600"/>
              <a:gd name="T3" fmla="*/ 27444653 h 21600"/>
              <a:gd name="T4" fmla="*/ 0 w 21600"/>
              <a:gd name="T5" fmla="*/ 2744465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chemeClr val="accent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6027" name="Rectangle 11"/>
          <p:cNvSpPr>
            <a:spLocks noChangeArrowheads="1"/>
          </p:cNvSpPr>
          <p:nvPr/>
        </p:nvSpPr>
        <p:spPr bwMode="auto">
          <a:xfrm>
            <a:off x="2085912" y="2955926"/>
            <a:ext cx="1174149" cy="417513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8" name="Arc 12"/>
          <p:cNvSpPr>
            <a:spLocks/>
          </p:cNvSpPr>
          <p:nvPr/>
        </p:nvSpPr>
        <p:spPr bwMode="auto">
          <a:xfrm>
            <a:off x="5294666" y="2955925"/>
            <a:ext cx="499857" cy="788988"/>
          </a:xfrm>
          <a:custGeom>
            <a:avLst/>
            <a:gdLst>
              <a:gd name="T0" fmla="*/ 0 w 21600"/>
              <a:gd name="T1" fmla="*/ 28819539 h 21600"/>
              <a:gd name="T2" fmla="*/ 13523652 w 21600"/>
              <a:gd name="T3" fmla="*/ 0 h 21600"/>
              <a:gd name="T4" fmla="*/ 13566984 w 21600"/>
              <a:gd name="T5" fmla="*/ 28819539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697"/>
                  <a:pt x="9628" y="38"/>
                  <a:pt x="21531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97"/>
                  <a:pt x="9628" y="38"/>
                  <a:pt x="21531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6029" name="Arc 13"/>
          <p:cNvSpPr>
            <a:spLocks/>
          </p:cNvSpPr>
          <p:nvPr/>
        </p:nvSpPr>
        <p:spPr bwMode="auto">
          <a:xfrm>
            <a:off x="6958412" y="2955925"/>
            <a:ext cx="501322" cy="788988"/>
          </a:xfrm>
          <a:custGeom>
            <a:avLst/>
            <a:gdLst>
              <a:gd name="T0" fmla="*/ 0 w 21669"/>
              <a:gd name="T1" fmla="*/ 0 h 21600"/>
              <a:gd name="T2" fmla="*/ 13603193 w 21669"/>
              <a:gd name="T3" fmla="*/ 28760839 h 21600"/>
              <a:gd name="T4" fmla="*/ 43321 w 21669"/>
              <a:gd name="T5" fmla="*/ 28819539 h 21600"/>
              <a:gd name="T6" fmla="*/ 0 60000 65536"/>
              <a:gd name="T7" fmla="*/ 0 60000 65536"/>
              <a:gd name="T8" fmla="*/ 0 60000 65536"/>
              <a:gd name="T9" fmla="*/ 0 w 21669"/>
              <a:gd name="T10" fmla="*/ 0 h 21600"/>
              <a:gd name="T11" fmla="*/ 21669 w 2166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69" h="21600" fill="none" extrusionOk="0">
                <a:moveTo>
                  <a:pt x="0" y="0"/>
                </a:moveTo>
                <a:cubicBezTo>
                  <a:pt x="23" y="0"/>
                  <a:pt x="46" y="-1"/>
                  <a:pt x="69" y="0"/>
                </a:cubicBezTo>
                <a:cubicBezTo>
                  <a:pt x="11981" y="0"/>
                  <a:pt x="21644" y="9643"/>
                  <a:pt x="21668" y="21556"/>
                </a:cubicBezTo>
              </a:path>
              <a:path w="21669" h="21600" stroke="0" extrusionOk="0">
                <a:moveTo>
                  <a:pt x="0" y="0"/>
                </a:moveTo>
                <a:cubicBezTo>
                  <a:pt x="23" y="0"/>
                  <a:pt x="46" y="-1"/>
                  <a:pt x="69" y="0"/>
                </a:cubicBezTo>
                <a:cubicBezTo>
                  <a:pt x="11981" y="0"/>
                  <a:pt x="21644" y="9643"/>
                  <a:pt x="21668" y="21556"/>
                </a:cubicBezTo>
                <a:lnTo>
                  <a:pt x="69" y="21600"/>
                </a:lnTo>
                <a:close/>
              </a:path>
            </a:pathLst>
          </a:custGeom>
          <a:solidFill>
            <a:schemeClr val="accent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6030" name="Rectangle 14"/>
          <p:cNvSpPr>
            <a:spLocks noChangeArrowheads="1"/>
          </p:cNvSpPr>
          <p:nvPr/>
        </p:nvSpPr>
        <p:spPr bwMode="auto">
          <a:xfrm>
            <a:off x="5793057" y="2955926"/>
            <a:ext cx="1178547" cy="417513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78639" name="Rectangle 15"/>
          <p:cNvSpPr>
            <a:spLocks noChangeArrowheads="1"/>
          </p:cNvSpPr>
          <p:nvPr/>
        </p:nvSpPr>
        <p:spPr bwMode="auto">
          <a:xfrm>
            <a:off x="4947259" y="4724401"/>
            <a:ext cx="1035541" cy="7271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69863" tIns="85725" rIns="169863" bIns="85725">
            <a:spAutoFit/>
          </a:bodyPr>
          <a:lstStyle/>
          <a:p>
            <a:pPr defTabSz="2576513">
              <a:defRPr/>
            </a:pPr>
            <a:r>
              <a:rPr lang="it-IT" sz="36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</a:t>
            </a:r>
            <a:r>
              <a:rPr lang="it-IT" sz="3600" baseline="300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++</a:t>
            </a:r>
          </a:p>
        </p:txBody>
      </p:sp>
      <p:sp>
        <p:nvSpPr>
          <p:cNvPr id="1178640" name="Rectangle 16"/>
          <p:cNvSpPr>
            <a:spLocks noChangeArrowheads="1"/>
          </p:cNvSpPr>
          <p:nvPr/>
        </p:nvSpPr>
        <p:spPr bwMode="auto">
          <a:xfrm>
            <a:off x="2708899" y="4611689"/>
            <a:ext cx="757847" cy="720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69863" tIns="85725" rIns="169863" bIns="85725">
            <a:spAutoFit/>
          </a:bodyPr>
          <a:lstStyle/>
          <a:p>
            <a:pPr defTabSz="2576513">
              <a:defRPr/>
            </a:pPr>
            <a:r>
              <a:rPr lang="it-IT" sz="36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</a:t>
            </a:r>
          </a:p>
        </p:txBody>
      </p:sp>
      <p:sp>
        <p:nvSpPr>
          <p:cNvPr id="1178641" name="Rectangle 17"/>
          <p:cNvSpPr>
            <a:spLocks noChangeArrowheads="1"/>
          </p:cNvSpPr>
          <p:nvPr/>
        </p:nvSpPr>
        <p:spPr bwMode="auto">
          <a:xfrm>
            <a:off x="4047225" y="4846639"/>
            <a:ext cx="822344" cy="720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69863" tIns="85725" rIns="169863" bIns="85725">
            <a:spAutoFit/>
          </a:bodyPr>
          <a:lstStyle/>
          <a:p>
            <a:pPr defTabSz="2576513">
              <a:defRPr/>
            </a:pPr>
            <a:r>
              <a:rPr lang="it-IT" sz="36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</a:t>
            </a:r>
            <a:r>
              <a:rPr lang="it-IT" sz="3600" baseline="300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86034" name="Rectangle 18"/>
          <p:cNvSpPr>
            <a:spLocks noChangeArrowheads="1"/>
          </p:cNvSpPr>
          <p:nvPr/>
        </p:nvSpPr>
        <p:spPr bwMode="auto">
          <a:xfrm>
            <a:off x="593672" y="5580064"/>
            <a:ext cx="7908284" cy="674687"/>
          </a:xfrm>
          <a:prstGeom prst="rect">
            <a:avLst/>
          </a:prstGeom>
          <a:solidFill>
            <a:srgbClr val="063DE8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78643" name="Rectangle 19"/>
          <p:cNvSpPr>
            <a:spLocks noChangeArrowheads="1"/>
          </p:cNvSpPr>
          <p:nvPr/>
        </p:nvSpPr>
        <p:spPr bwMode="auto">
          <a:xfrm>
            <a:off x="1232784" y="4565651"/>
            <a:ext cx="772505" cy="720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69863" tIns="85725" rIns="169863" bIns="85725">
            <a:spAutoFit/>
          </a:bodyPr>
          <a:lstStyle/>
          <a:p>
            <a:pPr defTabSz="2576513">
              <a:defRPr/>
            </a:pPr>
            <a:r>
              <a:rPr lang="it-IT" sz="36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</a:t>
            </a:r>
            <a:r>
              <a:rPr lang="it-IT" sz="3600" baseline="300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</a:t>
            </a:r>
          </a:p>
        </p:txBody>
      </p:sp>
      <p:sp>
        <p:nvSpPr>
          <p:cNvPr id="1178644" name="Rectangle 20"/>
          <p:cNvSpPr>
            <a:spLocks noChangeArrowheads="1"/>
          </p:cNvSpPr>
          <p:nvPr/>
        </p:nvSpPr>
        <p:spPr bwMode="auto">
          <a:xfrm>
            <a:off x="1210796" y="5649914"/>
            <a:ext cx="848730" cy="720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69863" tIns="85725" rIns="169863" bIns="85725">
            <a:spAutoFit/>
          </a:bodyPr>
          <a:lstStyle/>
          <a:p>
            <a:pPr defTabSz="2576513">
              <a:defRPr/>
            </a:pPr>
            <a:r>
              <a:rPr lang="it-IT" sz="36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</a:t>
            </a:r>
            <a:r>
              <a:rPr lang="it-IT" sz="3600" baseline="300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86037" name="Rectangle 21"/>
          <p:cNvSpPr>
            <a:spLocks noChangeArrowheads="1"/>
          </p:cNvSpPr>
          <p:nvPr/>
        </p:nvSpPr>
        <p:spPr bwMode="auto">
          <a:xfrm>
            <a:off x="5746150" y="3633789"/>
            <a:ext cx="1325132" cy="85725"/>
          </a:xfrm>
          <a:prstGeom prst="rect">
            <a:avLst/>
          </a:prstGeom>
          <a:solidFill>
            <a:srgbClr val="52FF5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38" name="Rectangle 22"/>
          <p:cNvSpPr>
            <a:spLocks noChangeArrowheads="1"/>
          </p:cNvSpPr>
          <p:nvPr/>
        </p:nvSpPr>
        <p:spPr bwMode="auto">
          <a:xfrm>
            <a:off x="1911474" y="3643313"/>
            <a:ext cx="1473184" cy="76200"/>
          </a:xfrm>
          <a:prstGeom prst="rect">
            <a:avLst/>
          </a:prstGeom>
          <a:solidFill>
            <a:srgbClr val="52FF5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39" name="Rectangle 23"/>
          <p:cNvSpPr>
            <a:spLocks noChangeArrowheads="1"/>
          </p:cNvSpPr>
          <p:nvPr/>
        </p:nvSpPr>
        <p:spPr bwMode="auto">
          <a:xfrm>
            <a:off x="5750548" y="3321050"/>
            <a:ext cx="1320734" cy="315913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folHlink"/>
            </a:bgClr>
          </a:patt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40" name="Rectangle 24"/>
          <p:cNvSpPr>
            <a:spLocks noChangeArrowheads="1"/>
          </p:cNvSpPr>
          <p:nvPr/>
        </p:nvSpPr>
        <p:spPr bwMode="auto">
          <a:xfrm>
            <a:off x="1914407" y="3327400"/>
            <a:ext cx="1470252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folHlink"/>
            </a:bgClr>
          </a:patt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41" name="Freeform 25"/>
          <p:cNvSpPr>
            <a:spLocks/>
          </p:cNvSpPr>
          <p:nvPr/>
        </p:nvSpPr>
        <p:spPr bwMode="auto">
          <a:xfrm>
            <a:off x="3173576" y="3729038"/>
            <a:ext cx="2801247" cy="546100"/>
          </a:xfrm>
          <a:custGeom>
            <a:avLst/>
            <a:gdLst>
              <a:gd name="T0" fmla="*/ 0 w 1765"/>
              <a:gd name="T1" fmla="*/ 0 h 344"/>
              <a:gd name="T2" fmla="*/ 8594 w 1765"/>
              <a:gd name="T3" fmla="*/ 82550 h 344"/>
              <a:gd name="T4" fmla="*/ 22345 w 1765"/>
              <a:gd name="T5" fmla="*/ 161925 h 344"/>
              <a:gd name="T6" fmla="*/ 63596 w 1765"/>
              <a:gd name="T7" fmla="*/ 277812 h 344"/>
              <a:gd name="T8" fmla="*/ 122036 w 1765"/>
              <a:gd name="T9" fmla="*/ 365125 h 344"/>
              <a:gd name="T10" fmla="*/ 206258 w 1765"/>
              <a:gd name="T11" fmla="*/ 441325 h 344"/>
              <a:gd name="T12" fmla="*/ 292199 w 1765"/>
              <a:gd name="T13" fmla="*/ 490538 h 344"/>
              <a:gd name="T14" fmla="*/ 403922 w 1765"/>
              <a:gd name="T15" fmla="*/ 530225 h 344"/>
              <a:gd name="T16" fmla="*/ 548303 w 1765"/>
              <a:gd name="T17" fmla="*/ 544513 h 344"/>
              <a:gd name="T18" fmla="*/ 2454471 w 1765"/>
              <a:gd name="T19" fmla="*/ 538163 h 344"/>
              <a:gd name="T20" fmla="*/ 2652135 w 1765"/>
              <a:gd name="T21" fmla="*/ 515938 h 344"/>
              <a:gd name="T22" fmla="*/ 2765577 w 1765"/>
              <a:gd name="T23" fmla="*/ 477838 h 344"/>
              <a:gd name="T24" fmla="*/ 2839486 w 1765"/>
              <a:gd name="T25" fmla="*/ 415925 h 344"/>
              <a:gd name="T26" fmla="*/ 2863549 w 1765"/>
              <a:gd name="T27" fmla="*/ 401637 h 344"/>
              <a:gd name="T28" fmla="*/ 2913395 w 1765"/>
              <a:gd name="T29" fmla="*/ 360362 h 344"/>
              <a:gd name="T30" fmla="*/ 2949490 w 1765"/>
              <a:gd name="T31" fmla="*/ 277812 h 344"/>
              <a:gd name="T32" fmla="*/ 2997617 w 1765"/>
              <a:gd name="T33" fmla="*/ 192087 h 344"/>
              <a:gd name="T34" fmla="*/ 3018243 w 1765"/>
              <a:gd name="T35" fmla="*/ 87312 h 344"/>
              <a:gd name="T36" fmla="*/ 3031993 w 1765"/>
              <a:gd name="T37" fmla="*/ 0 h 344"/>
              <a:gd name="T38" fmla="*/ 0 w 1765"/>
              <a:gd name="T39" fmla="*/ 0 h 34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765"/>
              <a:gd name="T61" fmla="*/ 0 h 344"/>
              <a:gd name="T62" fmla="*/ 1765 w 1765"/>
              <a:gd name="T63" fmla="*/ 344 h 34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765" h="344">
                <a:moveTo>
                  <a:pt x="0" y="0"/>
                </a:moveTo>
                <a:lnTo>
                  <a:pt x="5" y="52"/>
                </a:lnTo>
                <a:lnTo>
                  <a:pt x="13" y="102"/>
                </a:lnTo>
                <a:lnTo>
                  <a:pt x="37" y="175"/>
                </a:lnTo>
                <a:lnTo>
                  <a:pt x="71" y="230"/>
                </a:lnTo>
                <a:lnTo>
                  <a:pt x="120" y="278"/>
                </a:lnTo>
                <a:lnTo>
                  <a:pt x="170" y="309"/>
                </a:lnTo>
                <a:lnTo>
                  <a:pt x="235" y="334"/>
                </a:lnTo>
                <a:lnTo>
                  <a:pt x="319" y="343"/>
                </a:lnTo>
                <a:lnTo>
                  <a:pt x="1428" y="339"/>
                </a:lnTo>
                <a:lnTo>
                  <a:pt x="1543" y="325"/>
                </a:lnTo>
                <a:lnTo>
                  <a:pt x="1609" y="301"/>
                </a:lnTo>
                <a:lnTo>
                  <a:pt x="1652" y="262"/>
                </a:lnTo>
                <a:lnTo>
                  <a:pt x="1666" y="253"/>
                </a:lnTo>
                <a:lnTo>
                  <a:pt x="1695" y="227"/>
                </a:lnTo>
                <a:lnTo>
                  <a:pt x="1716" y="175"/>
                </a:lnTo>
                <a:lnTo>
                  <a:pt x="1744" y="121"/>
                </a:lnTo>
                <a:lnTo>
                  <a:pt x="1756" y="55"/>
                </a:lnTo>
                <a:lnTo>
                  <a:pt x="1764" y="0"/>
                </a:lnTo>
                <a:lnTo>
                  <a:pt x="0" y="0"/>
                </a:lnTo>
              </a:path>
            </a:pathLst>
          </a:custGeom>
          <a:solidFill>
            <a:srgbClr val="F64F6D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6042" name="Freeform 26"/>
          <p:cNvSpPr>
            <a:spLocks/>
          </p:cNvSpPr>
          <p:nvPr/>
        </p:nvSpPr>
        <p:spPr bwMode="auto">
          <a:xfrm>
            <a:off x="3484336" y="3729039"/>
            <a:ext cx="2144545" cy="727075"/>
          </a:xfrm>
          <a:custGeom>
            <a:avLst/>
            <a:gdLst>
              <a:gd name="T0" fmla="*/ 0 w 1351"/>
              <a:gd name="T1" fmla="*/ 0 h 458"/>
              <a:gd name="T2" fmla="*/ 8596 w 1351"/>
              <a:gd name="T3" fmla="*/ 112713 h 458"/>
              <a:gd name="T4" fmla="*/ 17191 w 1351"/>
              <a:gd name="T5" fmla="*/ 215900 h 458"/>
              <a:gd name="T6" fmla="*/ 49854 w 1351"/>
              <a:gd name="T7" fmla="*/ 371475 h 458"/>
              <a:gd name="T8" fmla="*/ 94551 w 1351"/>
              <a:gd name="T9" fmla="*/ 485775 h 458"/>
              <a:gd name="T10" fmla="*/ 159877 w 1351"/>
              <a:gd name="T11" fmla="*/ 590550 h 458"/>
              <a:gd name="T12" fmla="*/ 225203 w 1351"/>
              <a:gd name="T13" fmla="*/ 657225 h 458"/>
              <a:gd name="T14" fmla="*/ 312877 w 1351"/>
              <a:gd name="T15" fmla="*/ 709613 h 458"/>
              <a:gd name="T16" fmla="*/ 421181 w 1351"/>
              <a:gd name="T17" fmla="*/ 725488 h 458"/>
              <a:gd name="T18" fmla="*/ 1880702 w 1351"/>
              <a:gd name="T19" fmla="*/ 719138 h 458"/>
              <a:gd name="T20" fmla="*/ 2030264 w 1351"/>
              <a:gd name="T21" fmla="*/ 690563 h 458"/>
              <a:gd name="T22" fmla="*/ 2117938 w 1351"/>
              <a:gd name="T23" fmla="*/ 638175 h 458"/>
              <a:gd name="T24" fmla="*/ 2174669 w 1351"/>
              <a:gd name="T25" fmla="*/ 555625 h 458"/>
              <a:gd name="T26" fmla="*/ 2191860 w 1351"/>
              <a:gd name="T27" fmla="*/ 536575 h 458"/>
              <a:gd name="T28" fmla="*/ 2231399 w 1351"/>
              <a:gd name="T29" fmla="*/ 484188 h 458"/>
              <a:gd name="T30" fmla="*/ 2257186 w 1351"/>
              <a:gd name="T31" fmla="*/ 371475 h 458"/>
              <a:gd name="T32" fmla="*/ 2296725 w 1351"/>
              <a:gd name="T33" fmla="*/ 260350 h 458"/>
              <a:gd name="T34" fmla="*/ 2312197 w 1351"/>
              <a:gd name="T35" fmla="*/ 114300 h 458"/>
              <a:gd name="T36" fmla="*/ 2320793 w 1351"/>
              <a:gd name="T37" fmla="*/ 0 h 458"/>
              <a:gd name="T38" fmla="*/ 0 w 1351"/>
              <a:gd name="T39" fmla="*/ 0 h 45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351"/>
              <a:gd name="T61" fmla="*/ 0 h 458"/>
              <a:gd name="T62" fmla="*/ 1351 w 1351"/>
              <a:gd name="T63" fmla="*/ 458 h 45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351" h="458">
                <a:moveTo>
                  <a:pt x="0" y="0"/>
                </a:moveTo>
                <a:lnTo>
                  <a:pt x="5" y="71"/>
                </a:lnTo>
                <a:lnTo>
                  <a:pt x="10" y="136"/>
                </a:lnTo>
                <a:lnTo>
                  <a:pt x="29" y="234"/>
                </a:lnTo>
                <a:lnTo>
                  <a:pt x="55" y="306"/>
                </a:lnTo>
                <a:lnTo>
                  <a:pt x="93" y="372"/>
                </a:lnTo>
                <a:lnTo>
                  <a:pt x="131" y="414"/>
                </a:lnTo>
                <a:lnTo>
                  <a:pt x="182" y="447"/>
                </a:lnTo>
                <a:lnTo>
                  <a:pt x="245" y="457"/>
                </a:lnTo>
                <a:lnTo>
                  <a:pt x="1094" y="453"/>
                </a:lnTo>
                <a:lnTo>
                  <a:pt x="1181" y="435"/>
                </a:lnTo>
                <a:lnTo>
                  <a:pt x="1232" y="402"/>
                </a:lnTo>
                <a:lnTo>
                  <a:pt x="1265" y="350"/>
                </a:lnTo>
                <a:lnTo>
                  <a:pt x="1275" y="338"/>
                </a:lnTo>
                <a:lnTo>
                  <a:pt x="1298" y="305"/>
                </a:lnTo>
                <a:lnTo>
                  <a:pt x="1313" y="234"/>
                </a:lnTo>
                <a:lnTo>
                  <a:pt x="1336" y="164"/>
                </a:lnTo>
                <a:lnTo>
                  <a:pt x="1345" y="72"/>
                </a:lnTo>
                <a:lnTo>
                  <a:pt x="1350" y="0"/>
                </a:lnTo>
                <a:lnTo>
                  <a:pt x="0" y="0"/>
                </a:lnTo>
              </a:path>
            </a:pathLst>
          </a:custGeom>
          <a:solidFill>
            <a:srgbClr val="D9319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6043" name="Freeform 27"/>
          <p:cNvSpPr>
            <a:spLocks/>
          </p:cNvSpPr>
          <p:nvPr/>
        </p:nvSpPr>
        <p:spPr bwMode="auto">
          <a:xfrm>
            <a:off x="3393453" y="3729038"/>
            <a:ext cx="838469" cy="234950"/>
          </a:xfrm>
          <a:custGeom>
            <a:avLst/>
            <a:gdLst>
              <a:gd name="T0" fmla="*/ 0 w 528"/>
              <a:gd name="T1" fmla="*/ 0 h 148"/>
              <a:gd name="T2" fmla="*/ 1720 w 528"/>
              <a:gd name="T3" fmla="*/ 34925 h 148"/>
              <a:gd name="T4" fmla="*/ 6879 w 528"/>
              <a:gd name="T5" fmla="*/ 68262 h 148"/>
              <a:gd name="T6" fmla="*/ 17198 w 528"/>
              <a:gd name="T7" fmla="*/ 119062 h 148"/>
              <a:gd name="T8" fmla="*/ 34396 w 528"/>
              <a:gd name="T9" fmla="*/ 155575 h 148"/>
              <a:gd name="T10" fmla="*/ 58473 w 528"/>
              <a:gd name="T11" fmla="*/ 187325 h 148"/>
              <a:gd name="T12" fmla="*/ 87709 w 528"/>
              <a:gd name="T13" fmla="*/ 211138 h 148"/>
              <a:gd name="T14" fmla="*/ 118666 w 528"/>
              <a:gd name="T15" fmla="*/ 227013 h 148"/>
              <a:gd name="T16" fmla="*/ 161660 w 528"/>
              <a:gd name="T17" fmla="*/ 233363 h 148"/>
              <a:gd name="T18" fmla="*/ 736071 w 528"/>
              <a:gd name="T19" fmla="*/ 231775 h 148"/>
              <a:gd name="T20" fmla="*/ 791104 w 528"/>
              <a:gd name="T21" fmla="*/ 220663 h 148"/>
              <a:gd name="T22" fmla="*/ 825500 w 528"/>
              <a:gd name="T23" fmla="*/ 204788 h 148"/>
              <a:gd name="T24" fmla="*/ 847857 w 528"/>
              <a:gd name="T25" fmla="*/ 179387 h 148"/>
              <a:gd name="T26" fmla="*/ 856456 w 528"/>
              <a:gd name="T27" fmla="*/ 171450 h 148"/>
              <a:gd name="T28" fmla="*/ 868495 w 528"/>
              <a:gd name="T29" fmla="*/ 155575 h 148"/>
              <a:gd name="T30" fmla="*/ 882253 w 528"/>
              <a:gd name="T31" fmla="*/ 119062 h 148"/>
              <a:gd name="T32" fmla="*/ 892572 w 528"/>
              <a:gd name="T33" fmla="*/ 80962 h 148"/>
              <a:gd name="T34" fmla="*/ 899451 w 528"/>
              <a:gd name="T35" fmla="*/ 34925 h 148"/>
              <a:gd name="T36" fmla="*/ 906330 w 528"/>
              <a:gd name="T37" fmla="*/ 0 h 148"/>
              <a:gd name="T38" fmla="*/ 0 w 528"/>
              <a:gd name="T39" fmla="*/ 0 h 14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28"/>
              <a:gd name="T61" fmla="*/ 0 h 148"/>
              <a:gd name="T62" fmla="*/ 528 w 528"/>
              <a:gd name="T63" fmla="*/ 148 h 14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28" h="148">
                <a:moveTo>
                  <a:pt x="0" y="0"/>
                </a:moveTo>
                <a:lnTo>
                  <a:pt x="1" y="22"/>
                </a:lnTo>
                <a:lnTo>
                  <a:pt x="4" y="43"/>
                </a:lnTo>
                <a:lnTo>
                  <a:pt x="10" y="75"/>
                </a:lnTo>
                <a:lnTo>
                  <a:pt x="20" y="98"/>
                </a:lnTo>
                <a:lnTo>
                  <a:pt x="34" y="118"/>
                </a:lnTo>
                <a:lnTo>
                  <a:pt x="51" y="133"/>
                </a:lnTo>
                <a:lnTo>
                  <a:pt x="69" y="143"/>
                </a:lnTo>
                <a:lnTo>
                  <a:pt x="94" y="147"/>
                </a:lnTo>
                <a:lnTo>
                  <a:pt x="428" y="146"/>
                </a:lnTo>
                <a:lnTo>
                  <a:pt x="460" y="139"/>
                </a:lnTo>
                <a:lnTo>
                  <a:pt x="480" y="129"/>
                </a:lnTo>
                <a:lnTo>
                  <a:pt x="493" y="113"/>
                </a:lnTo>
                <a:lnTo>
                  <a:pt x="498" y="108"/>
                </a:lnTo>
                <a:lnTo>
                  <a:pt x="505" y="98"/>
                </a:lnTo>
                <a:lnTo>
                  <a:pt x="513" y="75"/>
                </a:lnTo>
                <a:lnTo>
                  <a:pt x="519" y="51"/>
                </a:lnTo>
                <a:lnTo>
                  <a:pt x="523" y="22"/>
                </a:lnTo>
                <a:lnTo>
                  <a:pt x="527" y="0"/>
                </a:lnTo>
                <a:lnTo>
                  <a:pt x="0" y="0"/>
                </a:lnTo>
              </a:path>
            </a:pathLst>
          </a:custGeom>
          <a:solidFill>
            <a:srgbClr val="063DE8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6044" name="Freeform 28"/>
          <p:cNvSpPr>
            <a:spLocks/>
          </p:cNvSpPr>
          <p:nvPr/>
        </p:nvSpPr>
        <p:spPr bwMode="auto">
          <a:xfrm>
            <a:off x="4904749" y="3729038"/>
            <a:ext cx="838469" cy="234950"/>
          </a:xfrm>
          <a:custGeom>
            <a:avLst/>
            <a:gdLst>
              <a:gd name="T0" fmla="*/ 0 w 528"/>
              <a:gd name="T1" fmla="*/ 0 h 148"/>
              <a:gd name="T2" fmla="*/ 1720 w 528"/>
              <a:gd name="T3" fmla="*/ 34925 h 148"/>
              <a:gd name="T4" fmla="*/ 6879 w 528"/>
              <a:gd name="T5" fmla="*/ 68262 h 148"/>
              <a:gd name="T6" fmla="*/ 17198 w 528"/>
              <a:gd name="T7" fmla="*/ 119062 h 148"/>
              <a:gd name="T8" fmla="*/ 34396 w 528"/>
              <a:gd name="T9" fmla="*/ 155575 h 148"/>
              <a:gd name="T10" fmla="*/ 58473 w 528"/>
              <a:gd name="T11" fmla="*/ 187325 h 148"/>
              <a:gd name="T12" fmla="*/ 87709 w 528"/>
              <a:gd name="T13" fmla="*/ 211138 h 148"/>
              <a:gd name="T14" fmla="*/ 118666 w 528"/>
              <a:gd name="T15" fmla="*/ 227013 h 148"/>
              <a:gd name="T16" fmla="*/ 161660 w 528"/>
              <a:gd name="T17" fmla="*/ 233363 h 148"/>
              <a:gd name="T18" fmla="*/ 736071 w 528"/>
              <a:gd name="T19" fmla="*/ 231775 h 148"/>
              <a:gd name="T20" fmla="*/ 791104 w 528"/>
              <a:gd name="T21" fmla="*/ 220663 h 148"/>
              <a:gd name="T22" fmla="*/ 825500 w 528"/>
              <a:gd name="T23" fmla="*/ 204788 h 148"/>
              <a:gd name="T24" fmla="*/ 847857 w 528"/>
              <a:gd name="T25" fmla="*/ 179387 h 148"/>
              <a:gd name="T26" fmla="*/ 856456 w 528"/>
              <a:gd name="T27" fmla="*/ 171450 h 148"/>
              <a:gd name="T28" fmla="*/ 868495 w 528"/>
              <a:gd name="T29" fmla="*/ 155575 h 148"/>
              <a:gd name="T30" fmla="*/ 882253 w 528"/>
              <a:gd name="T31" fmla="*/ 119062 h 148"/>
              <a:gd name="T32" fmla="*/ 892572 w 528"/>
              <a:gd name="T33" fmla="*/ 80962 h 148"/>
              <a:gd name="T34" fmla="*/ 899451 w 528"/>
              <a:gd name="T35" fmla="*/ 34925 h 148"/>
              <a:gd name="T36" fmla="*/ 906330 w 528"/>
              <a:gd name="T37" fmla="*/ 0 h 148"/>
              <a:gd name="T38" fmla="*/ 0 w 528"/>
              <a:gd name="T39" fmla="*/ 0 h 14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28"/>
              <a:gd name="T61" fmla="*/ 0 h 148"/>
              <a:gd name="T62" fmla="*/ 528 w 528"/>
              <a:gd name="T63" fmla="*/ 148 h 14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28" h="148">
                <a:moveTo>
                  <a:pt x="0" y="0"/>
                </a:moveTo>
                <a:lnTo>
                  <a:pt x="1" y="22"/>
                </a:lnTo>
                <a:lnTo>
                  <a:pt x="4" y="43"/>
                </a:lnTo>
                <a:lnTo>
                  <a:pt x="10" y="75"/>
                </a:lnTo>
                <a:lnTo>
                  <a:pt x="20" y="98"/>
                </a:lnTo>
                <a:lnTo>
                  <a:pt x="34" y="118"/>
                </a:lnTo>
                <a:lnTo>
                  <a:pt x="51" y="133"/>
                </a:lnTo>
                <a:lnTo>
                  <a:pt x="69" y="143"/>
                </a:lnTo>
                <a:lnTo>
                  <a:pt x="94" y="147"/>
                </a:lnTo>
                <a:lnTo>
                  <a:pt x="428" y="146"/>
                </a:lnTo>
                <a:lnTo>
                  <a:pt x="460" y="139"/>
                </a:lnTo>
                <a:lnTo>
                  <a:pt x="480" y="129"/>
                </a:lnTo>
                <a:lnTo>
                  <a:pt x="493" y="113"/>
                </a:lnTo>
                <a:lnTo>
                  <a:pt x="498" y="108"/>
                </a:lnTo>
                <a:lnTo>
                  <a:pt x="505" y="98"/>
                </a:lnTo>
                <a:lnTo>
                  <a:pt x="513" y="75"/>
                </a:lnTo>
                <a:lnTo>
                  <a:pt x="519" y="51"/>
                </a:lnTo>
                <a:lnTo>
                  <a:pt x="523" y="22"/>
                </a:lnTo>
                <a:lnTo>
                  <a:pt x="527" y="0"/>
                </a:lnTo>
                <a:lnTo>
                  <a:pt x="0" y="0"/>
                </a:lnTo>
              </a:path>
            </a:pathLst>
          </a:custGeom>
          <a:solidFill>
            <a:srgbClr val="063DE8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6045" name="Freeform 29"/>
          <p:cNvSpPr>
            <a:spLocks/>
          </p:cNvSpPr>
          <p:nvPr/>
        </p:nvSpPr>
        <p:spPr bwMode="auto">
          <a:xfrm>
            <a:off x="1156560" y="3729038"/>
            <a:ext cx="839934" cy="234950"/>
          </a:xfrm>
          <a:custGeom>
            <a:avLst/>
            <a:gdLst>
              <a:gd name="T0" fmla="*/ 0 w 529"/>
              <a:gd name="T1" fmla="*/ 0 h 148"/>
              <a:gd name="T2" fmla="*/ 1720 w 529"/>
              <a:gd name="T3" fmla="*/ 34925 h 148"/>
              <a:gd name="T4" fmla="*/ 6878 w 529"/>
              <a:gd name="T5" fmla="*/ 68262 h 148"/>
              <a:gd name="T6" fmla="*/ 17195 w 529"/>
              <a:gd name="T7" fmla="*/ 119062 h 148"/>
              <a:gd name="T8" fmla="*/ 34391 w 529"/>
              <a:gd name="T9" fmla="*/ 155575 h 148"/>
              <a:gd name="T10" fmla="*/ 58464 w 529"/>
              <a:gd name="T11" fmla="*/ 187325 h 148"/>
              <a:gd name="T12" fmla="*/ 87697 w 529"/>
              <a:gd name="T13" fmla="*/ 211138 h 148"/>
              <a:gd name="T14" fmla="*/ 118648 w 529"/>
              <a:gd name="T15" fmla="*/ 227013 h 148"/>
              <a:gd name="T16" fmla="*/ 161637 w 529"/>
              <a:gd name="T17" fmla="*/ 233363 h 148"/>
              <a:gd name="T18" fmla="*/ 735963 w 529"/>
              <a:gd name="T19" fmla="*/ 231775 h 148"/>
              <a:gd name="T20" fmla="*/ 792708 w 529"/>
              <a:gd name="T21" fmla="*/ 220663 h 148"/>
              <a:gd name="T22" fmla="*/ 827099 w 529"/>
              <a:gd name="T23" fmla="*/ 204788 h 148"/>
              <a:gd name="T24" fmla="*/ 849453 w 529"/>
              <a:gd name="T25" fmla="*/ 179387 h 148"/>
              <a:gd name="T26" fmla="*/ 858051 w 529"/>
              <a:gd name="T27" fmla="*/ 171450 h 148"/>
              <a:gd name="T28" fmla="*/ 870087 w 529"/>
              <a:gd name="T29" fmla="*/ 155575 h 148"/>
              <a:gd name="T30" fmla="*/ 883844 w 529"/>
              <a:gd name="T31" fmla="*/ 119062 h 148"/>
              <a:gd name="T32" fmla="*/ 894161 w 529"/>
              <a:gd name="T33" fmla="*/ 80962 h 148"/>
              <a:gd name="T34" fmla="*/ 901039 w 529"/>
              <a:gd name="T35" fmla="*/ 34925 h 148"/>
              <a:gd name="T36" fmla="*/ 907917 w 529"/>
              <a:gd name="T37" fmla="*/ 0 h 148"/>
              <a:gd name="T38" fmla="*/ 0 w 529"/>
              <a:gd name="T39" fmla="*/ 0 h 14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29"/>
              <a:gd name="T61" fmla="*/ 0 h 148"/>
              <a:gd name="T62" fmla="*/ 529 w 529"/>
              <a:gd name="T63" fmla="*/ 148 h 14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29" h="148">
                <a:moveTo>
                  <a:pt x="0" y="0"/>
                </a:moveTo>
                <a:lnTo>
                  <a:pt x="1" y="22"/>
                </a:lnTo>
                <a:lnTo>
                  <a:pt x="4" y="43"/>
                </a:lnTo>
                <a:lnTo>
                  <a:pt x="10" y="75"/>
                </a:lnTo>
                <a:lnTo>
                  <a:pt x="20" y="98"/>
                </a:lnTo>
                <a:lnTo>
                  <a:pt x="34" y="118"/>
                </a:lnTo>
                <a:lnTo>
                  <a:pt x="51" y="133"/>
                </a:lnTo>
                <a:lnTo>
                  <a:pt x="69" y="143"/>
                </a:lnTo>
                <a:lnTo>
                  <a:pt x="94" y="147"/>
                </a:lnTo>
                <a:lnTo>
                  <a:pt x="428" y="146"/>
                </a:lnTo>
                <a:lnTo>
                  <a:pt x="461" y="139"/>
                </a:lnTo>
                <a:lnTo>
                  <a:pt x="481" y="129"/>
                </a:lnTo>
                <a:lnTo>
                  <a:pt x="494" y="113"/>
                </a:lnTo>
                <a:lnTo>
                  <a:pt x="499" y="108"/>
                </a:lnTo>
                <a:lnTo>
                  <a:pt x="506" y="98"/>
                </a:lnTo>
                <a:lnTo>
                  <a:pt x="514" y="75"/>
                </a:lnTo>
                <a:lnTo>
                  <a:pt x="520" y="51"/>
                </a:lnTo>
                <a:lnTo>
                  <a:pt x="524" y="22"/>
                </a:lnTo>
                <a:lnTo>
                  <a:pt x="528" y="0"/>
                </a:lnTo>
                <a:lnTo>
                  <a:pt x="0" y="0"/>
                </a:lnTo>
              </a:path>
            </a:pathLst>
          </a:custGeom>
          <a:solidFill>
            <a:srgbClr val="063DE8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6046" name="Freeform 30"/>
          <p:cNvSpPr>
            <a:spLocks/>
          </p:cNvSpPr>
          <p:nvPr/>
        </p:nvSpPr>
        <p:spPr bwMode="auto">
          <a:xfrm>
            <a:off x="7053691" y="3729038"/>
            <a:ext cx="838469" cy="234950"/>
          </a:xfrm>
          <a:custGeom>
            <a:avLst/>
            <a:gdLst>
              <a:gd name="T0" fmla="*/ 0 w 528"/>
              <a:gd name="T1" fmla="*/ 0 h 148"/>
              <a:gd name="T2" fmla="*/ 1720 w 528"/>
              <a:gd name="T3" fmla="*/ 34925 h 148"/>
              <a:gd name="T4" fmla="*/ 6879 w 528"/>
              <a:gd name="T5" fmla="*/ 68262 h 148"/>
              <a:gd name="T6" fmla="*/ 17198 w 528"/>
              <a:gd name="T7" fmla="*/ 119062 h 148"/>
              <a:gd name="T8" fmla="*/ 34396 w 528"/>
              <a:gd name="T9" fmla="*/ 155575 h 148"/>
              <a:gd name="T10" fmla="*/ 58473 w 528"/>
              <a:gd name="T11" fmla="*/ 187325 h 148"/>
              <a:gd name="T12" fmla="*/ 87709 w 528"/>
              <a:gd name="T13" fmla="*/ 211138 h 148"/>
              <a:gd name="T14" fmla="*/ 118666 w 528"/>
              <a:gd name="T15" fmla="*/ 227013 h 148"/>
              <a:gd name="T16" fmla="*/ 161660 w 528"/>
              <a:gd name="T17" fmla="*/ 233363 h 148"/>
              <a:gd name="T18" fmla="*/ 736071 w 528"/>
              <a:gd name="T19" fmla="*/ 231775 h 148"/>
              <a:gd name="T20" fmla="*/ 791104 w 528"/>
              <a:gd name="T21" fmla="*/ 220663 h 148"/>
              <a:gd name="T22" fmla="*/ 825500 w 528"/>
              <a:gd name="T23" fmla="*/ 204788 h 148"/>
              <a:gd name="T24" fmla="*/ 847857 w 528"/>
              <a:gd name="T25" fmla="*/ 179387 h 148"/>
              <a:gd name="T26" fmla="*/ 856456 w 528"/>
              <a:gd name="T27" fmla="*/ 171450 h 148"/>
              <a:gd name="T28" fmla="*/ 868495 w 528"/>
              <a:gd name="T29" fmla="*/ 155575 h 148"/>
              <a:gd name="T30" fmla="*/ 882253 w 528"/>
              <a:gd name="T31" fmla="*/ 119062 h 148"/>
              <a:gd name="T32" fmla="*/ 892572 w 528"/>
              <a:gd name="T33" fmla="*/ 80962 h 148"/>
              <a:gd name="T34" fmla="*/ 899451 w 528"/>
              <a:gd name="T35" fmla="*/ 34925 h 148"/>
              <a:gd name="T36" fmla="*/ 906330 w 528"/>
              <a:gd name="T37" fmla="*/ 0 h 148"/>
              <a:gd name="T38" fmla="*/ 0 w 528"/>
              <a:gd name="T39" fmla="*/ 0 h 14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28"/>
              <a:gd name="T61" fmla="*/ 0 h 148"/>
              <a:gd name="T62" fmla="*/ 528 w 528"/>
              <a:gd name="T63" fmla="*/ 148 h 14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28" h="148">
                <a:moveTo>
                  <a:pt x="0" y="0"/>
                </a:moveTo>
                <a:lnTo>
                  <a:pt x="1" y="22"/>
                </a:lnTo>
                <a:lnTo>
                  <a:pt x="4" y="43"/>
                </a:lnTo>
                <a:lnTo>
                  <a:pt x="10" y="75"/>
                </a:lnTo>
                <a:lnTo>
                  <a:pt x="20" y="98"/>
                </a:lnTo>
                <a:lnTo>
                  <a:pt x="34" y="118"/>
                </a:lnTo>
                <a:lnTo>
                  <a:pt x="51" y="133"/>
                </a:lnTo>
                <a:lnTo>
                  <a:pt x="69" y="143"/>
                </a:lnTo>
                <a:lnTo>
                  <a:pt x="94" y="147"/>
                </a:lnTo>
                <a:lnTo>
                  <a:pt x="428" y="146"/>
                </a:lnTo>
                <a:lnTo>
                  <a:pt x="460" y="139"/>
                </a:lnTo>
                <a:lnTo>
                  <a:pt x="480" y="129"/>
                </a:lnTo>
                <a:lnTo>
                  <a:pt x="493" y="113"/>
                </a:lnTo>
                <a:lnTo>
                  <a:pt x="498" y="108"/>
                </a:lnTo>
                <a:lnTo>
                  <a:pt x="505" y="98"/>
                </a:lnTo>
                <a:lnTo>
                  <a:pt x="513" y="75"/>
                </a:lnTo>
                <a:lnTo>
                  <a:pt x="519" y="51"/>
                </a:lnTo>
                <a:lnTo>
                  <a:pt x="523" y="22"/>
                </a:lnTo>
                <a:lnTo>
                  <a:pt x="527" y="0"/>
                </a:lnTo>
                <a:lnTo>
                  <a:pt x="0" y="0"/>
                </a:lnTo>
              </a:path>
            </a:pathLst>
          </a:custGeom>
          <a:solidFill>
            <a:srgbClr val="063DE8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6047" name="Line 31"/>
          <p:cNvSpPr>
            <a:spLocks noChangeShapeType="1"/>
          </p:cNvSpPr>
          <p:nvPr/>
        </p:nvSpPr>
        <p:spPr bwMode="auto">
          <a:xfrm flipH="1" flipV="1">
            <a:off x="5194989" y="3887788"/>
            <a:ext cx="373793" cy="887412"/>
          </a:xfrm>
          <a:prstGeom prst="line">
            <a:avLst/>
          </a:prstGeom>
          <a:noFill/>
          <a:ln w="12700">
            <a:solidFill>
              <a:srgbClr val="FAFD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6048" name="Line 32"/>
          <p:cNvSpPr>
            <a:spLocks noChangeShapeType="1"/>
          </p:cNvSpPr>
          <p:nvPr/>
        </p:nvSpPr>
        <p:spPr bwMode="auto">
          <a:xfrm flipH="1" flipV="1">
            <a:off x="4488446" y="4213225"/>
            <a:ext cx="30783" cy="641350"/>
          </a:xfrm>
          <a:prstGeom prst="line">
            <a:avLst/>
          </a:prstGeom>
          <a:noFill/>
          <a:ln w="12700">
            <a:solidFill>
              <a:srgbClr val="FAFD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6049" name="Line 33"/>
          <p:cNvSpPr>
            <a:spLocks noChangeShapeType="1"/>
          </p:cNvSpPr>
          <p:nvPr/>
        </p:nvSpPr>
        <p:spPr bwMode="auto">
          <a:xfrm flipV="1">
            <a:off x="3120805" y="4173538"/>
            <a:ext cx="301966" cy="571500"/>
          </a:xfrm>
          <a:prstGeom prst="line">
            <a:avLst/>
          </a:prstGeom>
          <a:noFill/>
          <a:ln w="12700">
            <a:solidFill>
              <a:srgbClr val="FAFD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 useBgFill="1">
        <p:nvSpPr>
          <p:cNvPr id="86050" name="Freeform 34"/>
          <p:cNvSpPr>
            <a:spLocks/>
          </p:cNvSpPr>
          <p:nvPr/>
        </p:nvSpPr>
        <p:spPr bwMode="auto">
          <a:xfrm>
            <a:off x="587809" y="2368550"/>
            <a:ext cx="1209329" cy="393700"/>
          </a:xfrm>
          <a:custGeom>
            <a:avLst/>
            <a:gdLst>
              <a:gd name="T0" fmla="*/ 15469 w 762"/>
              <a:gd name="T1" fmla="*/ 371475 h 248"/>
              <a:gd name="T2" fmla="*/ 113437 w 762"/>
              <a:gd name="T3" fmla="*/ 392113 h 248"/>
              <a:gd name="T4" fmla="*/ 317969 w 762"/>
              <a:gd name="T5" fmla="*/ 392113 h 248"/>
              <a:gd name="T6" fmla="*/ 498437 w 762"/>
              <a:gd name="T7" fmla="*/ 377825 h 248"/>
              <a:gd name="T8" fmla="*/ 725312 w 762"/>
              <a:gd name="T9" fmla="*/ 336550 h 248"/>
              <a:gd name="T10" fmla="*/ 945312 w 762"/>
              <a:gd name="T11" fmla="*/ 266700 h 248"/>
              <a:gd name="T12" fmla="*/ 1187656 w 762"/>
              <a:gd name="T13" fmla="*/ 160338 h 248"/>
              <a:gd name="T14" fmla="*/ 1277031 w 762"/>
              <a:gd name="T15" fmla="*/ 90488 h 248"/>
              <a:gd name="T16" fmla="*/ 1307968 w 762"/>
              <a:gd name="T17" fmla="*/ 55563 h 248"/>
              <a:gd name="T18" fmla="*/ 1301093 w 762"/>
              <a:gd name="T19" fmla="*/ 0 h 248"/>
              <a:gd name="T20" fmla="*/ 0 w 762"/>
              <a:gd name="T21" fmla="*/ 14288 h 248"/>
              <a:gd name="T22" fmla="*/ 15469 w 762"/>
              <a:gd name="T23" fmla="*/ 371475 h 24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2"/>
              <a:gd name="T37" fmla="*/ 0 h 248"/>
              <a:gd name="T38" fmla="*/ 762 w 762"/>
              <a:gd name="T39" fmla="*/ 248 h 24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2" h="248">
                <a:moveTo>
                  <a:pt x="9" y="234"/>
                </a:moveTo>
                <a:lnTo>
                  <a:pt x="66" y="247"/>
                </a:lnTo>
                <a:lnTo>
                  <a:pt x="185" y="247"/>
                </a:lnTo>
                <a:lnTo>
                  <a:pt x="290" y="238"/>
                </a:lnTo>
                <a:lnTo>
                  <a:pt x="422" y="212"/>
                </a:lnTo>
                <a:lnTo>
                  <a:pt x="550" y="168"/>
                </a:lnTo>
                <a:lnTo>
                  <a:pt x="691" y="101"/>
                </a:lnTo>
                <a:lnTo>
                  <a:pt x="743" y="57"/>
                </a:lnTo>
                <a:lnTo>
                  <a:pt x="761" y="35"/>
                </a:lnTo>
                <a:lnTo>
                  <a:pt x="757" y="0"/>
                </a:lnTo>
                <a:lnTo>
                  <a:pt x="0" y="9"/>
                </a:lnTo>
                <a:lnTo>
                  <a:pt x="9" y="234"/>
                </a:lnTo>
              </a:path>
            </a:pathLst>
          </a:custGeom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 useBgFill="1">
        <p:nvSpPr>
          <p:cNvPr id="86051" name="Freeform 35"/>
          <p:cNvSpPr>
            <a:spLocks/>
          </p:cNvSpPr>
          <p:nvPr/>
        </p:nvSpPr>
        <p:spPr bwMode="auto">
          <a:xfrm>
            <a:off x="3607469" y="2278063"/>
            <a:ext cx="2012618" cy="476250"/>
          </a:xfrm>
          <a:custGeom>
            <a:avLst/>
            <a:gdLst>
              <a:gd name="T0" fmla="*/ 0 w 1268"/>
              <a:gd name="T1" fmla="*/ 146050 h 300"/>
              <a:gd name="T2" fmla="*/ 53288 w 1268"/>
              <a:gd name="T3" fmla="*/ 203200 h 300"/>
              <a:gd name="T4" fmla="*/ 75634 w 1268"/>
              <a:gd name="T5" fmla="*/ 215900 h 300"/>
              <a:gd name="T6" fmla="*/ 144392 w 1268"/>
              <a:gd name="T7" fmla="*/ 250825 h 300"/>
              <a:gd name="T8" fmla="*/ 204556 w 1268"/>
              <a:gd name="T9" fmla="*/ 285750 h 300"/>
              <a:gd name="T10" fmla="*/ 309412 w 1268"/>
              <a:gd name="T11" fmla="*/ 328612 h 300"/>
              <a:gd name="T12" fmla="*/ 409112 w 1268"/>
              <a:gd name="T13" fmla="*/ 376237 h 300"/>
              <a:gd name="T14" fmla="*/ 627419 w 1268"/>
              <a:gd name="T15" fmla="*/ 425450 h 300"/>
              <a:gd name="T16" fmla="*/ 740870 w 1268"/>
              <a:gd name="T17" fmla="*/ 439738 h 300"/>
              <a:gd name="T18" fmla="*/ 900733 w 1268"/>
              <a:gd name="T19" fmla="*/ 474663 h 300"/>
              <a:gd name="T20" fmla="*/ 1058877 w 1268"/>
              <a:gd name="T21" fmla="*/ 474663 h 300"/>
              <a:gd name="T22" fmla="*/ 1308126 w 1268"/>
              <a:gd name="T23" fmla="*/ 474663 h 300"/>
              <a:gd name="T24" fmla="*/ 1481740 w 1268"/>
              <a:gd name="T25" fmla="*/ 433388 h 300"/>
              <a:gd name="T26" fmla="*/ 1670826 w 1268"/>
              <a:gd name="T27" fmla="*/ 384175 h 300"/>
              <a:gd name="T28" fmla="*/ 1853035 w 1268"/>
              <a:gd name="T29" fmla="*/ 341312 h 300"/>
              <a:gd name="T30" fmla="*/ 2071343 w 1268"/>
              <a:gd name="T31" fmla="*/ 238125 h 300"/>
              <a:gd name="T32" fmla="*/ 2117755 w 1268"/>
              <a:gd name="T33" fmla="*/ 209550 h 300"/>
              <a:gd name="T34" fmla="*/ 2177918 w 1268"/>
              <a:gd name="T35" fmla="*/ 139700 h 300"/>
              <a:gd name="T36" fmla="*/ 2162447 w 1268"/>
              <a:gd name="T37" fmla="*/ 0 h 300"/>
              <a:gd name="T38" fmla="*/ 15471 w 1268"/>
              <a:gd name="T39" fmla="*/ 14288 h 300"/>
              <a:gd name="T40" fmla="*/ 0 w 1268"/>
              <a:gd name="T41" fmla="*/ 146050 h 30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268"/>
              <a:gd name="T64" fmla="*/ 0 h 300"/>
              <a:gd name="T65" fmla="*/ 1268 w 1268"/>
              <a:gd name="T66" fmla="*/ 300 h 30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268" h="300">
                <a:moveTo>
                  <a:pt x="0" y="92"/>
                </a:moveTo>
                <a:lnTo>
                  <a:pt x="31" y="128"/>
                </a:lnTo>
                <a:lnTo>
                  <a:pt x="44" y="136"/>
                </a:lnTo>
                <a:lnTo>
                  <a:pt x="84" y="158"/>
                </a:lnTo>
                <a:lnTo>
                  <a:pt x="119" y="180"/>
                </a:lnTo>
                <a:lnTo>
                  <a:pt x="180" y="207"/>
                </a:lnTo>
                <a:lnTo>
                  <a:pt x="238" y="237"/>
                </a:lnTo>
                <a:lnTo>
                  <a:pt x="365" y="268"/>
                </a:lnTo>
                <a:lnTo>
                  <a:pt x="431" y="277"/>
                </a:lnTo>
                <a:lnTo>
                  <a:pt x="524" y="299"/>
                </a:lnTo>
                <a:lnTo>
                  <a:pt x="616" y="299"/>
                </a:lnTo>
                <a:lnTo>
                  <a:pt x="761" y="299"/>
                </a:lnTo>
                <a:lnTo>
                  <a:pt x="862" y="273"/>
                </a:lnTo>
                <a:lnTo>
                  <a:pt x="972" y="242"/>
                </a:lnTo>
                <a:lnTo>
                  <a:pt x="1078" y="215"/>
                </a:lnTo>
                <a:lnTo>
                  <a:pt x="1205" y="150"/>
                </a:lnTo>
                <a:lnTo>
                  <a:pt x="1232" y="132"/>
                </a:lnTo>
                <a:lnTo>
                  <a:pt x="1267" y="88"/>
                </a:lnTo>
                <a:lnTo>
                  <a:pt x="1258" y="0"/>
                </a:lnTo>
                <a:lnTo>
                  <a:pt x="9" y="9"/>
                </a:lnTo>
                <a:lnTo>
                  <a:pt x="0" y="92"/>
                </a:lnTo>
              </a:path>
            </a:pathLst>
          </a:custGeom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 useBgFill="1">
        <p:nvSpPr>
          <p:cNvPr id="86052" name="Freeform 36"/>
          <p:cNvSpPr>
            <a:spLocks/>
          </p:cNvSpPr>
          <p:nvPr/>
        </p:nvSpPr>
        <p:spPr bwMode="auto">
          <a:xfrm>
            <a:off x="7343931" y="2362201"/>
            <a:ext cx="1209330" cy="392113"/>
          </a:xfrm>
          <a:custGeom>
            <a:avLst/>
            <a:gdLst>
              <a:gd name="T0" fmla="*/ 1292500 w 762"/>
              <a:gd name="T1" fmla="*/ 369888 h 247"/>
              <a:gd name="T2" fmla="*/ 1194532 w 762"/>
              <a:gd name="T3" fmla="*/ 390525 h 247"/>
              <a:gd name="T4" fmla="*/ 990000 w 762"/>
              <a:gd name="T5" fmla="*/ 390525 h 247"/>
              <a:gd name="T6" fmla="*/ 809532 w 762"/>
              <a:gd name="T7" fmla="*/ 376238 h 247"/>
              <a:gd name="T8" fmla="*/ 582656 w 762"/>
              <a:gd name="T9" fmla="*/ 334963 h 247"/>
              <a:gd name="T10" fmla="*/ 362656 w 762"/>
              <a:gd name="T11" fmla="*/ 265113 h 247"/>
              <a:gd name="T12" fmla="*/ 120313 w 762"/>
              <a:gd name="T13" fmla="*/ 160338 h 247"/>
              <a:gd name="T14" fmla="*/ 30938 w 762"/>
              <a:gd name="T15" fmla="*/ 90488 h 247"/>
              <a:gd name="T16" fmla="*/ 0 w 762"/>
              <a:gd name="T17" fmla="*/ 55563 h 247"/>
              <a:gd name="T18" fmla="*/ 6875 w 762"/>
              <a:gd name="T19" fmla="*/ 0 h 247"/>
              <a:gd name="T20" fmla="*/ 1307969 w 762"/>
              <a:gd name="T21" fmla="*/ 14288 h 247"/>
              <a:gd name="T22" fmla="*/ 1292500 w 762"/>
              <a:gd name="T23" fmla="*/ 369888 h 24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2"/>
              <a:gd name="T37" fmla="*/ 0 h 247"/>
              <a:gd name="T38" fmla="*/ 762 w 762"/>
              <a:gd name="T39" fmla="*/ 247 h 24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2" h="247">
                <a:moveTo>
                  <a:pt x="752" y="233"/>
                </a:moveTo>
                <a:lnTo>
                  <a:pt x="695" y="246"/>
                </a:lnTo>
                <a:lnTo>
                  <a:pt x="576" y="246"/>
                </a:lnTo>
                <a:lnTo>
                  <a:pt x="471" y="237"/>
                </a:lnTo>
                <a:lnTo>
                  <a:pt x="339" y="211"/>
                </a:lnTo>
                <a:lnTo>
                  <a:pt x="211" y="167"/>
                </a:lnTo>
                <a:lnTo>
                  <a:pt x="70" y="101"/>
                </a:lnTo>
                <a:lnTo>
                  <a:pt x="18" y="57"/>
                </a:lnTo>
                <a:lnTo>
                  <a:pt x="0" y="35"/>
                </a:lnTo>
                <a:lnTo>
                  <a:pt x="4" y="0"/>
                </a:lnTo>
                <a:lnTo>
                  <a:pt x="761" y="9"/>
                </a:lnTo>
                <a:lnTo>
                  <a:pt x="752" y="233"/>
                </a:lnTo>
              </a:path>
            </a:pathLst>
          </a:custGeom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6053" name="Line 37"/>
          <p:cNvSpPr>
            <a:spLocks noChangeShapeType="1"/>
          </p:cNvSpPr>
          <p:nvPr/>
        </p:nvSpPr>
        <p:spPr bwMode="auto">
          <a:xfrm flipV="1">
            <a:off x="6693092" y="2471739"/>
            <a:ext cx="1070074" cy="700087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6054" name="Line 38"/>
          <p:cNvSpPr>
            <a:spLocks noChangeShapeType="1"/>
          </p:cNvSpPr>
          <p:nvPr/>
        </p:nvSpPr>
        <p:spPr bwMode="auto">
          <a:xfrm flipV="1">
            <a:off x="6363275" y="1785938"/>
            <a:ext cx="699212" cy="97155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6055" name="Rectangle 39"/>
          <p:cNvSpPr>
            <a:spLocks noChangeArrowheads="1"/>
          </p:cNvSpPr>
          <p:nvPr/>
        </p:nvSpPr>
        <p:spPr bwMode="auto">
          <a:xfrm>
            <a:off x="6728273" y="1362076"/>
            <a:ext cx="1093527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it-IT" sz="2800" b="1">
                <a:solidFill>
                  <a:srgbClr val="CECECE"/>
                </a:solidFill>
                <a:latin typeface="Arial" charset="0"/>
              </a:rPr>
              <a:t>Metal</a:t>
            </a:r>
          </a:p>
        </p:txBody>
      </p:sp>
      <p:sp>
        <p:nvSpPr>
          <p:cNvPr id="86056" name="Rectangle 40"/>
          <p:cNvSpPr>
            <a:spLocks noChangeArrowheads="1"/>
          </p:cNvSpPr>
          <p:nvPr/>
        </p:nvSpPr>
        <p:spPr bwMode="auto">
          <a:xfrm>
            <a:off x="6832348" y="1976439"/>
            <a:ext cx="1941238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it-IT" sz="2800" b="1">
                <a:solidFill>
                  <a:schemeClr val="accent2"/>
                </a:solidFill>
                <a:latin typeface="Arial" charset="0"/>
              </a:rPr>
              <a:t>Dielettrico</a:t>
            </a:r>
          </a:p>
        </p:txBody>
      </p:sp>
      <p:sp>
        <p:nvSpPr>
          <p:cNvPr id="86057" name="Line 41"/>
          <p:cNvSpPr>
            <a:spLocks noChangeShapeType="1"/>
          </p:cNvSpPr>
          <p:nvPr/>
        </p:nvSpPr>
        <p:spPr bwMode="auto">
          <a:xfrm flipV="1">
            <a:off x="2676650" y="1828800"/>
            <a:ext cx="357668" cy="1614488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6058" name="Rectangle 42"/>
          <p:cNvSpPr>
            <a:spLocks noChangeArrowheads="1"/>
          </p:cNvSpPr>
          <p:nvPr/>
        </p:nvSpPr>
        <p:spPr bwMode="auto">
          <a:xfrm>
            <a:off x="1772219" y="1311275"/>
            <a:ext cx="1958871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it-IT" sz="2800" b="1">
                <a:solidFill>
                  <a:srgbClr val="FF0066"/>
                </a:solidFill>
                <a:latin typeface="Arial" charset="0"/>
              </a:rPr>
              <a:t>Polysilicio</a:t>
            </a:r>
          </a:p>
        </p:txBody>
      </p:sp>
      <p:sp>
        <p:nvSpPr>
          <p:cNvPr id="86059" name="Line 43"/>
          <p:cNvSpPr>
            <a:spLocks noChangeShapeType="1"/>
          </p:cNvSpPr>
          <p:nvPr/>
        </p:nvSpPr>
        <p:spPr bwMode="auto">
          <a:xfrm flipH="1" flipV="1">
            <a:off x="1480513" y="2438400"/>
            <a:ext cx="838469" cy="1233488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6060" name="Rectangle 44"/>
          <p:cNvSpPr>
            <a:spLocks noChangeArrowheads="1"/>
          </p:cNvSpPr>
          <p:nvPr/>
        </p:nvSpPr>
        <p:spPr bwMode="auto">
          <a:xfrm>
            <a:off x="450018" y="1952625"/>
            <a:ext cx="2718694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it-IT" sz="2800" b="1">
                <a:solidFill>
                  <a:schemeClr val="hlink"/>
                </a:solidFill>
                <a:latin typeface="Arial" charset="0"/>
              </a:rPr>
              <a:t>Ossido di Gate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686021" y="6243638"/>
            <a:ext cx="190414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3123736" y="6243638"/>
            <a:ext cx="289652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686021" y="6243638"/>
            <a:ext cx="190414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3123736" y="6243638"/>
            <a:ext cx="289652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686021" y="6243638"/>
            <a:ext cx="190414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3123736" y="6243638"/>
            <a:ext cx="289652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1489308" y="5373688"/>
            <a:ext cx="6187372" cy="1014412"/>
          </a:xfrm>
          <a:prstGeom prst="rect">
            <a:avLst/>
          </a:prstGeom>
          <a:solidFill>
            <a:srgbClr val="A2C1FE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49" name="Rectangle 9"/>
          <p:cNvSpPr>
            <a:spLocks noChangeArrowheads="1"/>
          </p:cNvSpPr>
          <p:nvPr/>
        </p:nvSpPr>
        <p:spPr bwMode="auto">
          <a:xfrm>
            <a:off x="1487843" y="4673601"/>
            <a:ext cx="6187371" cy="703263"/>
          </a:xfrm>
          <a:prstGeom prst="rect">
            <a:avLst/>
          </a:prstGeom>
          <a:solidFill>
            <a:srgbClr val="CECECE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50" name="Arc 10"/>
          <p:cNvSpPr>
            <a:spLocks/>
          </p:cNvSpPr>
          <p:nvPr/>
        </p:nvSpPr>
        <p:spPr bwMode="auto">
          <a:xfrm>
            <a:off x="2975684" y="4962526"/>
            <a:ext cx="275581" cy="428625"/>
          </a:xfrm>
          <a:custGeom>
            <a:avLst/>
            <a:gdLst>
              <a:gd name="T0" fmla="*/ 0 w 21600"/>
              <a:gd name="T1" fmla="*/ 8505527 h 21600"/>
              <a:gd name="T2" fmla="*/ 4100054 w 21600"/>
              <a:gd name="T3" fmla="*/ 0 h 21600"/>
              <a:gd name="T4" fmla="*/ 4123723 w 21600"/>
              <a:gd name="T5" fmla="*/ 850552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719"/>
                  <a:pt x="9595" y="68"/>
                  <a:pt x="21476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719"/>
                  <a:pt x="9595" y="68"/>
                  <a:pt x="21476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7051" name="Arc 11"/>
          <p:cNvSpPr>
            <a:spLocks/>
          </p:cNvSpPr>
          <p:nvPr/>
        </p:nvSpPr>
        <p:spPr bwMode="auto">
          <a:xfrm>
            <a:off x="3881582" y="4962525"/>
            <a:ext cx="275581" cy="419100"/>
          </a:xfrm>
          <a:custGeom>
            <a:avLst/>
            <a:gdLst>
              <a:gd name="T0" fmla="*/ 0 w 21600"/>
              <a:gd name="T1" fmla="*/ 0 h 21600"/>
              <a:gd name="T2" fmla="*/ 4123723 w 21600"/>
              <a:gd name="T3" fmla="*/ 8131704 h 21600"/>
              <a:gd name="T4" fmla="*/ 0 w 21600"/>
              <a:gd name="T5" fmla="*/ 8131704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chemeClr val="accent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7052" name="Rectangle 12"/>
          <p:cNvSpPr>
            <a:spLocks noChangeArrowheads="1"/>
          </p:cNvSpPr>
          <p:nvPr/>
        </p:nvSpPr>
        <p:spPr bwMode="auto">
          <a:xfrm>
            <a:off x="3246868" y="4964113"/>
            <a:ext cx="639113" cy="227012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53" name="Rectangle 13"/>
          <p:cNvSpPr>
            <a:spLocks noChangeArrowheads="1"/>
          </p:cNvSpPr>
          <p:nvPr/>
        </p:nvSpPr>
        <p:spPr bwMode="auto">
          <a:xfrm>
            <a:off x="3123737" y="5191126"/>
            <a:ext cx="882444" cy="138113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folHlink"/>
            </a:bgClr>
          </a:patt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54" name="Rectangle 14"/>
          <p:cNvSpPr>
            <a:spLocks noChangeArrowheads="1"/>
          </p:cNvSpPr>
          <p:nvPr/>
        </p:nvSpPr>
        <p:spPr bwMode="auto">
          <a:xfrm>
            <a:off x="3123737" y="5332414"/>
            <a:ext cx="882444" cy="46037"/>
          </a:xfrm>
          <a:prstGeom prst="rect">
            <a:avLst/>
          </a:prstGeom>
          <a:solidFill>
            <a:srgbClr val="52FF5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55" name="Arc 15"/>
          <p:cNvSpPr>
            <a:spLocks/>
          </p:cNvSpPr>
          <p:nvPr/>
        </p:nvSpPr>
        <p:spPr bwMode="auto">
          <a:xfrm>
            <a:off x="4994167" y="4962525"/>
            <a:ext cx="271183" cy="419100"/>
          </a:xfrm>
          <a:custGeom>
            <a:avLst/>
            <a:gdLst>
              <a:gd name="T0" fmla="*/ 0 w 21600"/>
              <a:gd name="T1" fmla="*/ 8131704 h 21600"/>
              <a:gd name="T2" fmla="*/ 3969860 w 21600"/>
              <a:gd name="T3" fmla="*/ 0 h 21600"/>
              <a:gd name="T4" fmla="*/ 3993151 w 21600"/>
              <a:gd name="T5" fmla="*/ 8131704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719"/>
                  <a:pt x="9594" y="69"/>
                  <a:pt x="21474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719"/>
                  <a:pt x="9594" y="69"/>
                  <a:pt x="21474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7056" name="Arc 16"/>
          <p:cNvSpPr>
            <a:spLocks/>
          </p:cNvSpPr>
          <p:nvPr/>
        </p:nvSpPr>
        <p:spPr bwMode="auto">
          <a:xfrm>
            <a:off x="5898599" y="4962526"/>
            <a:ext cx="272649" cy="428625"/>
          </a:xfrm>
          <a:custGeom>
            <a:avLst/>
            <a:gdLst>
              <a:gd name="T0" fmla="*/ 0 w 21600"/>
              <a:gd name="T1" fmla="*/ 0 h 21600"/>
              <a:gd name="T2" fmla="*/ 4036451 w 21600"/>
              <a:gd name="T3" fmla="*/ 8505527 h 21600"/>
              <a:gd name="T4" fmla="*/ 0 w 21600"/>
              <a:gd name="T5" fmla="*/ 850552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chemeClr val="accent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7057" name="Rectangle 17"/>
          <p:cNvSpPr>
            <a:spLocks noChangeArrowheads="1"/>
          </p:cNvSpPr>
          <p:nvPr/>
        </p:nvSpPr>
        <p:spPr bwMode="auto">
          <a:xfrm>
            <a:off x="5263884" y="4964113"/>
            <a:ext cx="642044" cy="227012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58" name="Rectangle 18"/>
          <p:cNvSpPr>
            <a:spLocks noChangeArrowheads="1"/>
          </p:cNvSpPr>
          <p:nvPr/>
        </p:nvSpPr>
        <p:spPr bwMode="auto">
          <a:xfrm>
            <a:off x="5142218" y="5187950"/>
            <a:ext cx="882444" cy="14605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folHlink"/>
            </a:bgClr>
          </a:patt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59" name="Rectangle 19"/>
          <p:cNvSpPr>
            <a:spLocks noChangeArrowheads="1"/>
          </p:cNvSpPr>
          <p:nvPr/>
        </p:nvSpPr>
        <p:spPr bwMode="auto">
          <a:xfrm>
            <a:off x="5142218" y="5332414"/>
            <a:ext cx="882444" cy="46037"/>
          </a:xfrm>
          <a:prstGeom prst="rect">
            <a:avLst/>
          </a:prstGeom>
          <a:solidFill>
            <a:srgbClr val="52FF5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79668" name="Rectangle 20"/>
          <p:cNvSpPr>
            <a:spLocks noChangeArrowheads="1"/>
          </p:cNvSpPr>
          <p:nvPr/>
        </p:nvSpPr>
        <p:spPr bwMode="auto">
          <a:xfrm>
            <a:off x="5033745" y="5783263"/>
            <a:ext cx="724132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defRPr/>
            </a:pPr>
            <a:r>
              <a:rPr lang="it-IT" sz="28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</a:t>
            </a:r>
            <a:r>
              <a:rPr lang="it-IT" sz="2800" baseline="300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++</a:t>
            </a:r>
          </a:p>
        </p:txBody>
      </p:sp>
      <p:sp>
        <p:nvSpPr>
          <p:cNvPr id="1179669" name="Rectangle 21"/>
          <p:cNvSpPr>
            <a:spLocks noChangeArrowheads="1"/>
          </p:cNvSpPr>
          <p:nvPr/>
        </p:nvSpPr>
        <p:spPr bwMode="auto">
          <a:xfrm>
            <a:off x="3588412" y="5864226"/>
            <a:ext cx="413371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>
              <a:defRPr/>
            </a:pPr>
            <a:r>
              <a:rPr lang="it-IT" sz="28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</a:t>
            </a:r>
          </a:p>
        </p:txBody>
      </p:sp>
      <p:sp>
        <p:nvSpPr>
          <p:cNvPr id="1179670" name="Rectangle 22"/>
          <p:cNvSpPr>
            <a:spLocks noChangeArrowheads="1"/>
          </p:cNvSpPr>
          <p:nvPr/>
        </p:nvSpPr>
        <p:spPr bwMode="auto">
          <a:xfrm>
            <a:off x="4311078" y="5900738"/>
            <a:ext cx="562888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defRPr/>
            </a:pPr>
            <a:r>
              <a:rPr lang="it-IT" sz="28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</a:t>
            </a:r>
            <a:r>
              <a:rPr lang="it-IT" sz="2800" baseline="300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486376" y="4948239"/>
            <a:ext cx="558491" cy="433387"/>
            <a:chOff x="936" y="3117"/>
            <a:chExt cx="352" cy="273"/>
          </a:xfrm>
        </p:grpSpPr>
        <p:sp>
          <p:nvSpPr>
            <p:cNvPr id="87117" name="Arc 24"/>
            <p:cNvSpPr>
              <a:spLocks/>
            </p:cNvSpPr>
            <p:nvPr/>
          </p:nvSpPr>
          <p:spPr bwMode="auto">
            <a:xfrm>
              <a:off x="1117" y="3120"/>
              <a:ext cx="171" cy="270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2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87118" name="Rectangle 25"/>
            <p:cNvSpPr>
              <a:spLocks noChangeArrowheads="1"/>
            </p:cNvSpPr>
            <p:nvPr/>
          </p:nvSpPr>
          <p:spPr bwMode="auto">
            <a:xfrm>
              <a:off x="936" y="3117"/>
              <a:ext cx="187" cy="151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7064" name="Rectangle 26"/>
          <p:cNvSpPr>
            <a:spLocks noChangeArrowheads="1"/>
          </p:cNvSpPr>
          <p:nvPr/>
        </p:nvSpPr>
        <p:spPr bwMode="auto">
          <a:xfrm>
            <a:off x="1489308" y="5189538"/>
            <a:ext cx="411906" cy="138112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folHlink"/>
            </a:bgClr>
          </a:patt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65" name="Rectangle 27"/>
          <p:cNvSpPr>
            <a:spLocks noChangeArrowheads="1"/>
          </p:cNvSpPr>
          <p:nvPr/>
        </p:nvSpPr>
        <p:spPr bwMode="auto">
          <a:xfrm>
            <a:off x="1489308" y="5332414"/>
            <a:ext cx="411906" cy="46037"/>
          </a:xfrm>
          <a:prstGeom prst="rect">
            <a:avLst/>
          </a:prstGeom>
          <a:solidFill>
            <a:srgbClr val="52FF5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66" name="Arc 28"/>
          <p:cNvSpPr>
            <a:spLocks/>
          </p:cNvSpPr>
          <p:nvPr/>
        </p:nvSpPr>
        <p:spPr bwMode="auto">
          <a:xfrm>
            <a:off x="7062486" y="4953001"/>
            <a:ext cx="271184" cy="428625"/>
          </a:xfrm>
          <a:custGeom>
            <a:avLst/>
            <a:gdLst>
              <a:gd name="T0" fmla="*/ 0 w 21600"/>
              <a:gd name="T1" fmla="*/ 8505527 h 21600"/>
              <a:gd name="T2" fmla="*/ 3969887 w 21600"/>
              <a:gd name="T3" fmla="*/ 0 h 21600"/>
              <a:gd name="T4" fmla="*/ 3993178 w 21600"/>
              <a:gd name="T5" fmla="*/ 850552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719"/>
                  <a:pt x="9594" y="69"/>
                  <a:pt x="21474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719"/>
                  <a:pt x="9594" y="69"/>
                  <a:pt x="21474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7067" name="Rectangle 29"/>
          <p:cNvSpPr>
            <a:spLocks noChangeArrowheads="1"/>
          </p:cNvSpPr>
          <p:nvPr/>
        </p:nvSpPr>
        <p:spPr bwMode="auto">
          <a:xfrm>
            <a:off x="7332205" y="4954589"/>
            <a:ext cx="344476" cy="238125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68" name="Rectangle 30"/>
          <p:cNvSpPr>
            <a:spLocks noChangeArrowheads="1"/>
          </p:cNvSpPr>
          <p:nvPr/>
        </p:nvSpPr>
        <p:spPr bwMode="auto">
          <a:xfrm>
            <a:off x="7210539" y="5189538"/>
            <a:ext cx="466142" cy="144462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folHlink"/>
            </a:bgClr>
          </a:patt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69" name="Rectangle 31"/>
          <p:cNvSpPr>
            <a:spLocks noChangeArrowheads="1"/>
          </p:cNvSpPr>
          <p:nvPr/>
        </p:nvSpPr>
        <p:spPr bwMode="auto">
          <a:xfrm>
            <a:off x="7210539" y="5335589"/>
            <a:ext cx="466142" cy="46037"/>
          </a:xfrm>
          <a:prstGeom prst="rect">
            <a:avLst/>
          </a:prstGeom>
          <a:solidFill>
            <a:srgbClr val="52FF5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70" name="Rectangle 32"/>
          <p:cNvSpPr>
            <a:spLocks noChangeArrowheads="1"/>
          </p:cNvSpPr>
          <p:nvPr/>
        </p:nvSpPr>
        <p:spPr bwMode="auto">
          <a:xfrm>
            <a:off x="1486377" y="6391276"/>
            <a:ext cx="6190304" cy="366713"/>
          </a:xfrm>
          <a:prstGeom prst="rect">
            <a:avLst/>
          </a:prstGeom>
          <a:solidFill>
            <a:srgbClr val="063DE8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79681" name="Rectangle 33"/>
          <p:cNvSpPr>
            <a:spLocks noChangeArrowheads="1"/>
          </p:cNvSpPr>
          <p:nvPr/>
        </p:nvSpPr>
        <p:spPr bwMode="auto">
          <a:xfrm>
            <a:off x="1829386" y="5746751"/>
            <a:ext cx="521844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defRPr/>
            </a:pPr>
            <a:r>
              <a:rPr lang="it-IT" sz="28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</a:t>
            </a:r>
            <a:r>
              <a:rPr lang="it-IT" sz="2800" baseline="300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</a:t>
            </a:r>
          </a:p>
        </p:txBody>
      </p:sp>
      <p:sp>
        <p:nvSpPr>
          <p:cNvPr id="1179682" name="Rectangle 34"/>
          <p:cNvSpPr>
            <a:spLocks noChangeArrowheads="1"/>
          </p:cNvSpPr>
          <p:nvPr/>
        </p:nvSpPr>
        <p:spPr bwMode="auto">
          <a:xfrm>
            <a:off x="1817659" y="6337301"/>
            <a:ext cx="58194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defRPr/>
            </a:pPr>
            <a:r>
              <a:rPr lang="it-IT" sz="28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</a:t>
            </a:r>
            <a:r>
              <a:rPr lang="it-IT" sz="2800" baseline="300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1858704" y="3925888"/>
            <a:ext cx="5473500" cy="925512"/>
            <a:chOff x="1171" y="2473"/>
            <a:chExt cx="3448" cy="583"/>
          </a:xfrm>
        </p:grpSpPr>
        <p:sp>
          <p:nvSpPr>
            <p:cNvPr id="87114" name="Oval 36"/>
            <p:cNvSpPr>
              <a:spLocks noChangeArrowheads="1"/>
            </p:cNvSpPr>
            <p:nvPr/>
          </p:nvSpPr>
          <p:spPr bwMode="auto">
            <a:xfrm>
              <a:off x="1171" y="2473"/>
              <a:ext cx="871" cy="583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15" name="Oval 37"/>
            <p:cNvSpPr>
              <a:spLocks noChangeArrowheads="1"/>
            </p:cNvSpPr>
            <p:nvPr/>
          </p:nvSpPr>
          <p:spPr bwMode="auto">
            <a:xfrm>
              <a:off x="2474" y="2473"/>
              <a:ext cx="871" cy="583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16" name="Oval 38"/>
            <p:cNvSpPr>
              <a:spLocks noChangeArrowheads="1"/>
            </p:cNvSpPr>
            <p:nvPr/>
          </p:nvSpPr>
          <p:spPr bwMode="auto">
            <a:xfrm>
              <a:off x="3748" y="2473"/>
              <a:ext cx="871" cy="583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7074" name="Rectangle 39"/>
          <p:cNvSpPr>
            <a:spLocks noChangeArrowheads="1"/>
          </p:cNvSpPr>
          <p:nvPr/>
        </p:nvSpPr>
        <p:spPr bwMode="auto">
          <a:xfrm>
            <a:off x="1467321" y="204788"/>
            <a:ext cx="6171247" cy="390525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folHlink"/>
            </a:bgClr>
          </a:patt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75" name="AutoShape 40"/>
          <p:cNvSpPr>
            <a:spLocks noChangeArrowheads="1"/>
          </p:cNvSpPr>
          <p:nvPr/>
        </p:nvSpPr>
        <p:spPr bwMode="auto">
          <a:xfrm>
            <a:off x="1905611" y="2519363"/>
            <a:ext cx="1218126" cy="1219200"/>
          </a:xfrm>
          <a:prstGeom prst="roundRect">
            <a:avLst>
              <a:gd name="adj" fmla="val 12495"/>
            </a:avLst>
          </a:prstGeom>
          <a:solidFill>
            <a:schemeClr val="accent2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76" name="AutoShape 41"/>
          <p:cNvSpPr>
            <a:spLocks noChangeArrowheads="1"/>
          </p:cNvSpPr>
          <p:nvPr/>
        </p:nvSpPr>
        <p:spPr bwMode="auto">
          <a:xfrm>
            <a:off x="5772535" y="2370139"/>
            <a:ext cx="1503967" cy="1493837"/>
          </a:xfrm>
          <a:prstGeom prst="roundRect">
            <a:avLst>
              <a:gd name="adj" fmla="val 12495"/>
            </a:avLst>
          </a:prstGeom>
          <a:pattFill prst="lgConfetti">
            <a:fgClr>
              <a:srgbClr val="F6BF69"/>
            </a:fgClr>
            <a:bgClr>
              <a:srgbClr val="FFFFFF"/>
            </a:bgClr>
          </a:patt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77" name="AutoShape 42"/>
          <p:cNvSpPr>
            <a:spLocks noChangeArrowheads="1"/>
          </p:cNvSpPr>
          <p:nvPr/>
        </p:nvSpPr>
        <p:spPr bwMode="auto">
          <a:xfrm>
            <a:off x="2058060" y="2662238"/>
            <a:ext cx="913228" cy="933450"/>
          </a:xfrm>
          <a:prstGeom prst="roundRect">
            <a:avLst>
              <a:gd name="adj" fmla="val 12495"/>
            </a:avLst>
          </a:prstGeom>
          <a:solidFill>
            <a:srgbClr val="063DE8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78" name="AutoShape 43"/>
          <p:cNvSpPr>
            <a:spLocks noChangeArrowheads="1"/>
          </p:cNvSpPr>
          <p:nvPr/>
        </p:nvSpPr>
        <p:spPr bwMode="auto">
          <a:xfrm>
            <a:off x="2321913" y="2933701"/>
            <a:ext cx="386986" cy="390525"/>
          </a:xfrm>
          <a:prstGeom prst="roundRect">
            <a:avLst>
              <a:gd name="adj" fmla="val 12495"/>
            </a:avLst>
          </a:prstGeom>
          <a:solidFill>
            <a:srgbClr val="D93192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79" name="AutoShape 44"/>
          <p:cNvSpPr>
            <a:spLocks noChangeArrowheads="1"/>
          </p:cNvSpPr>
          <p:nvPr/>
        </p:nvSpPr>
        <p:spPr bwMode="auto">
          <a:xfrm>
            <a:off x="3962205" y="2519363"/>
            <a:ext cx="1219591" cy="1219200"/>
          </a:xfrm>
          <a:prstGeom prst="roundRect">
            <a:avLst>
              <a:gd name="adj" fmla="val 12495"/>
            </a:avLst>
          </a:prstGeom>
          <a:solidFill>
            <a:schemeClr val="accent2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80" name="AutoShape 45"/>
          <p:cNvSpPr>
            <a:spLocks noChangeArrowheads="1"/>
          </p:cNvSpPr>
          <p:nvPr/>
        </p:nvSpPr>
        <p:spPr bwMode="auto">
          <a:xfrm>
            <a:off x="4114654" y="2662238"/>
            <a:ext cx="914693" cy="933450"/>
          </a:xfrm>
          <a:prstGeom prst="roundRect">
            <a:avLst>
              <a:gd name="adj" fmla="val 12495"/>
            </a:avLst>
          </a:prstGeom>
          <a:solidFill>
            <a:srgbClr val="063DE8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81" name="AutoShape 46"/>
          <p:cNvSpPr>
            <a:spLocks noChangeArrowheads="1"/>
          </p:cNvSpPr>
          <p:nvPr/>
        </p:nvSpPr>
        <p:spPr bwMode="auto">
          <a:xfrm>
            <a:off x="4379974" y="2933701"/>
            <a:ext cx="385520" cy="390525"/>
          </a:xfrm>
          <a:prstGeom prst="roundRect">
            <a:avLst>
              <a:gd name="adj" fmla="val 12495"/>
            </a:avLst>
          </a:prstGeom>
          <a:solidFill>
            <a:srgbClr val="D93192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82" name="AutoShape 47"/>
          <p:cNvSpPr>
            <a:spLocks noChangeArrowheads="1"/>
          </p:cNvSpPr>
          <p:nvPr/>
        </p:nvSpPr>
        <p:spPr bwMode="auto">
          <a:xfrm>
            <a:off x="5914723" y="2506663"/>
            <a:ext cx="1219591" cy="1219200"/>
          </a:xfrm>
          <a:prstGeom prst="roundRect">
            <a:avLst>
              <a:gd name="adj" fmla="val 12495"/>
            </a:avLst>
          </a:prstGeom>
          <a:solidFill>
            <a:schemeClr val="accent2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83" name="AutoShape 48"/>
          <p:cNvSpPr>
            <a:spLocks noChangeArrowheads="1"/>
          </p:cNvSpPr>
          <p:nvPr/>
        </p:nvSpPr>
        <p:spPr bwMode="auto">
          <a:xfrm>
            <a:off x="6067172" y="2649538"/>
            <a:ext cx="914693" cy="933450"/>
          </a:xfrm>
          <a:prstGeom prst="roundRect">
            <a:avLst>
              <a:gd name="adj" fmla="val 12495"/>
            </a:avLst>
          </a:prstGeom>
          <a:solidFill>
            <a:srgbClr val="063DE8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84" name="AutoShape 49"/>
          <p:cNvSpPr>
            <a:spLocks noChangeArrowheads="1"/>
          </p:cNvSpPr>
          <p:nvPr/>
        </p:nvSpPr>
        <p:spPr bwMode="auto">
          <a:xfrm>
            <a:off x="6332492" y="2921001"/>
            <a:ext cx="385520" cy="390525"/>
          </a:xfrm>
          <a:prstGeom prst="roundRect">
            <a:avLst>
              <a:gd name="adj" fmla="val 12495"/>
            </a:avLst>
          </a:prstGeom>
          <a:solidFill>
            <a:srgbClr val="D93192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85" name="AutoShape 50"/>
          <p:cNvSpPr>
            <a:spLocks noChangeArrowheads="1"/>
          </p:cNvSpPr>
          <p:nvPr/>
        </p:nvSpPr>
        <p:spPr bwMode="auto">
          <a:xfrm>
            <a:off x="1943723" y="338138"/>
            <a:ext cx="1218126" cy="1219200"/>
          </a:xfrm>
          <a:prstGeom prst="roundRect">
            <a:avLst>
              <a:gd name="adj" fmla="val 12495"/>
            </a:avLst>
          </a:prstGeom>
          <a:solidFill>
            <a:schemeClr val="accent2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86" name="AutoShape 51"/>
          <p:cNvSpPr>
            <a:spLocks noChangeArrowheads="1"/>
          </p:cNvSpPr>
          <p:nvPr/>
        </p:nvSpPr>
        <p:spPr bwMode="auto">
          <a:xfrm>
            <a:off x="2096172" y="481013"/>
            <a:ext cx="913228" cy="933450"/>
          </a:xfrm>
          <a:prstGeom prst="roundRect">
            <a:avLst>
              <a:gd name="adj" fmla="val 12495"/>
            </a:avLst>
          </a:prstGeom>
          <a:solidFill>
            <a:srgbClr val="063DE8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87" name="AutoShape 52"/>
          <p:cNvSpPr>
            <a:spLocks noChangeArrowheads="1"/>
          </p:cNvSpPr>
          <p:nvPr/>
        </p:nvSpPr>
        <p:spPr bwMode="auto">
          <a:xfrm>
            <a:off x="2360025" y="752476"/>
            <a:ext cx="386986" cy="390525"/>
          </a:xfrm>
          <a:prstGeom prst="roundRect">
            <a:avLst>
              <a:gd name="adj" fmla="val 12495"/>
            </a:avLst>
          </a:prstGeom>
          <a:solidFill>
            <a:srgbClr val="D93192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88" name="AutoShape 53"/>
          <p:cNvSpPr>
            <a:spLocks noChangeArrowheads="1"/>
          </p:cNvSpPr>
          <p:nvPr/>
        </p:nvSpPr>
        <p:spPr bwMode="auto">
          <a:xfrm>
            <a:off x="4000317" y="338138"/>
            <a:ext cx="1219591" cy="1219200"/>
          </a:xfrm>
          <a:prstGeom prst="roundRect">
            <a:avLst>
              <a:gd name="adj" fmla="val 12495"/>
            </a:avLst>
          </a:prstGeom>
          <a:solidFill>
            <a:schemeClr val="accent2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89" name="AutoShape 54"/>
          <p:cNvSpPr>
            <a:spLocks noChangeArrowheads="1"/>
          </p:cNvSpPr>
          <p:nvPr/>
        </p:nvSpPr>
        <p:spPr bwMode="auto">
          <a:xfrm>
            <a:off x="4152766" y="481013"/>
            <a:ext cx="914693" cy="933450"/>
          </a:xfrm>
          <a:prstGeom prst="roundRect">
            <a:avLst>
              <a:gd name="adj" fmla="val 12495"/>
            </a:avLst>
          </a:prstGeom>
          <a:solidFill>
            <a:srgbClr val="063DE8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90" name="AutoShape 55"/>
          <p:cNvSpPr>
            <a:spLocks noChangeArrowheads="1"/>
          </p:cNvSpPr>
          <p:nvPr/>
        </p:nvSpPr>
        <p:spPr bwMode="auto">
          <a:xfrm>
            <a:off x="4418086" y="752476"/>
            <a:ext cx="385520" cy="390525"/>
          </a:xfrm>
          <a:prstGeom prst="roundRect">
            <a:avLst>
              <a:gd name="adj" fmla="val 12495"/>
            </a:avLst>
          </a:prstGeom>
          <a:solidFill>
            <a:srgbClr val="D93192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91" name="AutoShape 56"/>
          <p:cNvSpPr>
            <a:spLocks noChangeArrowheads="1"/>
          </p:cNvSpPr>
          <p:nvPr/>
        </p:nvSpPr>
        <p:spPr bwMode="auto">
          <a:xfrm>
            <a:off x="5982152" y="338138"/>
            <a:ext cx="1218125" cy="1219200"/>
          </a:xfrm>
          <a:prstGeom prst="roundRect">
            <a:avLst>
              <a:gd name="adj" fmla="val 12495"/>
            </a:avLst>
          </a:prstGeom>
          <a:solidFill>
            <a:schemeClr val="accent2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92" name="AutoShape 57"/>
          <p:cNvSpPr>
            <a:spLocks noChangeArrowheads="1"/>
          </p:cNvSpPr>
          <p:nvPr/>
        </p:nvSpPr>
        <p:spPr bwMode="auto">
          <a:xfrm>
            <a:off x="6134601" y="481013"/>
            <a:ext cx="913227" cy="933450"/>
          </a:xfrm>
          <a:prstGeom prst="roundRect">
            <a:avLst>
              <a:gd name="adj" fmla="val 12495"/>
            </a:avLst>
          </a:prstGeom>
          <a:solidFill>
            <a:srgbClr val="063DE8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93" name="AutoShape 58"/>
          <p:cNvSpPr>
            <a:spLocks noChangeArrowheads="1"/>
          </p:cNvSpPr>
          <p:nvPr/>
        </p:nvSpPr>
        <p:spPr bwMode="auto">
          <a:xfrm>
            <a:off x="6399921" y="752476"/>
            <a:ext cx="385520" cy="390525"/>
          </a:xfrm>
          <a:prstGeom prst="roundRect">
            <a:avLst>
              <a:gd name="adj" fmla="val 12495"/>
            </a:avLst>
          </a:prstGeom>
          <a:solidFill>
            <a:srgbClr val="D93192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94" name="Line 59"/>
          <p:cNvSpPr>
            <a:spLocks noChangeShapeType="1"/>
          </p:cNvSpPr>
          <p:nvPr/>
        </p:nvSpPr>
        <p:spPr bwMode="auto">
          <a:xfrm>
            <a:off x="1314872" y="3119438"/>
            <a:ext cx="6514257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7095" name="Freeform 60"/>
          <p:cNvSpPr>
            <a:spLocks/>
          </p:cNvSpPr>
          <p:nvPr/>
        </p:nvSpPr>
        <p:spPr bwMode="auto">
          <a:xfrm>
            <a:off x="1757560" y="5380038"/>
            <a:ext cx="1546476" cy="303212"/>
          </a:xfrm>
          <a:custGeom>
            <a:avLst/>
            <a:gdLst>
              <a:gd name="T0" fmla="*/ 0 w 974"/>
              <a:gd name="T1" fmla="*/ 0 h 191"/>
              <a:gd name="T2" fmla="*/ 5159 w 974"/>
              <a:gd name="T3" fmla="*/ 46037 h 191"/>
              <a:gd name="T4" fmla="*/ 12037 w 974"/>
              <a:gd name="T5" fmla="*/ 88900 h 191"/>
              <a:gd name="T6" fmla="*/ 34390 w 974"/>
              <a:gd name="T7" fmla="*/ 153987 h 191"/>
              <a:gd name="T8" fmla="*/ 67061 w 974"/>
              <a:gd name="T9" fmla="*/ 201612 h 191"/>
              <a:gd name="T10" fmla="*/ 113488 w 974"/>
              <a:gd name="T11" fmla="*/ 244475 h 191"/>
              <a:gd name="T12" fmla="*/ 161635 w 974"/>
              <a:gd name="T13" fmla="*/ 271462 h 191"/>
              <a:gd name="T14" fmla="*/ 223538 w 974"/>
              <a:gd name="T15" fmla="*/ 293687 h 191"/>
              <a:gd name="T16" fmla="*/ 302635 w 974"/>
              <a:gd name="T17" fmla="*/ 301625 h 191"/>
              <a:gd name="T18" fmla="*/ 1354981 w 974"/>
              <a:gd name="T19" fmla="*/ 298450 h 191"/>
              <a:gd name="T20" fmla="*/ 1463311 w 974"/>
              <a:gd name="T21" fmla="*/ 285750 h 191"/>
              <a:gd name="T22" fmla="*/ 1525214 w 974"/>
              <a:gd name="T23" fmla="*/ 265112 h 191"/>
              <a:gd name="T24" fmla="*/ 1566482 w 974"/>
              <a:gd name="T25" fmla="*/ 230187 h 191"/>
              <a:gd name="T26" fmla="*/ 1580238 w 974"/>
              <a:gd name="T27" fmla="*/ 222250 h 191"/>
              <a:gd name="T28" fmla="*/ 1607751 w 974"/>
              <a:gd name="T29" fmla="*/ 200025 h 191"/>
              <a:gd name="T30" fmla="*/ 1626665 w 974"/>
              <a:gd name="T31" fmla="*/ 153987 h 191"/>
              <a:gd name="T32" fmla="*/ 1654178 w 974"/>
              <a:gd name="T33" fmla="*/ 106362 h 191"/>
              <a:gd name="T34" fmla="*/ 1666214 w 974"/>
              <a:gd name="T35" fmla="*/ 47625 h 191"/>
              <a:gd name="T36" fmla="*/ 1673092 w 974"/>
              <a:gd name="T37" fmla="*/ 0 h 191"/>
              <a:gd name="T38" fmla="*/ 0 w 974"/>
              <a:gd name="T39" fmla="*/ 0 h 19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74"/>
              <a:gd name="T61" fmla="*/ 0 h 191"/>
              <a:gd name="T62" fmla="*/ 974 w 974"/>
              <a:gd name="T63" fmla="*/ 191 h 19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74" h="191">
                <a:moveTo>
                  <a:pt x="0" y="0"/>
                </a:moveTo>
                <a:lnTo>
                  <a:pt x="3" y="29"/>
                </a:lnTo>
                <a:lnTo>
                  <a:pt x="7" y="56"/>
                </a:lnTo>
                <a:lnTo>
                  <a:pt x="20" y="97"/>
                </a:lnTo>
                <a:lnTo>
                  <a:pt x="39" y="127"/>
                </a:lnTo>
                <a:lnTo>
                  <a:pt x="66" y="154"/>
                </a:lnTo>
                <a:lnTo>
                  <a:pt x="94" y="171"/>
                </a:lnTo>
                <a:lnTo>
                  <a:pt x="130" y="185"/>
                </a:lnTo>
                <a:lnTo>
                  <a:pt x="176" y="190"/>
                </a:lnTo>
                <a:lnTo>
                  <a:pt x="788" y="188"/>
                </a:lnTo>
                <a:lnTo>
                  <a:pt x="851" y="180"/>
                </a:lnTo>
                <a:lnTo>
                  <a:pt x="887" y="167"/>
                </a:lnTo>
                <a:lnTo>
                  <a:pt x="911" y="145"/>
                </a:lnTo>
                <a:lnTo>
                  <a:pt x="919" y="140"/>
                </a:lnTo>
                <a:lnTo>
                  <a:pt x="935" y="126"/>
                </a:lnTo>
                <a:lnTo>
                  <a:pt x="946" y="97"/>
                </a:lnTo>
                <a:lnTo>
                  <a:pt x="962" y="67"/>
                </a:lnTo>
                <a:lnTo>
                  <a:pt x="969" y="30"/>
                </a:lnTo>
                <a:lnTo>
                  <a:pt x="973" y="0"/>
                </a:lnTo>
                <a:lnTo>
                  <a:pt x="0" y="0"/>
                </a:lnTo>
              </a:path>
            </a:pathLst>
          </a:custGeom>
          <a:solidFill>
            <a:srgbClr val="F64F6D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7096" name="Freeform 61"/>
          <p:cNvSpPr>
            <a:spLocks/>
          </p:cNvSpPr>
          <p:nvPr/>
        </p:nvSpPr>
        <p:spPr bwMode="auto">
          <a:xfrm>
            <a:off x="1929065" y="5380039"/>
            <a:ext cx="1182945" cy="401637"/>
          </a:xfrm>
          <a:custGeom>
            <a:avLst/>
            <a:gdLst>
              <a:gd name="T0" fmla="*/ 0 w 745"/>
              <a:gd name="T1" fmla="*/ 0 h 253"/>
              <a:gd name="T2" fmla="*/ 5159 w 745"/>
              <a:gd name="T3" fmla="*/ 61912 h 253"/>
              <a:gd name="T4" fmla="*/ 10318 w 745"/>
              <a:gd name="T5" fmla="*/ 119062 h 253"/>
              <a:gd name="T6" fmla="*/ 27514 w 745"/>
              <a:gd name="T7" fmla="*/ 204787 h 253"/>
              <a:gd name="T8" fmla="*/ 51588 w 745"/>
              <a:gd name="T9" fmla="*/ 268287 h 253"/>
              <a:gd name="T10" fmla="*/ 87700 w 745"/>
              <a:gd name="T11" fmla="*/ 325437 h 253"/>
              <a:gd name="T12" fmla="*/ 123812 w 745"/>
              <a:gd name="T13" fmla="*/ 361950 h 253"/>
              <a:gd name="T14" fmla="*/ 171961 w 745"/>
              <a:gd name="T15" fmla="*/ 390525 h 253"/>
              <a:gd name="T16" fmla="*/ 232148 w 745"/>
              <a:gd name="T17" fmla="*/ 400050 h 253"/>
              <a:gd name="T18" fmla="*/ 1036928 w 745"/>
              <a:gd name="T19" fmla="*/ 396875 h 253"/>
              <a:gd name="T20" fmla="*/ 1119469 w 745"/>
              <a:gd name="T21" fmla="*/ 381000 h 253"/>
              <a:gd name="T22" fmla="*/ 1167618 w 745"/>
              <a:gd name="T23" fmla="*/ 352425 h 253"/>
              <a:gd name="T24" fmla="*/ 1198572 w 745"/>
              <a:gd name="T25" fmla="*/ 306387 h 253"/>
              <a:gd name="T26" fmla="*/ 1208889 w 745"/>
              <a:gd name="T27" fmla="*/ 295275 h 253"/>
              <a:gd name="T28" fmla="*/ 1229525 w 745"/>
              <a:gd name="T29" fmla="*/ 266700 h 253"/>
              <a:gd name="T30" fmla="*/ 1245001 w 745"/>
              <a:gd name="T31" fmla="*/ 204787 h 253"/>
              <a:gd name="T32" fmla="*/ 1265636 w 745"/>
              <a:gd name="T33" fmla="*/ 142875 h 253"/>
              <a:gd name="T34" fmla="*/ 1274235 w 745"/>
              <a:gd name="T35" fmla="*/ 63500 h 253"/>
              <a:gd name="T36" fmla="*/ 1279393 w 745"/>
              <a:gd name="T37" fmla="*/ 0 h 253"/>
              <a:gd name="T38" fmla="*/ 0 w 745"/>
              <a:gd name="T39" fmla="*/ 0 h 25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45"/>
              <a:gd name="T61" fmla="*/ 0 h 253"/>
              <a:gd name="T62" fmla="*/ 745 w 745"/>
              <a:gd name="T63" fmla="*/ 253 h 25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45" h="253">
                <a:moveTo>
                  <a:pt x="0" y="0"/>
                </a:moveTo>
                <a:lnTo>
                  <a:pt x="3" y="39"/>
                </a:lnTo>
                <a:lnTo>
                  <a:pt x="6" y="75"/>
                </a:lnTo>
                <a:lnTo>
                  <a:pt x="16" y="129"/>
                </a:lnTo>
                <a:lnTo>
                  <a:pt x="30" y="169"/>
                </a:lnTo>
                <a:lnTo>
                  <a:pt x="51" y="205"/>
                </a:lnTo>
                <a:lnTo>
                  <a:pt x="72" y="228"/>
                </a:lnTo>
                <a:lnTo>
                  <a:pt x="100" y="246"/>
                </a:lnTo>
                <a:lnTo>
                  <a:pt x="135" y="252"/>
                </a:lnTo>
                <a:lnTo>
                  <a:pt x="603" y="250"/>
                </a:lnTo>
                <a:lnTo>
                  <a:pt x="651" y="240"/>
                </a:lnTo>
                <a:lnTo>
                  <a:pt x="679" y="222"/>
                </a:lnTo>
                <a:lnTo>
                  <a:pt x="697" y="193"/>
                </a:lnTo>
                <a:lnTo>
                  <a:pt x="703" y="186"/>
                </a:lnTo>
                <a:lnTo>
                  <a:pt x="715" y="168"/>
                </a:lnTo>
                <a:lnTo>
                  <a:pt x="724" y="129"/>
                </a:lnTo>
                <a:lnTo>
                  <a:pt x="736" y="90"/>
                </a:lnTo>
                <a:lnTo>
                  <a:pt x="741" y="40"/>
                </a:lnTo>
                <a:lnTo>
                  <a:pt x="744" y="0"/>
                </a:lnTo>
                <a:lnTo>
                  <a:pt x="0" y="0"/>
                </a:lnTo>
              </a:path>
            </a:pathLst>
          </a:custGeom>
          <a:solidFill>
            <a:srgbClr val="D9319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7097" name="Freeform 62"/>
          <p:cNvSpPr>
            <a:spLocks/>
          </p:cNvSpPr>
          <p:nvPr/>
        </p:nvSpPr>
        <p:spPr bwMode="auto">
          <a:xfrm>
            <a:off x="3833210" y="5380038"/>
            <a:ext cx="1546476" cy="303212"/>
          </a:xfrm>
          <a:custGeom>
            <a:avLst/>
            <a:gdLst>
              <a:gd name="T0" fmla="*/ 0 w 974"/>
              <a:gd name="T1" fmla="*/ 0 h 191"/>
              <a:gd name="T2" fmla="*/ 5159 w 974"/>
              <a:gd name="T3" fmla="*/ 46037 h 191"/>
              <a:gd name="T4" fmla="*/ 12037 w 974"/>
              <a:gd name="T5" fmla="*/ 88900 h 191"/>
              <a:gd name="T6" fmla="*/ 34390 w 974"/>
              <a:gd name="T7" fmla="*/ 153987 h 191"/>
              <a:gd name="T8" fmla="*/ 67061 w 974"/>
              <a:gd name="T9" fmla="*/ 201612 h 191"/>
              <a:gd name="T10" fmla="*/ 113488 w 974"/>
              <a:gd name="T11" fmla="*/ 244475 h 191"/>
              <a:gd name="T12" fmla="*/ 161635 w 974"/>
              <a:gd name="T13" fmla="*/ 271462 h 191"/>
              <a:gd name="T14" fmla="*/ 223538 w 974"/>
              <a:gd name="T15" fmla="*/ 293687 h 191"/>
              <a:gd name="T16" fmla="*/ 302635 w 974"/>
              <a:gd name="T17" fmla="*/ 301625 h 191"/>
              <a:gd name="T18" fmla="*/ 1354981 w 974"/>
              <a:gd name="T19" fmla="*/ 298450 h 191"/>
              <a:gd name="T20" fmla="*/ 1463311 w 974"/>
              <a:gd name="T21" fmla="*/ 285750 h 191"/>
              <a:gd name="T22" fmla="*/ 1525214 w 974"/>
              <a:gd name="T23" fmla="*/ 265112 h 191"/>
              <a:gd name="T24" fmla="*/ 1566482 w 974"/>
              <a:gd name="T25" fmla="*/ 230187 h 191"/>
              <a:gd name="T26" fmla="*/ 1580238 w 974"/>
              <a:gd name="T27" fmla="*/ 222250 h 191"/>
              <a:gd name="T28" fmla="*/ 1607751 w 974"/>
              <a:gd name="T29" fmla="*/ 200025 h 191"/>
              <a:gd name="T30" fmla="*/ 1626665 w 974"/>
              <a:gd name="T31" fmla="*/ 153987 h 191"/>
              <a:gd name="T32" fmla="*/ 1654178 w 974"/>
              <a:gd name="T33" fmla="*/ 106362 h 191"/>
              <a:gd name="T34" fmla="*/ 1666214 w 974"/>
              <a:gd name="T35" fmla="*/ 47625 h 191"/>
              <a:gd name="T36" fmla="*/ 1673092 w 974"/>
              <a:gd name="T37" fmla="*/ 0 h 191"/>
              <a:gd name="T38" fmla="*/ 0 w 974"/>
              <a:gd name="T39" fmla="*/ 0 h 19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74"/>
              <a:gd name="T61" fmla="*/ 0 h 191"/>
              <a:gd name="T62" fmla="*/ 974 w 974"/>
              <a:gd name="T63" fmla="*/ 191 h 19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74" h="191">
                <a:moveTo>
                  <a:pt x="0" y="0"/>
                </a:moveTo>
                <a:lnTo>
                  <a:pt x="3" y="29"/>
                </a:lnTo>
                <a:lnTo>
                  <a:pt x="7" y="56"/>
                </a:lnTo>
                <a:lnTo>
                  <a:pt x="20" y="97"/>
                </a:lnTo>
                <a:lnTo>
                  <a:pt x="39" y="127"/>
                </a:lnTo>
                <a:lnTo>
                  <a:pt x="66" y="154"/>
                </a:lnTo>
                <a:lnTo>
                  <a:pt x="94" y="171"/>
                </a:lnTo>
                <a:lnTo>
                  <a:pt x="130" y="185"/>
                </a:lnTo>
                <a:lnTo>
                  <a:pt x="176" y="190"/>
                </a:lnTo>
                <a:lnTo>
                  <a:pt x="788" y="188"/>
                </a:lnTo>
                <a:lnTo>
                  <a:pt x="851" y="180"/>
                </a:lnTo>
                <a:lnTo>
                  <a:pt x="887" y="167"/>
                </a:lnTo>
                <a:lnTo>
                  <a:pt x="911" y="145"/>
                </a:lnTo>
                <a:lnTo>
                  <a:pt x="919" y="140"/>
                </a:lnTo>
                <a:lnTo>
                  <a:pt x="935" y="126"/>
                </a:lnTo>
                <a:lnTo>
                  <a:pt x="946" y="97"/>
                </a:lnTo>
                <a:lnTo>
                  <a:pt x="962" y="67"/>
                </a:lnTo>
                <a:lnTo>
                  <a:pt x="969" y="30"/>
                </a:lnTo>
                <a:lnTo>
                  <a:pt x="973" y="0"/>
                </a:lnTo>
                <a:lnTo>
                  <a:pt x="0" y="0"/>
                </a:lnTo>
              </a:path>
            </a:pathLst>
          </a:custGeom>
          <a:solidFill>
            <a:srgbClr val="F64F6D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7098" name="Freeform 63"/>
          <p:cNvSpPr>
            <a:spLocks/>
          </p:cNvSpPr>
          <p:nvPr/>
        </p:nvSpPr>
        <p:spPr bwMode="auto">
          <a:xfrm>
            <a:off x="4004715" y="5380039"/>
            <a:ext cx="1182945" cy="401637"/>
          </a:xfrm>
          <a:custGeom>
            <a:avLst/>
            <a:gdLst>
              <a:gd name="T0" fmla="*/ 0 w 745"/>
              <a:gd name="T1" fmla="*/ 0 h 253"/>
              <a:gd name="T2" fmla="*/ 5159 w 745"/>
              <a:gd name="T3" fmla="*/ 61912 h 253"/>
              <a:gd name="T4" fmla="*/ 10318 w 745"/>
              <a:gd name="T5" fmla="*/ 119062 h 253"/>
              <a:gd name="T6" fmla="*/ 27514 w 745"/>
              <a:gd name="T7" fmla="*/ 204787 h 253"/>
              <a:gd name="T8" fmla="*/ 51588 w 745"/>
              <a:gd name="T9" fmla="*/ 268287 h 253"/>
              <a:gd name="T10" fmla="*/ 87700 w 745"/>
              <a:gd name="T11" fmla="*/ 325437 h 253"/>
              <a:gd name="T12" fmla="*/ 123812 w 745"/>
              <a:gd name="T13" fmla="*/ 361950 h 253"/>
              <a:gd name="T14" fmla="*/ 171961 w 745"/>
              <a:gd name="T15" fmla="*/ 390525 h 253"/>
              <a:gd name="T16" fmla="*/ 232148 w 745"/>
              <a:gd name="T17" fmla="*/ 400050 h 253"/>
              <a:gd name="T18" fmla="*/ 1036928 w 745"/>
              <a:gd name="T19" fmla="*/ 396875 h 253"/>
              <a:gd name="T20" fmla="*/ 1119469 w 745"/>
              <a:gd name="T21" fmla="*/ 381000 h 253"/>
              <a:gd name="T22" fmla="*/ 1167618 w 745"/>
              <a:gd name="T23" fmla="*/ 352425 h 253"/>
              <a:gd name="T24" fmla="*/ 1198572 w 745"/>
              <a:gd name="T25" fmla="*/ 306387 h 253"/>
              <a:gd name="T26" fmla="*/ 1208889 w 745"/>
              <a:gd name="T27" fmla="*/ 295275 h 253"/>
              <a:gd name="T28" fmla="*/ 1229525 w 745"/>
              <a:gd name="T29" fmla="*/ 266700 h 253"/>
              <a:gd name="T30" fmla="*/ 1245001 w 745"/>
              <a:gd name="T31" fmla="*/ 204787 h 253"/>
              <a:gd name="T32" fmla="*/ 1265636 w 745"/>
              <a:gd name="T33" fmla="*/ 142875 h 253"/>
              <a:gd name="T34" fmla="*/ 1274235 w 745"/>
              <a:gd name="T35" fmla="*/ 63500 h 253"/>
              <a:gd name="T36" fmla="*/ 1279393 w 745"/>
              <a:gd name="T37" fmla="*/ 0 h 253"/>
              <a:gd name="T38" fmla="*/ 0 w 745"/>
              <a:gd name="T39" fmla="*/ 0 h 25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45"/>
              <a:gd name="T61" fmla="*/ 0 h 253"/>
              <a:gd name="T62" fmla="*/ 745 w 745"/>
              <a:gd name="T63" fmla="*/ 253 h 25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45" h="253">
                <a:moveTo>
                  <a:pt x="0" y="0"/>
                </a:moveTo>
                <a:lnTo>
                  <a:pt x="3" y="39"/>
                </a:lnTo>
                <a:lnTo>
                  <a:pt x="6" y="75"/>
                </a:lnTo>
                <a:lnTo>
                  <a:pt x="16" y="129"/>
                </a:lnTo>
                <a:lnTo>
                  <a:pt x="30" y="169"/>
                </a:lnTo>
                <a:lnTo>
                  <a:pt x="51" y="205"/>
                </a:lnTo>
                <a:lnTo>
                  <a:pt x="72" y="228"/>
                </a:lnTo>
                <a:lnTo>
                  <a:pt x="100" y="246"/>
                </a:lnTo>
                <a:lnTo>
                  <a:pt x="135" y="252"/>
                </a:lnTo>
                <a:lnTo>
                  <a:pt x="603" y="250"/>
                </a:lnTo>
                <a:lnTo>
                  <a:pt x="651" y="240"/>
                </a:lnTo>
                <a:lnTo>
                  <a:pt x="679" y="222"/>
                </a:lnTo>
                <a:lnTo>
                  <a:pt x="697" y="193"/>
                </a:lnTo>
                <a:lnTo>
                  <a:pt x="703" y="186"/>
                </a:lnTo>
                <a:lnTo>
                  <a:pt x="715" y="168"/>
                </a:lnTo>
                <a:lnTo>
                  <a:pt x="724" y="129"/>
                </a:lnTo>
                <a:lnTo>
                  <a:pt x="736" y="90"/>
                </a:lnTo>
                <a:lnTo>
                  <a:pt x="741" y="40"/>
                </a:lnTo>
                <a:lnTo>
                  <a:pt x="744" y="0"/>
                </a:lnTo>
                <a:lnTo>
                  <a:pt x="0" y="0"/>
                </a:lnTo>
              </a:path>
            </a:pathLst>
          </a:custGeom>
          <a:solidFill>
            <a:srgbClr val="D9319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7099" name="Freeform 64"/>
          <p:cNvSpPr>
            <a:spLocks/>
          </p:cNvSpPr>
          <p:nvPr/>
        </p:nvSpPr>
        <p:spPr bwMode="auto">
          <a:xfrm>
            <a:off x="3960739" y="5380039"/>
            <a:ext cx="461745" cy="130175"/>
          </a:xfrm>
          <a:custGeom>
            <a:avLst/>
            <a:gdLst>
              <a:gd name="T0" fmla="*/ 0 w 291"/>
              <a:gd name="T1" fmla="*/ 0 h 82"/>
              <a:gd name="T2" fmla="*/ 1718 w 291"/>
              <a:gd name="T3" fmla="*/ 19050 h 82"/>
              <a:gd name="T4" fmla="*/ 3437 w 291"/>
              <a:gd name="T5" fmla="*/ 38100 h 82"/>
              <a:gd name="T6" fmla="*/ 10311 w 291"/>
              <a:gd name="T7" fmla="*/ 65088 h 82"/>
              <a:gd name="T8" fmla="*/ 18903 w 291"/>
              <a:gd name="T9" fmla="*/ 85725 h 82"/>
              <a:gd name="T10" fmla="*/ 32650 w 291"/>
              <a:gd name="T11" fmla="*/ 103188 h 82"/>
              <a:gd name="T12" fmla="*/ 48116 w 291"/>
              <a:gd name="T13" fmla="*/ 115888 h 82"/>
              <a:gd name="T14" fmla="*/ 65300 w 291"/>
              <a:gd name="T15" fmla="*/ 125413 h 82"/>
              <a:gd name="T16" fmla="*/ 89358 w 291"/>
              <a:gd name="T17" fmla="*/ 128588 h 82"/>
              <a:gd name="T18" fmla="*/ 403831 w 291"/>
              <a:gd name="T19" fmla="*/ 127000 h 82"/>
              <a:gd name="T20" fmla="*/ 434763 w 291"/>
              <a:gd name="T21" fmla="*/ 122238 h 82"/>
              <a:gd name="T22" fmla="*/ 453665 w 291"/>
              <a:gd name="T23" fmla="*/ 112713 h 82"/>
              <a:gd name="T24" fmla="*/ 465694 w 291"/>
              <a:gd name="T25" fmla="*/ 98425 h 82"/>
              <a:gd name="T26" fmla="*/ 470850 w 291"/>
              <a:gd name="T27" fmla="*/ 93662 h 82"/>
              <a:gd name="T28" fmla="*/ 477723 w 291"/>
              <a:gd name="T29" fmla="*/ 85725 h 82"/>
              <a:gd name="T30" fmla="*/ 484597 w 291"/>
              <a:gd name="T31" fmla="*/ 65088 h 82"/>
              <a:gd name="T32" fmla="*/ 491471 w 291"/>
              <a:gd name="T33" fmla="*/ 44450 h 82"/>
              <a:gd name="T34" fmla="*/ 494908 w 291"/>
              <a:gd name="T35" fmla="*/ 19050 h 82"/>
              <a:gd name="T36" fmla="*/ 498345 w 291"/>
              <a:gd name="T37" fmla="*/ 0 h 82"/>
              <a:gd name="T38" fmla="*/ 0 w 291"/>
              <a:gd name="T39" fmla="*/ 0 h 8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1"/>
              <a:gd name="T61" fmla="*/ 0 h 82"/>
              <a:gd name="T62" fmla="*/ 291 w 291"/>
              <a:gd name="T63" fmla="*/ 82 h 8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1" h="82">
                <a:moveTo>
                  <a:pt x="0" y="0"/>
                </a:moveTo>
                <a:lnTo>
                  <a:pt x="1" y="12"/>
                </a:lnTo>
                <a:lnTo>
                  <a:pt x="2" y="24"/>
                </a:lnTo>
                <a:lnTo>
                  <a:pt x="6" y="41"/>
                </a:lnTo>
                <a:lnTo>
                  <a:pt x="11" y="54"/>
                </a:lnTo>
                <a:lnTo>
                  <a:pt x="19" y="65"/>
                </a:lnTo>
                <a:lnTo>
                  <a:pt x="28" y="73"/>
                </a:lnTo>
                <a:lnTo>
                  <a:pt x="38" y="79"/>
                </a:lnTo>
                <a:lnTo>
                  <a:pt x="52" y="81"/>
                </a:lnTo>
                <a:lnTo>
                  <a:pt x="235" y="80"/>
                </a:lnTo>
                <a:lnTo>
                  <a:pt x="253" y="77"/>
                </a:lnTo>
                <a:lnTo>
                  <a:pt x="264" y="71"/>
                </a:lnTo>
                <a:lnTo>
                  <a:pt x="271" y="62"/>
                </a:lnTo>
                <a:lnTo>
                  <a:pt x="274" y="59"/>
                </a:lnTo>
                <a:lnTo>
                  <a:pt x="278" y="54"/>
                </a:lnTo>
                <a:lnTo>
                  <a:pt x="282" y="41"/>
                </a:lnTo>
                <a:lnTo>
                  <a:pt x="286" y="28"/>
                </a:lnTo>
                <a:lnTo>
                  <a:pt x="288" y="12"/>
                </a:lnTo>
                <a:lnTo>
                  <a:pt x="290" y="0"/>
                </a:lnTo>
                <a:lnTo>
                  <a:pt x="0" y="0"/>
                </a:lnTo>
              </a:path>
            </a:pathLst>
          </a:custGeom>
          <a:solidFill>
            <a:srgbClr val="063DE8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7100" name="Freeform 65"/>
          <p:cNvSpPr>
            <a:spLocks/>
          </p:cNvSpPr>
          <p:nvPr/>
        </p:nvSpPr>
        <p:spPr bwMode="auto">
          <a:xfrm>
            <a:off x="4756698" y="5380039"/>
            <a:ext cx="461744" cy="130175"/>
          </a:xfrm>
          <a:custGeom>
            <a:avLst/>
            <a:gdLst>
              <a:gd name="T0" fmla="*/ 0 w 291"/>
              <a:gd name="T1" fmla="*/ 0 h 82"/>
              <a:gd name="T2" fmla="*/ 1718 w 291"/>
              <a:gd name="T3" fmla="*/ 19050 h 82"/>
              <a:gd name="T4" fmla="*/ 3437 w 291"/>
              <a:gd name="T5" fmla="*/ 38100 h 82"/>
              <a:gd name="T6" fmla="*/ 10311 w 291"/>
              <a:gd name="T7" fmla="*/ 65088 h 82"/>
              <a:gd name="T8" fmla="*/ 18903 w 291"/>
              <a:gd name="T9" fmla="*/ 85725 h 82"/>
              <a:gd name="T10" fmla="*/ 32650 w 291"/>
              <a:gd name="T11" fmla="*/ 103188 h 82"/>
              <a:gd name="T12" fmla="*/ 48116 w 291"/>
              <a:gd name="T13" fmla="*/ 115888 h 82"/>
              <a:gd name="T14" fmla="*/ 65300 w 291"/>
              <a:gd name="T15" fmla="*/ 125413 h 82"/>
              <a:gd name="T16" fmla="*/ 89358 w 291"/>
              <a:gd name="T17" fmla="*/ 128588 h 82"/>
              <a:gd name="T18" fmla="*/ 403830 w 291"/>
              <a:gd name="T19" fmla="*/ 127000 h 82"/>
              <a:gd name="T20" fmla="*/ 434762 w 291"/>
              <a:gd name="T21" fmla="*/ 122238 h 82"/>
              <a:gd name="T22" fmla="*/ 453665 w 291"/>
              <a:gd name="T23" fmla="*/ 112713 h 82"/>
              <a:gd name="T24" fmla="*/ 465693 w 291"/>
              <a:gd name="T25" fmla="*/ 98425 h 82"/>
              <a:gd name="T26" fmla="*/ 470849 w 291"/>
              <a:gd name="T27" fmla="*/ 93662 h 82"/>
              <a:gd name="T28" fmla="*/ 477722 w 291"/>
              <a:gd name="T29" fmla="*/ 85725 h 82"/>
              <a:gd name="T30" fmla="*/ 484596 w 291"/>
              <a:gd name="T31" fmla="*/ 65088 h 82"/>
              <a:gd name="T32" fmla="*/ 491470 w 291"/>
              <a:gd name="T33" fmla="*/ 44450 h 82"/>
              <a:gd name="T34" fmla="*/ 494907 w 291"/>
              <a:gd name="T35" fmla="*/ 19050 h 82"/>
              <a:gd name="T36" fmla="*/ 498344 w 291"/>
              <a:gd name="T37" fmla="*/ 0 h 82"/>
              <a:gd name="T38" fmla="*/ 0 w 291"/>
              <a:gd name="T39" fmla="*/ 0 h 8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1"/>
              <a:gd name="T61" fmla="*/ 0 h 82"/>
              <a:gd name="T62" fmla="*/ 291 w 291"/>
              <a:gd name="T63" fmla="*/ 82 h 8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1" h="82">
                <a:moveTo>
                  <a:pt x="0" y="0"/>
                </a:moveTo>
                <a:lnTo>
                  <a:pt x="1" y="12"/>
                </a:lnTo>
                <a:lnTo>
                  <a:pt x="2" y="24"/>
                </a:lnTo>
                <a:lnTo>
                  <a:pt x="6" y="41"/>
                </a:lnTo>
                <a:lnTo>
                  <a:pt x="11" y="54"/>
                </a:lnTo>
                <a:lnTo>
                  <a:pt x="19" y="65"/>
                </a:lnTo>
                <a:lnTo>
                  <a:pt x="28" y="73"/>
                </a:lnTo>
                <a:lnTo>
                  <a:pt x="38" y="79"/>
                </a:lnTo>
                <a:lnTo>
                  <a:pt x="52" y="81"/>
                </a:lnTo>
                <a:lnTo>
                  <a:pt x="235" y="80"/>
                </a:lnTo>
                <a:lnTo>
                  <a:pt x="253" y="77"/>
                </a:lnTo>
                <a:lnTo>
                  <a:pt x="264" y="71"/>
                </a:lnTo>
                <a:lnTo>
                  <a:pt x="271" y="62"/>
                </a:lnTo>
                <a:lnTo>
                  <a:pt x="274" y="59"/>
                </a:lnTo>
                <a:lnTo>
                  <a:pt x="278" y="54"/>
                </a:lnTo>
                <a:lnTo>
                  <a:pt x="282" y="41"/>
                </a:lnTo>
                <a:lnTo>
                  <a:pt x="286" y="28"/>
                </a:lnTo>
                <a:lnTo>
                  <a:pt x="288" y="12"/>
                </a:lnTo>
                <a:lnTo>
                  <a:pt x="290" y="0"/>
                </a:lnTo>
                <a:lnTo>
                  <a:pt x="0" y="0"/>
                </a:lnTo>
              </a:path>
            </a:pathLst>
          </a:custGeom>
          <a:solidFill>
            <a:srgbClr val="063DE8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7101" name="Line 66"/>
          <p:cNvSpPr>
            <a:spLocks noChangeShapeType="1"/>
          </p:cNvSpPr>
          <p:nvPr/>
        </p:nvSpPr>
        <p:spPr bwMode="auto">
          <a:xfrm flipV="1">
            <a:off x="3809757" y="5626100"/>
            <a:ext cx="165641" cy="311150"/>
          </a:xfrm>
          <a:prstGeom prst="line">
            <a:avLst/>
          </a:prstGeom>
          <a:noFill/>
          <a:ln w="12700">
            <a:solidFill>
              <a:srgbClr val="FAFD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7102" name="Line 67"/>
          <p:cNvSpPr>
            <a:spLocks noChangeShapeType="1"/>
          </p:cNvSpPr>
          <p:nvPr/>
        </p:nvSpPr>
        <p:spPr bwMode="auto">
          <a:xfrm flipH="1" flipV="1">
            <a:off x="4938464" y="5470525"/>
            <a:ext cx="205220" cy="482600"/>
          </a:xfrm>
          <a:prstGeom prst="line">
            <a:avLst/>
          </a:prstGeom>
          <a:noFill/>
          <a:ln w="12700">
            <a:solidFill>
              <a:srgbClr val="FAFD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7103" name="Line 68"/>
          <p:cNvSpPr>
            <a:spLocks noChangeShapeType="1"/>
          </p:cNvSpPr>
          <p:nvPr/>
        </p:nvSpPr>
        <p:spPr bwMode="auto">
          <a:xfrm flipH="1" flipV="1">
            <a:off x="4554410" y="5646738"/>
            <a:ext cx="17590" cy="349250"/>
          </a:xfrm>
          <a:prstGeom prst="line">
            <a:avLst/>
          </a:prstGeom>
          <a:noFill/>
          <a:ln w="12700">
            <a:solidFill>
              <a:srgbClr val="FAFD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7104" name="Freeform 69"/>
          <p:cNvSpPr>
            <a:spLocks/>
          </p:cNvSpPr>
          <p:nvPr/>
        </p:nvSpPr>
        <p:spPr bwMode="auto">
          <a:xfrm>
            <a:off x="5886872" y="5380038"/>
            <a:ext cx="1546477" cy="303212"/>
          </a:xfrm>
          <a:custGeom>
            <a:avLst/>
            <a:gdLst>
              <a:gd name="T0" fmla="*/ 0 w 974"/>
              <a:gd name="T1" fmla="*/ 0 h 191"/>
              <a:gd name="T2" fmla="*/ 5159 w 974"/>
              <a:gd name="T3" fmla="*/ 46037 h 191"/>
              <a:gd name="T4" fmla="*/ 12037 w 974"/>
              <a:gd name="T5" fmla="*/ 88900 h 191"/>
              <a:gd name="T6" fmla="*/ 34390 w 974"/>
              <a:gd name="T7" fmla="*/ 153987 h 191"/>
              <a:gd name="T8" fmla="*/ 67061 w 974"/>
              <a:gd name="T9" fmla="*/ 201612 h 191"/>
              <a:gd name="T10" fmla="*/ 113488 w 974"/>
              <a:gd name="T11" fmla="*/ 244475 h 191"/>
              <a:gd name="T12" fmla="*/ 161635 w 974"/>
              <a:gd name="T13" fmla="*/ 271462 h 191"/>
              <a:gd name="T14" fmla="*/ 223538 w 974"/>
              <a:gd name="T15" fmla="*/ 293687 h 191"/>
              <a:gd name="T16" fmla="*/ 302636 w 974"/>
              <a:gd name="T17" fmla="*/ 301625 h 191"/>
              <a:gd name="T18" fmla="*/ 1354982 w 974"/>
              <a:gd name="T19" fmla="*/ 298450 h 191"/>
              <a:gd name="T20" fmla="*/ 1463312 w 974"/>
              <a:gd name="T21" fmla="*/ 285750 h 191"/>
              <a:gd name="T22" fmla="*/ 1525215 w 974"/>
              <a:gd name="T23" fmla="*/ 265112 h 191"/>
              <a:gd name="T24" fmla="*/ 1566483 w 974"/>
              <a:gd name="T25" fmla="*/ 230187 h 191"/>
              <a:gd name="T26" fmla="*/ 1580239 w 974"/>
              <a:gd name="T27" fmla="*/ 222250 h 191"/>
              <a:gd name="T28" fmla="*/ 1607752 w 974"/>
              <a:gd name="T29" fmla="*/ 200025 h 191"/>
              <a:gd name="T30" fmla="*/ 1626666 w 974"/>
              <a:gd name="T31" fmla="*/ 153987 h 191"/>
              <a:gd name="T32" fmla="*/ 1654179 w 974"/>
              <a:gd name="T33" fmla="*/ 106362 h 191"/>
              <a:gd name="T34" fmla="*/ 1666215 w 974"/>
              <a:gd name="T35" fmla="*/ 47625 h 191"/>
              <a:gd name="T36" fmla="*/ 1673093 w 974"/>
              <a:gd name="T37" fmla="*/ 0 h 191"/>
              <a:gd name="T38" fmla="*/ 0 w 974"/>
              <a:gd name="T39" fmla="*/ 0 h 19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74"/>
              <a:gd name="T61" fmla="*/ 0 h 191"/>
              <a:gd name="T62" fmla="*/ 974 w 974"/>
              <a:gd name="T63" fmla="*/ 191 h 19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74" h="191">
                <a:moveTo>
                  <a:pt x="0" y="0"/>
                </a:moveTo>
                <a:lnTo>
                  <a:pt x="3" y="29"/>
                </a:lnTo>
                <a:lnTo>
                  <a:pt x="7" y="56"/>
                </a:lnTo>
                <a:lnTo>
                  <a:pt x="20" y="97"/>
                </a:lnTo>
                <a:lnTo>
                  <a:pt x="39" y="127"/>
                </a:lnTo>
                <a:lnTo>
                  <a:pt x="66" y="154"/>
                </a:lnTo>
                <a:lnTo>
                  <a:pt x="94" y="171"/>
                </a:lnTo>
                <a:lnTo>
                  <a:pt x="130" y="185"/>
                </a:lnTo>
                <a:lnTo>
                  <a:pt x="176" y="190"/>
                </a:lnTo>
                <a:lnTo>
                  <a:pt x="788" y="188"/>
                </a:lnTo>
                <a:lnTo>
                  <a:pt x="851" y="180"/>
                </a:lnTo>
                <a:lnTo>
                  <a:pt x="887" y="167"/>
                </a:lnTo>
                <a:lnTo>
                  <a:pt x="911" y="145"/>
                </a:lnTo>
                <a:lnTo>
                  <a:pt x="919" y="140"/>
                </a:lnTo>
                <a:lnTo>
                  <a:pt x="935" y="126"/>
                </a:lnTo>
                <a:lnTo>
                  <a:pt x="946" y="97"/>
                </a:lnTo>
                <a:lnTo>
                  <a:pt x="962" y="67"/>
                </a:lnTo>
                <a:lnTo>
                  <a:pt x="969" y="30"/>
                </a:lnTo>
                <a:lnTo>
                  <a:pt x="973" y="0"/>
                </a:lnTo>
                <a:lnTo>
                  <a:pt x="0" y="0"/>
                </a:lnTo>
              </a:path>
            </a:pathLst>
          </a:custGeom>
          <a:solidFill>
            <a:srgbClr val="F64F6D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7105" name="Freeform 70"/>
          <p:cNvSpPr>
            <a:spLocks/>
          </p:cNvSpPr>
          <p:nvPr/>
        </p:nvSpPr>
        <p:spPr bwMode="auto">
          <a:xfrm>
            <a:off x="6058377" y="5380039"/>
            <a:ext cx="1181479" cy="401637"/>
          </a:xfrm>
          <a:custGeom>
            <a:avLst/>
            <a:gdLst>
              <a:gd name="T0" fmla="*/ 0 w 745"/>
              <a:gd name="T1" fmla="*/ 0 h 253"/>
              <a:gd name="T2" fmla="*/ 5152 w 745"/>
              <a:gd name="T3" fmla="*/ 61912 h 253"/>
              <a:gd name="T4" fmla="*/ 10305 w 745"/>
              <a:gd name="T5" fmla="*/ 119062 h 253"/>
              <a:gd name="T6" fmla="*/ 27480 w 745"/>
              <a:gd name="T7" fmla="*/ 204787 h 253"/>
              <a:gd name="T8" fmla="*/ 51524 w 745"/>
              <a:gd name="T9" fmla="*/ 268287 h 253"/>
              <a:gd name="T10" fmla="*/ 87592 w 745"/>
              <a:gd name="T11" fmla="*/ 325437 h 253"/>
              <a:gd name="T12" fmla="*/ 123659 w 745"/>
              <a:gd name="T13" fmla="*/ 361950 h 253"/>
              <a:gd name="T14" fmla="*/ 171748 w 745"/>
              <a:gd name="T15" fmla="*/ 390525 h 253"/>
              <a:gd name="T16" fmla="*/ 231860 w 745"/>
              <a:gd name="T17" fmla="*/ 400050 h 253"/>
              <a:gd name="T18" fmla="*/ 1035642 w 745"/>
              <a:gd name="T19" fmla="*/ 396875 h 253"/>
              <a:gd name="T20" fmla="*/ 1118082 w 745"/>
              <a:gd name="T21" fmla="*/ 381000 h 253"/>
              <a:gd name="T22" fmla="*/ 1166171 w 745"/>
              <a:gd name="T23" fmla="*/ 352425 h 253"/>
              <a:gd name="T24" fmla="*/ 1197086 w 745"/>
              <a:gd name="T25" fmla="*/ 306387 h 253"/>
              <a:gd name="T26" fmla="*/ 1207391 w 745"/>
              <a:gd name="T27" fmla="*/ 295275 h 253"/>
              <a:gd name="T28" fmla="*/ 1228001 w 745"/>
              <a:gd name="T29" fmla="*/ 266700 h 253"/>
              <a:gd name="T30" fmla="*/ 1243458 w 745"/>
              <a:gd name="T31" fmla="*/ 204787 h 253"/>
              <a:gd name="T32" fmla="*/ 1264068 w 745"/>
              <a:gd name="T33" fmla="*/ 142875 h 253"/>
              <a:gd name="T34" fmla="*/ 1272655 w 745"/>
              <a:gd name="T35" fmla="*/ 63500 h 253"/>
              <a:gd name="T36" fmla="*/ 1277808 w 745"/>
              <a:gd name="T37" fmla="*/ 0 h 253"/>
              <a:gd name="T38" fmla="*/ 0 w 745"/>
              <a:gd name="T39" fmla="*/ 0 h 25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45"/>
              <a:gd name="T61" fmla="*/ 0 h 253"/>
              <a:gd name="T62" fmla="*/ 745 w 745"/>
              <a:gd name="T63" fmla="*/ 253 h 25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45" h="253">
                <a:moveTo>
                  <a:pt x="0" y="0"/>
                </a:moveTo>
                <a:lnTo>
                  <a:pt x="3" y="39"/>
                </a:lnTo>
                <a:lnTo>
                  <a:pt x="6" y="75"/>
                </a:lnTo>
                <a:lnTo>
                  <a:pt x="16" y="129"/>
                </a:lnTo>
                <a:lnTo>
                  <a:pt x="30" y="169"/>
                </a:lnTo>
                <a:lnTo>
                  <a:pt x="51" y="205"/>
                </a:lnTo>
                <a:lnTo>
                  <a:pt x="72" y="228"/>
                </a:lnTo>
                <a:lnTo>
                  <a:pt x="100" y="246"/>
                </a:lnTo>
                <a:lnTo>
                  <a:pt x="135" y="252"/>
                </a:lnTo>
                <a:lnTo>
                  <a:pt x="603" y="250"/>
                </a:lnTo>
                <a:lnTo>
                  <a:pt x="651" y="240"/>
                </a:lnTo>
                <a:lnTo>
                  <a:pt x="679" y="222"/>
                </a:lnTo>
                <a:lnTo>
                  <a:pt x="697" y="193"/>
                </a:lnTo>
                <a:lnTo>
                  <a:pt x="703" y="186"/>
                </a:lnTo>
                <a:lnTo>
                  <a:pt x="715" y="168"/>
                </a:lnTo>
                <a:lnTo>
                  <a:pt x="724" y="129"/>
                </a:lnTo>
                <a:lnTo>
                  <a:pt x="736" y="90"/>
                </a:lnTo>
                <a:lnTo>
                  <a:pt x="741" y="40"/>
                </a:lnTo>
                <a:lnTo>
                  <a:pt x="744" y="0"/>
                </a:lnTo>
                <a:lnTo>
                  <a:pt x="0" y="0"/>
                </a:lnTo>
              </a:path>
            </a:pathLst>
          </a:custGeom>
          <a:solidFill>
            <a:srgbClr val="D9319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7106" name="Freeform 71"/>
          <p:cNvSpPr>
            <a:spLocks/>
          </p:cNvSpPr>
          <p:nvPr/>
        </p:nvSpPr>
        <p:spPr bwMode="auto">
          <a:xfrm>
            <a:off x="6012935" y="5380039"/>
            <a:ext cx="463210" cy="130175"/>
          </a:xfrm>
          <a:custGeom>
            <a:avLst/>
            <a:gdLst>
              <a:gd name="T0" fmla="*/ 0 w 291"/>
              <a:gd name="T1" fmla="*/ 0 h 82"/>
              <a:gd name="T2" fmla="*/ 1724 w 291"/>
              <a:gd name="T3" fmla="*/ 19050 h 82"/>
              <a:gd name="T4" fmla="*/ 3448 w 291"/>
              <a:gd name="T5" fmla="*/ 38100 h 82"/>
              <a:gd name="T6" fmla="*/ 10343 w 291"/>
              <a:gd name="T7" fmla="*/ 65088 h 82"/>
              <a:gd name="T8" fmla="*/ 18963 w 291"/>
              <a:gd name="T9" fmla="*/ 85725 h 82"/>
              <a:gd name="T10" fmla="*/ 32754 w 291"/>
              <a:gd name="T11" fmla="*/ 103188 h 82"/>
              <a:gd name="T12" fmla="*/ 48269 w 291"/>
              <a:gd name="T13" fmla="*/ 115888 h 82"/>
              <a:gd name="T14" fmla="*/ 65508 w 291"/>
              <a:gd name="T15" fmla="*/ 125413 h 82"/>
              <a:gd name="T16" fmla="*/ 89642 w 291"/>
              <a:gd name="T17" fmla="*/ 128588 h 82"/>
              <a:gd name="T18" fmla="*/ 405112 w 291"/>
              <a:gd name="T19" fmla="*/ 127000 h 82"/>
              <a:gd name="T20" fmla="*/ 436142 w 291"/>
              <a:gd name="T21" fmla="*/ 122238 h 82"/>
              <a:gd name="T22" fmla="*/ 455105 w 291"/>
              <a:gd name="T23" fmla="*/ 112713 h 82"/>
              <a:gd name="T24" fmla="*/ 467172 w 291"/>
              <a:gd name="T25" fmla="*/ 98425 h 82"/>
              <a:gd name="T26" fmla="*/ 472344 w 291"/>
              <a:gd name="T27" fmla="*/ 93662 h 82"/>
              <a:gd name="T28" fmla="*/ 479240 w 291"/>
              <a:gd name="T29" fmla="*/ 85725 h 82"/>
              <a:gd name="T30" fmla="*/ 486135 w 291"/>
              <a:gd name="T31" fmla="*/ 65088 h 82"/>
              <a:gd name="T32" fmla="*/ 493031 w 291"/>
              <a:gd name="T33" fmla="*/ 44450 h 82"/>
              <a:gd name="T34" fmla="*/ 496478 w 291"/>
              <a:gd name="T35" fmla="*/ 19050 h 82"/>
              <a:gd name="T36" fmla="*/ 499926 w 291"/>
              <a:gd name="T37" fmla="*/ 0 h 82"/>
              <a:gd name="T38" fmla="*/ 0 w 291"/>
              <a:gd name="T39" fmla="*/ 0 h 8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1"/>
              <a:gd name="T61" fmla="*/ 0 h 82"/>
              <a:gd name="T62" fmla="*/ 291 w 291"/>
              <a:gd name="T63" fmla="*/ 82 h 8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1" h="82">
                <a:moveTo>
                  <a:pt x="0" y="0"/>
                </a:moveTo>
                <a:lnTo>
                  <a:pt x="1" y="12"/>
                </a:lnTo>
                <a:lnTo>
                  <a:pt x="2" y="24"/>
                </a:lnTo>
                <a:lnTo>
                  <a:pt x="6" y="41"/>
                </a:lnTo>
                <a:lnTo>
                  <a:pt x="11" y="54"/>
                </a:lnTo>
                <a:lnTo>
                  <a:pt x="19" y="65"/>
                </a:lnTo>
                <a:lnTo>
                  <a:pt x="28" y="73"/>
                </a:lnTo>
                <a:lnTo>
                  <a:pt x="38" y="79"/>
                </a:lnTo>
                <a:lnTo>
                  <a:pt x="52" y="81"/>
                </a:lnTo>
                <a:lnTo>
                  <a:pt x="235" y="80"/>
                </a:lnTo>
                <a:lnTo>
                  <a:pt x="253" y="77"/>
                </a:lnTo>
                <a:lnTo>
                  <a:pt x="264" y="71"/>
                </a:lnTo>
                <a:lnTo>
                  <a:pt x="271" y="62"/>
                </a:lnTo>
                <a:lnTo>
                  <a:pt x="274" y="59"/>
                </a:lnTo>
                <a:lnTo>
                  <a:pt x="278" y="54"/>
                </a:lnTo>
                <a:lnTo>
                  <a:pt x="282" y="41"/>
                </a:lnTo>
                <a:lnTo>
                  <a:pt x="286" y="28"/>
                </a:lnTo>
                <a:lnTo>
                  <a:pt x="288" y="12"/>
                </a:lnTo>
                <a:lnTo>
                  <a:pt x="290" y="0"/>
                </a:lnTo>
                <a:lnTo>
                  <a:pt x="0" y="0"/>
                </a:lnTo>
              </a:path>
            </a:pathLst>
          </a:custGeom>
          <a:solidFill>
            <a:srgbClr val="063DE8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7107" name="Freeform 72"/>
          <p:cNvSpPr>
            <a:spLocks/>
          </p:cNvSpPr>
          <p:nvPr/>
        </p:nvSpPr>
        <p:spPr bwMode="auto">
          <a:xfrm>
            <a:off x="6808894" y="5380039"/>
            <a:ext cx="461744" cy="130175"/>
          </a:xfrm>
          <a:custGeom>
            <a:avLst/>
            <a:gdLst>
              <a:gd name="T0" fmla="*/ 0 w 291"/>
              <a:gd name="T1" fmla="*/ 0 h 82"/>
              <a:gd name="T2" fmla="*/ 1718 w 291"/>
              <a:gd name="T3" fmla="*/ 19050 h 82"/>
              <a:gd name="T4" fmla="*/ 3437 w 291"/>
              <a:gd name="T5" fmla="*/ 38100 h 82"/>
              <a:gd name="T6" fmla="*/ 10311 w 291"/>
              <a:gd name="T7" fmla="*/ 65088 h 82"/>
              <a:gd name="T8" fmla="*/ 18903 w 291"/>
              <a:gd name="T9" fmla="*/ 85725 h 82"/>
              <a:gd name="T10" fmla="*/ 32650 w 291"/>
              <a:gd name="T11" fmla="*/ 103188 h 82"/>
              <a:gd name="T12" fmla="*/ 48116 w 291"/>
              <a:gd name="T13" fmla="*/ 115888 h 82"/>
              <a:gd name="T14" fmla="*/ 65300 w 291"/>
              <a:gd name="T15" fmla="*/ 125413 h 82"/>
              <a:gd name="T16" fmla="*/ 89358 w 291"/>
              <a:gd name="T17" fmla="*/ 128588 h 82"/>
              <a:gd name="T18" fmla="*/ 403830 w 291"/>
              <a:gd name="T19" fmla="*/ 127000 h 82"/>
              <a:gd name="T20" fmla="*/ 434762 w 291"/>
              <a:gd name="T21" fmla="*/ 122238 h 82"/>
              <a:gd name="T22" fmla="*/ 453665 w 291"/>
              <a:gd name="T23" fmla="*/ 112713 h 82"/>
              <a:gd name="T24" fmla="*/ 465693 w 291"/>
              <a:gd name="T25" fmla="*/ 98425 h 82"/>
              <a:gd name="T26" fmla="*/ 470849 w 291"/>
              <a:gd name="T27" fmla="*/ 93662 h 82"/>
              <a:gd name="T28" fmla="*/ 477722 w 291"/>
              <a:gd name="T29" fmla="*/ 85725 h 82"/>
              <a:gd name="T30" fmla="*/ 484596 w 291"/>
              <a:gd name="T31" fmla="*/ 65088 h 82"/>
              <a:gd name="T32" fmla="*/ 491470 w 291"/>
              <a:gd name="T33" fmla="*/ 44450 h 82"/>
              <a:gd name="T34" fmla="*/ 494907 w 291"/>
              <a:gd name="T35" fmla="*/ 19050 h 82"/>
              <a:gd name="T36" fmla="*/ 498344 w 291"/>
              <a:gd name="T37" fmla="*/ 0 h 82"/>
              <a:gd name="T38" fmla="*/ 0 w 291"/>
              <a:gd name="T39" fmla="*/ 0 h 8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1"/>
              <a:gd name="T61" fmla="*/ 0 h 82"/>
              <a:gd name="T62" fmla="*/ 291 w 291"/>
              <a:gd name="T63" fmla="*/ 82 h 8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1" h="82">
                <a:moveTo>
                  <a:pt x="0" y="0"/>
                </a:moveTo>
                <a:lnTo>
                  <a:pt x="1" y="12"/>
                </a:lnTo>
                <a:lnTo>
                  <a:pt x="2" y="24"/>
                </a:lnTo>
                <a:lnTo>
                  <a:pt x="6" y="41"/>
                </a:lnTo>
                <a:lnTo>
                  <a:pt x="11" y="54"/>
                </a:lnTo>
                <a:lnTo>
                  <a:pt x="19" y="65"/>
                </a:lnTo>
                <a:lnTo>
                  <a:pt x="28" y="73"/>
                </a:lnTo>
                <a:lnTo>
                  <a:pt x="38" y="79"/>
                </a:lnTo>
                <a:lnTo>
                  <a:pt x="52" y="81"/>
                </a:lnTo>
                <a:lnTo>
                  <a:pt x="235" y="80"/>
                </a:lnTo>
                <a:lnTo>
                  <a:pt x="253" y="77"/>
                </a:lnTo>
                <a:lnTo>
                  <a:pt x="264" y="71"/>
                </a:lnTo>
                <a:lnTo>
                  <a:pt x="271" y="62"/>
                </a:lnTo>
                <a:lnTo>
                  <a:pt x="274" y="59"/>
                </a:lnTo>
                <a:lnTo>
                  <a:pt x="278" y="54"/>
                </a:lnTo>
                <a:lnTo>
                  <a:pt x="282" y="41"/>
                </a:lnTo>
                <a:lnTo>
                  <a:pt x="286" y="28"/>
                </a:lnTo>
                <a:lnTo>
                  <a:pt x="288" y="12"/>
                </a:lnTo>
                <a:lnTo>
                  <a:pt x="290" y="0"/>
                </a:lnTo>
                <a:lnTo>
                  <a:pt x="0" y="0"/>
                </a:lnTo>
              </a:path>
            </a:pathLst>
          </a:custGeom>
          <a:solidFill>
            <a:srgbClr val="063DE8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7108" name="Freeform 73"/>
          <p:cNvSpPr>
            <a:spLocks/>
          </p:cNvSpPr>
          <p:nvPr/>
        </p:nvSpPr>
        <p:spPr bwMode="auto">
          <a:xfrm>
            <a:off x="1885089" y="5380039"/>
            <a:ext cx="461745" cy="130175"/>
          </a:xfrm>
          <a:custGeom>
            <a:avLst/>
            <a:gdLst>
              <a:gd name="T0" fmla="*/ 0 w 291"/>
              <a:gd name="T1" fmla="*/ 0 h 82"/>
              <a:gd name="T2" fmla="*/ 1718 w 291"/>
              <a:gd name="T3" fmla="*/ 19050 h 82"/>
              <a:gd name="T4" fmla="*/ 3437 w 291"/>
              <a:gd name="T5" fmla="*/ 38100 h 82"/>
              <a:gd name="T6" fmla="*/ 10311 w 291"/>
              <a:gd name="T7" fmla="*/ 65088 h 82"/>
              <a:gd name="T8" fmla="*/ 18903 w 291"/>
              <a:gd name="T9" fmla="*/ 85725 h 82"/>
              <a:gd name="T10" fmla="*/ 32650 w 291"/>
              <a:gd name="T11" fmla="*/ 103188 h 82"/>
              <a:gd name="T12" fmla="*/ 48116 w 291"/>
              <a:gd name="T13" fmla="*/ 115888 h 82"/>
              <a:gd name="T14" fmla="*/ 65300 w 291"/>
              <a:gd name="T15" fmla="*/ 125413 h 82"/>
              <a:gd name="T16" fmla="*/ 89358 w 291"/>
              <a:gd name="T17" fmla="*/ 128588 h 82"/>
              <a:gd name="T18" fmla="*/ 403831 w 291"/>
              <a:gd name="T19" fmla="*/ 127000 h 82"/>
              <a:gd name="T20" fmla="*/ 434763 w 291"/>
              <a:gd name="T21" fmla="*/ 122238 h 82"/>
              <a:gd name="T22" fmla="*/ 453665 w 291"/>
              <a:gd name="T23" fmla="*/ 112713 h 82"/>
              <a:gd name="T24" fmla="*/ 465694 w 291"/>
              <a:gd name="T25" fmla="*/ 98425 h 82"/>
              <a:gd name="T26" fmla="*/ 470850 w 291"/>
              <a:gd name="T27" fmla="*/ 93662 h 82"/>
              <a:gd name="T28" fmla="*/ 477723 w 291"/>
              <a:gd name="T29" fmla="*/ 85725 h 82"/>
              <a:gd name="T30" fmla="*/ 484597 w 291"/>
              <a:gd name="T31" fmla="*/ 65088 h 82"/>
              <a:gd name="T32" fmla="*/ 491471 w 291"/>
              <a:gd name="T33" fmla="*/ 44450 h 82"/>
              <a:gd name="T34" fmla="*/ 494908 w 291"/>
              <a:gd name="T35" fmla="*/ 19050 h 82"/>
              <a:gd name="T36" fmla="*/ 498345 w 291"/>
              <a:gd name="T37" fmla="*/ 0 h 82"/>
              <a:gd name="T38" fmla="*/ 0 w 291"/>
              <a:gd name="T39" fmla="*/ 0 h 8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1"/>
              <a:gd name="T61" fmla="*/ 0 h 82"/>
              <a:gd name="T62" fmla="*/ 291 w 291"/>
              <a:gd name="T63" fmla="*/ 82 h 8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1" h="82">
                <a:moveTo>
                  <a:pt x="0" y="0"/>
                </a:moveTo>
                <a:lnTo>
                  <a:pt x="1" y="12"/>
                </a:lnTo>
                <a:lnTo>
                  <a:pt x="2" y="24"/>
                </a:lnTo>
                <a:lnTo>
                  <a:pt x="6" y="41"/>
                </a:lnTo>
                <a:lnTo>
                  <a:pt x="11" y="54"/>
                </a:lnTo>
                <a:lnTo>
                  <a:pt x="19" y="65"/>
                </a:lnTo>
                <a:lnTo>
                  <a:pt x="28" y="73"/>
                </a:lnTo>
                <a:lnTo>
                  <a:pt x="38" y="79"/>
                </a:lnTo>
                <a:lnTo>
                  <a:pt x="52" y="81"/>
                </a:lnTo>
                <a:lnTo>
                  <a:pt x="235" y="80"/>
                </a:lnTo>
                <a:lnTo>
                  <a:pt x="253" y="77"/>
                </a:lnTo>
                <a:lnTo>
                  <a:pt x="264" y="71"/>
                </a:lnTo>
                <a:lnTo>
                  <a:pt x="271" y="62"/>
                </a:lnTo>
                <a:lnTo>
                  <a:pt x="274" y="59"/>
                </a:lnTo>
                <a:lnTo>
                  <a:pt x="278" y="54"/>
                </a:lnTo>
                <a:lnTo>
                  <a:pt x="282" y="41"/>
                </a:lnTo>
                <a:lnTo>
                  <a:pt x="286" y="28"/>
                </a:lnTo>
                <a:lnTo>
                  <a:pt x="288" y="12"/>
                </a:lnTo>
                <a:lnTo>
                  <a:pt x="290" y="0"/>
                </a:lnTo>
                <a:lnTo>
                  <a:pt x="0" y="0"/>
                </a:lnTo>
              </a:path>
            </a:pathLst>
          </a:custGeom>
          <a:solidFill>
            <a:srgbClr val="063DE8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7109" name="Freeform 74"/>
          <p:cNvSpPr>
            <a:spLocks/>
          </p:cNvSpPr>
          <p:nvPr/>
        </p:nvSpPr>
        <p:spPr bwMode="auto">
          <a:xfrm>
            <a:off x="2679582" y="5380039"/>
            <a:ext cx="461745" cy="130175"/>
          </a:xfrm>
          <a:custGeom>
            <a:avLst/>
            <a:gdLst>
              <a:gd name="T0" fmla="*/ 0 w 291"/>
              <a:gd name="T1" fmla="*/ 0 h 82"/>
              <a:gd name="T2" fmla="*/ 1718 w 291"/>
              <a:gd name="T3" fmla="*/ 19050 h 82"/>
              <a:gd name="T4" fmla="*/ 3437 w 291"/>
              <a:gd name="T5" fmla="*/ 38100 h 82"/>
              <a:gd name="T6" fmla="*/ 10311 w 291"/>
              <a:gd name="T7" fmla="*/ 65088 h 82"/>
              <a:gd name="T8" fmla="*/ 18903 w 291"/>
              <a:gd name="T9" fmla="*/ 85725 h 82"/>
              <a:gd name="T10" fmla="*/ 32650 w 291"/>
              <a:gd name="T11" fmla="*/ 103188 h 82"/>
              <a:gd name="T12" fmla="*/ 48116 w 291"/>
              <a:gd name="T13" fmla="*/ 115888 h 82"/>
              <a:gd name="T14" fmla="*/ 65300 w 291"/>
              <a:gd name="T15" fmla="*/ 125413 h 82"/>
              <a:gd name="T16" fmla="*/ 89358 w 291"/>
              <a:gd name="T17" fmla="*/ 128588 h 82"/>
              <a:gd name="T18" fmla="*/ 403831 w 291"/>
              <a:gd name="T19" fmla="*/ 127000 h 82"/>
              <a:gd name="T20" fmla="*/ 434763 w 291"/>
              <a:gd name="T21" fmla="*/ 122238 h 82"/>
              <a:gd name="T22" fmla="*/ 453665 w 291"/>
              <a:gd name="T23" fmla="*/ 112713 h 82"/>
              <a:gd name="T24" fmla="*/ 465694 w 291"/>
              <a:gd name="T25" fmla="*/ 98425 h 82"/>
              <a:gd name="T26" fmla="*/ 470850 w 291"/>
              <a:gd name="T27" fmla="*/ 93662 h 82"/>
              <a:gd name="T28" fmla="*/ 477723 w 291"/>
              <a:gd name="T29" fmla="*/ 85725 h 82"/>
              <a:gd name="T30" fmla="*/ 484597 w 291"/>
              <a:gd name="T31" fmla="*/ 65088 h 82"/>
              <a:gd name="T32" fmla="*/ 491471 w 291"/>
              <a:gd name="T33" fmla="*/ 44450 h 82"/>
              <a:gd name="T34" fmla="*/ 494908 w 291"/>
              <a:gd name="T35" fmla="*/ 19050 h 82"/>
              <a:gd name="T36" fmla="*/ 498345 w 291"/>
              <a:gd name="T37" fmla="*/ 0 h 82"/>
              <a:gd name="T38" fmla="*/ 0 w 291"/>
              <a:gd name="T39" fmla="*/ 0 h 8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1"/>
              <a:gd name="T61" fmla="*/ 0 h 82"/>
              <a:gd name="T62" fmla="*/ 291 w 291"/>
              <a:gd name="T63" fmla="*/ 82 h 8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1" h="82">
                <a:moveTo>
                  <a:pt x="0" y="0"/>
                </a:moveTo>
                <a:lnTo>
                  <a:pt x="1" y="12"/>
                </a:lnTo>
                <a:lnTo>
                  <a:pt x="2" y="24"/>
                </a:lnTo>
                <a:lnTo>
                  <a:pt x="6" y="41"/>
                </a:lnTo>
                <a:lnTo>
                  <a:pt x="11" y="54"/>
                </a:lnTo>
                <a:lnTo>
                  <a:pt x="19" y="65"/>
                </a:lnTo>
                <a:lnTo>
                  <a:pt x="28" y="73"/>
                </a:lnTo>
                <a:lnTo>
                  <a:pt x="38" y="79"/>
                </a:lnTo>
                <a:lnTo>
                  <a:pt x="52" y="81"/>
                </a:lnTo>
                <a:lnTo>
                  <a:pt x="235" y="80"/>
                </a:lnTo>
                <a:lnTo>
                  <a:pt x="253" y="77"/>
                </a:lnTo>
                <a:lnTo>
                  <a:pt x="264" y="71"/>
                </a:lnTo>
                <a:lnTo>
                  <a:pt x="271" y="62"/>
                </a:lnTo>
                <a:lnTo>
                  <a:pt x="274" y="59"/>
                </a:lnTo>
                <a:lnTo>
                  <a:pt x="278" y="54"/>
                </a:lnTo>
                <a:lnTo>
                  <a:pt x="282" y="41"/>
                </a:lnTo>
                <a:lnTo>
                  <a:pt x="286" y="28"/>
                </a:lnTo>
                <a:lnTo>
                  <a:pt x="288" y="12"/>
                </a:lnTo>
                <a:lnTo>
                  <a:pt x="290" y="0"/>
                </a:lnTo>
                <a:lnTo>
                  <a:pt x="0" y="0"/>
                </a:lnTo>
              </a:path>
            </a:pathLst>
          </a:custGeom>
          <a:solidFill>
            <a:srgbClr val="063DE8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7110" name="Freeform 75"/>
          <p:cNvSpPr>
            <a:spLocks/>
          </p:cNvSpPr>
          <p:nvPr/>
        </p:nvSpPr>
        <p:spPr bwMode="auto">
          <a:xfrm>
            <a:off x="7238389" y="2662239"/>
            <a:ext cx="992384" cy="1587"/>
          </a:xfrm>
          <a:custGeom>
            <a:avLst/>
            <a:gdLst>
              <a:gd name="T0" fmla="*/ 0 w 625"/>
              <a:gd name="T1" fmla="*/ 0 h 1"/>
              <a:gd name="T2" fmla="*/ 1073018 w 625"/>
              <a:gd name="T3" fmla="*/ 0 h 1"/>
              <a:gd name="T4" fmla="*/ 0 60000 65536"/>
              <a:gd name="T5" fmla="*/ 0 60000 65536"/>
              <a:gd name="T6" fmla="*/ 0 w 625"/>
              <a:gd name="T7" fmla="*/ 0 h 1"/>
              <a:gd name="T8" fmla="*/ 625 w 62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25" h="1">
                <a:moveTo>
                  <a:pt x="0" y="0"/>
                </a:moveTo>
                <a:lnTo>
                  <a:pt x="624" y="0"/>
                </a:lnTo>
              </a:path>
            </a:pathLst>
          </a:custGeom>
          <a:noFill/>
          <a:ln w="25400" cap="rnd">
            <a:solidFill>
              <a:schemeClr val="hlink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7111" name="Rectangle 76"/>
          <p:cNvSpPr>
            <a:spLocks noChangeArrowheads="1"/>
          </p:cNvSpPr>
          <p:nvPr/>
        </p:nvSpPr>
        <p:spPr bwMode="auto">
          <a:xfrm>
            <a:off x="8213183" y="2451101"/>
            <a:ext cx="640578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it-IT" sz="2800">
                <a:solidFill>
                  <a:schemeClr val="accent1"/>
                </a:solidFill>
                <a:latin typeface="Arial" charset="0"/>
              </a:rPr>
              <a:t>W</a:t>
            </a:r>
            <a:r>
              <a:rPr lang="it-IT" sz="2800" baseline="-25000">
                <a:solidFill>
                  <a:schemeClr val="accent1"/>
                </a:solidFill>
                <a:latin typeface="Arial" charset="0"/>
              </a:rPr>
              <a:t>c</a:t>
            </a:r>
          </a:p>
        </p:txBody>
      </p:sp>
      <p:sp>
        <p:nvSpPr>
          <p:cNvPr id="87112" name="Rectangle 77"/>
          <p:cNvSpPr>
            <a:spLocks noChangeArrowheads="1"/>
          </p:cNvSpPr>
          <p:nvPr/>
        </p:nvSpPr>
        <p:spPr bwMode="auto">
          <a:xfrm>
            <a:off x="8348041" y="5091113"/>
            <a:ext cx="504254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it-IT" sz="2800">
                <a:solidFill>
                  <a:schemeClr val="accent1"/>
                </a:solidFill>
                <a:latin typeface="Arial" charset="0"/>
              </a:rPr>
              <a:t>L</a:t>
            </a:r>
            <a:r>
              <a:rPr lang="it-IT" sz="2800" baseline="-25000">
                <a:solidFill>
                  <a:schemeClr val="accent1"/>
                </a:solidFill>
                <a:latin typeface="Arial" charset="0"/>
              </a:rPr>
              <a:t>c</a:t>
            </a:r>
          </a:p>
        </p:txBody>
      </p:sp>
      <p:sp>
        <p:nvSpPr>
          <p:cNvPr id="87113" name="Freeform 78"/>
          <p:cNvSpPr>
            <a:spLocks/>
          </p:cNvSpPr>
          <p:nvPr/>
        </p:nvSpPr>
        <p:spPr bwMode="auto">
          <a:xfrm>
            <a:off x="7340999" y="5421314"/>
            <a:ext cx="992384" cy="1587"/>
          </a:xfrm>
          <a:custGeom>
            <a:avLst/>
            <a:gdLst>
              <a:gd name="T0" fmla="*/ 0 w 625"/>
              <a:gd name="T1" fmla="*/ 0 h 1"/>
              <a:gd name="T2" fmla="*/ 1073018 w 625"/>
              <a:gd name="T3" fmla="*/ 0 h 1"/>
              <a:gd name="T4" fmla="*/ 0 60000 65536"/>
              <a:gd name="T5" fmla="*/ 0 60000 65536"/>
              <a:gd name="T6" fmla="*/ 0 w 625"/>
              <a:gd name="T7" fmla="*/ 0 h 1"/>
              <a:gd name="T8" fmla="*/ 625 w 62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25" h="1">
                <a:moveTo>
                  <a:pt x="0" y="0"/>
                </a:moveTo>
                <a:lnTo>
                  <a:pt x="624" y="0"/>
                </a:lnTo>
              </a:path>
            </a:pathLst>
          </a:custGeom>
          <a:noFill/>
          <a:ln w="25400" cap="rnd">
            <a:solidFill>
              <a:schemeClr val="hlink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445620" y="2130426"/>
            <a:ext cx="6185906" cy="728663"/>
          </a:xfrm>
          <a:prstGeom prst="rect">
            <a:avLst/>
          </a:prstGeom>
          <a:gradFill rotWithShape="0">
            <a:gsLst>
              <a:gs pos="0">
                <a:srgbClr val="909090"/>
              </a:gs>
              <a:gs pos="100000">
                <a:srgbClr val="CECECE"/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444155" y="2851151"/>
            <a:ext cx="6188837" cy="1776413"/>
          </a:xfrm>
          <a:prstGeom prst="rect">
            <a:avLst/>
          </a:prstGeom>
          <a:solidFill>
            <a:srgbClr val="A2C1FE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8" name="Freeform 4"/>
          <p:cNvSpPr>
            <a:spLocks/>
          </p:cNvSpPr>
          <p:nvPr/>
        </p:nvSpPr>
        <p:spPr bwMode="auto">
          <a:xfrm>
            <a:off x="705076" y="2851151"/>
            <a:ext cx="1546476" cy="303213"/>
          </a:xfrm>
          <a:custGeom>
            <a:avLst/>
            <a:gdLst>
              <a:gd name="T0" fmla="*/ 0 w 974"/>
              <a:gd name="T1" fmla="*/ 0 h 191"/>
              <a:gd name="T2" fmla="*/ 5159 w 974"/>
              <a:gd name="T3" fmla="*/ 46038 h 191"/>
              <a:gd name="T4" fmla="*/ 12037 w 974"/>
              <a:gd name="T5" fmla="*/ 88900 h 191"/>
              <a:gd name="T6" fmla="*/ 34390 w 974"/>
              <a:gd name="T7" fmla="*/ 153988 h 191"/>
              <a:gd name="T8" fmla="*/ 67061 w 974"/>
              <a:gd name="T9" fmla="*/ 201613 h 191"/>
              <a:gd name="T10" fmla="*/ 113488 w 974"/>
              <a:gd name="T11" fmla="*/ 244475 h 191"/>
              <a:gd name="T12" fmla="*/ 161635 w 974"/>
              <a:gd name="T13" fmla="*/ 271463 h 191"/>
              <a:gd name="T14" fmla="*/ 223538 w 974"/>
              <a:gd name="T15" fmla="*/ 293688 h 191"/>
              <a:gd name="T16" fmla="*/ 302635 w 974"/>
              <a:gd name="T17" fmla="*/ 301625 h 191"/>
              <a:gd name="T18" fmla="*/ 1354981 w 974"/>
              <a:gd name="T19" fmla="*/ 298450 h 191"/>
              <a:gd name="T20" fmla="*/ 1463311 w 974"/>
              <a:gd name="T21" fmla="*/ 285750 h 191"/>
              <a:gd name="T22" fmla="*/ 1525214 w 974"/>
              <a:gd name="T23" fmla="*/ 265113 h 191"/>
              <a:gd name="T24" fmla="*/ 1566482 w 974"/>
              <a:gd name="T25" fmla="*/ 230188 h 191"/>
              <a:gd name="T26" fmla="*/ 1580238 w 974"/>
              <a:gd name="T27" fmla="*/ 222250 h 191"/>
              <a:gd name="T28" fmla="*/ 1607751 w 974"/>
              <a:gd name="T29" fmla="*/ 200025 h 191"/>
              <a:gd name="T30" fmla="*/ 1626665 w 974"/>
              <a:gd name="T31" fmla="*/ 153988 h 191"/>
              <a:gd name="T32" fmla="*/ 1654178 w 974"/>
              <a:gd name="T33" fmla="*/ 106363 h 191"/>
              <a:gd name="T34" fmla="*/ 1666214 w 974"/>
              <a:gd name="T35" fmla="*/ 47625 h 191"/>
              <a:gd name="T36" fmla="*/ 1673092 w 974"/>
              <a:gd name="T37" fmla="*/ 0 h 191"/>
              <a:gd name="T38" fmla="*/ 0 w 974"/>
              <a:gd name="T39" fmla="*/ 0 h 19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74"/>
              <a:gd name="T61" fmla="*/ 0 h 191"/>
              <a:gd name="T62" fmla="*/ 974 w 974"/>
              <a:gd name="T63" fmla="*/ 191 h 19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74" h="191">
                <a:moveTo>
                  <a:pt x="0" y="0"/>
                </a:moveTo>
                <a:lnTo>
                  <a:pt x="3" y="29"/>
                </a:lnTo>
                <a:lnTo>
                  <a:pt x="7" y="56"/>
                </a:lnTo>
                <a:lnTo>
                  <a:pt x="20" y="97"/>
                </a:lnTo>
                <a:lnTo>
                  <a:pt x="39" y="127"/>
                </a:lnTo>
                <a:lnTo>
                  <a:pt x="66" y="154"/>
                </a:lnTo>
                <a:lnTo>
                  <a:pt x="94" y="171"/>
                </a:lnTo>
                <a:lnTo>
                  <a:pt x="130" y="185"/>
                </a:lnTo>
                <a:lnTo>
                  <a:pt x="176" y="190"/>
                </a:lnTo>
                <a:lnTo>
                  <a:pt x="788" y="188"/>
                </a:lnTo>
                <a:lnTo>
                  <a:pt x="851" y="180"/>
                </a:lnTo>
                <a:lnTo>
                  <a:pt x="887" y="167"/>
                </a:lnTo>
                <a:lnTo>
                  <a:pt x="911" y="145"/>
                </a:lnTo>
                <a:lnTo>
                  <a:pt x="919" y="140"/>
                </a:lnTo>
                <a:lnTo>
                  <a:pt x="935" y="126"/>
                </a:lnTo>
                <a:lnTo>
                  <a:pt x="946" y="97"/>
                </a:lnTo>
                <a:lnTo>
                  <a:pt x="962" y="67"/>
                </a:lnTo>
                <a:lnTo>
                  <a:pt x="969" y="30"/>
                </a:lnTo>
                <a:lnTo>
                  <a:pt x="973" y="0"/>
                </a:lnTo>
                <a:lnTo>
                  <a:pt x="0" y="0"/>
                </a:lnTo>
              </a:path>
            </a:pathLst>
          </a:custGeom>
          <a:solidFill>
            <a:srgbClr val="F64F6D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069" name="Freeform 5"/>
          <p:cNvSpPr>
            <a:spLocks/>
          </p:cNvSpPr>
          <p:nvPr/>
        </p:nvSpPr>
        <p:spPr bwMode="auto">
          <a:xfrm>
            <a:off x="876581" y="2851150"/>
            <a:ext cx="1182945" cy="401638"/>
          </a:xfrm>
          <a:custGeom>
            <a:avLst/>
            <a:gdLst>
              <a:gd name="T0" fmla="*/ 0 w 745"/>
              <a:gd name="T1" fmla="*/ 0 h 253"/>
              <a:gd name="T2" fmla="*/ 5159 w 745"/>
              <a:gd name="T3" fmla="*/ 61913 h 253"/>
              <a:gd name="T4" fmla="*/ 10318 w 745"/>
              <a:gd name="T5" fmla="*/ 119063 h 253"/>
              <a:gd name="T6" fmla="*/ 27514 w 745"/>
              <a:gd name="T7" fmla="*/ 204788 h 253"/>
              <a:gd name="T8" fmla="*/ 51588 w 745"/>
              <a:gd name="T9" fmla="*/ 268288 h 253"/>
              <a:gd name="T10" fmla="*/ 87700 w 745"/>
              <a:gd name="T11" fmla="*/ 325438 h 253"/>
              <a:gd name="T12" fmla="*/ 123812 w 745"/>
              <a:gd name="T13" fmla="*/ 361950 h 253"/>
              <a:gd name="T14" fmla="*/ 171961 w 745"/>
              <a:gd name="T15" fmla="*/ 390525 h 253"/>
              <a:gd name="T16" fmla="*/ 232148 w 745"/>
              <a:gd name="T17" fmla="*/ 400050 h 253"/>
              <a:gd name="T18" fmla="*/ 1036928 w 745"/>
              <a:gd name="T19" fmla="*/ 396875 h 253"/>
              <a:gd name="T20" fmla="*/ 1119469 w 745"/>
              <a:gd name="T21" fmla="*/ 381000 h 253"/>
              <a:gd name="T22" fmla="*/ 1167618 w 745"/>
              <a:gd name="T23" fmla="*/ 352425 h 253"/>
              <a:gd name="T24" fmla="*/ 1198572 w 745"/>
              <a:gd name="T25" fmla="*/ 306388 h 253"/>
              <a:gd name="T26" fmla="*/ 1208889 w 745"/>
              <a:gd name="T27" fmla="*/ 295275 h 253"/>
              <a:gd name="T28" fmla="*/ 1229525 w 745"/>
              <a:gd name="T29" fmla="*/ 266700 h 253"/>
              <a:gd name="T30" fmla="*/ 1245001 w 745"/>
              <a:gd name="T31" fmla="*/ 204788 h 253"/>
              <a:gd name="T32" fmla="*/ 1265636 w 745"/>
              <a:gd name="T33" fmla="*/ 142875 h 253"/>
              <a:gd name="T34" fmla="*/ 1274235 w 745"/>
              <a:gd name="T35" fmla="*/ 63500 h 253"/>
              <a:gd name="T36" fmla="*/ 1279393 w 745"/>
              <a:gd name="T37" fmla="*/ 0 h 253"/>
              <a:gd name="T38" fmla="*/ 0 w 745"/>
              <a:gd name="T39" fmla="*/ 0 h 25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45"/>
              <a:gd name="T61" fmla="*/ 0 h 253"/>
              <a:gd name="T62" fmla="*/ 745 w 745"/>
              <a:gd name="T63" fmla="*/ 253 h 25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45" h="253">
                <a:moveTo>
                  <a:pt x="0" y="0"/>
                </a:moveTo>
                <a:lnTo>
                  <a:pt x="3" y="39"/>
                </a:lnTo>
                <a:lnTo>
                  <a:pt x="6" y="75"/>
                </a:lnTo>
                <a:lnTo>
                  <a:pt x="16" y="129"/>
                </a:lnTo>
                <a:lnTo>
                  <a:pt x="30" y="169"/>
                </a:lnTo>
                <a:lnTo>
                  <a:pt x="51" y="205"/>
                </a:lnTo>
                <a:lnTo>
                  <a:pt x="72" y="228"/>
                </a:lnTo>
                <a:lnTo>
                  <a:pt x="100" y="246"/>
                </a:lnTo>
                <a:lnTo>
                  <a:pt x="135" y="252"/>
                </a:lnTo>
                <a:lnTo>
                  <a:pt x="603" y="250"/>
                </a:lnTo>
                <a:lnTo>
                  <a:pt x="651" y="240"/>
                </a:lnTo>
                <a:lnTo>
                  <a:pt x="679" y="222"/>
                </a:lnTo>
                <a:lnTo>
                  <a:pt x="697" y="193"/>
                </a:lnTo>
                <a:lnTo>
                  <a:pt x="703" y="186"/>
                </a:lnTo>
                <a:lnTo>
                  <a:pt x="715" y="168"/>
                </a:lnTo>
                <a:lnTo>
                  <a:pt x="724" y="129"/>
                </a:lnTo>
                <a:lnTo>
                  <a:pt x="736" y="90"/>
                </a:lnTo>
                <a:lnTo>
                  <a:pt x="741" y="40"/>
                </a:lnTo>
                <a:lnTo>
                  <a:pt x="744" y="0"/>
                </a:lnTo>
                <a:lnTo>
                  <a:pt x="0" y="0"/>
                </a:lnTo>
              </a:path>
            </a:pathLst>
          </a:custGeom>
          <a:solidFill>
            <a:srgbClr val="D9319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875116" y="2851151"/>
            <a:ext cx="1185876" cy="130175"/>
            <a:chOff x="551" y="2189"/>
            <a:chExt cx="747" cy="82"/>
          </a:xfrm>
        </p:grpSpPr>
        <p:sp>
          <p:nvSpPr>
            <p:cNvPr id="88164" name="Freeform 7"/>
            <p:cNvSpPr>
              <a:spLocks/>
            </p:cNvSpPr>
            <p:nvPr/>
          </p:nvSpPr>
          <p:spPr bwMode="auto">
            <a:xfrm>
              <a:off x="551" y="2189"/>
              <a:ext cx="291" cy="82"/>
            </a:xfrm>
            <a:custGeom>
              <a:avLst/>
              <a:gdLst>
                <a:gd name="T0" fmla="*/ 0 w 291"/>
                <a:gd name="T1" fmla="*/ 0 h 82"/>
                <a:gd name="T2" fmla="*/ 1 w 291"/>
                <a:gd name="T3" fmla="*/ 12 h 82"/>
                <a:gd name="T4" fmla="*/ 2 w 291"/>
                <a:gd name="T5" fmla="*/ 24 h 82"/>
                <a:gd name="T6" fmla="*/ 6 w 291"/>
                <a:gd name="T7" fmla="*/ 41 h 82"/>
                <a:gd name="T8" fmla="*/ 11 w 291"/>
                <a:gd name="T9" fmla="*/ 54 h 82"/>
                <a:gd name="T10" fmla="*/ 19 w 291"/>
                <a:gd name="T11" fmla="*/ 65 h 82"/>
                <a:gd name="T12" fmla="*/ 28 w 291"/>
                <a:gd name="T13" fmla="*/ 73 h 82"/>
                <a:gd name="T14" fmla="*/ 38 w 291"/>
                <a:gd name="T15" fmla="*/ 79 h 82"/>
                <a:gd name="T16" fmla="*/ 52 w 291"/>
                <a:gd name="T17" fmla="*/ 81 h 82"/>
                <a:gd name="T18" fmla="*/ 235 w 291"/>
                <a:gd name="T19" fmla="*/ 80 h 82"/>
                <a:gd name="T20" fmla="*/ 253 w 291"/>
                <a:gd name="T21" fmla="*/ 77 h 82"/>
                <a:gd name="T22" fmla="*/ 264 w 291"/>
                <a:gd name="T23" fmla="*/ 71 h 82"/>
                <a:gd name="T24" fmla="*/ 271 w 291"/>
                <a:gd name="T25" fmla="*/ 62 h 82"/>
                <a:gd name="T26" fmla="*/ 274 w 291"/>
                <a:gd name="T27" fmla="*/ 59 h 82"/>
                <a:gd name="T28" fmla="*/ 278 w 291"/>
                <a:gd name="T29" fmla="*/ 54 h 82"/>
                <a:gd name="T30" fmla="*/ 282 w 291"/>
                <a:gd name="T31" fmla="*/ 41 h 82"/>
                <a:gd name="T32" fmla="*/ 286 w 291"/>
                <a:gd name="T33" fmla="*/ 28 h 82"/>
                <a:gd name="T34" fmla="*/ 288 w 291"/>
                <a:gd name="T35" fmla="*/ 12 h 82"/>
                <a:gd name="T36" fmla="*/ 290 w 291"/>
                <a:gd name="T37" fmla="*/ 0 h 82"/>
                <a:gd name="T38" fmla="*/ 0 w 291"/>
                <a:gd name="T39" fmla="*/ 0 h 8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1"/>
                <a:gd name="T61" fmla="*/ 0 h 82"/>
                <a:gd name="T62" fmla="*/ 291 w 291"/>
                <a:gd name="T63" fmla="*/ 82 h 8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1" h="82">
                  <a:moveTo>
                    <a:pt x="0" y="0"/>
                  </a:moveTo>
                  <a:lnTo>
                    <a:pt x="1" y="12"/>
                  </a:lnTo>
                  <a:lnTo>
                    <a:pt x="2" y="24"/>
                  </a:lnTo>
                  <a:lnTo>
                    <a:pt x="6" y="41"/>
                  </a:lnTo>
                  <a:lnTo>
                    <a:pt x="11" y="54"/>
                  </a:lnTo>
                  <a:lnTo>
                    <a:pt x="19" y="65"/>
                  </a:lnTo>
                  <a:lnTo>
                    <a:pt x="28" y="73"/>
                  </a:lnTo>
                  <a:lnTo>
                    <a:pt x="38" y="79"/>
                  </a:lnTo>
                  <a:lnTo>
                    <a:pt x="52" y="81"/>
                  </a:lnTo>
                  <a:lnTo>
                    <a:pt x="235" y="80"/>
                  </a:lnTo>
                  <a:lnTo>
                    <a:pt x="253" y="77"/>
                  </a:lnTo>
                  <a:lnTo>
                    <a:pt x="264" y="71"/>
                  </a:lnTo>
                  <a:lnTo>
                    <a:pt x="271" y="62"/>
                  </a:lnTo>
                  <a:lnTo>
                    <a:pt x="274" y="59"/>
                  </a:lnTo>
                  <a:lnTo>
                    <a:pt x="278" y="54"/>
                  </a:lnTo>
                  <a:lnTo>
                    <a:pt x="282" y="41"/>
                  </a:lnTo>
                  <a:lnTo>
                    <a:pt x="286" y="28"/>
                  </a:lnTo>
                  <a:lnTo>
                    <a:pt x="288" y="12"/>
                  </a:lnTo>
                  <a:lnTo>
                    <a:pt x="290" y="0"/>
                  </a:lnTo>
                  <a:lnTo>
                    <a:pt x="0" y="0"/>
                  </a:lnTo>
                </a:path>
              </a:pathLst>
            </a:custGeom>
            <a:solidFill>
              <a:srgbClr val="063DE8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88165" name="Freeform 8"/>
            <p:cNvSpPr>
              <a:spLocks/>
            </p:cNvSpPr>
            <p:nvPr/>
          </p:nvSpPr>
          <p:spPr bwMode="auto">
            <a:xfrm>
              <a:off x="1007" y="2189"/>
              <a:ext cx="291" cy="82"/>
            </a:xfrm>
            <a:custGeom>
              <a:avLst/>
              <a:gdLst>
                <a:gd name="T0" fmla="*/ 0 w 291"/>
                <a:gd name="T1" fmla="*/ 0 h 82"/>
                <a:gd name="T2" fmla="*/ 1 w 291"/>
                <a:gd name="T3" fmla="*/ 12 h 82"/>
                <a:gd name="T4" fmla="*/ 2 w 291"/>
                <a:gd name="T5" fmla="*/ 24 h 82"/>
                <a:gd name="T6" fmla="*/ 6 w 291"/>
                <a:gd name="T7" fmla="*/ 41 h 82"/>
                <a:gd name="T8" fmla="*/ 11 w 291"/>
                <a:gd name="T9" fmla="*/ 54 h 82"/>
                <a:gd name="T10" fmla="*/ 19 w 291"/>
                <a:gd name="T11" fmla="*/ 65 h 82"/>
                <a:gd name="T12" fmla="*/ 28 w 291"/>
                <a:gd name="T13" fmla="*/ 73 h 82"/>
                <a:gd name="T14" fmla="*/ 38 w 291"/>
                <a:gd name="T15" fmla="*/ 79 h 82"/>
                <a:gd name="T16" fmla="*/ 52 w 291"/>
                <a:gd name="T17" fmla="*/ 81 h 82"/>
                <a:gd name="T18" fmla="*/ 235 w 291"/>
                <a:gd name="T19" fmla="*/ 80 h 82"/>
                <a:gd name="T20" fmla="*/ 253 w 291"/>
                <a:gd name="T21" fmla="*/ 77 h 82"/>
                <a:gd name="T22" fmla="*/ 264 w 291"/>
                <a:gd name="T23" fmla="*/ 71 h 82"/>
                <a:gd name="T24" fmla="*/ 271 w 291"/>
                <a:gd name="T25" fmla="*/ 62 h 82"/>
                <a:gd name="T26" fmla="*/ 274 w 291"/>
                <a:gd name="T27" fmla="*/ 59 h 82"/>
                <a:gd name="T28" fmla="*/ 278 w 291"/>
                <a:gd name="T29" fmla="*/ 54 h 82"/>
                <a:gd name="T30" fmla="*/ 282 w 291"/>
                <a:gd name="T31" fmla="*/ 41 h 82"/>
                <a:gd name="T32" fmla="*/ 286 w 291"/>
                <a:gd name="T33" fmla="*/ 28 h 82"/>
                <a:gd name="T34" fmla="*/ 288 w 291"/>
                <a:gd name="T35" fmla="*/ 12 h 82"/>
                <a:gd name="T36" fmla="*/ 290 w 291"/>
                <a:gd name="T37" fmla="*/ 0 h 82"/>
                <a:gd name="T38" fmla="*/ 0 w 291"/>
                <a:gd name="T39" fmla="*/ 0 h 8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1"/>
                <a:gd name="T61" fmla="*/ 0 h 82"/>
                <a:gd name="T62" fmla="*/ 291 w 291"/>
                <a:gd name="T63" fmla="*/ 82 h 8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1" h="82">
                  <a:moveTo>
                    <a:pt x="0" y="0"/>
                  </a:moveTo>
                  <a:lnTo>
                    <a:pt x="1" y="12"/>
                  </a:lnTo>
                  <a:lnTo>
                    <a:pt x="2" y="24"/>
                  </a:lnTo>
                  <a:lnTo>
                    <a:pt x="6" y="41"/>
                  </a:lnTo>
                  <a:lnTo>
                    <a:pt x="11" y="54"/>
                  </a:lnTo>
                  <a:lnTo>
                    <a:pt x="19" y="65"/>
                  </a:lnTo>
                  <a:lnTo>
                    <a:pt x="28" y="73"/>
                  </a:lnTo>
                  <a:lnTo>
                    <a:pt x="38" y="79"/>
                  </a:lnTo>
                  <a:lnTo>
                    <a:pt x="52" y="81"/>
                  </a:lnTo>
                  <a:lnTo>
                    <a:pt x="235" y="80"/>
                  </a:lnTo>
                  <a:lnTo>
                    <a:pt x="253" y="77"/>
                  </a:lnTo>
                  <a:lnTo>
                    <a:pt x="264" y="71"/>
                  </a:lnTo>
                  <a:lnTo>
                    <a:pt x="271" y="62"/>
                  </a:lnTo>
                  <a:lnTo>
                    <a:pt x="274" y="59"/>
                  </a:lnTo>
                  <a:lnTo>
                    <a:pt x="278" y="54"/>
                  </a:lnTo>
                  <a:lnTo>
                    <a:pt x="282" y="41"/>
                  </a:lnTo>
                  <a:lnTo>
                    <a:pt x="286" y="28"/>
                  </a:lnTo>
                  <a:lnTo>
                    <a:pt x="288" y="12"/>
                  </a:lnTo>
                  <a:lnTo>
                    <a:pt x="290" y="0"/>
                  </a:lnTo>
                  <a:lnTo>
                    <a:pt x="0" y="0"/>
                  </a:lnTo>
                </a:path>
              </a:pathLst>
            </a:custGeom>
            <a:solidFill>
              <a:srgbClr val="063DE8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88071" name="Freeform 9"/>
          <p:cNvSpPr>
            <a:spLocks/>
          </p:cNvSpPr>
          <p:nvPr/>
        </p:nvSpPr>
        <p:spPr bwMode="auto">
          <a:xfrm>
            <a:off x="4809469" y="2851151"/>
            <a:ext cx="1546476" cy="303213"/>
          </a:xfrm>
          <a:custGeom>
            <a:avLst/>
            <a:gdLst>
              <a:gd name="T0" fmla="*/ 0 w 974"/>
              <a:gd name="T1" fmla="*/ 0 h 191"/>
              <a:gd name="T2" fmla="*/ 5159 w 974"/>
              <a:gd name="T3" fmla="*/ 46038 h 191"/>
              <a:gd name="T4" fmla="*/ 12037 w 974"/>
              <a:gd name="T5" fmla="*/ 88900 h 191"/>
              <a:gd name="T6" fmla="*/ 34390 w 974"/>
              <a:gd name="T7" fmla="*/ 153988 h 191"/>
              <a:gd name="T8" fmla="*/ 67061 w 974"/>
              <a:gd name="T9" fmla="*/ 201613 h 191"/>
              <a:gd name="T10" fmla="*/ 113488 w 974"/>
              <a:gd name="T11" fmla="*/ 244475 h 191"/>
              <a:gd name="T12" fmla="*/ 161635 w 974"/>
              <a:gd name="T13" fmla="*/ 271463 h 191"/>
              <a:gd name="T14" fmla="*/ 223538 w 974"/>
              <a:gd name="T15" fmla="*/ 293688 h 191"/>
              <a:gd name="T16" fmla="*/ 302635 w 974"/>
              <a:gd name="T17" fmla="*/ 301625 h 191"/>
              <a:gd name="T18" fmla="*/ 1354981 w 974"/>
              <a:gd name="T19" fmla="*/ 298450 h 191"/>
              <a:gd name="T20" fmla="*/ 1463311 w 974"/>
              <a:gd name="T21" fmla="*/ 285750 h 191"/>
              <a:gd name="T22" fmla="*/ 1525214 w 974"/>
              <a:gd name="T23" fmla="*/ 265113 h 191"/>
              <a:gd name="T24" fmla="*/ 1566482 w 974"/>
              <a:gd name="T25" fmla="*/ 230188 h 191"/>
              <a:gd name="T26" fmla="*/ 1580238 w 974"/>
              <a:gd name="T27" fmla="*/ 222250 h 191"/>
              <a:gd name="T28" fmla="*/ 1607751 w 974"/>
              <a:gd name="T29" fmla="*/ 200025 h 191"/>
              <a:gd name="T30" fmla="*/ 1626665 w 974"/>
              <a:gd name="T31" fmla="*/ 153988 h 191"/>
              <a:gd name="T32" fmla="*/ 1654178 w 974"/>
              <a:gd name="T33" fmla="*/ 106363 h 191"/>
              <a:gd name="T34" fmla="*/ 1666214 w 974"/>
              <a:gd name="T35" fmla="*/ 47625 h 191"/>
              <a:gd name="T36" fmla="*/ 1673092 w 974"/>
              <a:gd name="T37" fmla="*/ 0 h 191"/>
              <a:gd name="T38" fmla="*/ 0 w 974"/>
              <a:gd name="T39" fmla="*/ 0 h 19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74"/>
              <a:gd name="T61" fmla="*/ 0 h 191"/>
              <a:gd name="T62" fmla="*/ 974 w 974"/>
              <a:gd name="T63" fmla="*/ 191 h 19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74" h="191">
                <a:moveTo>
                  <a:pt x="0" y="0"/>
                </a:moveTo>
                <a:lnTo>
                  <a:pt x="3" y="29"/>
                </a:lnTo>
                <a:lnTo>
                  <a:pt x="7" y="56"/>
                </a:lnTo>
                <a:lnTo>
                  <a:pt x="20" y="97"/>
                </a:lnTo>
                <a:lnTo>
                  <a:pt x="39" y="127"/>
                </a:lnTo>
                <a:lnTo>
                  <a:pt x="66" y="154"/>
                </a:lnTo>
                <a:lnTo>
                  <a:pt x="94" y="171"/>
                </a:lnTo>
                <a:lnTo>
                  <a:pt x="130" y="185"/>
                </a:lnTo>
                <a:lnTo>
                  <a:pt x="176" y="190"/>
                </a:lnTo>
                <a:lnTo>
                  <a:pt x="788" y="188"/>
                </a:lnTo>
                <a:lnTo>
                  <a:pt x="851" y="180"/>
                </a:lnTo>
                <a:lnTo>
                  <a:pt x="887" y="167"/>
                </a:lnTo>
                <a:lnTo>
                  <a:pt x="911" y="145"/>
                </a:lnTo>
                <a:lnTo>
                  <a:pt x="919" y="140"/>
                </a:lnTo>
                <a:lnTo>
                  <a:pt x="935" y="126"/>
                </a:lnTo>
                <a:lnTo>
                  <a:pt x="946" y="97"/>
                </a:lnTo>
                <a:lnTo>
                  <a:pt x="962" y="67"/>
                </a:lnTo>
                <a:lnTo>
                  <a:pt x="969" y="30"/>
                </a:lnTo>
                <a:lnTo>
                  <a:pt x="973" y="0"/>
                </a:lnTo>
                <a:lnTo>
                  <a:pt x="0" y="0"/>
                </a:lnTo>
              </a:path>
            </a:pathLst>
          </a:custGeom>
          <a:solidFill>
            <a:srgbClr val="F64F6D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072" name="Freeform 10"/>
          <p:cNvSpPr>
            <a:spLocks/>
          </p:cNvSpPr>
          <p:nvPr/>
        </p:nvSpPr>
        <p:spPr bwMode="auto">
          <a:xfrm>
            <a:off x="4980974" y="2851150"/>
            <a:ext cx="1182945" cy="401638"/>
          </a:xfrm>
          <a:custGeom>
            <a:avLst/>
            <a:gdLst>
              <a:gd name="T0" fmla="*/ 0 w 745"/>
              <a:gd name="T1" fmla="*/ 0 h 253"/>
              <a:gd name="T2" fmla="*/ 5159 w 745"/>
              <a:gd name="T3" fmla="*/ 61913 h 253"/>
              <a:gd name="T4" fmla="*/ 10318 w 745"/>
              <a:gd name="T5" fmla="*/ 119063 h 253"/>
              <a:gd name="T6" fmla="*/ 27514 w 745"/>
              <a:gd name="T7" fmla="*/ 204788 h 253"/>
              <a:gd name="T8" fmla="*/ 51588 w 745"/>
              <a:gd name="T9" fmla="*/ 268288 h 253"/>
              <a:gd name="T10" fmla="*/ 87700 w 745"/>
              <a:gd name="T11" fmla="*/ 325438 h 253"/>
              <a:gd name="T12" fmla="*/ 123812 w 745"/>
              <a:gd name="T13" fmla="*/ 361950 h 253"/>
              <a:gd name="T14" fmla="*/ 171961 w 745"/>
              <a:gd name="T15" fmla="*/ 390525 h 253"/>
              <a:gd name="T16" fmla="*/ 232148 w 745"/>
              <a:gd name="T17" fmla="*/ 400050 h 253"/>
              <a:gd name="T18" fmla="*/ 1036928 w 745"/>
              <a:gd name="T19" fmla="*/ 396875 h 253"/>
              <a:gd name="T20" fmla="*/ 1119469 w 745"/>
              <a:gd name="T21" fmla="*/ 381000 h 253"/>
              <a:gd name="T22" fmla="*/ 1167618 w 745"/>
              <a:gd name="T23" fmla="*/ 352425 h 253"/>
              <a:gd name="T24" fmla="*/ 1198572 w 745"/>
              <a:gd name="T25" fmla="*/ 306388 h 253"/>
              <a:gd name="T26" fmla="*/ 1208889 w 745"/>
              <a:gd name="T27" fmla="*/ 295275 h 253"/>
              <a:gd name="T28" fmla="*/ 1229525 w 745"/>
              <a:gd name="T29" fmla="*/ 266700 h 253"/>
              <a:gd name="T30" fmla="*/ 1245001 w 745"/>
              <a:gd name="T31" fmla="*/ 204788 h 253"/>
              <a:gd name="T32" fmla="*/ 1265636 w 745"/>
              <a:gd name="T33" fmla="*/ 142875 h 253"/>
              <a:gd name="T34" fmla="*/ 1274235 w 745"/>
              <a:gd name="T35" fmla="*/ 63500 h 253"/>
              <a:gd name="T36" fmla="*/ 1279393 w 745"/>
              <a:gd name="T37" fmla="*/ 0 h 253"/>
              <a:gd name="T38" fmla="*/ 0 w 745"/>
              <a:gd name="T39" fmla="*/ 0 h 25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45"/>
              <a:gd name="T61" fmla="*/ 0 h 253"/>
              <a:gd name="T62" fmla="*/ 745 w 745"/>
              <a:gd name="T63" fmla="*/ 253 h 25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45" h="253">
                <a:moveTo>
                  <a:pt x="0" y="0"/>
                </a:moveTo>
                <a:lnTo>
                  <a:pt x="3" y="39"/>
                </a:lnTo>
                <a:lnTo>
                  <a:pt x="6" y="75"/>
                </a:lnTo>
                <a:lnTo>
                  <a:pt x="16" y="129"/>
                </a:lnTo>
                <a:lnTo>
                  <a:pt x="30" y="169"/>
                </a:lnTo>
                <a:lnTo>
                  <a:pt x="51" y="205"/>
                </a:lnTo>
                <a:lnTo>
                  <a:pt x="72" y="228"/>
                </a:lnTo>
                <a:lnTo>
                  <a:pt x="100" y="246"/>
                </a:lnTo>
                <a:lnTo>
                  <a:pt x="135" y="252"/>
                </a:lnTo>
                <a:lnTo>
                  <a:pt x="603" y="250"/>
                </a:lnTo>
                <a:lnTo>
                  <a:pt x="651" y="240"/>
                </a:lnTo>
                <a:lnTo>
                  <a:pt x="679" y="222"/>
                </a:lnTo>
                <a:lnTo>
                  <a:pt x="697" y="193"/>
                </a:lnTo>
                <a:lnTo>
                  <a:pt x="703" y="186"/>
                </a:lnTo>
                <a:lnTo>
                  <a:pt x="715" y="168"/>
                </a:lnTo>
                <a:lnTo>
                  <a:pt x="724" y="129"/>
                </a:lnTo>
                <a:lnTo>
                  <a:pt x="736" y="90"/>
                </a:lnTo>
                <a:lnTo>
                  <a:pt x="741" y="40"/>
                </a:lnTo>
                <a:lnTo>
                  <a:pt x="744" y="0"/>
                </a:lnTo>
                <a:lnTo>
                  <a:pt x="0" y="0"/>
                </a:lnTo>
              </a:path>
            </a:pathLst>
          </a:custGeom>
          <a:solidFill>
            <a:srgbClr val="D9319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979508" y="2851151"/>
            <a:ext cx="1185876" cy="130175"/>
            <a:chOff x="3137" y="2189"/>
            <a:chExt cx="747" cy="82"/>
          </a:xfrm>
        </p:grpSpPr>
        <p:sp>
          <p:nvSpPr>
            <p:cNvPr id="88162" name="Freeform 12"/>
            <p:cNvSpPr>
              <a:spLocks/>
            </p:cNvSpPr>
            <p:nvPr/>
          </p:nvSpPr>
          <p:spPr bwMode="auto">
            <a:xfrm>
              <a:off x="3137" y="2189"/>
              <a:ext cx="291" cy="82"/>
            </a:xfrm>
            <a:custGeom>
              <a:avLst/>
              <a:gdLst>
                <a:gd name="T0" fmla="*/ 0 w 291"/>
                <a:gd name="T1" fmla="*/ 0 h 82"/>
                <a:gd name="T2" fmla="*/ 1 w 291"/>
                <a:gd name="T3" fmla="*/ 12 h 82"/>
                <a:gd name="T4" fmla="*/ 2 w 291"/>
                <a:gd name="T5" fmla="*/ 24 h 82"/>
                <a:gd name="T6" fmla="*/ 6 w 291"/>
                <a:gd name="T7" fmla="*/ 41 h 82"/>
                <a:gd name="T8" fmla="*/ 11 w 291"/>
                <a:gd name="T9" fmla="*/ 54 h 82"/>
                <a:gd name="T10" fmla="*/ 19 w 291"/>
                <a:gd name="T11" fmla="*/ 65 h 82"/>
                <a:gd name="T12" fmla="*/ 28 w 291"/>
                <a:gd name="T13" fmla="*/ 73 h 82"/>
                <a:gd name="T14" fmla="*/ 38 w 291"/>
                <a:gd name="T15" fmla="*/ 79 h 82"/>
                <a:gd name="T16" fmla="*/ 52 w 291"/>
                <a:gd name="T17" fmla="*/ 81 h 82"/>
                <a:gd name="T18" fmla="*/ 235 w 291"/>
                <a:gd name="T19" fmla="*/ 80 h 82"/>
                <a:gd name="T20" fmla="*/ 253 w 291"/>
                <a:gd name="T21" fmla="*/ 77 h 82"/>
                <a:gd name="T22" fmla="*/ 264 w 291"/>
                <a:gd name="T23" fmla="*/ 71 h 82"/>
                <a:gd name="T24" fmla="*/ 271 w 291"/>
                <a:gd name="T25" fmla="*/ 62 h 82"/>
                <a:gd name="T26" fmla="*/ 274 w 291"/>
                <a:gd name="T27" fmla="*/ 59 h 82"/>
                <a:gd name="T28" fmla="*/ 278 w 291"/>
                <a:gd name="T29" fmla="*/ 54 h 82"/>
                <a:gd name="T30" fmla="*/ 282 w 291"/>
                <a:gd name="T31" fmla="*/ 41 h 82"/>
                <a:gd name="T32" fmla="*/ 286 w 291"/>
                <a:gd name="T33" fmla="*/ 28 h 82"/>
                <a:gd name="T34" fmla="*/ 288 w 291"/>
                <a:gd name="T35" fmla="*/ 12 h 82"/>
                <a:gd name="T36" fmla="*/ 290 w 291"/>
                <a:gd name="T37" fmla="*/ 0 h 82"/>
                <a:gd name="T38" fmla="*/ 0 w 291"/>
                <a:gd name="T39" fmla="*/ 0 h 8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1"/>
                <a:gd name="T61" fmla="*/ 0 h 82"/>
                <a:gd name="T62" fmla="*/ 291 w 291"/>
                <a:gd name="T63" fmla="*/ 82 h 8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1" h="82">
                  <a:moveTo>
                    <a:pt x="0" y="0"/>
                  </a:moveTo>
                  <a:lnTo>
                    <a:pt x="1" y="12"/>
                  </a:lnTo>
                  <a:lnTo>
                    <a:pt x="2" y="24"/>
                  </a:lnTo>
                  <a:lnTo>
                    <a:pt x="6" y="41"/>
                  </a:lnTo>
                  <a:lnTo>
                    <a:pt x="11" y="54"/>
                  </a:lnTo>
                  <a:lnTo>
                    <a:pt x="19" y="65"/>
                  </a:lnTo>
                  <a:lnTo>
                    <a:pt x="28" y="73"/>
                  </a:lnTo>
                  <a:lnTo>
                    <a:pt x="38" y="79"/>
                  </a:lnTo>
                  <a:lnTo>
                    <a:pt x="52" y="81"/>
                  </a:lnTo>
                  <a:lnTo>
                    <a:pt x="235" y="80"/>
                  </a:lnTo>
                  <a:lnTo>
                    <a:pt x="253" y="77"/>
                  </a:lnTo>
                  <a:lnTo>
                    <a:pt x="264" y="71"/>
                  </a:lnTo>
                  <a:lnTo>
                    <a:pt x="271" y="62"/>
                  </a:lnTo>
                  <a:lnTo>
                    <a:pt x="274" y="59"/>
                  </a:lnTo>
                  <a:lnTo>
                    <a:pt x="278" y="54"/>
                  </a:lnTo>
                  <a:lnTo>
                    <a:pt x="282" y="41"/>
                  </a:lnTo>
                  <a:lnTo>
                    <a:pt x="286" y="28"/>
                  </a:lnTo>
                  <a:lnTo>
                    <a:pt x="288" y="12"/>
                  </a:lnTo>
                  <a:lnTo>
                    <a:pt x="290" y="0"/>
                  </a:lnTo>
                  <a:lnTo>
                    <a:pt x="0" y="0"/>
                  </a:lnTo>
                </a:path>
              </a:pathLst>
            </a:custGeom>
            <a:solidFill>
              <a:srgbClr val="063DE8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88163" name="Freeform 13"/>
            <p:cNvSpPr>
              <a:spLocks/>
            </p:cNvSpPr>
            <p:nvPr/>
          </p:nvSpPr>
          <p:spPr bwMode="auto">
            <a:xfrm>
              <a:off x="3593" y="2189"/>
              <a:ext cx="291" cy="82"/>
            </a:xfrm>
            <a:custGeom>
              <a:avLst/>
              <a:gdLst>
                <a:gd name="T0" fmla="*/ 0 w 291"/>
                <a:gd name="T1" fmla="*/ 0 h 82"/>
                <a:gd name="T2" fmla="*/ 1 w 291"/>
                <a:gd name="T3" fmla="*/ 12 h 82"/>
                <a:gd name="T4" fmla="*/ 2 w 291"/>
                <a:gd name="T5" fmla="*/ 24 h 82"/>
                <a:gd name="T6" fmla="*/ 6 w 291"/>
                <a:gd name="T7" fmla="*/ 41 h 82"/>
                <a:gd name="T8" fmla="*/ 11 w 291"/>
                <a:gd name="T9" fmla="*/ 54 h 82"/>
                <a:gd name="T10" fmla="*/ 19 w 291"/>
                <a:gd name="T11" fmla="*/ 65 h 82"/>
                <a:gd name="T12" fmla="*/ 28 w 291"/>
                <a:gd name="T13" fmla="*/ 73 h 82"/>
                <a:gd name="T14" fmla="*/ 38 w 291"/>
                <a:gd name="T15" fmla="*/ 79 h 82"/>
                <a:gd name="T16" fmla="*/ 52 w 291"/>
                <a:gd name="T17" fmla="*/ 81 h 82"/>
                <a:gd name="T18" fmla="*/ 235 w 291"/>
                <a:gd name="T19" fmla="*/ 80 h 82"/>
                <a:gd name="T20" fmla="*/ 253 w 291"/>
                <a:gd name="T21" fmla="*/ 77 h 82"/>
                <a:gd name="T22" fmla="*/ 264 w 291"/>
                <a:gd name="T23" fmla="*/ 71 h 82"/>
                <a:gd name="T24" fmla="*/ 271 w 291"/>
                <a:gd name="T25" fmla="*/ 62 h 82"/>
                <a:gd name="T26" fmla="*/ 274 w 291"/>
                <a:gd name="T27" fmla="*/ 59 h 82"/>
                <a:gd name="T28" fmla="*/ 278 w 291"/>
                <a:gd name="T29" fmla="*/ 54 h 82"/>
                <a:gd name="T30" fmla="*/ 282 w 291"/>
                <a:gd name="T31" fmla="*/ 41 h 82"/>
                <a:gd name="T32" fmla="*/ 286 w 291"/>
                <a:gd name="T33" fmla="*/ 28 h 82"/>
                <a:gd name="T34" fmla="*/ 288 w 291"/>
                <a:gd name="T35" fmla="*/ 12 h 82"/>
                <a:gd name="T36" fmla="*/ 290 w 291"/>
                <a:gd name="T37" fmla="*/ 0 h 82"/>
                <a:gd name="T38" fmla="*/ 0 w 291"/>
                <a:gd name="T39" fmla="*/ 0 h 8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1"/>
                <a:gd name="T61" fmla="*/ 0 h 82"/>
                <a:gd name="T62" fmla="*/ 291 w 291"/>
                <a:gd name="T63" fmla="*/ 82 h 8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1" h="82">
                  <a:moveTo>
                    <a:pt x="0" y="0"/>
                  </a:moveTo>
                  <a:lnTo>
                    <a:pt x="1" y="12"/>
                  </a:lnTo>
                  <a:lnTo>
                    <a:pt x="2" y="24"/>
                  </a:lnTo>
                  <a:lnTo>
                    <a:pt x="6" y="41"/>
                  </a:lnTo>
                  <a:lnTo>
                    <a:pt x="11" y="54"/>
                  </a:lnTo>
                  <a:lnTo>
                    <a:pt x="19" y="65"/>
                  </a:lnTo>
                  <a:lnTo>
                    <a:pt x="28" y="73"/>
                  </a:lnTo>
                  <a:lnTo>
                    <a:pt x="38" y="79"/>
                  </a:lnTo>
                  <a:lnTo>
                    <a:pt x="52" y="81"/>
                  </a:lnTo>
                  <a:lnTo>
                    <a:pt x="235" y="80"/>
                  </a:lnTo>
                  <a:lnTo>
                    <a:pt x="253" y="77"/>
                  </a:lnTo>
                  <a:lnTo>
                    <a:pt x="264" y="71"/>
                  </a:lnTo>
                  <a:lnTo>
                    <a:pt x="271" y="62"/>
                  </a:lnTo>
                  <a:lnTo>
                    <a:pt x="274" y="59"/>
                  </a:lnTo>
                  <a:lnTo>
                    <a:pt x="278" y="54"/>
                  </a:lnTo>
                  <a:lnTo>
                    <a:pt x="282" y="41"/>
                  </a:lnTo>
                  <a:lnTo>
                    <a:pt x="286" y="28"/>
                  </a:lnTo>
                  <a:lnTo>
                    <a:pt x="288" y="12"/>
                  </a:lnTo>
                  <a:lnTo>
                    <a:pt x="290" y="0"/>
                  </a:lnTo>
                  <a:lnTo>
                    <a:pt x="0" y="0"/>
                  </a:lnTo>
                </a:path>
              </a:pathLst>
            </a:custGeom>
            <a:solidFill>
              <a:srgbClr val="063DE8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88074" name="AutoShape 14"/>
          <p:cNvSpPr>
            <a:spLocks noChangeArrowheads="1"/>
          </p:cNvSpPr>
          <p:nvPr/>
        </p:nvSpPr>
        <p:spPr bwMode="auto">
          <a:xfrm>
            <a:off x="445620" y="763588"/>
            <a:ext cx="8230773" cy="1365250"/>
          </a:xfrm>
          <a:prstGeom prst="parallelogram">
            <a:avLst>
              <a:gd name="adj" fmla="val 163197"/>
            </a:avLst>
          </a:prstGeom>
          <a:solidFill>
            <a:srgbClr val="A2A2A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0687" name="Rectangle 15"/>
          <p:cNvSpPr>
            <a:spLocks noChangeArrowheads="1"/>
          </p:cNvSpPr>
          <p:nvPr/>
        </p:nvSpPr>
        <p:spPr bwMode="auto">
          <a:xfrm>
            <a:off x="3765781" y="3352800"/>
            <a:ext cx="721352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defRPr/>
            </a:pPr>
            <a:r>
              <a:rPr lang="it-IT" sz="28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</a:t>
            </a:r>
            <a:r>
              <a:rPr lang="it-IT" sz="2800" baseline="300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++</a:t>
            </a:r>
          </a:p>
        </p:txBody>
      </p:sp>
      <p:sp>
        <p:nvSpPr>
          <p:cNvPr id="1180688" name="Rectangle 16"/>
          <p:cNvSpPr>
            <a:spLocks noChangeArrowheads="1"/>
          </p:cNvSpPr>
          <p:nvPr/>
        </p:nvSpPr>
        <p:spPr bwMode="auto">
          <a:xfrm>
            <a:off x="2543258" y="3336925"/>
            <a:ext cx="414836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>
              <a:defRPr/>
            </a:pPr>
            <a:r>
              <a:rPr lang="it-IT" sz="28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</a:t>
            </a:r>
          </a:p>
        </p:txBody>
      </p:sp>
      <p:sp>
        <p:nvSpPr>
          <p:cNvPr id="1180689" name="Rectangle 17"/>
          <p:cNvSpPr>
            <a:spLocks noChangeArrowheads="1"/>
          </p:cNvSpPr>
          <p:nvPr/>
        </p:nvSpPr>
        <p:spPr bwMode="auto">
          <a:xfrm>
            <a:off x="3271787" y="3419475"/>
            <a:ext cx="561052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defRPr/>
            </a:pPr>
            <a:r>
              <a:rPr lang="it-IT" sz="28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</a:t>
            </a:r>
            <a:r>
              <a:rPr lang="it-IT" sz="2800" baseline="300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88078" name="Arc 18"/>
          <p:cNvSpPr>
            <a:spLocks/>
          </p:cNvSpPr>
          <p:nvPr/>
        </p:nvSpPr>
        <p:spPr bwMode="auto">
          <a:xfrm>
            <a:off x="732928" y="2425701"/>
            <a:ext cx="268252" cy="428625"/>
          </a:xfrm>
          <a:custGeom>
            <a:avLst/>
            <a:gdLst>
              <a:gd name="T0" fmla="*/ 0 w 21729"/>
              <a:gd name="T1" fmla="*/ 0 h 21600"/>
              <a:gd name="T2" fmla="*/ 3884109 w 21729"/>
              <a:gd name="T3" fmla="*/ 8505527 h 21600"/>
              <a:gd name="T4" fmla="*/ 23063 w 21729"/>
              <a:gd name="T5" fmla="*/ 8505527 h 21600"/>
              <a:gd name="T6" fmla="*/ 0 60000 65536"/>
              <a:gd name="T7" fmla="*/ 0 60000 65536"/>
              <a:gd name="T8" fmla="*/ 0 60000 65536"/>
              <a:gd name="T9" fmla="*/ 0 w 21729"/>
              <a:gd name="T10" fmla="*/ 0 h 21600"/>
              <a:gd name="T11" fmla="*/ 21729 w 2172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29" h="21600" fill="none" extrusionOk="0">
                <a:moveTo>
                  <a:pt x="0" y="0"/>
                </a:moveTo>
                <a:cubicBezTo>
                  <a:pt x="43" y="0"/>
                  <a:pt x="86" y="-1"/>
                  <a:pt x="129" y="0"/>
                </a:cubicBezTo>
                <a:cubicBezTo>
                  <a:pt x="12058" y="0"/>
                  <a:pt x="21729" y="9670"/>
                  <a:pt x="21729" y="21600"/>
                </a:cubicBezTo>
              </a:path>
              <a:path w="21729" h="21600" stroke="0" extrusionOk="0">
                <a:moveTo>
                  <a:pt x="0" y="0"/>
                </a:moveTo>
                <a:cubicBezTo>
                  <a:pt x="43" y="0"/>
                  <a:pt x="86" y="-1"/>
                  <a:pt x="129" y="0"/>
                </a:cubicBezTo>
                <a:cubicBezTo>
                  <a:pt x="12058" y="0"/>
                  <a:pt x="21729" y="9670"/>
                  <a:pt x="21729" y="21600"/>
                </a:cubicBezTo>
                <a:lnTo>
                  <a:pt x="129" y="21600"/>
                </a:lnTo>
                <a:close/>
              </a:path>
            </a:pathLst>
          </a:custGeom>
          <a:solidFill>
            <a:schemeClr val="accent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079" name="Rectangle 19"/>
          <p:cNvSpPr>
            <a:spLocks noChangeArrowheads="1"/>
          </p:cNvSpPr>
          <p:nvPr/>
        </p:nvSpPr>
        <p:spPr bwMode="auto">
          <a:xfrm>
            <a:off x="447086" y="2420939"/>
            <a:ext cx="296103" cy="276225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80" name="Rectangle 20"/>
          <p:cNvSpPr>
            <a:spLocks noChangeArrowheads="1"/>
          </p:cNvSpPr>
          <p:nvPr/>
        </p:nvSpPr>
        <p:spPr bwMode="auto">
          <a:xfrm>
            <a:off x="444154" y="2673351"/>
            <a:ext cx="410439" cy="138113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folHlink"/>
            </a:bgClr>
          </a:patt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81" name="Rectangle 21"/>
          <p:cNvSpPr>
            <a:spLocks noChangeArrowheads="1"/>
          </p:cNvSpPr>
          <p:nvPr/>
        </p:nvSpPr>
        <p:spPr bwMode="auto">
          <a:xfrm>
            <a:off x="444154" y="2809876"/>
            <a:ext cx="410439" cy="49213"/>
          </a:xfrm>
          <a:prstGeom prst="rect">
            <a:avLst/>
          </a:prstGeom>
          <a:solidFill>
            <a:srgbClr val="52FF5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82" name="Rectangle 22"/>
          <p:cNvSpPr>
            <a:spLocks noChangeArrowheads="1"/>
          </p:cNvSpPr>
          <p:nvPr/>
        </p:nvSpPr>
        <p:spPr bwMode="auto">
          <a:xfrm>
            <a:off x="444154" y="4552951"/>
            <a:ext cx="6191769" cy="830263"/>
          </a:xfrm>
          <a:prstGeom prst="rect">
            <a:avLst/>
          </a:prstGeom>
          <a:solidFill>
            <a:srgbClr val="063DE8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0695" name="Rectangle 23"/>
          <p:cNvSpPr>
            <a:spLocks noChangeArrowheads="1"/>
          </p:cNvSpPr>
          <p:nvPr/>
        </p:nvSpPr>
        <p:spPr bwMode="auto">
          <a:xfrm>
            <a:off x="784233" y="3265489"/>
            <a:ext cx="522580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defRPr/>
            </a:pPr>
            <a:r>
              <a:rPr lang="it-IT" sz="28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</a:t>
            </a:r>
            <a:r>
              <a:rPr lang="it-IT" sz="2800" baseline="300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</a:t>
            </a:r>
          </a:p>
        </p:txBody>
      </p:sp>
      <p:sp>
        <p:nvSpPr>
          <p:cNvPr id="1180696" name="Rectangle 24"/>
          <p:cNvSpPr>
            <a:spLocks noChangeArrowheads="1"/>
          </p:cNvSpPr>
          <p:nvPr/>
        </p:nvSpPr>
        <p:spPr bwMode="auto">
          <a:xfrm>
            <a:off x="772506" y="4510089"/>
            <a:ext cx="581892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defRPr/>
            </a:pPr>
            <a:r>
              <a:rPr lang="it-IT" sz="28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</a:t>
            </a:r>
            <a:r>
              <a:rPr lang="it-IT" sz="2800" baseline="300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88085" name="Rectangle 25"/>
          <p:cNvSpPr>
            <a:spLocks noChangeArrowheads="1"/>
          </p:cNvSpPr>
          <p:nvPr/>
        </p:nvSpPr>
        <p:spPr bwMode="auto">
          <a:xfrm>
            <a:off x="3570821" y="2125663"/>
            <a:ext cx="622989" cy="57150"/>
          </a:xfrm>
          <a:prstGeom prst="rect">
            <a:avLst/>
          </a:prstGeom>
          <a:gradFill rotWithShape="0">
            <a:gsLst>
              <a:gs pos="0">
                <a:srgbClr val="919191"/>
              </a:gs>
              <a:gs pos="100000">
                <a:srgbClr val="A7A7A7"/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86" name="AutoShape 26"/>
          <p:cNvSpPr>
            <a:spLocks noChangeArrowheads="1"/>
          </p:cNvSpPr>
          <p:nvPr/>
        </p:nvSpPr>
        <p:spPr bwMode="auto">
          <a:xfrm>
            <a:off x="3317229" y="2200275"/>
            <a:ext cx="826742" cy="147638"/>
          </a:xfrm>
          <a:prstGeom prst="parallelogram">
            <a:avLst>
              <a:gd name="adj" fmla="val 176432"/>
            </a:avLst>
          </a:prstGeom>
          <a:solidFill>
            <a:schemeClr val="bg2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87" name="Freeform 27"/>
          <p:cNvSpPr>
            <a:spLocks/>
          </p:cNvSpPr>
          <p:nvPr/>
        </p:nvSpPr>
        <p:spPr bwMode="auto">
          <a:xfrm>
            <a:off x="3888913" y="2139950"/>
            <a:ext cx="359134" cy="711200"/>
          </a:xfrm>
          <a:custGeom>
            <a:avLst/>
            <a:gdLst>
              <a:gd name="T0" fmla="*/ 382053 w 226"/>
              <a:gd name="T1" fmla="*/ 709613 h 448"/>
              <a:gd name="T2" fmla="*/ 15489 w 226"/>
              <a:gd name="T3" fmla="*/ 709613 h 448"/>
              <a:gd name="T4" fmla="*/ 0 w 226"/>
              <a:gd name="T5" fmla="*/ 366712 h 448"/>
              <a:gd name="T6" fmla="*/ 25814 w 226"/>
              <a:gd name="T7" fmla="*/ 174625 h 448"/>
              <a:gd name="T8" fmla="*/ 139398 w 226"/>
              <a:gd name="T9" fmla="*/ 49212 h 448"/>
              <a:gd name="T10" fmla="*/ 294284 w 226"/>
              <a:gd name="T11" fmla="*/ 0 h 448"/>
              <a:gd name="T12" fmla="*/ 356239 w 226"/>
              <a:gd name="T13" fmla="*/ 0 h 448"/>
              <a:gd name="T14" fmla="*/ 387216 w 226"/>
              <a:gd name="T15" fmla="*/ 0 h 448"/>
              <a:gd name="T16" fmla="*/ 376890 w 226"/>
              <a:gd name="T17" fmla="*/ 693738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26"/>
              <a:gd name="T28" fmla="*/ 0 h 448"/>
              <a:gd name="T29" fmla="*/ 226 w 226"/>
              <a:gd name="T30" fmla="*/ 448 h 44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26" h="448">
                <a:moveTo>
                  <a:pt x="222" y="447"/>
                </a:moveTo>
                <a:lnTo>
                  <a:pt x="9" y="447"/>
                </a:lnTo>
                <a:lnTo>
                  <a:pt x="0" y="231"/>
                </a:lnTo>
                <a:lnTo>
                  <a:pt x="15" y="110"/>
                </a:lnTo>
                <a:lnTo>
                  <a:pt x="81" y="31"/>
                </a:lnTo>
                <a:lnTo>
                  <a:pt x="171" y="0"/>
                </a:lnTo>
                <a:lnTo>
                  <a:pt x="207" y="0"/>
                </a:lnTo>
                <a:lnTo>
                  <a:pt x="225" y="0"/>
                </a:lnTo>
                <a:lnTo>
                  <a:pt x="219" y="437"/>
                </a:lnTo>
              </a:path>
            </a:pathLst>
          </a:custGeom>
          <a:gradFill rotWithShape="0">
            <a:gsLst>
              <a:gs pos="0">
                <a:srgbClr val="909090"/>
              </a:gs>
              <a:gs pos="100000">
                <a:srgbClr val="CECECE"/>
              </a:gs>
            </a:gsLst>
            <a:lin ang="5400000" scaled="1"/>
          </a:gra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088" name="Arc 28"/>
          <p:cNvSpPr>
            <a:spLocks/>
          </p:cNvSpPr>
          <p:nvPr/>
        </p:nvSpPr>
        <p:spPr bwMode="auto">
          <a:xfrm>
            <a:off x="3905037" y="2128839"/>
            <a:ext cx="350340" cy="295275"/>
          </a:xfrm>
          <a:custGeom>
            <a:avLst/>
            <a:gdLst>
              <a:gd name="T0" fmla="*/ 0 w 20963"/>
              <a:gd name="T1" fmla="*/ 3063027 h 21600"/>
              <a:gd name="T2" fmla="*/ 6835949 w 20963"/>
              <a:gd name="T3" fmla="*/ 0 h 21600"/>
              <a:gd name="T4" fmla="*/ 6867062 w 20963"/>
              <a:gd name="T5" fmla="*/ 4036451 h 21600"/>
              <a:gd name="T6" fmla="*/ 0 60000 65536"/>
              <a:gd name="T7" fmla="*/ 0 60000 65536"/>
              <a:gd name="T8" fmla="*/ 0 60000 65536"/>
              <a:gd name="T9" fmla="*/ 0 w 20963"/>
              <a:gd name="T10" fmla="*/ 0 h 21600"/>
              <a:gd name="T11" fmla="*/ 20963 w 209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63" h="21600" fill="none" extrusionOk="0">
                <a:moveTo>
                  <a:pt x="0" y="16391"/>
                </a:moveTo>
                <a:cubicBezTo>
                  <a:pt x="2384" y="6795"/>
                  <a:pt x="10980" y="43"/>
                  <a:pt x="20868" y="0"/>
                </a:cubicBezTo>
              </a:path>
              <a:path w="20963" h="21600" stroke="0" extrusionOk="0">
                <a:moveTo>
                  <a:pt x="0" y="16391"/>
                </a:moveTo>
                <a:cubicBezTo>
                  <a:pt x="2384" y="6795"/>
                  <a:pt x="10980" y="43"/>
                  <a:pt x="20868" y="0"/>
                </a:cubicBezTo>
                <a:lnTo>
                  <a:pt x="20963" y="21600"/>
                </a:lnTo>
                <a:close/>
              </a:path>
            </a:pathLst>
          </a:custGeom>
          <a:noFill/>
          <a:ln w="12700" cap="rnd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089" name="AutoShape 29"/>
          <p:cNvSpPr>
            <a:spLocks noChangeArrowheads="1"/>
          </p:cNvSpPr>
          <p:nvPr/>
        </p:nvSpPr>
        <p:spPr bwMode="auto">
          <a:xfrm>
            <a:off x="4651157" y="1198564"/>
            <a:ext cx="1423344" cy="261937"/>
          </a:xfrm>
          <a:prstGeom prst="parallelogram">
            <a:avLst>
              <a:gd name="adj" fmla="val 171206"/>
            </a:avLst>
          </a:prstGeom>
          <a:solidFill>
            <a:schemeClr val="bg2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90" name="Arc 30"/>
          <p:cNvSpPr>
            <a:spLocks/>
          </p:cNvSpPr>
          <p:nvPr/>
        </p:nvSpPr>
        <p:spPr bwMode="auto">
          <a:xfrm>
            <a:off x="4912079" y="873125"/>
            <a:ext cx="152449" cy="330200"/>
          </a:xfrm>
          <a:custGeom>
            <a:avLst/>
            <a:gdLst>
              <a:gd name="T0" fmla="*/ 0 w 21600"/>
              <a:gd name="T1" fmla="*/ 0 h 21600"/>
              <a:gd name="T2" fmla="*/ 1261945 w 21600"/>
              <a:gd name="T3" fmla="*/ 5047780 h 21600"/>
              <a:gd name="T4" fmla="*/ 0 w 21600"/>
              <a:gd name="T5" fmla="*/ 504778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091" name="Line 31"/>
          <p:cNvSpPr>
            <a:spLocks noChangeShapeType="1"/>
          </p:cNvSpPr>
          <p:nvPr/>
        </p:nvSpPr>
        <p:spPr bwMode="auto">
          <a:xfrm flipV="1">
            <a:off x="4230456" y="1808164"/>
            <a:ext cx="486664" cy="325437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092" name="Line 32"/>
          <p:cNvSpPr>
            <a:spLocks noChangeShapeType="1"/>
          </p:cNvSpPr>
          <p:nvPr/>
        </p:nvSpPr>
        <p:spPr bwMode="auto">
          <a:xfrm>
            <a:off x="3512188" y="1804988"/>
            <a:ext cx="1194672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093" name="Line 33"/>
          <p:cNvSpPr>
            <a:spLocks noChangeShapeType="1"/>
          </p:cNvSpPr>
          <p:nvPr/>
        </p:nvSpPr>
        <p:spPr bwMode="auto">
          <a:xfrm>
            <a:off x="4926737" y="876300"/>
            <a:ext cx="1200534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094" name="Line 34"/>
          <p:cNvSpPr>
            <a:spLocks noChangeShapeType="1"/>
          </p:cNvSpPr>
          <p:nvPr/>
        </p:nvSpPr>
        <p:spPr bwMode="auto">
          <a:xfrm flipV="1">
            <a:off x="4164493" y="868363"/>
            <a:ext cx="756381" cy="5080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095" name="AutoShape 35"/>
          <p:cNvSpPr>
            <a:spLocks noChangeArrowheads="1"/>
          </p:cNvSpPr>
          <p:nvPr/>
        </p:nvSpPr>
        <p:spPr bwMode="auto">
          <a:xfrm>
            <a:off x="4048691" y="1392239"/>
            <a:ext cx="1920269" cy="320675"/>
          </a:xfrm>
          <a:prstGeom prst="parallelogram">
            <a:avLst>
              <a:gd name="adj" fmla="val 188670"/>
            </a:avLst>
          </a:prstGeom>
          <a:solidFill>
            <a:srgbClr val="A2A2A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96" name="AutoShape 36"/>
          <p:cNvSpPr>
            <a:spLocks noChangeArrowheads="1"/>
          </p:cNvSpPr>
          <p:nvPr/>
        </p:nvSpPr>
        <p:spPr bwMode="auto">
          <a:xfrm>
            <a:off x="5381152" y="1173163"/>
            <a:ext cx="1136037" cy="215900"/>
          </a:xfrm>
          <a:prstGeom prst="parallelogram">
            <a:avLst>
              <a:gd name="adj" fmla="val 165785"/>
            </a:avLst>
          </a:prstGeom>
          <a:solidFill>
            <a:srgbClr val="A2A2A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97" name="Rectangle 37"/>
          <p:cNvSpPr>
            <a:spLocks noChangeArrowheads="1"/>
          </p:cNvSpPr>
          <p:nvPr/>
        </p:nvSpPr>
        <p:spPr bwMode="auto">
          <a:xfrm>
            <a:off x="5551192" y="2116139"/>
            <a:ext cx="595137" cy="71437"/>
          </a:xfrm>
          <a:prstGeom prst="rect">
            <a:avLst/>
          </a:prstGeom>
          <a:gradFill rotWithShape="0">
            <a:gsLst>
              <a:gs pos="0">
                <a:srgbClr val="919191"/>
              </a:gs>
              <a:gs pos="100000">
                <a:srgbClr val="A7A7A7"/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98" name="Line 38"/>
          <p:cNvSpPr>
            <a:spLocks noChangeShapeType="1"/>
          </p:cNvSpPr>
          <p:nvPr/>
        </p:nvSpPr>
        <p:spPr bwMode="auto">
          <a:xfrm flipV="1">
            <a:off x="5372357" y="877888"/>
            <a:ext cx="756381" cy="5080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099" name="AutoShape 39"/>
          <p:cNvSpPr>
            <a:spLocks noChangeArrowheads="1"/>
          </p:cNvSpPr>
          <p:nvPr/>
        </p:nvSpPr>
        <p:spPr bwMode="auto">
          <a:xfrm>
            <a:off x="5312257" y="2200275"/>
            <a:ext cx="825277" cy="147638"/>
          </a:xfrm>
          <a:prstGeom prst="parallelogram">
            <a:avLst>
              <a:gd name="adj" fmla="val 176119"/>
            </a:avLst>
          </a:prstGeom>
          <a:solidFill>
            <a:schemeClr val="bg2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100" name="AutoShape 40"/>
          <p:cNvSpPr>
            <a:spLocks noChangeArrowheads="1"/>
          </p:cNvSpPr>
          <p:nvPr/>
        </p:nvSpPr>
        <p:spPr bwMode="auto">
          <a:xfrm>
            <a:off x="6644719" y="1198564"/>
            <a:ext cx="1423344" cy="261937"/>
          </a:xfrm>
          <a:prstGeom prst="parallelogram">
            <a:avLst>
              <a:gd name="adj" fmla="val 171206"/>
            </a:avLst>
          </a:prstGeom>
          <a:solidFill>
            <a:schemeClr val="bg2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101" name="Arc 41"/>
          <p:cNvSpPr>
            <a:spLocks/>
          </p:cNvSpPr>
          <p:nvPr/>
        </p:nvSpPr>
        <p:spPr bwMode="auto">
          <a:xfrm>
            <a:off x="6905641" y="873125"/>
            <a:ext cx="152449" cy="330200"/>
          </a:xfrm>
          <a:custGeom>
            <a:avLst/>
            <a:gdLst>
              <a:gd name="T0" fmla="*/ 0 w 21600"/>
              <a:gd name="T1" fmla="*/ 0 h 21600"/>
              <a:gd name="T2" fmla="*/ 1261945 w 21600"/>
              <a:gd name="T3" fmla="*/ 5047780 h 21600"/>
              <a:gd name="T4" fmla="*/ 0 w 21600"/>
              <a:gd name="T5" fmla="*/ 504778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02" name="Line 42"/>
          <p:cNvSpPr>
            <a:spLocks noChangeShapeType="1"/>
          </p:cNvSpPr>
          <p:nvPr/>
        </p:nvSpPr>
        <p:spPr bwMode="auto">
          <a:xfrm flipV="1">
            <a:off x="6224018" y="1808164"/>
            <a:ext cx="486664" cy="325437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03" name="Line 43"/>
          <p:cNvSpPr>
            <a:spLocks noChangeShapeType="1"/>
          </p:cNvSpPr>
          <p:nvPr/>
        </p:nvSpPr>
        <p:spPr bwMode="auto">
          <a:xfrm>
            <a:off x="5505750" y="1800225"/>
            <a:ext cx="1194672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04" name="Line 44"/>
          <p:cNvSpPr>
            <a:spLocks noChangeShapeType="1"/>
          </p:cNvSpPr>
          <p:nvPr/>
        </p:nvSpPr>
        <p:spPr bwMode="auto">
          <a:xfrm>
            <a:off x="6920299" y="876300"/>
            <a:ext cx="1194671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05" name="Line 45"/>
          <p:cNvSpPr>
            <a:spLocks noChangeShapeType="1"/>
          </p:cNvSpPr>
          <p:nvPr/>
        </p:nvSpPr>
        <p:spPr bwMode="auto">
          <a:xfrm flipV="1">
            <a:off x="6158055" y="868363"/>
            <a:ext cx="756381" cy="5080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06" name="AutoShape 46"/>
          <p:cNvSpPr>
            <a:spLocks noChangeArrowheads="1"/>
          </p:cNvSpPr>
          <p:nvPr/>
        </p:nvSpPr>
        <p:spPr bwMode="auto">
          <a:xfrm>
            <a:off x="6042253" y="1392239"/>
            <a:ext cx="1920269" cy="320675"/>
          </a:xfrm>
          <a:prstGeom prst="parallelogram">
            <a:avLst>
              <a:gd name="adj" fmla="val 188670"/>
            </a:avLst>
          </a:prstGeom>
          <a:solidFill>
            <a:srgbClr val="A2A2A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107" name="AutoShape 47"/>
          <p:cNvSpPr>
            <a:spLocks noChangeArrowheads="1"/>
          </p:cNvSpPr>
          <p:nvPr/>
        </p:nvSpPr>
        <p:spPr bwMode="auto">
          <a:xfrm>
            <a:off x="7314614" y="920751"/>
            <a:ext cx="1697459" cy="506413"/>
          </a:xfrm>
          <a:prstGeom prst="parallelogram">
            <a:avLst>
              <a:gd name="adj" fmla="val 158968"/>
            </a:avLst>
          </a:prstGeom>
          <a:solidFill>
            <a:srgbClr val="A2A2A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108" name="Rectangle 48"/>
          <p:cNvSpPr>
            <a:spLocks noChangeArrowheads="1"/>
          </p:cNvSpPr>
          <p:nvPr/>
        </p:nvSpPr>
        <p:spPr bwMode="auto">
          <a:xfrm>
            <a:off x="1465855" y="2130426"/>
            <a:ext cx="576081" cy="47625"/>
          </a:xfrm>
          <a:prstGeom prst="rect">
            <a:avLst/>
          </a:prstGeom>
          <a:gradFill rotWithShape="0">
            <a:gsLst>
              <a:gs pos="0">
                <a:srgbClr val="919191"/>
              </a:gs>
              <a:gs pos="100000">
                <a:srgbClr val="A7A7A7"/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109" name="Line 49"/>
          <p:cNvSpPr>
            <a:spLocks noChangeShapeType="1"/>
          </p:cNvSpPr>
          <p:nvPr/>
        </p:nvSpPr>
        <p:spPr bwMode="auto">
          <a:xfrm flipV="1">
            <a:off x="7371783" y="877888"/>
            <a:ext cx="757846" cy="5080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10" name="AutoShape 50"/>
          <p:cNvSpPr>
            <a:spLocks noChangeArrowheads="1"/>
          </p:cNvSpPr>
          <p:nvPr/>
        </p:nvSpPr>
        <p:spPr bwMode="auto">
          <a:xfrm>
            <a:off x="1209330" y="2187575"/>
            <a:ext cx="825276" cy="147638"/>
          </a:xfrm>
          <a:prstGeom prst="parallelogram">
            <a:avLst>
              <a:gd name="adj" fmla="val 176119"/>
            </a:avLst>
          </a:prstGeom>
          <a:solidFill>
            <a:schemeClr val="bg2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111" name="AutoShape 51"/>
          <p:cNvSpPr>
            <a:spLocks noChangeArrowheads="1"/>
          </p:cNvSpPr>
          <p:nvPr/>
        </p:nvSpPr>
        <p:spPr bwMode="auto">
          <a:xfrm>
            <a:off x="2543258" y="1185864"/>
            <a:ext cx="1421879" cy="261937"/>
          </a:xfrm>
          <a:prstGeom prst="parallelogram">
            <a:avLst>
              <a:gd name="adj" fmla="val 171030"/>
            </a:avLst>
          </a:prstGeom>
          <a:solidFill>
            <a:schemeClr val="bg2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112" name="Arc 52"/>
          <p:cNvSpPr>
            <a:spLocks/>
          </p:cNvSpPr>
          <p:nvPr/>
        </p:nvSpPr>
        <p:spPr bwMode="auto">
          <a:xfrm>
            <a:off x="2804180" y="860425"/>
            <a:ext cx="152449" cy="330200"/>
          </a:xfrm>
          <a:custGeom>
            <a:avLst/>
            <a:gdLst>
              <a:gd name="T0" fmla="*/ 0 w 21600"/>
              <a:gd name="T1" fmla="*/ 0 h 21600"/>
              <a:gd name="T2" fmla="*/ 1261945 w 21600"/>
              <a:gd name="T3" fmla="*/ 5047780 h 21600"/>
              <a:gd name="T4" fmla="*/ 0 w 21600"/>
              <a:gd name="T5" fmla="*/ 504778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13" name="Line 53"/>
          <p:cNvSpPr>
            <a:spLocks noChangeShapeType="1"/>
          </p:cNvSpPr>
          <p:nvPr/>
        </p:nvSpPr>
        <p:spPr bwMode="auto">
          <a:xfrm flipV="1">
            <a:off x="2122558" y="1795464"/>
            <a:ext cx="485198" cy="325437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14" name="Line 54"/>
          <p:cNvSpPr>
            <a:spLocks noChangeShapeType="1"/>
          </p:cNvSpPr>
          <p:nvPr/>
        </p:nvSpPr>
        <p:spPr bwMode="auto">
          <a:xfrm>
            <a:off x="1408687" y="1797050"/>
            <a:ext cx="1194671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15" name="Line 55"/>
          <p:cNvSpPr>
            <a:spLocks noChangeShapeType="1"/>
          </p:cNvSpPr>
          <p:nvPr/>
        </p:nvSpPr>
        <p:spPr bwMode="auto">
          <a:xfrm>
            <a:off x="2817372" y="863600"/>
            <a:ext cx="119613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16" name="Line 56"/>
          <p:cNvSpPr>
            <a:spLocks noChangeShapeType="1"/>
          </p:cNvSpPr>
          <p:nvPr/>
        </p:nvSpPr>
        <p:spPr bwMode="auto">
          <a:xfrm flipV="1">
            <a:off x="2055128" y="855663"/>
            <a:ext cx="757847" cy="5080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17" name="AutoShape 57"/>
          <p:cNvSpPr>
            <a:spLocks noChangeArrowheads="1"/>
          </p:cNvSpPr>
          <p:nvPr/>
        </p:nvSpPr>
        <p:spPr bwMode="auto">
          <a:xfrm>
            <a:off x="1939326" y="1379539"/>
            <a:ext cx="1921735" cy="320675"/>
          </a:xfrm>
          <a:prstGeom prst="parallelogram">
            <a:avLst>
              <a:gd name="adj" fmla="val 188814"/>
            </a:avLst>
          </a:prstGeom>
          <a:solidFill>
            <a:srgbClr val="A2A2A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118" name="AutoShape 58"/>
          <p:cNvSpPr>
            <a:spLocks noChangeArrowheads="1"/>
          </p:cNvSpPr>
          <p:nvPr/>
        </p:nvSpPr>
        <p:spPr bwMode="auto">
          <a:xfrm>
            <a:off x="3273254" y="1160463"/>
            <a:ext cx="1134571" cy="215900"/>
          </a:xfrm>
          <a:prstGeom prst="parallelogram">
            <a:avLst>
              <a:gd name="adj" fmla="val 165571"/>
            </a:avLst>
          </a:prstGeom>
          <a:solidFill>
            <a:srgbClr val="A2A2A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119" name="Freeform 59"/>
          <p:cNvSpPr>
            <a:spLocks/>
          </p:cNvSpPr>
          <p:nvPr/>
        </p:nvSpPr>
        <p:spPr bwMode="auto">
          <a:xfrm>
            <a:off x="1789809" y="2125663"/>
            <a:ext cx="357668" cy="711200"/>
          </a:xfrm>
          <a:custGeom>
            <a:avLst/>
            <a:gdLst>
              <a:gd name="T0" fmla="*/ 380494 w 226"/>
              <a:gd name="T1" fmla="*/ 709613 h 448"/>
              <a:gd name="T2" fmla="*/ 15425 w 226"/>
              <a:gd name="T3" fmla="*/ 709613 h 448"/>
              <a:gd name="T4" fmla="*/ 0 w 226"/>
              <a:gd name="T5" fmla="*/ 366712 h 448"/>
              <a:gd name="T6" fmla="*/ 25709 w 226"/>
              <a:gd name="T7" fmla="*/ 174625 h 448"/>
              <a:gd name="T8" fmla="*/ 138829 w 226"/>
              <a:gd name="T9" fmla="*/ 49212 h 448"/>
              <a:gd name="T10" fmla="*/ 293083 w 226"/>
              <a:gd name="T11" fmla="*/ 0 h 448"/>
              <a:gd name="T12" fmla="*/ 354785 w 226"/>
              <a:gd name="T13" fmla="*/ 0 h 448"/>
              <a:gd name="T14" fmla="*/ 385636 w 226"/>
              <a:gd name="T15" fmla="*/ 0 h 448"/>
              <a:gd name="T16" fmla="*/ 375352 w 226"/>
              <a:gd name="T17" fmla="*/ 693738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26"/>
              <a:gd name="T28" fmla="*/ 0 h 448"/>
              <a:gd name="T29" fmla="*/ 226 w 226"/>
              <a:gd name="T30" fmla="*/ 448 h 44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26" h="448">
                <a:moveTo>
                  <a:pt x="222" y="447"/>
                </a:moveTo>
                <a:lnTo>
                  <a:pt x="9" y="447"/>
                </a:lnTo>
                <a:lnTo>
                  <a:pt x="0" y="231"/>
                </a:lnTo>
                <a:lnTo>
                  <a:pt x="15" y="110"/>
                </a:lnTo>
                <a:lnTo>
                  <a:pt x="81" y="31"/>
                </a:lnTo>
                <a:lnTo>
                  <a:pt x="171" y="0"/>
                </a:lnTo>
                <a:lnTo>
                  <a:pt x="207" y="0"/>
                </a:lnTo>
                <a:lnTo>
                  <a:pt x="225" y="0"/>
                </a:lnTo>
                <a:lnTo>
                  <a:pt x="219" y="437"/>
                </a:lnTo>
              </a:path>
            </a:pathLst>
          </a:custGeom>
          <a:gradFill rotWithShape="0">
            <a:gsLst>
              <a:gs pos="0">
                <a:srgbClr val="909090"/>
              </a:gs>
              <a:gs pos="100000">
                <a:srgbClr val="CECECE"/>
              </a:gs>
            </a:gsLst>
            <a:lin ang="5400000" scaled="1"/>
          </a:gra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20" name="Line 60"/>
          <p:cNvSpPr>
            <a:spLocks noChangeShapeType="1"/>
          </p:cNvSpPr>
          <p:nvPr/>
        </p:nvSpPr>
        <p:spPr bwMode="auto">
          <a:xfrm flipV="1">
            <a:off x="3265924" y="855664"/>
            <a:ext cx="771039" cy="517525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21" name="Freeform 61"/>
          <p:cNvSpPr>
            <a:spLocks/>
          </p:cNvSpPr>
          <p:nvPr/>
        </p:nvSpPr>
        <p:spPr bwMode="auto">
          <a:xfrm>
            <a:off x="6622730" y="766764"/>
            <a:ext cx="2046333" cy="1735137"/>
          </a:xfrm>
          <a:custGeom>
            <a:avLst/>
            <a:gdLst>
              <a:gd name="T0" fmla="*/ 0 w 1289"/>
              <a:gd name="T1" fmla="*/ 1357312 h 1093"/>
              <a:gd name="T2" fmla="*/ 2214431 w 1289"/>
              <a:gd name="T3" fmla="*/ 0 h 1093"/>
              <a:gd name="T4" fmla="*/ 2214431 w 1289"/>
              <a:gd name="T5" fmla="*/ 296862 h 1093"/>
              <a:gd name="T6" fmla="*/ 3439 w 1289"/>
              <a:gd name="T7" fmla="*/ 1733550 h 1093"/>
              <a:gd name="T8" fmla="*/ 0 w 1289"/>
              <a:gd name="T9" fmla="*/ 1357312 h 10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89"/>
              <a:gd name="T16" fmla="*/ 0 h 1093"/>
              <a:gd name="T17" fmla="*/ 1289 w 1289"/>
              <a:gd name="T18" fmla="*/ 1093 h 10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89" h="1093">
                <a:moveTo>
                  <a:pt x="0" y="855"/>
                </a:moveTo>
                <a:lnTo>
                  <a:pt x="1288" y="0"/>
                </a:lnTo>
                <a:lnTo>
                  <a:pt x="1288" y="187"/>
                </a:lnTo>
                <a:lnTo>
                  <a:pt x="2" y="1092"/>
                </a:lnTo>
                <a:lnTo>
                  <a:pt x="0" y="855"/>
                </a:lnTo>
              </a:path>
            </a:pathLst>
          </a:custGeom>
          <a:gradFill rotWithShape="0">
            <a:gsLst>
              <a:gs pos="0">
                <a:srgbClr val="656565"/>
              </a:gs>
              <a:gs pos="100000">
                <a:srgbClr val="919191"/>
              </a:gs>
            </a:gsLst>
            <a:lin ang="5400000" scaled="1"/>
          </a:gra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22" name="Freeform 62"/>
          <p:cNvSpPr>
            <a:spLocks/>
          </p:cNvSpPr>
          <p:nvPr/>
        </p:nvSpPr>
        <p:spPr bwMode="auto">
          <a:xfrm>
            <a:off x="6621265" y="1044575"/>
            <a:ext cx="2056593" cy="1657350"/>
          </a:xfrm>
          <a:custGeom>
            <a:avLst/>
            <a:gdLst>
              <a:gd name="T0" fmla="*/ 0 w 1295"/>
              <a:gd name="T1" fmla="*/ 1381125 h 1044"/>
              <a:gd name="T2" fmla="*/ 2225542 w 1295"/>
              <a:gd name="T3" fmla="*/ 0 h 1044"/>
              <a:gd name="T4" fmla="*/ 2220382 w 1295"/>
              <a:gd name="T5" fmla="*/ 250825 h 1044"/>
              <a:gd name="T6" fmla="*/ 6880 w 1295"/>
              <a:gd name="T7" fmla="*/ 1655763 h 1044"/>
              <a:gd name="T8" fmla="*/ 0 w 1295"/>
              <a:gd name="T9" fmla="*/ 1381125 h 10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95"/>
              <a:gd name="T16" fmla="*/ 0 h 1044"/>
              <a:gd name="T17" fmla="*/ 1295 w 1295"/>
              <a:gd name="T18" fmla="*/ 1044 h 10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95" h="1044">
                <a:moveTo>
                  <a:pt x="0" y="870"/>
                </a:moveTo>
                <a:lnTo>
                  <a:pt x="1294" y="0"/>
                </a:lnTo>
                <a:lnTo>
                  <a:pt x="1291" y="158"/>
                </a:lnTo>
                <a:lnTo>
                  <a:pt x="4" y="1043"/>
                </a:lnTo>
                <a:lnTo>
                  <a:pt x="0" y="870"/>
                </a:lnTo>
              </a:path>
            </a:pathLst>
          </a:custGeom>
          <a:solidFill>
            <a:schemeClr val="accent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23" name="Freeform 63"/>
          <p:cNvSpPr>
            <a:spLocks/>
          </p:cNvSpPr>
          <p:nvPr/>
        </p:nvSpPr>
        <p:spPr bwMode="auto">
          <a:xfrm>
            <a:off x="6619798" y="1268414"/>
            <a:ext cx="2058060" cy="1539875"/>
          </a:xfrm>
          <a:custGeom>
            <a:avLst/>
            <a:gdLst>
              <a:gd name="T0" fmla="*/ 0 w 1296"/>
              <a:gd name="T1" fmla="*/ 1395413 h 970"/>
              <a:gd name="T2" fmla="*/ 2227130 w 1296"/>
              <a:gd name="T3" fmla="*/ 0 h 970"/>
              <a:gd name="T4" fmla="*/ 2220251 w 1296"/>
              <a:gd name="T5" fmla="*/ 190500 h 970"/>
              <a:gd name="T6" fmla="*/ 13758 w 1296"/>
              <a:gd name="T7" fmla="*/ 1538288 h 970"/>
              <a:gd name="T8" fmla="*/ 0 w 1296"/>
              <a:gd name="T9" fmla="*/ 1395413 h 9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96"/>
              <a:gd name="T16" fmla="*/ 0 h 970"/>
              <a:gd name="T17" fmla="*/ 1296 w 1296"/>
              <a:gd name="T18" fmla="*/ 970 h 9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96" h="970">
                <a:moveTo>
                  <a:pt x="0" y="879"/>
                </a:moveTo>
                <a:lnTo>
                  <a:pt x="1295" y="0"/>
                </a:lnTo>
                <a:lnTo>
                  <a:pt x="1291" y="120"/>
                </a:lnTo>
                <a:lnTo>
                  <a:pt x="8" y="969"/>
                </a:lnTo>
                <a:lnTo>
                  <a:pt x="0" y="879"/>
                </a:lnTo>
              </a:path>
            </a:pathLst>
          </a:custGeom>
          <a:pattFill prst="lgConfetti">
            <a:fgClr>
              <a:schemeClr val="accent1"/>
            </a:fgClr>
            <a:bgClr>
              <a:schemeClr val="folHlink"/>
            </a:bgClr>
          </a:patt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24" name="Freeform 64"/>
          <p:cNvSpPr>
            <a:spLocks/>
          </p:cNvSpPr>
          <p:nvPr/>
        </p:nvSpPr>
        <p:spPr bwMode="auto">
          <a:xfrm>
            <a:off x="6627129" y="1392238"/>
            <a:ext cx="2040469" cy="1568450"/>
          </a:xfrm>
          <a:custGeom>
            <a:avLst/>
            <a:gdLst>
              <a:gd name="T0" fmla="*/ 5159 w 1285"/>
              <a:gd name="T1" fmla="*/ 1414463 h 988"/>
              <a:gd name="T2" fmla="*/ 2208080 w 1285"/>
              <a:gd name="T3" fmla="*/ 0 h 988"/>
              <a:gd name="T4" fmla="*/ 2208080 w 1285"/>
              <a:gd name="T5" fmla="*/ 85725 h 988"/>
              <a:gd name="T6" fmla="*/ 0 w 1285"/>
              <a:gd name="T7" fmla="*/ 1566863 h 988"/>
              <a:gd name="T8" fmla="*/ 5159 w 1285"/>
              <a:gd name="T9" fmla="*/ 1414463 h 9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85"/>
              <a:gd name="T16" fmla="*/ 0 h 988"/>
              <a:gd name="T17" fmla="*/ 1285 w 1285"/>
              <a:gd name="T18" fmla="*/ 988 h 9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85" h="988">
                <a:moveTo>
                  <a:pt x="3" y="891"/>
                </a:moveTo>
                <a:lnTo>
                  <a:pt x="1284" y="0"/>
                </a:lnTo>
                <a:lnTo>
                  <a:pt x="1284" y="54"/>
                </a:lnTo>
                <a:lnTo>
                  <a:pt x="0" y="987"/>
                </a:lnTo>
                <a:lnTo>
                  <a:pt x="3" y="891"/>
                </a:lnTo>
              </a:path>
            </a:pathLst>
          </a:custGeom>
          <a:solidFill>
            <a:srgbClr val="52FF5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25" name="Line 65"/>
          <p:cNvSpPr>
            <a:spLocks noChangeShapeType="1"/>
          </p:cNvSpPr>
          <p:nvPr/>
        </p:nvSpPr>
        <p:spPr bwMode="auto">
          <a:xfrm>
            <a:off x="4158630" y="1382714"/>
            <a:ext cx="1229851" cy="3175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26" name="Line 66"/>
          <p:cNvSpPr>
            <a:spLocks noChangeShapeType="1"/>
          </p:cNvSpPr>
          <p:nvPr/>
        </p:nvSpPr>
        <p:spPr bwMode="auto">
          <a:xfrm>
            <a:off x="2065390" y="1373188"/>
            <a:ext cx="121372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27" name="Line 67"/>
          <p:cNvSpPr>
            <a:spLocks noChangeShapeType="1"/>
          </p:cNvSpPr>
          <p:nvPr/>
        </p:nvSpPr>
        <p:spPr bwMode="auto">
          <a:xfrm>
            <a:off x="6152192" y="1385888"/>
            <a:ext cx="1229851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28" name="Freeform 68"/>
          <p:cNvSpPr>
            <a:spLocks/>
          </p:cNvSpPr>
          <p:nvPr/>
        </p:nvSpPr>
        <p:spPr bwMode="auto">
          <a:xfrm>
            <a:off x="1905611" y="2422525"/>
            <a:ext cx="1182945" cy="431800"/>
          </a:xfrm>
          <a:custGeom>
            <a:avLst/>
            <a:gdLst>
              <a:gd name="T0" fmla="*/ 0 w 746"/>
              <a:gd name="T1" fmla="*/ 430213 h 272"/>
              <a:gd name="T2" fmla="*/ 0 w 746"/>
              <a:gd name="T3" fmla="*/ 393700 h 272"/>
              <a:gd name="T4" fmla="*/ 1717 w 746"/>
              <a:gd name="T5" fmla="*/ 369887 h 272"/>
              <a:gd name="T6" fmla="*/ 12021 w 746"/>
              <a:gd name="T7" fmla="*/ 322262 h 272"/>
              <a:gd name="T8" fmla="*/ 22325 w 746"/>
              <a:gd name="T9" fmla="*/ 271462 h 272"/>
              <a:gd name="T10" fmla="*/ 46367 w 746"/>
              <a:gd name="T11" fmla="*/ 198437 h 272"/>
              <a:gd name="T12" fmla="*/ 73844 w 746"/>
              <a:gd name="T13" fmla="*/ 147637 h 272"/>
              <a:gd name="T14" fmla="*/ 108190 w 746"/>
              <a:gd name="T15" fmla="*/ 107950 h 272"/>
              <a:gd name="T16" fmla="*/ 151123 w 746"/>
              <a:gd name="T17" fmla="*/ 57150 h 272"/>
              <a:gd name="T18" fmla="*/ 202643 w 746"/>
              <a:gd name="T19" fmla="*/ 23812 h 272"/>
              <a:gd name="T20" fmla="*/ 249010 w 746"/>
              <a:gd name="T21" fmla="*/ 7937 h 272"/>
              <a:gd name="T22" fmla="*/ 309116 w 746"/>
              <a:gd name="T23" fmla="*/ 0 h 272"/>
              <a:gd name="T24" fmla="*/ 984019 w 746"/>
              <a:gd name="T25" fmla="*/ 0 h 272"/>
              <a:gd name="T26" fmla="*/ 1032103 w 746"/>
              <a:gd name="T27" fmla="*/ 4762 h 272"/>
              <a:gd name="T28" fmla="*/ 1083622 w 746"/>
              <a:gd name="T29" fmla="*/ 26988 h 272"/>
              <a:gd name="T30" fmla="*/ 1138576 w 746"/>
              <a:gd name="T31" fmla="*/ 60325 h 272"/>
              <a:gd name="T32" fmla="*/ 1186661 w 746"/>
              <a:gd name="T33" fmla="*/ 112712 h 272"/>
              <a:gd name="T34" fmla="*/ 1221007 w 746"/>
              <a:gd name="T35" fmla="*/ 166687 h 272"/>
              <a:gd name="T36" fmla="*/ 1253636 w 746"/>
              <a:gd name="T37" fmla="*/ 236537 h 272"/>
              <a:gd name="T38" fmla="*/ 1277678 w 746"/>
              <a:gd name="T39" fmla="*/ 336550 h 272"/>
              <a:gd name="T40" fmla="*/ 1279396 w 746"/>
              <a:gd name="T41" fmla="*/ 396875 h 272"/>
              <a:gd name="T42" fmla="*/ 1279396 w 746"/>
              <a:gd name="T43" fmla="*/ 420688 h 272"/>
              <a:gd name="T44" fmla="*/ 1279396 w 746"/>
              <a:gd name="T45" fmla="*/ 430213 h 272"/>
              <a:gd name="T46" fmla="*/ 0 w 746"/>
              <a:gd name="T47" fmla="*/ 430213 h 27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746"/>
              <a:gd name="T73" fmla="*/ 0 h 272"/>
              <a:gd name="T74" fmla="*/ 746 w 746"/>
              <a:gd name="T75" fmla="*/ 272 h 27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746" h="272">
                <a:moveTo>
                  <a:pt x="0" y="271"/>
                </a:moveTo>
                <a:lnTo>
                  <a:pt x="0" y="248"/>
                </a:lnTo>
                <a:lnTo>
                  <a:pt x="1" y="233"/>
                </a:lnTo>
                <a:lnTo>
                  <a:pt x="7" y="203"/>
                </a:lnTo>
                <a:lnTo>
                  <a:pt x="13" y="171"/>
                </a:lnTo>
                <a:lnTo>
                  <a:pt x="27" y="125"/>
                </a:lnTo>
                <a:lnTo>
                  <a:pt x="43" y="93"/>
                </a:lnTo>
                <a:lnTo>
                  <a:pt x="63" y="68"/>
                </a:lnTo>
                <a:lnTo>
                  <a:pt x="88" y="36"/>
                </a:lnTo>
                <a:lnTo>
                  <a:pt x="118" y="15"/>
                </a:lnTo>
                <a:lnTo>
                  <a:pt x="145" y="5"/>
                </a:lnTo>
                <a:lnTo>
                  <a:pt x="180" y="0"/>
                </a:lnTo>
                <a:lnTo>
                  <a:pt x="573" y="0"/>
                </a:lnTo>
                <a:lnTo>
                  <a:pt x="601" y="3"/>
                </a:lnTo>
                <a:lnTo>
                  <a:pt x="631" y="17"/>
                </a:lnTo>
                <a:lnTo>
                  <a:pt x="663" y="38"/>
                </a:lnTo>
                <a:lnTo>
                  <a:pt x="691" y="71"/>
                </a:lnTo>
                <a:lnTo>
                  <a:pt x="711" y="105"/>
                </a:lnTo>
                <a:lnTo>
                  <a:pt x="730" y="149"/>
                </a:lnTo>
                <a:lnTo>
                  <a:pt x="744" y="212"/>
                </a:lnTo>
                <a:lnTo>
                  <a:pt x="745" y="250"/>
                </a:lnTo>
                <a:lnTo>
                  <a:pt x="745" y="265"/>
                </a:lnTo>
                <a:lnTo>
                  <a:pt x="745" y="271"/>
                </a:lnTo>
                <a:lnTo>
                  <a:pt x="0" y="271"/>
                </a:lnTo>
              </a:path>
            </a:pathLst>
          </a:custGeom>
          <a:solidFill>
            <a:schemeClr val="accent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29" name="Freeform 69"/>
          <p:cNvSpPr>
            <a:spLocks/>
          </p:cNvSpPr>
          <p:nvPr/>
        </p:nvSpPr>
        <p:spPr bwMode="auto">
          <a:xfrm>
            <a:off x="5004427" y="1808164"/>
            <a:ext cx="546764" cy="541337"/>
          </a:xfrm>
          <a:custGeom>
            <a:avLst/>
            <a:gdLst>
              <a:gd name="T0" fmla="*/ 0 w 345"/>
              <a:gd name="T1" fmla="*/ 333375 h 341"/>
              <a:gd name="T2" fmla="*/ 542364 w 345"/>
              <a:gd name="T3" fmla="*/ 0 h 341"/>
              <a:gd name="T4" fmla="*/ 545797 w 345"/>
              <a:gd name="T5" fmla="*/ 22225 h 341"/>
              <a:gd name="T6" fmla="*/ 552662 w 345"/>
              <a:gd name="T7" fmla="*/ 34925 h 341"/>
              <a:gd name="T8" fmla="*/ 559528 w 345"/>
              <a:gd name="T9" fmla="*/ 76200 h 341"/>
              <a:gd name="T10" fmla="*/ 576691 w 345"/>
              <a:gd name="T11" fmla="*/ 146050 h 341"/>
              <a:gd name="T12" fmla="*/ 580124 w 345"/>
              <a:gd name="T13" fmla="*/ 212725 h 341"/>
              <a:gd name="T14" fmla="*/ 586989 w 345"/>
              <a:gd name="T15" fmla="*/ 314325 h 341"/>
              <a:gd name="T16" fmla="*/ 590422 w 345"/>
              <a:gd name="T17" fmla="*/ 374650 h 341"/>
              <a:gd name="T18" fmla="*/ 590422 w 345"/>
              <a:gd name="T19" fmla="*/ 387350 h 341"/>
              <a:gd name="T20" fmla="*/ 332970 w 345"/>
              <a:gd name="T21" fmla="*/ 539750 h 341"/>
              <a:gd name="T22" fmla="*/ 312374 w 345"/>
              <a:gd name="T23" fmla="*/ 523875 h 341"/>
              <a:gd name="T24" fmla="*/ 308942 w 345"/>
              <a:gd name="T25" fmla="*/ 495300 h 341"/>
              <a:gd name="T26" fmla="*/ 284913 w 345"/>
              <a:gd name="T27" fmla="*/ 460375 h 341"/>
              <a:gd name="T28" fmla="*/ 260884 w 345"/>
              <a:gd name="T29" fmla="*/ 431800 h 341"/>
              <a:gd name="T30" fmla="*/ 233423 w 345"/>
              <a:gd name="T31" fmla="*/ 406400 h 341"/>
              <a:gd name="T32" fmla="*/ 202528 w 345"/>
              <a:gd name="T33" fmla="*/ 390525 h 341"/>
              <a:gd name="T34" fmla="*/ 181932 w 345"/>
              <a:gd name="T35" fmla="*/ 374650 h 341"/>
              <a:gd name="T36" fmla="*/ 140740 w 345"/>
              <a:gd name="T37" fmla="*/ 361950 h 341"/>
              <a:gd name="T38" fmla="*/ 102981 w 345"/>
              <a:gd name="T39" fmla="*/ 342900 h 341"/>
              <a:gd name="T40" fmla="*/ 61788 w 345"/>
              <a:gd name="T41" fmla="*/ 336550 h 341"/>
              <a:gd name="T42" fmla="*/ 34327 w 345"/>
              <a:gd name="T43" fmla="*/ 336550 h 341"/>
              <a:gd name="T44" fmla="*/ 0 w 345"/>
              <a:gd name="T45" fmla="*/ 333375 h 34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45"/>
              <a:gd name="T70" fmla="*/ 0 h 341"/>
              <a:gd name="T71" fmla="*/ 345 w 345"/>
              <a:gd name="T72" fmla="*/ 341 h 34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45" h="341">
                <a:moveTo>
                  <a:pt x="0" y="210"/>
                </a:moveTo>
                <a:lnTo>
                  <a:pt x="316" y="0"/>
                </a:lnTo>
                <a:lnTo>
                  <a:pt x="318" y="14"/>
                </a:lnTo>
                <a:lnTo>
                  <a:pt x="322" y="22"/>
                </a:lnTo>
                <a:lnTo>
                  <a:pt x="326" y="48"/>
                </a:lnTo>
                <a:lnTo>
                  <a:pt x="336" y="92"/>
                </a:lnTo>
                <a:lnTo>
                  <a:pt x="338" y="134"/>
                </a:lnTo>
                <a:lnTo>
                  <a:pt x="342" y="198"/>
                </a:lnTo>
                <a:lnTo>
                  <a:pt x="344" y="236"/>
                </a:lnTo>
                <a:lnTo>
                  <a:pt x="344" y="244"/>
                </a:lnTo>
                <a:lnTo>
                  <a:pt x="194" y="340"/>
                </a:lnTo>
                <a:lnTo>
                  <a:pt x="182" y="330"/>
                </a:lnTo>
                <a:lnTo>
                  <a:pt x="180" y="312"/>
                </a:lnTo>
                <a:lnTo>
                  <a:pt x="166" y="290"/>
                </a:lnTo>
                <a:lnTo>
                  <a:pt x="152" y="272"/>
                </a:lnTo>
                <a:lnTo>
                  <a:pt x="136" y="256"/>
                </a:lnTo>
                <a:lnTo>
                  <a:pt x="118" y="246"/>
                </a:lnTo>
                <a:lnTo>
                  <a:pt x="106" y="236"/>
                </a:lnTo>
                <a:lnTo>
                  <a:pt x="82" y="228"/>
                </a:lnTo>
                <a:lnTo>
                  <a:pt x="60" y="216"/>
                </a:lnTo>
                <a:lnTo>
                  <a:pt x="36" y="212"/>
                </a:lnTo>
                <a:lnTo>
                  <a:pt x="20" y="212"/>
                </a:lnTo>
                <a:lnTo>
                  <a:pt x="0" y="210"/>
                </a:lnTo>
              </a:path>
            </a:pathLst>
          </a:custGeom>
          <a:gradFill rotWithShape="0">
            <a:gsLst>
              <a:gs pos="0">
                <a:srgbClr val="919191"/>
              </a:gs>
              <a:gs pos="100000">
                <a:srgbClr val="A7A7A7"/>
              </a:gs>
            </a:gsLst>
            <a:lin ang="5400000" scaled="1"/>
          </a:gradFill>
          <a:ln w="12700" cap="rnd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30" name="Freeform 70"/>
          <p:cNvSpPr>
            <a:spLocks/>
          </p:cNvSpPr>
          <p:nvPr/>
        </p:nvSpPr>
        <p:spPr bwMode="auto">
          <a:xfrm>
            <a:off x="3013797" y="1808164"/>
            <a:ext cx="546764" cy="541337"/>
          </a:xfrm>
          <a:custGeom>
            <a:avLst/>
            <a:gdLst>
              <a:gd name="T0" fmla="*/ 0 w 345"/>
              <a:gd name="T1" fmla="*/ 333375 h 341"/>
              <a:gd name="T2" fmla="*/ 542364 w 345"/>
              <a:gd name="T3" fmla="*/ 0 h 341"/>
              <a:gd name="T4" fmla="*/ 545797 w 345"/>
              <a:gd name="T5" fmla="*/ 22225 h 341"/>
              <a:gd name="T6" fmla="*/ 552662 w 345"/>
              <a:gd name="T7" fmla="*/ 34925 h 341"/>
              <a:gd name="T8" fmla="*/ 559528 w 345"/>
              <a:gd name="T9" fmla="*/ 76200 h 341"/>
              <a:gd name="T10" fmla="*/ 576691 w 345"/>
              <a:gd name="T11" fmla="*/ 146050 h 341"/>
              <a:gd name="T12" fmla="*/ 580124 w 345"/>
              <a:gd name="T13" fmla="*/ 212725 h 341"/>
              <a:gd name="T14" fmla="*/ 586989 w 345"/>
              <a:gd name="T15" fmla="*/ 314325 h 341"/>
              <a:gd name="T16" fmla="*/ 590422 w 345"/>
              <a:gd name="T17" fmla="*/ 374650 h 341"/>
              <a:gd name="T18" fmla="*/ 590422 w 345"/>
              <a:gd name="T19" fmla="*/ 387350 h 341"/>
              <a:gd name="T20" fmla="*/ 332970 w 345"/>
              <a:gd name="T21" fmla="*/ 539750 h 341"/>
              <a:gd name="T22" fmla="*/ 312374 w 345"/>
              <a:gd name="T23" fmla="*/ 523875 h 341"/>
              <a:gd name="T24" fmla="*/ 308942 w 345"/>
              <a:gd name="T25" fmla="*/ 495300 h 341"/>
              <a:gd name="T26" fmla="*/ 284913 w 345"/>
              <a:gd name="T27" fmla="*/ 460375 h 341"/>
              <a:gd name="T28" fmla="*/ 260884 w 345"/>
              <a:gd name="T29" fmla="*/ 431800 h 341"/>
              <a:gd name="T30" fmla="*/ 233423 w 345"/>
              <a:gd name="T31" fmla="*/ 406400 h 341"/>
              <a:gd name="T32" fmla="*/ 202528 w 345"/>
              <a:gd name="T33" fmla="*/ 390525 h 341"/>
              <a:gd name="T34" fmla="*/ 181932 w 345"/>
              <a:gd name="T35" fmla="*/ 374650 h 341"/>
              <a:gd name="T36" fmla="*/ 140740 w 345"/>
              <a:gd name="T37" fmla="*/ 361950 h 341"/>
              <a:gd name="T38" fmla="*/ 102981 w 345"/>
              <a:gd name="T39" fmla="*/ 342900 h 341"/>
              <a:gd name="T40" fmla="*/ 61788 w 345"/>
              <a:gd name="T41" fmla="*/ 336550 h 341"/>
              <a:gd name="T42" fmla="*/ 34327 w 345"/>
              <a:gd name="T43" fmla="*/ 336550 h 341"/>
              <a:gd name="T44" fmla="*/ 0 w 345"/>
              <a:gd name="T45" fmla="*/ 333375 h 34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45"/>
              <a:gd name="T70" fmla="*/ 0 h 341"/>
              <a:gd name="T71" fmla="*/ 345 w 345"/>
              <a:gd name="T72" fmla="*/ 341 h 34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45" h="341">
                <a:moveTo>
                  <a:pt x="0" y="210"/>
                </a:moveTo>
                <a:lnTo>
                  <a:pt x="316" y="0"/>
                </a:lnTo>
                <a:lnTo>
                  <a:pt x="318" y="14"/>
                </a:lnTo>
                <a:lnTo>
                  <a:pt x="322" y="22"/>
                </a:lnTo>
                <a:lnTo>
                  <a:pt x="326" y="48"/>
                </a:lnTo>
                <a:lnTo>
                  <a:pt x="336" y="92"/>
                </a:lnTo>
                <a:lnTo>
                  <a:pt x="338" y="134"/>
                </a:lnTo>
                <a:lnTo>
                  <a:pt x="342" y="198"/>
                </a:lnTo>
                <a:lnTo>
                  <a:pt x="344" y="236"/>
                </a:lnTo>
                <a:lnTo>
                  <a:pt x="344" y="244"/>
                </a:lnTo>
                <a:lnTo>
                  <a:pt x="194" y="340"/>
                </a:lnTo>
                <a:lnTo>
                  <a:pt x="182" y="330"/>
                </a:lnTo>
                <a:lnTo>
                  <a:pt x="180" y="312"/>
                </a:lnTo>
                <a:lnTo>
                  <a:pt x="166" y="290"/>
                </a:lnTo>
                <a:lnTo>
                  <a:pt x="152" y="272"/>
                </a:lnTo>
                <a:lnTo>
                  <a:pt x="136" y="256"/>
                </a:lnTo>
                <a:lnTo>
                  <a:pt x="118" y="246"/>
                </a:lnTo>
                <a:lnTo>
                  <a:pt x="106" y="236"/>
                </a:lnTo>
                <a:lnTo>
                  <a:pt x="82" y="228"/>
                </a:lnTo>
                <a:lnTo>
                  <a:pt x="60" y="216"/>
                </a:lnTo>
                <a:lnTo>
                  <a:pt x="36" y="212"/>
                </a:lnTo>
                <a:lnTo>
                  <a:pt x="20" y="212"/>
                </a:lnTo>
                <a:lnTo>
                  <a:pt x="0" y="210"/>
                </a:lnTo>
              </a:path>
            </a:pathLst>
          </a:custGeom>
          <a:gradFill rotWithShape="0">
            <a:gsLst>
              <a:gs pos="0">
                <a:srgbClr val="919191"/>
              </a:gs>
              <a:gs pos="100000">
                <a:srgbClr val="A7A7A7"/>
              </a:gs>
            </a:gsLst>
            <a:lin ang="5400000" scaled="1"/>
          </a:gradFill>
          <a:ln w="12700" cap="rnd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31" name="Arc 71"/>
          <p:cNvSpPr>
            <a:spLocks/>
          </p:cNvSpPr>
          <p:nvPr/>
        </p:nvSpPr>
        <p:spPr bwMode="auto">
          <a:xfrm>
            <a:off x="1797138" y="2111376"/>
            <a:ext cx="350340" cy="295275"/>
          </a:xfrm>
          <a:custGeom>
            <a:avLst/>
            <a:gdLst>
              <a:gd name="T0" fmla="*/ 0 w 20963"/>
              <a:gd name="T1" fmla="*/ 3063027 h 21600"/>
              <a:gd name="T2" fmla="*/ 6835949 w 20963"/>
              <a:gd name="T3" fmla="*/ 0 h 21600"/>
              <a:gd name="T4" fmla="*/ 6867062 w 20963"/>
              <a:gd name="T5" fmla="*/ 4036451 h 21600"/>
              <a:gd name="T6" fmla="*/ 0 60000 65536"/>
              <a:gd name="T7" fmla="*/ 0 60000 65536"/>
              <a:gd name="T8" fmla="*/ 0 60000 65536"/>
              <a:gd name="T9" fmla="*/ 0 w 20963"/>
              <a:gd name="T10" fmla="*/ 0 h 21600"/>
              <a:gd name="T11" fmla="*/ 20963 w 209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63" h="21600" fill="none" extrusionOk="0">
                <a:moveTo>
                  <a:pt x="0" y="16391"/>
                </a:moveTo>
                <a:cubicBezTo>
                  <a:pt x="2384" y="6795"/>
                  <a:pt x="10980" y="43"/>
                  <a:pt x="20868" y="0"/>
                </a:cubicBezTo>
              </a:path>
              <a:path w="20963" h="21600" stroke="0" extrusionOk="0">
                <a:moveTo>
                  <a:pt x="0" y="16391"/>
                </a:moveTo>
                <a:cubicBezTo>
                  <a:pt x="2384" y="6795"/>
                  <a:pt x="10980" y="43"/>
                  <a:pt x="20868" y="0"/>
                </a:cubicBezTo>
                <a:lnTo>
                  <a:pt x="20963" y="21600"/>
                </a:lnTo>
                <a:close/>
              </a:path>
            </a:pathLst>
          </a:custGeom>
          <a:noFill/>
          <a:ln w="12700" cap="rnd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32" name="Freeform 72"/>
          <p:cNvSpPr>
            <a:spLocks/>
          </p:cNvSpPr>
          <p:nvPr/>
        </p:nvSpPr>
        <p:spPr bwMode="auto">
          <a:xfrm>
            <a:off x="5894202" y="2124076"/>
            <a:ext cx="354737" cy="727075"/>
          </a:xfrm>
          <a:custGeom>
            <a:avLst/>
            <a:gdLst>
              <a:gd name="T0" fmla="*/ 382452 w 223"/>
              <a:gd name="T1" fmla="*/ 725488 h 458"/>
              <a:gd name="T2" fmla="*/ 15505 w 223"/>
              <a:gd name="T3" fmla="*/ 725488 h 458"/>
              <a:gd name="T4" fmla="*/ 0 w 223"/>
              <a:gd name="T5" fmla="*/ 382587 h 458"/>
              <a:gd name="T6" fmla="*/ 10337 w 223"/>
              <a:gd name="T7" fmla="*/ 176213 h 458"/>
              <a:gd name="T8" fmla="*/ 134375 w 223"/>
              <a:gd name="T9" fmla="*/ 65088 h 458"/>
              <a:gd name="T10" fmla="*/ 248077 w 223"/>
              <a:gd name="T11" fmla="*/ 14288 h 458"/>
              <a:gd name="T12" fmla="*/ 325601 w 223"/>
              <a:gd name="T13" fmla="*/ 0 h 458"/>
              <a:gd name="T14" fmla="*/ 377284 w 223"/>
              <a:gd name="T15" fmla="*/ 4763 h 458"/>
              <a:gd name="T16" fmla="*/ 377284 w 223"/>
              <a:gd name="T17" fmla="*/ 709613 h 45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23"/>
              <a:gd name="T28" fmla="*/ 0 h 458"/>
              <a:gd name="T29" fmla="*/ 223 w 223"/>
              <a:gd name="T30" fmla="*/ 458 h 45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23" h="458">
                <a:moveTo>
                  <a:pt x="222" y="457"/>
                </a:moveTo>
                <a:lnTo>
                  <a:pt x="9" y="457"/>
                </a:lnTo>
                <a:lnTo>
                  <a:pt x="0" y="241"/>
                </a:lnTo>
                <a:lnTo>
                  <a:pt x="6" y="111"/>
                </a:lnTo>
                <a:lnTo>
                  <a:pt x="78" y="41"/>
                </a:lnTo>
                <a:lnTo>
                  <a:pt x="144" y="9"/>
                </a:lnTo>
                <a:lnTo>
                  <a:pt x="189" y="0"/>
                </a:lnTo>
                <a:lnTo>
                  <a:pt x="219" y="3"/>
                </a:lnTo>
                <a:lnTo>
                  <a:pt x="219" y="447"/>
                </a:lnTo>
              </a:path>
            </a:pathLst>
          </a:custGeom>
          <a:gradFill rotWithShape="0">
            <a:gsLst>
              <a:gs pos="0">
                <a:srgbClr val="909090"/>
              </a:gs>
              <a:gs pos="100000">
                <a:srgbClr val="CECECE"/>
              </a:gs>
            </a:gsLst>
            <a:lin ang="5400000" scaled="1"/>
          </a:gra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33" name="Arc 73"/>
          <p:cNvSpPr>
            <a:spLocks/>
          </p:cNvSpPr>
          <p:nvPr/>
        </p:nvSpPr>
        <p:spPr bwMode="auto">
          <a:xfrm>
            <a:off x="5898598" y="2119314"/>
            <a:ext cx="351805" cy="295275"/>
          </a:xfrm>
          <a:custGeom>
            <a:avLst/>
            <a:gdLst>
              <a:gd name="T0" fmla="*/ 0 w 20963"/>
              <a:gd name="T1" fmla="*/ 3063027 h 21600"/>
              <a:gd name="T2" fmla="*/ 6893241 w 20963"/>
              <a:gd name="T3" fmla="*/ 0 h 21600"/>
              <a:gd name="T4" fmla="*/ 6924629 w 20963"/>
              <a:gd name="T5" fmla="*/ 4036451 h 21600"/>
              <a:gd name="T6" fmla="*/ 0 60000 65536"/>
              <a:gd name="T7" fmla="*/ 0 60000 65536"/>
              <a:gd name="T8" fmla="*/ 0 60000 65536"/>
              <a:gd name="T9" fmla="*/ 0 w 20963"/>
              <a:gd name="T10" fmla="*/ 0 h 21600"/>
              <a:gd name="T11" fmla="*/ 20963 w 209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63" h="21600" fill="none" extrusionOk="0">
                <a:moveTo>
                  <a:pt x="0" y="16391"/>
                </a:moveTo>
                <a:cubicBezTo>
                  <a:pt x="2384" y="6795"/>
                  <a:pt x="10980" y="43"/>
                  <a:pt x="20868" y="0"/>
                </a:cubicBezTo>
              </a:path>
              <a:path w="20963" h="21600" stroke="0" extrusionOk="0">
                <a:moveTo>
                  <a:pt x="0" y="16391"/>
                </a:moveTo>
                <a:cubicBezTo>
                  <a:pt x="2384" y="6795"/>
                  <a:pt x="10980" y="43"/>
                  <a:pt x="20868" y="0"/>
                </a:cubicBezTo>
                <a:lnTo>
                  <a:pt x="20963" y="21600"/>
                </a:lnTo>
                <a:close/>
              </a:path>
            </a:pathLst>
          </a:custGeom>
          <a:noFill/>
          <a:ln w="12700" cap="rnd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34" name="Arc 74"/>
          <p:cNvSpPr>
            <a:spLocks/>
          </p:cNvSpPr>
          <p:nvPr/>
        </p:nvSpPr>
        <p:spPr bwMode="auto">
          <a:xfrm>
            <a:off x="6018798" y="2425701"/>
            <a:ext cx="271184" cy="428625"/>
          </a:xfrm>
          <a:custGeom>
            <a:avLst/>
            <a:gdLst>
              <a:gd name="T0" fmla="*/ 0 w 21600"/>
              <a:gd name="T1" fmla="*/ 8505527 h 21600"/>
              <a:gd name="T2" fmla="*/ 3969887 w 21600"/>
              <a:gd name="T3" fmla="*/ 0 h 21600"/>
              <a:gd name="T4" fmla="*/ 3993178 w 21600"/>
              <a:gd name="T5" fmla="*/ 850552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719"/>
                  <a:pt x="9594" y="69"/>
                  <a:pt x="21474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719"/>
                  <a:pt x="9594" y="69"/>
                  <a:pt x="21474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35" name="Rectangle 75"/>
          <p:cNvSpPr>
            <a:spLocks noChangeArrowheads="1"/>
          </p:cNvSpPr>
          <p:nvPr/>
        </p:nvSpPr>
        <p:spPr bwMode="auto">
          <a:xfrm>
            <a:off x="6288516" y="2427289"/>
            <a:ext cx="344476" cy="238125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136" name="Rectangle 76"/>
          <p:cNvSpPr>
            <a:spLocks noChangeArrowheads="1"/>
          </p:cNvSpPr>
          <p:nvPr/>
        </p:nvSpPr>
        <p:spPr bwMode="auto">
          <a:xfrm>
            <a:off x="6165384" y="2662238"/>
            <a:ext cx="467608" cy="144462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folHlink"/>
            </a:bgClr>
          </a:patt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137" name="Rectangle 77"/>
          <p:cNvSpPr>
            <a:spLocks noChangeArrowheads="1"/>
          </p:cNvSpPr>
          <p:nvPr/>
        </p:nvSpPr>
        <p:spPr bwMode="auto">
          <a:xfrm>
            <a:off x="6165384" y="2808289"/>
            <a:ext cx="467608" cy="46037"/>
          </a:xfrm>
          <a:prstGeom prst="rect">
            <a:avLst/>
          </a:prstGeom>
          <a:solidFill>
            <a:srgbClr val="52FF5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138" name="Freeform 78"/>
          <p:cNvSpPr>
            <a:spLocks/>
          </p:cNvSpPr>
          <p:nvPr/>
        </p:nvSpPr>
        <p:spPr bwMode="auto">
          <a:xfrm>
            <a:off x="913228" y="1793875"/>
            <a:ext cx="546763" cy="541338"/>
          </a:xfrm>
          <a:custGeom>
            <a:avLst/>
            <a:gdLst>
              <a:gd name="T0" fmla="*/ 0 w 345"/>
              <a:gd name="T1" fmla="*/ 333375 h 341"/>
              <a:gd name="T2" fmla="*/ 542363 w 345"/>
              <a:gd name="T3" fmla="*/ 0 h 341"/>
              <a:gd name="T4" fmla="*/ 545796 w 345"/>
              <a:gd name="T5" fmla="*/ 22225 h 341"/>
              <a:gd name="T6" fmla="*/ 552661 w 345"/>
              <a:gd name="T7" fmla="*/ 34925 h 341"/>
              <a:gd name="T8" fmla="*/ 559527 w 345"/>
              <a:gd name="T9" fmla="*/ 76200 h 341"/>
              <a:gd name="T10" fmla="*/ 576690 w 345"/>
              <a:gd name="T11" fmla="*/ 146050 h 341"/>
              <a:gd name="T12" fmla="*/ 580123 w 345"/>
              <a:gd name="T13" fmla="*/ 212725 h 341"/>
              <a:gd name="T14" fmla="*/ 586988 w 345"/>
              <a:gd name="T15" fmla="*/ 314325 h 341"/>
              <a:gd name="T16" fmla="*/ 590421 w 345"/>
              <a:gd name="T17" fmla="*/ 374650 h 341"/>
              <a:gd name="T18" fmla="*/ 590421 w 345"/>
              <a:gd name="T19" fmla="*/ 387350 h 341"/>
              <a:gd name="T20" fmla="*/ 332970 w 345"/>
              <a:gd name="T21" fmla="*/ 539750 h 341"/>
              <a:gd name="T22" fmla="*/ 312374 w 345"/>
              <a:gd name="T23" fmla="*/ 523875 h 341"/>
              <a:gd name="T24" fmla="*/ 308941 w 345"/>
              <a:gd name="T25" fmla="*/ 495300 h 341"/>
              <a:gd name="T26" fmla="*/ 284912 w 345"/>
              <a:gd name="T27" fmla="*/ 460375 h 341"/>
              <a:gd name="T28" fmla="*/ 260884 w 345"/>
              <a:gd name="T29" fmla="*/ 431800 h 341"/>
              <a:gd name="T30" fmla="*/ 233422 w 345"/>
              <a:gd name="T31" fmla="*/ 406400 h 341"/>
              <a:gd name="T32" fmla="*/ 202528 w 345"/>
              <a:gd name="T33" fmla="*/ 390525 h 341"/>
              <a:gd name="T34" fmla="*/ 181932 w 345"/>
              <a:gd name="T35" fmla="*/ 374650 h 341"/>
              <a:gd name="T36" fmla="*/ 140740 w 345"/>
              <a:gd name="T37" fmla="*/ 361950 h 341"/>
              <a:gd name="T38" fmla="*/ 102980 w 345"/>
              <a:gd name="T39" fmla="*/ 342900 h 341"/>
              <a:gd name="T40" fmla="*/ 61788 w 345"/>
              <a:gd name="T41" fmla="*/ 336550 h 341"/>
              <a:gd name="T42" fmla="*/ 34327 w 345"/>
              <a:gd name="T43" fmla="*/ 336550 h 341"/>
              <a:gd name="T44" fmla="*/ 0 w 345"/>
              <a:gd name="T45" fmla="*/ 333375 h 34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45"/>
              <a:gd name="T70" fmla="*/ 0 h 341"/>
              <a:gd name="T71" fmla="*/ 345 w 345"/>
              <a:gd name="T72" fmla="*/ 341 h 34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45" h="341">
                <a:moveTo>
                  <a:pt x="0" y="210"/>
                </a:moveTo>
                <a:lnTo>
                  <a:pt x="316" y="0"/>
                </a:lnTo>
                <a:lnTo>
                  <a:pt x="318" y="14"/>
                </a:lnTo>
                <a:lnTo>
                  <a:pt x="322" y="22"/>
                </a:lnTo>
                <a:lnTo>
                  <a:pt x="326" y="48"/>
                </a:lnTo>
                <a:lnTo>
                  <a:pt x="336" y="92"/>
                </a:lnTo>
                <a:lnTo>
                  <a:pt x="338" y="134"/>
                </a:lnTo>
                <a:lnTo>
                  <a:pt x="342" y="198"/>
                </a:lnTo>
                <a:lnTo>
                  <a:pt x="344" y="236"/>
                </a:lnTo>
                <a:lnTo>
                  <a:pt x="344" y="244"/>
                </a:lnTo>
                <a:lnTo>
                  <a:pt x="194" y="340"/>
                </a:lnTo>
                <a:lnTo>
                  <a:pt x="182" y="330"/>
                </a:lnTo>
                <a:lnTo>
                  <a:pt x="180" y="312"/>
                </a:lnTo>
                <a:lnTo>
                  <a:pt x="166" y="290"/>
                </a:lnTo>
                <a:lnTo>
                  <a:pt x="152" y="272"/>
                </a:lnTo>
                <a:lnTo>
                  <a:pt x="136" y="256"/>
                </a:lnTo>
                <a:lnTo>
                  <a:pt x="118" y="246"/>
                </a:lnTo>
                <a:lnTo>
                  <a:pt x="106" y="236"/>
                </a:lnTo>
                <a:lnTo>
                  <a:pt x="82" y="228"/>
                </a:lnTo>
                <a:lnTo>
                  <a:pt x="60" y="216"/>
                </a:lnTo>
                <a:lnTo>
                  <a:pt x="36" y="212"/>
                </a:lnTo>
                <a:lnTo>
                  <a:pt x="20" y="212"/>
                </a:lnTo>
                <a:lnTo>
                  <a:pt x="0" y="210"/>
                </a:lnTo>
              </a:path>
            </a:pathLst>
          </a:custGeom>
          <a:gradFill rotWithShape="0">
            <a:gsLst>
              <a:gs pos="0">
                <a:srgbClr val="919191"/>
              </a:gs>
              <a:gs pos="100000">
                <a:srgbClr val="A7A7A7"/>
              </a:gs>
            </a:gsLst>
            <a:lin ang="5400000" scaled="1"/>
          </a:gradFill>
          <a:ln w="12700" cap="rnd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39" name="Freeform 79"/>
          <p:cNvSpPr>
            <a:spLocks/>
          </p:cNvSpPr>
          <p:nvPr/>
        </p:nvSpPr>
        <p:spPr bwMode="auto">
          <a:xfrm>
            <a:off x="6627128" y="1423988"/>
            <a:ext cx="2052196" cy="3282950"/>
          </a:xfrm>
          <a:custGeom>
            <a:avLst/>
            <a:gdLst>
              <a:gd name="T0" fmla="*/ 0 w 1292"/>
              <a:gd name="T1" fmla="*/ 1436687 h 2068"/>
              <a:gd name="T2" fmla="*/ 2220780 w 1292"/>
              <a:gd name="T3" fmla="*/ 0 h 2068"/>
              <a:gd name="T4" fmla="*/ 2208738 w 1292"/>
              <a:gd name="T5" fmla="*/ 1676400 h 2068"/>
              <a:gd name="T6" fmla="*/ 2220780 w 1292"/>
              <a:gd name="T7" fmla="*/ 1922462 h 2068"/>
              <a:gd name="T8" fmla="*/ 6881 w 1292"/>
              <a:gd name="T9" fmla="*/ 3281363 h 2068"/>
              <a:gd name="T10" fmla="*/ 0 w 1292"/>
              <a:gd name="T11" fmla="*/ 1436687 h 20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92"/>
              <a:gd name="T19" fmla="*/ 0 h 2068"/>
              <a:gd name="T20" fmla="*/ 1292 w 1292"/>
              <a:gd name="T21" fmla="*/ 2068 h 20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92" h="2068">
                <a:moveTo>
                  <a:pt x="0" y="905"/>
                </a:moveTo>
                <a:lnTo>
                  <a:pt x="1291" y="0"/>
                </a:lnTo>
                <a:lnTo>
                  <a:pt x="1284" y="1056"/>
                </a:lnTo>
                <a:lnTo>
                  <a:pt x="1291" y="1211"/>
                </a:lnTo>
                <a:lnTo>
                  <a:pt x="4" y="2067"/>
                </a:lnTo>
                <a:lnTo>
                  <a:pt x="0" y="905"/>
                </a:lnTo>
              </a:path>
            </a:pathLst>
          </a:custGeom>
          <a:solidFill>
            <a:srgbClr val="A2C1FE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40" name="Freeform 80"/>
          <p:cNvSpPr>
            <a:spLocks/>
          </p:cNvSpPr>
          <p:nvPr/>
        </p:nvSpPr>
        <p:spPr bwMode="auto">
          <a:xfrm>
            <a:off x="6634458" y="3186114"/>
            <a:ext cx="2039004" cy="2187575"/>
          </a:xfrm>
          <a:custGeom>
            <a:avLst/>
            <a:gdLst>
              <a:gd name="T0" fmla="*/ 0 w 1285"/>
              <a:gd name="T1" fmla="*/ 1371600 h 1378"/>
              <a:gd name="T2" fmla="*/ 2206495 w 1285"/>
              <a:gd name="T3" fmla="*/ 0 h 1378"/>
              <a:gd name="T4" fmla="*/ 2206495 w 1285"/>
              <a:gd name="T5" fmla="*/ 728662 h 1378"/>
              <a:gd name="T6" fmla="*/ 5155 w 1285"/>
              <a:gd name="T7" fmla="*/ 2185988 h 1378"/>
              <a:gd name="T8" fmla="*/ 0 w 1285"/>
              <a:gd name="T9" fmla="*/ 1371600 h 13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85"/>
              <a:gd name="T16" fmla="*/ 0 h 1378"/>
              <a:gd name="T17" fmla="*/ 1285 w 1285"/>
              <a:gd name="T18" fmla="*/ 1378 h 13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85" h="1378">
                <a:moveTo>
                  <a:pt x="0" y="864"/>
                </a:moveTo>
                <a:lnTo>
                  <a:pt x="1284" y="0"/>
                </a:lnTo>
                <a:lnTo>
                  <a:pt x="1284" y="459"/>
                </a:lnTo>
                <a:lnTo>
                  <a:pt x="3" y="1377"/>
                </a:lnTo>
                <a:lnTo>
                  <a:pt x="0" y="864"/>
                </a:lnTo>
              </a:path>
            </a:pathLst>
          </a:custGeom>
          <a:solidFill>
            <a:srgbClr val="063DE8"/>
          </a:solidFill>
          <a:ln w="12700" cap="rnd">
            <a:solidFill>
              <a:srgbClr val="063DE8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 useBgFill="1">
        <p:nvSpPr>
          <p:cNvPr id="88141" name="Rectangle 81"/>
          <p:cNvSpPr>
            <a:spLocks noChangeArrowheads="1"/>
          </p:cNvSpPr>
          <p:nvPr/>
        </p:nvSpPr>
        <p:spPr bwMode="auto">
          <a:xfrm>
            <a:off x="8680791" y="762000"/>
            <a:ext cx="378190" cy="528638"/>
          </a:xfrm>
          <a:prstGeom prst="rect">
            <a:avLst/>
          </a:prstGeom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142" name="Line 82"/>
          <p:cNvSpPr>
            <a:spLocks noChangeShapeType="1"/>
          </p:cNvSpPr>
          <p:nvPr/>
        </p:nvSpPr>
        <p:spPr bwMode="auto">
          <a:xfrm>
            <a:off x="8671995" y="3662364"/>
            <a:ext cx="0" cy="276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43" name="Freeform 83"/>
          <p:cNvSpPr>
            <a:spLocks/>
          </p:cNvSpPr>
          <p:nvPr/>
        </p:nvSpPr>
        <p:spPr bwMode="auto">
          <a:xfrm>
            <a:off x="3949012" y="2422525"/>
            <a:ext cx="1184410" cy="431800"/>
          </a:xfrm>
          <a:custGeom>
            <a:avLst/>
            <a:gdLst>
              <a:gd name="T0" fmla="*/ 0 w 746"/>
              <a:gd name="T1" fmla="*/ 430213 h 272"/>
              <a:gd name="T2" fmla="*/ 0 w 746"/>
              <a:gd name="T3" fmla="*/ 393700 h 272"/>
              <a:gd name="T4" fmla="*/ 1719 w 746"/>
              <a:gd name="T5" fmla="*/ 369887 h 272"/>
              <a:gd name="T6" fmla="*/ 12036 w 746"/>
              <a:gd name="T7" fmla="*/ 322262 h 272"/>
              <a:gd name="T8" fmla="*/ 22353 w 746"/>
              <a:gd name="T9" fmla="*/ 271462 h 272"/>
              <a:gd name="T10" fmla="*/ 46425 w 746"/>
              <a:gd name="T11" fmla="*/ 198437 h 272"/>
              <a:gd name="T12" fmla="*/ 73936 w 746"/>
              <a:gd name="T13" fmla="*/ 147637 h 272"/>
              <a:gd name="T14" fmla="*/ 108325 w 746"/>
              <a:gd name="T15" fmla="*/ 107950 h 272"/>
              <a:gd name="T16" fmla="*/ 151310 w 746"/>
              <a:gd name="T17" fmla="*/ 57150 h 272"/>
              <a:gd name="T18" fmla="*/ 202894 w 746"/>
              <a:gd name="T19" fmla="*/ 23812 h 272"/>
              <a:gd name="T20" fmla="*/ 249318 w 746"/>
              <a:gd name="T21" fmla="*/ 7937 h 272"/>
              <a:gd name="T22" fmla="*/ 309499 w 746"/>
              <a:gd name="T23" fmla="*/ 0 h 272"/>
              <a:gd name="T24" fmla="*/ 985237 w 746"/>
              <a:gd name="T25" fmla="*/ 0 h 272"/>
              <a:gd name="T26" fmla="*/ 1033382 w 746"/>
              <a:gd name="T27" fmla="*/ 4762 h 272"/>
              <a:gd name="T28" fmla="*/ 1084965 w 746"/>
              <a:gd name="T29" fmla="*/ 26988 h 272"/>
              <a:gd name="T30" fmla="*/ 1139987 w 746"/>
              <a:gd name="T31" fmla="*/ 60325 h 272"/>
              <a:gd name="T32" fmla="*/ 1188131 w 746"/>
              <a:gd name="T33" fmla="*/ 112712 h 272"/>
              <a:gd name="T34" fmla="*/ 1222520 w 746"/>
              <a:gd name="T35" fmla="*/ 166687 h 272"/>
              <a:gd name="T36" fmla="*/ 1255189 w 746"/>
              <a:gd name="T37" fmla="*/ 236537 h 272"/>
              <a:gd name="T38" fmla="*/ 1279261 w 746"/>
              <a:gd name="T39" fmla="*/ 336550 h 272"/>
              <a:gd name="T40" fmla="*/ 1280981 w 746"/>
              <a:gd name="T41" fmla="*/ 396875 h 272"/>
              <a:gd name="T42" fmla="*/ 1280981 w 746"/>
              <a:gd name="T43" fmla="*/ 420688 h 272"/>
              <a:gd name="T44" fmla="*/ 1280981 w 746"/>
              <a:gd name="T45" fmla="*/ 430213 h 272"/>
              <a:gd name="T46" fmla="*/ 0 w 746"/>
              <a:gd name="T47" fmla="*/ 430213 h 27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746"/>
              <a:gd name="T73" fmla="*/ 0 h 272"/>
              <a:gd name="T74" fmla="*/ 746 w 746"/>
              <a:gd name="T75" fmla="*/ 272 h 27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746" h="272">
                <a:moveTo>
                  <a:pt x="0" y="271"/>
                </a:moveTo>
                <a:lnTo>
                  <a:pt x="0" y="248"/>
                </a:lnTo>
                <a:lnTo>
                  <a:pt x="1" y="233"/>
                </a:lnTo>
                <a:lnTo>
                  <a:pt x="7" y="203"/>
                </a:lnTo>
                <a:lnTo>
                  <a:pt x="13" y="171"/>
                </a:lnTo>
                <a:lnTo>
                  <a:pt x="27" y="125"/>
                </a:lnTo>
                <a:lnTo>
                  <a:pt x="43" y="93"/>
                </a:lnTo>
                <a:lnTo>
                  <a:pt x="63" y="68"/>
                </a:lnTo>
                <a:lnTo>
                  <a:pt x="88" y="36"/>
                </a:lnTo>
                <a:lnTo>
                  <a:pt x="118" y="15"/>
                </a:lnTo>
                <a:lnTo>
                  <a:pt x="145" y="5"/>
                </a:lnTo>
                <a:lnTo>
                  <a:pt x="180" y="0"/>
                </a:lnTo>
                <a:lnTo>
                  <a:pt x="573" y="0"/>
                </a:lnTo>
                <a:lnTo>
                  <a:pt x="601" y="3"/>
                </a:lnTo>
                <a:lnTo>
                  <a:pt x="631" y="17"/>
                </a:lnTo>
                <a:lnTo>
                  <a:pt x="663" y="38"/>
                </a:lnTo>
                <a:lnTo>
                  <a:pt x="691" y="71"/>
                </a:lnTo>
                <a:lnTo>
                  <a:pt x="711" y="105"/>
                </a:lnTo>
                <a:lnTo>
                  <a:pt x="730" y="149"/>
                </a:lnTo>
                <a:lnTo>
                  <a:pt x="744" y="212"/>
                </a:lnTo>
                <a:lnTo>
                  <a:pt x="745" y="250"/>
                </a:lnTo>
                <a:lnTo>
                  <a:pt x="745" y="265"/>
                </a:lnTo>
                <a:lnTo>
                  <a:pt x="745" y="271"/>
                </a:lnTo>
                <a:lnTo>
                  <a:pt x="0" y="271"/>
                </a:lnTo>
              </a:path>
            </a:pathLst>
          </a:custGeom>
          <a:solidFill>
            <a:schemeClr val="accent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44" name="Line 84"/>
          <p:cNvSpPr>
            <a:spLocks noChangeShapeType="1"/>
          </p:cNvSpPr>
          <p:nvPr/>
        </p:nvSpPr>
        <p:spPr bwMode="auto">
          <a:xfrm>
            <a:off x="6295845" y="4919663"/>
            <a:ext cx="334215" cy="0"/>
          </a:xfrm>
          <a:prstGeom prst="line">
            <a:avLst/>
          </a:prstGeom>
          <a:noFill/>
          <a:ln w="12700">
            <a:solidFill>
              <a:srgbClr val="063DE8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45" name="Freeform 85"/>
          <p:cNvSpPr>
            <a:spLocks/>
          </p:cNvSpPr>
          <p:nvPr/>
        </p:nvSpPr>
        <p:spPr bwMode="auto">
          <a:xfrm>
            <a:off x="2779260" y="2851151"/>
            <a:ext cx="1546477" cy="303213"/>
          </a:xfrm>
          <a:custGeom>
            <a:avLst/>
            <a:gdLst>
              <a:gd name="T0" fmla="*/ 0 w 974"/>
              <a:gd name="T1" fmla="*/ 0 h 191"/>
              <a:gd name="T2" fmla="*/ 5159 w 974"/>
              <a:gd name="T3" fmla="*/ 46038 h 191"/>
              <a:gd name="T4" fmla="*/ 12037 w 974"/>
              <a:gd name="T5" fmla="*/ 88900 h 191"/>
              <a:gd name="T6" fmla="*/ 34390 w 974"/>
              <a:gd name="T7" fmla="*/ 153988 h 191"/>
              <a:gd name="T8" fmla="*/ 67061 w 974"/>
              <a:gd name="T9" fmla="*/ 201613 h 191"/>
              <a:gd name="T10" fmla="*/ 113488 w 974"/>
              <a:gd name="T11" fmla="*/ 244475 h 191"/>
              <a:gd name="T12" fmla="*/ 161635 w 974"/>
              <a:gd name="T13" fmla="*/ 271463 h 191"/>
              <a:gd name="T14" fmla="*/ 223538 w 974"/>
              <a:gd name="T15" fmla="*/ 293688 h 191"/>
              <a:gd name="T16" fmla="*/ 302636 w 974"/>
              <a:gd name="T17" fmla="*/ 301625 h 191"/>
              <a:gd name="T18" fmla="*/ 1354982 w 974"/>
              <a:gd name="T19" fmla="*/ 298450 h 191"/>
              <a:gd name="T20" fmla="*/ 1463312 w 974"/>
              <a:gd name="T21" fmla="*/ 285750 h 191"/>
              <a:gd name="T22" fmla="*/ 1525215 w 974"/>
              <a:gd name="T23" fmla="*/ 265113 h 191"/>
              <a:gd name="T24" fmla="*/ 1566483 w 974"/>
              <a:gd name="T25" fmla="*/ 230188 h 191"/>
              <a:gd name="T26" fmla="*/ 1580239 w 974"/>
              <a:gd name="T27" fmla="*/ 222250 h 191"/>
              <a:gd name="T28" fmla="*/ 1607752 w 974"/>
              <a:gd name="T29" fmla="*/ 200025 h 191"/>
              <a:gd name="T30" fmla="*/ 1626666 w 974"/>
              <a:gd name="T31" fmla="*/ 153988 h 191"/>
              <a:gd name="T32" fmla="*/ 1654179 w 974"/>
              <a:gd name="T33" fmla="*/ 106363 h 191"/>
              <a:gd name="T34" fmla="*/ 1666215 w 974"/>
              <a:gd name="T35" fmla="*/ 47625 h 191"/>
              <a:gd name="T36" fmla="*/ 1673093 w 974"/>
              <a:gd name="T37" fmla="*/ 0 h 191"/>
              <a:gd name="T38" fmla="*/ 0 w 974"/>
              <a:gd name="T39" fmla="*/ 0 h 19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74"/>
              <a:gd name="T61" fmla="*/ 0 h 191"/>
              <a:gd name="T62" fmla="*/ 974 w 974"/>
              <a:gd name="T63" fmla="*/ 191 h 19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74" h="191">
                <a:moveTo>
                  <a:pt x="0" y="0"/>
                </a:moveTo>
                <a:lnTo>
                  <a:pt x="3" y="29"/>
                </a:lnTo>
                <a:lnTo>
                  <a:pt x="7" y="56"/>
                </a:lnTo>
                <a:lnTo>
                  <a:pt x="20" y="97"/>
                </a:lnTo>
                <a:lnTo>
                  <a:pt x="39" y="127"/>
                </a:lnTo>
                <a:lnTo>
                  <a:pt x="66" y="154"/>
                </a:lnTo>
                <a:lnTo>
                  <a:pt x="94" y="171"/>
                </a:lnTo>
                <a:lnTo>
                  <a:pt x="130" y="185"/>
                </a:lnTo>
                <a:lnTo>
                  <a:pt x="176" y="190"/>
                </a:lnTo>
                <a:lnTo>
                  <a:pt x="788" y="188"/>
                </a:lnTo>
                <a:lnTo>
                  <a:pt x="851" y="180"/>
                </a:lnTo>
                <a:lnTo>
                  <a:pt x="887" y="167"/>
                </a:lnTo>
                <a:lnTo>
                  <a:pt x="911" y="145"/>
                </a:lnTo>
                <a:lnTo>
                  <a:pt x="919" y="140"/>
                </a:lnTo>
                <a:lnTo>
                  <a:pt x="935" y="126"/>
                </a:lnTo>
                <a:lnTo>
                  <a:pt x="946" y="97"/>
                </a:lnTo>
                <a:lnTo>
                  <a:pt x="962" y="67"/>
                </a:lnTo>
                <a:lnTo>
                  <a:pt x="969" y="30"/>
                </a:lnTo>
                <a:lnTo>
                  <a:pt x="973" y="0"/>
                </a:lnTo>
                <a:lnTo>
                  <a:pt x="0" y="0"/>
                </a:lnTo>
              </a:path>
            </a:pathLst>
          </a:custGeom>
          <a:solidFill>
            <a:srgbClr val="F64F6D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46" name="Freeform 86"/>
          <p:cNvSpPr>
            <a:spLocks/>
          </p:cNvSpPr>
          <p:nvPr/>
        </p:nvSpPr>
        <p:spPr bwMode="auto">
          <a:xfrm>
            <a:off x="2950765" y="2851150"/>
            <a:ext cx="1182944" cy="401638"/>
          </a:xfrm>
          <a:custGeom>
            <a:avLst/>
            <a:gdLst>
              <a:gd name="T0" fmla="*/ 0 w 745"/>
              <a:gd name="T1" fmla="*/ 0 h 253"/>
              <a:gd name="T2" fmla="*/ 5159 w 745"/>
              <a:gd name="T3" fmla="*/ 61913 h 253"/>
              <a:gd name="T4" fmla="*/ 10318 w 745"/>
              <a:gd name="T5" fmla="*/ 119063 h 253"/>
              <a:gd name="T6" fmla="*/ 27514 w 745"/>
              <a:gd name="T7" fmla="*/ 204788 h 253"/>
              <a:gd name="T8" fmla="*/ 51588 w 745"/>
              <a:gd name="T9" fmla="*/ 268288 h 253"/>
              <a:gd name="T10" fmla="*/ 87700 w 745"/>
              <a:gd name="T11" fmla="*/ 325438 h 253"/>
              <a:gd name="T12" fmla="*/ 123812 w 745"/>
              <a:gd name="T13" fmla="*/ 361950 h 253"/>
              <a:gd name="T14" fmla="*/ 171961 w 745"/>
              <a:gd name="T15" fmla="*/ 390525 h 253"/>
              <a:gd name="T16" fmla="*/ 232148 w 745"/>
              <a:gd name="T17" fmla="*/ 400050 h 253"/>
              <a:gd name="T18" fmla="*/ 1036927 w 745"/>
              <a:gd name="T19" fmla="*/ 396875 h 253"/>
              <a:gd name="T20" fmla="*/ 1119468 w 745"/>
              <a:gd name="T21" fmla="*/ 381000 h 253"/>
              <a:gd name="T22" fmla="*/ 1167618 w 745"/>
              <a:gd name="T23" fmla="*/ 352425 h 253"/>
              <a:gd name="T24" fmla="*/ 1198571 w 745"/>
              <a:gd name="T25" fmla="*/ 306388 h 253"/>
              <a:gd name="T26" fmla="*/ 1208888 w 745"/>
              <a:gd name="T27" fmla="*/ 295275 h 253"/>
              <a:gd name="T28" fmla="*/ 1229524 w 745"/>
              <a:gd name="T29" fmla="*/ 266700 h 253"/>
              <a:gd name="T30" fmla="*/ 1245000 w 745"/>
              <a:gd name="T31" fmla="*/ 204788 h 253"/>
              <a:gd name="T32" fmla="*/ 1265635 w 745"/>
              <a:gd name="T33" fmla="*/ 142875 h 253"/>
              <a:gd name="T34" fmla="*/ 1274234 w 745"/>
              <a:gd name="T35" fmla="*/ 63500 h 253"/>
              <a:gd name="T36" fmla="*/ 1279392 w 745"/>
              <a:gd name="T37" fmla="*/ 0 h 253"/>
              <a:gd name="T38" fmla="*/ 0 w 745"/>
              <a:gd name="T39" fmla="*/ 0 h 25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45"/>
              <a:gd name="T61" fmla="*/ 0 h 253"/>
              <a:gd name="T62" fmla="*/ 745 w 745"/>
              <a:gd name="T63" fmla="*/ 253 h 25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45" h="253">
                <a:moveTo>
                  <a:pt x="0" y="0"/>
                </a:moveTo>
                <a:lnTo>
                  <a:pt x="3" y="39"/>
                </a:lnTo>
                <a:lnTo>
                  <a:pt x="6" y="75"/>
                </a:lnTo>
                <a:lnTo>
                  <a:pt x="16" y="129"/>
                </a:lnTo>
                <a:lnTo>
                  <a:pt x="30" y="169"/>
                </a:lnTo>
                <a:lnTo>
                  <a:pt x="51" y="205"/>
                </a:lnTo>
                <a:lnTo>
                  <a:pt x="72" y="228"/>
                </a:lnTo>
                <a:lnTo>
                  <a:pt x="100" y="246"/>
                </a:lnTo>
                <a:lnTo>
                  <a:pt x="135" y="252"/>
                </a:lnTo>
                <a:lnTo>
                  <a:pt x="603" y="250"/>
                </a:lnTo>
                <a:lnTo>
                  <a:pt x="651" y="240"/>
                </a:lnTo>
                <a:lnTo>
                  <a:pt x="679" y="222"/>
                </a:lnTo>
                <a:lnTo>
                  <a:pt x="697" y="193"/>
                </a:lnTo>
                <a:lnTo>
                  <a:pt x="703" y="186"/>
                </a:lnTo>
                <a:lnTo>
                  <a:pt x="715" y="168"/>
                </a:lnTo>
                <a:lnTo>
                  <a:pt x="724" y="129"/>
                </a:lnTo>
                <a:lnTo>
                  <a:pt x="736" y="90"/>
                </a:lnTo>
                <a:lnTo>
                  <a:pt x="741" y="40"/>
                </a:lnTo>
                <a:lnTo>
                  <a:pt x="744" y="0"/>
                </a:lnTo>
                <a:lnTo>
                  <a:pt x="0" y="0"/>
                </a:lnTo>
              </a:path>
            </a:pathLst>
          </a:custGeom>
          <a:solidFill>
            <a:srgbClr val="D93192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grpSp>
        <p:nvGrpSpPr>
          <p:cNvPr id="4" name="Group 87"/>
          <p:cNvGrpSpPr>
            <a:grpSpLocks/>
          </p:cNvGrpSpPr>
          <p:nvPr/>
        </p:nvGrpSpPr>
        <p:grpSpPr bwMode="auto">
          <a:xfrm>
            <a:off x="2949299" y="2851151"/>
            <a:ext cx="1185877" cy="130175"/>
            <a:chOff x="1858" y="2189"/>
            <a:chExt cx="747" cy="82"/>
          </a:xfrm>
        </p:grpSpPr>
        <p:sp>
          <p:nvSpPr>
            <p:cNvPr id="88160" name="Freeform 88"/>
            <p:cNvSpPr>
              <a:spLocks/>
            </p:cNvSpPr>
            <p:nvPr/>
          </p:nvSpPr>
          <p:spPr bwMode="auto">
            <a:xfrm>
              <a:off x="1858" y="2189"/>
              <a:ext cx="291" cy="82"/>
            </a:xfrm>
            <a:custGeom>
              <a:avLst/>
              <a:gdLst>
                <a:gd name="T0" fmla="*/ 0 w 291"/>
                <a:gd name="T1" fmla="*/ 0 h 82"/>
                <a:gd name="T2" fmla="*/ 1 w 291"/>
                <a:gd name="T3" fmla="*/ 12 h 82"/>
                <a:gd name="T4" fmla="*/ 2 w 291"/>
                <a:gd name="T5" fmla="*/ 24 h 82"/>
                <a:gd name="T6" fmla="*/ 6 w 291"/>
                <a:gd name="T7" fmla="*/ 41 h 82"/>
                <a:gd name="T8" fmla="*/ 11 w 291"/>
                <a:gd name="T9" fmla="*/ 54 h 82"/>
                <a:gd name="T10" fmla="*/ 19 w 291"/>
                <a:gd name="T11" fmla="*/ 65 h 82"/>
                <a:gd name="T12" fmla="*/ 28 w 291"/>
                <a:gd name="T13" fmla="*/ 73 h 82"/>
                <a:gd name="T14" fmla="*/ 38 w 291"/>
                <a:gd name="T15" fmla="*/ 79 h 82"/>
                <a:gd name="T16" fmla="*/ 52 w 291"/>
                <a:gd name="T17" fmla="*/ 81 h 82"/>
                <a:gd name="T18" fmla="*/ 235 w 291"/>
                <a:gd name="T19" fmla="*/ 80 h 82"/>
                <a:gd name="T20" fmla="*/ 253 w 291"/>
                <a:gd name="T21" fmla="*/ 77 h 82"/>
                <a:gd name="T22" fmla="*/ 264 w 291"/>
                <a:gd name="T23" fmla="*/ 71 h 82"/>
                <a:gd name="T24" fmla="*/ 271 w 291"/>
                <a:gd name="T25" fmla="*/ 62 h 82"/>
                <a:gd name="T26" fmla="*/ 274 w 291"/>
                <a:gd name="T27" fmla="*/ 59 h 82"/>
                <a:gd name="T28" fmla="*/ 278 w 291"/>
                <a:gd name="T29" fmla="*/ 54 h 82"/>
                <a:gd name="T30" fmla="*/ 282 w 291"/>
                <a:gd name="T31" fmla="*/ 41 h 82"/>
                <a:gd name="T32" fmla="*/ 286 w 291"/>
                <a:gd name="T33" fmla="*/ 28 h 82"/>
                <a:gd name="T34" fmla="*/ 288 w 291"/>
                <a:gd name="T35" fmla="*/ 12 h 82"/>
                <a:gd name="T36" fmla="*/ 290 w 291"/>
                <a:gd name="T37" fmla="*/ 0 h 82"/>
                <a:gd name="T38" fmla="*/ 0 w 291"/>
                <a:gd name="T39" fmla="*/ 0 h 8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1"/>
                <a:gd name="T61" fmla="*/ 0 h 82"/>
                <a:gd name="T62" fmla="*/ 291 w 291"/>
                <a:gd name="T63" fmla="*/ 82 h 8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1" h="82">
                  <a:moveTo>
                    <a:pt x="0" y="0"/>
                  </a:moveTo>
                  <a:lnTo>
                    <a:pt x="1" y="12"/>
                  </a:lnTo>
                  <a:lnTo>
                    <a:pt x="2" y="24"/>
                  </a:lnTo>
                  <a:lnTo>
                    <a:pt x="6" y="41"/>
                  </a:lnTo>
                  <a:lnTo>
                    <a:pt x="11" y="54"/>
                  </a:lnTo>
                  <a:lnTo>
                    <a:pt x="19" y="65"/>
                  </a:lnTo>
                  <a:lnTo>
                    <a:pt x="28" y="73"/>
                  </a:lnTo>
                  <a:lnTo>
                    <a:pt x="38" y="79"/>
                  </a:lnTo>
                  <a:lnTo>
                    <a:pt x="52" y="81"/>
                  </a:lnTo>
                  <a:lnTo>
                    <a:pt x="235" y="80"/>
                  </a:lnTo>
                  <a:lnTo>
                    <a:pt x="253" y="77"/>
                  </a:lnTo>
                  <a:lnTo>
                    <a:pt x="264" y="71"/>
                  </a:lnTo>
                  <a:lnTo>
                    <a:pt x="271" y="62"/>
                  </a:lnTo>
                  <a:lnTo>
                    <a:pt x="274" y="59"/>
                  </a:lnTo>
                  <a:lnTo>
                    <a:pt x="278" y="54"/>
                  </a:lnTo>
                  <a:lnTo>
                    <a:pt x="282" y="41"/>
                  </a:lnTo>
                  <a:lnTo>
                    <a:pt x="286" y="28"/>
                  </a:lnTo>
                  <a:lnTo>
                    <a:pt x="288" y="12"/>
                  </a:lnTo>
                  <a:lnTo>
                    <a:pt x="290" y="0"/>
                  </a:lnTo>
                  <a:lnTo>
                    <a:pt x="0" y="0"/>
                  </a:lnTo>
                </a:path>
              </a:pathLst>
            </a:custGeom>
            <a:solidFill>
              <a:srgbClr val="063DE8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88161" name="Freeform 89"/>
            <p:cNvSpPr>
              <a:spLocks/>
            </p:cNvSpPr>
            <p:nvPr/>
          </p:nvSpPr>
          <p:spPr bwMode="auto">
            <a:xfrm>
              <a:off x="2314" y="2189"/>
              <a:ext cx="291" cy="82"/>
            </a:xfrm>
            <a:custGeom>
              <a:avLst/>
              <a:gdLst>
                <a:gd name="T0" fmla="*/ 0 w 291"/>
                <a:gd name="T1" fmla="*/ 0 h 82"/>
                <a:gd name="T2" fmla="*/ 1 w 291"/>
                <a:gd name="T3" fmla="*/ 12 h 82"/>
                <a:gd name="T4" fmla="*/ 2 w 291"/>
                <a:gd name="T5" fmla="*/ 24 h 82"/>
                <a:gd name="T6" fmla="*/ 6 w 291"/>
                <a:gd name="T7" fmla="*/ 41 h 82"/>
                <a:gd name="T8" fmla="*/ 11 w 291"/>
                <a:gd name="T9" fmla="*/ 54 h 82"/>
                <a:gd name="T10" fmla="*/ 19 w 291"/>
                <a:gd name="T11" fmla="*/ 65 h 82"/>
                <a:gd name="T12" fmla="*/ 28 w 291"/>
                <a:gd name="T13" fmla="*/ 73 h 82"/>
                <a:gd name="T14" fmla="*/ 38 w 291"/>
                <a:gd name="T15" fmla="*/ 79 h 82"/>
                <a:gd name="T16" fmla="*/ 52 w 291"/>
                <a:gd name="T17" fmla="*/ 81 h 82"/>
                <a:gd name="T18" fmla="*/ 235 w 291"/>
                <a:gd name="T19" fmla="*/ 80 h 82"/>
                <a:gd name="T20" fmla="*/ 253 w 291"/>
                <a:gd name="T21" fmla="*/ 77 h 82"/>
                <a:gd name="T22" fmla="*/ 264 w 291"/>
                <a:gd name="T23" fmla="*/ 71 h 82"/>
                <a:gd name="T24" fmla="*/ 271 w 291"/>
                <a:gd name="T25" fmla="*/ 62 h 82"/>
                <a:gd name="T26" fmla="*/ 274 w 291"/>
                <a:gd name="T27" fmla="*/ 59 h 82"/>
                <a:gd name="T28" fmla="*/ 278 w 291"/>
                <a:gd name="T29" fmla="*/ 54 h 82"/>
                <a:gd name="T30" fmla="*/ 282 w 291"/>
                <a:gd name="T31" fmla="*/ 41 h 82"/>
                <a:gd name="T32" fmla="*/ 286 w 291"/>
                <a:gd name="T33" fmla="*/ 28 h 82"/>
                <a:gd name="T34" fmla="*/ 288 w 291"/>
                <a:gd name="T35" fmla="*/ 12 h 82"/>
                <a:gd name="T36" fmla="*/ 290 w 291"/>
                <a:gd name="T37" fmla="*/ 0 h 82"/>
                <a:gd name="T38" fmla="*/ 0 w 291"/>
                <a:gd name="T39" fmla="*/ 0 h 8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1"/>
                <a:gd name="T61" fmla="*/ 0 h 82"/>
                <a:gd name="T62" fmla="*/ 291 w 291"/>
                <a:gd name="T63" fmla="*/ 82 h 8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1" h="82">
                  <a:moveTo>
                    <a:pt x="0" y="0"/>
                  </a:moveTo>
                  <a:lnTo>
                    <a:pt x="1" y="12"/>
                  </a:lnTo>
                  <a:lnTo>
                    <a:pt x="2" y="24"/>
                  </a:lnTo>
                  <a:lnTo>
                    <a:pt x="6" y="41"/>
                  </a:lnTo>
                  <a:lnTo>
                    <a:pt x="11" y="54"/>
                  </a:lnTo>
                  <a:lnTo>
                    <a:pt x="19" y="65"/>
                  </a:lnTo>
                  <a:lnTo>
                    <a:pt x="28" y="73"/>
                  </a:lnTo>
                  <a:lnTo>
                    <a:pt x="38" y="79"/>
                  </a:lnTo>
                  <a:lnTo>
                    <a:pt x="52" y="81"/>
                  </a:lnTo>
                  <a:lnTo>
                    <a:pt x="235" y="80"/>
                  </a:lnTo>
                  <a:lnTo>
                    <a:pt x="253" y="77"/>
                  </a:lnTo>
                  <a:lnTo>
                    <a:pt x="264" y="71"/>
                  </a:lnTo>
                  <a:lnTo>
                    <a:pt x="271" y="62"/>
                  </a:lnTo>
                  <a:lnTo>
                    <a:pt x="274" y="59"/>
                  </a:lnTo>
                  <a:lnTo>
                    <a:pt x="278" y="54"/>
                  </a:lnTo>
                  <a:lnTo>
                    <a:pt x="282" y="41"/>
                  </a:lnTo>
                  <a:lnTo>
                    <a:pt x="286" y="28"/>
                  </a:lnTo>
                  <a:lnTo>
                    <a:pt x="288" y="12"/>
                  </a:lnTo>
                  <a:lnTo>
                    <a:pt x="290" y="0"/>
                  </a:lnTo>
                  <a:lnTo>
                    <a:pt x="0" y="0"/>
                  </a:lnTo>
                </a:path>
              </a:pathLst>
            </a:custGeom>
            <a:solidFill>
              <a:srgbClr val="063DE8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88148" name="Line 90"/>
          <p:cNvSpPr>
            <a:spLocks noChangeShapeType="1"/>
          </p:cNvSpPr>
          <p:nvPr/>
        </p:nvSpPr>
        <p:spPr bwMode="auto">
          <a:xfrm flipH="1" flipV="1">
            <a:off x="3509256" y="3119438"/>
            <a:ext cx="17590" cy="349250"/>
          </a:xfrm>
          <a:prstGeom prst="line">
            <a:avLst/>
          </a:prstGeom>
          <a:noFill/>
          <a:ln w="12700">
            <a:solidFill>
              <a:srgbClr val="FAFD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8149" name="Line 91"/>
          <p:cNvSpPr>
            <a:spLocks noChangeShapeType="1"/>
          </p:cNvSpPr>
          <p:nvPr/>
        </p:nvSpPr>
        <p:spPr bwMode="auto">
          <a:xfrm flipH="1" flipV="1">
            <a:off x="3894776" y="2870201"/>
            <a:ext cx="108473" cy="557213"/>
          </a:xfrm>
          <a:prstGeom prst="line">
            <a:avLst/>
          </a:prstGeom>
          <a:noFill/>
          <a:ln w="12700">
            <a:solidFill>
              <a:srgbClr val="FAFD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8150" name="Rectangle 92"/>
          <p:cNvSpPr>
            <a:spLocks noChangeArrowheads="1"/>
          </p:cNvSpPr>
          <p:nvPr/>
        </p:nvSpPr>
        <p:spPr bwMode="auto">
          <a:xfrm>
            <a:off x="2055128" y="2805114"/>
            <a:ext cx="883911" cy="46037"/>
          </a:xfrm>
          <a:prstGeom prst="rect">
            <a:avLst/>
          </a:prstGeom>
          <a:solidFill>
            <a:srgbClr val="52FF5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151" name="Rectangle 93"/>
          <p:cNvSpPr>
            <a:spLocks noChangeArrowheads="1"/>
          </p:cNvSpPr>
          <p:nvPr/>
        </p:nvSpPr>
        <p:spPr bwMode="auto">
          <a:xfrm>
            <a:off x="2059527" y="2660651"/>
            <a:ext cx="882444" cy="138113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folHlink"/>
            </a:bgClr>
          </a:patt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152" name="Rectangle 94"/>
          <p:cNvSpPr>
            <a:spLocks noChangeArrowheads="1"/>
          </p:cNvSpPr>
          <p:nvPr/>
        </p:nvSpPr>
        <p:spPr bwMode="auto">
          <a:xfrm>
            <a:off x="4097064" y="2805114"/>
            <a:ext cx="882444" cy="46037"/>
          </a:xfrm>
          <a:prstGeom prst="rect">
            <a:avLst/>
          </a:prstGeom>
          <a:solidFill>
            <a:srgbClr val="52FF5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153" name="Rectangle 95"/>
          <p:cNvSpPr>
            <a:spLocks noChangeArrowheads="1"/>
          </p:cNvSpPr>
          <p:nvPr/>
        </p:nvSpPr>
        <p:spPr bwMode="auto">
          <a:xfrm>
            <a:off x="4097064" y="2660650"/>
            <a:ext cx="882444" cy="14605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folHlink"/>
            </a:bgClr>
          </a:patt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154" name="Line 96"/>
          <p:cNvSpPr>
            <a:spLocks noChangeShapeType="1"/>
          </p:cNvSpPr>
          <p:nvPr/>
        </p:nvSpPr>
        <p:spPr bwMode="auto">
          <a:xfrm flipV="1">
            <a:off x="2766068" y="3008314"/>
            <a:ext cx="136324" cy="401637"/>
          </a:xfrm>
          <a:prstGeom prst="line">
            <a:avLst/>
          </a:prstGeom>
          <a:noFill/>
          <a:ln w="12700">
            <a:solidFill>
              <a:srgbClr val="FAFD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8155" name="Line 97"/>
          <p:cNvSpPr>
            <a:spLocks noChangeShapeType="1"/>
          </p:cNvSpPr>
          <p:nvPr/>
        </p:nvSpPr>
        <p:spPr bwMode="auto">
          <a:xfrm>
            <a:off x="6611004" y="2128838"/>
            <a:ext cx="0" cy="329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56" name="Line 98"/>
          <p:cNvSpPr>
            <a:spLocks noChangeShapeType="1"/>
          </p:cNvSpPr>
          <p:nvPr/>
        </p:nvSpPr>
        <p:spPr bwMode="auto">
          <a:xfrm>
            <a:off x="8677858" y="776288"/>
            <a:ext cx="0" cy="320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57" name="Line 99"/>
          <p:cNvSpPr>
            <a:spLocks noChangeShapeType="1"/>
          </p:cNvSpPr>
          <p:nvPr/>
        </p:nvSpPr>
        <p:spPr bwMode="auto">
          <a:xfrm>
            <a:off x="438291" y="2141538"/>
            <a:ext cx="0" cy="329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8158" name="Rectangle 100"/>
          <p:cNvSpPr>
            <a:spLocks noChangeArrowheads="1"/>
          </p:cNvSpPr>
          <p:nvPr/>
        </p:nvSpPr>
        <p:spPr bwMode="auto">
          <a:xfrm>
            <a:off x="2537395" y="76201"/>
            <a:ext cx="4690734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it-IT" sz="3200" b="1">
                <a:solidFill>
                  <a:schemeClr val="accent1"/>
                </a:solidFill>
                <a:latin typeface="Arial" charset="0"/>
              </a:rPr>
              <a:t>Struttura 3D del PMOS</a:t>
            </a:r>
          </a:p>
        </p:txBody>
      </p:sp>
      <p:sp>
        <p:nvSpPr>
          <p:cNvPr id="88159" name="Rectangle 101"/>
          <p:cNvSpPr>
            <a:spLocks noChangeArrowheads="1"/>
          </p:cNvSpPr>
          <p:nvPr/>
        </p:nvSpPr>
        <p:spPr bwMode="auto">
          <a:xfrm>
            <a:off x="562888" y="5410201"/>
            <a:ext cx="8161878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it-IT" b="1">
                <a:solidFill>
                  <a:schemeClr val="accent1"/>
                </a:solidFill>
                <a:latin typeface="Arial" charset="0"/>
              </a:rPr>
              <a:t>Il source è costituiti da molte aree connesse in parallelo e circondate dalle regioni di gate. Ciò serve a massimizzare la larghezza delle regioni di gate e quindi il guadagno.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686021" y="6248400"/>
            <a:ext cx="190414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3123736" y="6248400"/>
            <a:ext cx="289652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686021" y="6248400"/>
            <a:ext cx="190414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3123736" y="6248400"/>
            <a:ext cx="289652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89094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501" y="962026"/>
            <a:ext cx="8523943" cy="4200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1116982" y="292100"/>
            <a:ext cx="6882187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it-IT" sz="3200" b="1">
                <a:solidFill>
                  <a:schemeClr val="accent1"/>
                </a:solidFill>
                <a:latin typeface="Arial" charset="0"/>
              </a:rPr>
              <a:t>Simulazione 2D di una cella PMOS</a:t>
            </a:r>
          </a:p>
        </p:txBody>
      </p:sp>
      <p:sp>
        <p:nvSpPr>
          <p:cNvPr id="89096" name="Rectangle 8"/>
          <p:cNvSpPr>
            <a:spLocks noChangeArrowheads="1"/>
          </p:cNvSpPr>
          <p:nvPr/>
        </p:nvSpPr>
        <p:spPr bwMode="auto">
          <a:xfrm>
            <a:off x="5439786" y="5842001"/>
            <a:ext cx="101290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it-IT" sz="2800">
                <a:solidFill>
                  <a:schemeClr val="accent1"/>
                </a:solidFill>
                <a:latin typeface="Arial" charset="0"/>
              </a:rPr>
              <a:t>10</a:t>
            </a:r>
            <a:r>
              <a:rPr lang="it-IT" sz="2800" baseline="30000">
                <a:solidFill>
                  <a:schemeClr val="accent1"/>
                </a:solidFill>
                <a:latin typeface="Arial" charset="0"/>
              </a:rPr>
              <a:t>20</a:t>
            </a:r>
          </a:p>
        </p:txBody>
      </p:sp>
      <p:sp>
        <p:nvSpPr>
          <p:cNvPr id="89097" name="Rectangle 9"/>
          <p:cNvSpPr>
            <a:spLocks noChangeArrowheads="1"/>
          </p:cNvSpPr>
          <p:nvPr/>
        </p:nvSpPr>
        <p:spPr bwMode="auto">
          <a:xfrm>
            <a:off x="3123736" y="5842001"/>
            <a:ext cx="101290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it-IT" sz="2800">
                <a:solidFill>
                  <a:schemeClr val="accent1"/>
                </a:solidFill>
                <a:latin typeface="Arial" charset="0"/>
              </a:rPr>
              <a:t>10</a:t>
            </a:r>
            <a:r>
              <a:rPr lang="it-IT" sz="2800" baseline="30000">
                <a:solidFill>
                  <a:schemeClr val="accent1"/>
                </a:solidFill>
                <a:latin typeface="Arial" charset="0"/>
              </a:rPr>
              <a:t>17</a:t>
            </a:r>
          </a:p>
        </p:txBody>
      </p:sp>
      <p:sp>
        <p:nvSpPr>
          <p:cNvPr id="89098" name="Rectangle 10"/>
          <p:cNvSpPr>
            <a:spLocks noChangeArrowheads="1"/>
          </p:cNvSpPr>
          <p:nvPr/>
        </p:nvSpPr>
        <p:spPr bwMode="auto">
          <a:xfrm>
            <a:off x="866320" y="5842001"/>
            <a:ext cx="101290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it-IT" sz="2800">
                <a:solidFill>
                  <a:schemeClr val="accent1"/>
                </a:solidFill>
                <a:latin typeface="Arial" charset="0"/>
              </a:rPr>
              <a:t>10</a:t>
            </a:r>
            <a:r>
              <a:rPr lang="it-IT" sz="2800" baseline="30000">
                <a:solidFill>
                  <a:schemeClr val="accent1"/>
                </a:solidFill>
                <a:latin typeface="Arial" charset="0"/>
              </a:rPr>
              <a:t>14</a:t>
            </a:r>
          </a:p>
        </p:txBody>
      </p:sp>
      <p:sp>
        <p:nvSpPr>
          <p:cNvPr id="89099" name="Rectangle 11"/>
          <p:cNvSpPr>
            <a:spLocks noChangeArrowheads="1"/>
          </p:cNvSpPr>
          <p:nvPr/>
        </p:nvSpPr>
        <p:spPr bwMode="auto">
          <a:xfrm>
            <a:off x="858991" y="5373688"/>
            <a:ext cx="749052" cy="3873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0" name="Rectangle 12"/>
          <p:cNvSpPr>
            <a:spLocks noChangeArrowheads="1"/>
          </p:cNvSpPr>
          <p:nvPr/>
        </p:nvSpPr>
        <p:spPr bwMode="auto">
          <a:xfrm>
            <a:off x="1625633" y="5373688"/>
            <a:ext cx="749051" cy="387350"/>
          </a:xfrm>
          <a:prstGeom prst="rect">
            <a:avLst/>
          </a:prstGeom>
          <a:solidFill>
            <a:srgbClr val="8CF4E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1" name="Rectangle 13"/>
          <p:cNvSpPr>
            <a:spLocks noChangeArrowheads="1"/>
          </p:cNvSpPr>
          <p:nvPr/>
        </p:nvSpPr>
        <p:spPr bwMode="auto">
          <a:xfrm>
            <a:off x="2396673" y="5373688"/>
            <a:ext cx="749051" cy="38735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2" name="Rectangle 14"/>
          <p:cNvSpPr>
            <a:spLocks noChangeArrowheads="1"/>
          </p:cNvSpPr>
          <p:nvPr/>
        </p:nvSpPr>
        <p:spPr bwMode="auto">
          <a:xfrm>
            <a:off x="3163314" y="5373688"/>
            <a:ext cx="750517" cy="387350"/>
          </a:xfrm>
          <a:prstGeom prst="rect">
            <a:avLst/>
          </a:prstGeom>
          <a:solidFill>
            <a:srgbClr val="52FF5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3" name="Rectangle 15"/>
          <p:cNvSpPr>
            <a:spLocks noChangeArrowheads="1"/>
          </p:cNvSpPr>
          <p:nvPr/>
        </p:nvSpPr>
        <p:spPr bwMode="auto">
          <a:xfrm>
            <a:off x="3925559" y="5373688"/>
            <a:ext cx="749052" cy="387350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4" name="Rectangle 16"/>
          <p:cNvSpPr>
            <a:spLocks noChangeArrowheads="1"/>
          </p:cNvSpPr>
          <p:nvPr/>
        </p:nvSpPr>
        <p:spPr bwMode="auto">
          <a:xfrm>
            <a:off x="4692201" y="5373688"/>
            <a:ext cx="749051" cy="387350"/>
          </a:xfrm>
          <a:prstGeom prst="rect">
            <a:avLst/>
          </a:prstGeom>
          <a:solidFill>
            <a:srgbClr val="FF66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5" name="Rectangle 17"/>
          <p:cNvSpPr>
            <a:spLocks noChangeArrowheads="1"/>
          </p:cNvSpPr>
          <p:nvPr/>
        </p:nvSpPr>
        <p:spPr bwMode="auto">
          <a:xfrm>
            <a:off x="5450047" y="5373688"/>
            <a:ext cx="749052" cy="38735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6" name="Freeform 18"/>
          <p:cNvSpPr>
            <a:spLocks/>
          </p:cNvSpPr>
          <p:nvPr/>
        </p:nvSpPr>
        <p:spPr bwMode="auto">
          <a:xfrm>
            <a:off x="7472926" y="4386264"/>
            <a:ext cx="729996" cy="1587"/>
          </a:xfrm>
          <a:custGeom>
            <a:avLst/>
            <a:gdLst>
              <a:gd name="T0" fmla="*/ 0 w 460"/>
              <a:gd name="T1" fmla="*/ 0 h 1"/>
              <a:gd name="T2" fmla="*/ 788856 w 460"/>
              <a:gd name="T3" fmla="*/ 0 h 1"/>
              <a:gd name="T4" fmla="*/ 0 60000 65536"/>
              <a:gd name="T5" fmla="*/ 0 60000 65536"/>
              <a:gd name="T6" fmla="*/ 0 w 460"/>
              <a:gd name="T7" fmla="*/ 0 h 1"/>
              <a:gd name="T8" fmla="*/ 460 w 46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60" h="1">
                <a:moveTo>
                  <a:pt x="0" y="0"/>
                </a:moveTo>
                <a:lnTo>
                  <a:pt x="459" y="0"/>
                </a:lnTo>
              </a:path>
            </a:pathLst>
          </a:custGeom>
          <a:noFill/>
          <a:ln w="25400" cap="rnd">
            <a:solidFill>
              <a:srgbClr val="FAFD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81715" name="Rectangle 19"/>
          <p:cNvSpPr>
            <a:spLocks noChangeArrowheads="1"/>
          </p:cNvSpPr>
          <p:nvPr/>
        </p:nvSpPr>
        <p:spPr bwMode="auto">
          <a:xfrm>
            <a:off x="7364453" y="4379914"/>
            <a:ext cx="1012906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>
              <a:defRPr/>
            </a:pPr>
            <a:r>
              <a:rPr lang="it-IT" sz="28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  <a:r>
              <a:rPr lang="it-IT" sz="32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m</a:t>
            </a:r>
            <a:r>
              <a:rPr lang="it-IT" sz="28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</a:t>
            </a:r>
          </a:p>
        </p:txBody>
      </p:sp>
      <p:sp>
        <p:nvSpPr>
          <p:cNvPr id="89108" name="Rectangle 20"/>
          <p:cNvSpPr>
            <a:spLocks noChangeArrowheads="1"/>
          </p:cNvSpPr>
          <p:nvPr/>
        </p:nvSpPr>
        <p:spPr bwMode="auto">
          <a:xfrm>
            <a:off x="2981548" y="6269038"/>
            <a:ext cx="1631496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it-IT" sz="2800">
                <a:solidFill>
                  <a:schemeClr val="accent1"/>
                </a:solidFill>
                <a:latin typeface="Arial" charset="0"/>
              </a:rPr>
              <a:t>at/cm</a:t>
            </a:r>
            <a:r>
              <a:rPr lang="it-IT" sz="2800" baseline="30000">
                <a:solidFill>
                  <a:schemeClr val="accent1"/>
                </a:solidFill>
                <a:latin typeface="Arial" charset="0"/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3"/>
          <p:cNvSpPr>
            <a:spLocks noGrp="1" noChangeArrowheads="1"/>
          </p:cNvSpPr>
          <p:nvPr>
            <p:ph type="title"/>
          </p:nvPr>
        </p:nvSpPr>
        <p:spPr>
          <a:xfrm>
            <a:off x="773971" y="228600"/>
            <a:ext cx="7666419" cy="539750"/>
          </a:xfrm>
          <a:noFill/>
        </p:spPr>
        <p:txBody>
          <a:bodyPr>
            <a:normAutofit fontScale="90000"/>
          </a:bodyPr>
          <a:lstStyle/>
          <a:p>
            <a:r>
              <a:rPr lang="en-GB" smtClean="0"/>
              <a:t>MOSFET di potenza</a:t>
            </a:r>
          </a:p>
        </p:txBody>
      </p:sp>
      <p:sp>
        <p:nvSpPr>
          <p:cNvPr id="90115" name="Rectangle 4"/>
          <p:cNvSpPr>
            <a:spLocks noChangeArrowheads="1"/>
          </p:cNvSpPr>
          <p:nvPr/>
        </p:nvSpPr>
        <p:spPr bwMode="auto">
          <a:xfrm>
            <a:off x="633249" y="4876800"/>
            <a:ext cx="7810072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just"/>
            <a:r>
              <a:rPr lang="it-IT">
                <a:latin typeface="Arial" charset="0"/>
              </a:rPr>
              <a:t>Il gate è isolato dal body da uno strato di ossido, quindi non ci può essere iniezione di cariche minoritarie dal gate, e non sembrerebbe quindi possibile la circolazione di corrente drain-source.</a:t>
            </a:r>
            <a:endParaRPr lang="en-GB">
              <a:latin typeface="Arial" charset="0"/>
            </a:endParaRPr>
          </a:p>
        </p:txBody>
      </p:sp>
      <p:pic>
        <p:nvPicPr>
          <p:cNvPr id="90116" name="Picture 6" descr="22-1(a)"/>
          <p:cNvPicPr>
            <a:picLocks noChangeAspect="1" noChangeArrowheads="1"/>
          </p:cNvPicPr>
          <p:nvPr/>
        </p:nvPicPr>
        <p:blipFill>
          <a:blip r:embed="rId3" cstate="print">
            <a:lum bright="-20000" contrast="60000"/>
          </a:blip>
          <a:srcRect/>
          <a:stretch>
            <a:fillRect/>
          </a:stretch>
        </p:blipFill>
        <p:spPr bwMode="auto">
          <a:xfrm>
            <a:off x="914693" y="838200"/>
            <a:ext cx="7387906" cy="391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604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73971" y="228600"/>
            <a:ext cx="7666419" cy="539750"/>
          </a:xfrm>
          <a:noFill/>
        </p:spPr>
        <p:txBody>
          <a:bodyPr>
            <a:normAutofit fontScale="90000"/>
          </a:bodyPr>
          <a:lstStyle/>
          <a:p>
            <a:r>
              <a:rPr lang="en-GB" smtClean="0"/>
              <a:t>MOSFET di potenza</a:t>
            </a:r>
          </a:p>
        </p:txBody>
      </p:sp>
      <p:sp>
        <p:nvSpPr>
          <p:cNvPr id="91139" name="Rectangle 1027"/>
          <p:cNvSpPr>
            <a:spLocks noChangeArrowheads="1"/>
          </p:cNvSpPr>
          <p:nvPr/>
        </p:nvSpPr>
        <p:spPr bwMode="auto">
          <a:xfrm>
            <a:off x="633249" y="990600"/>
            <a:ext cx="7810072" cy="36907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just"/>
            <a:r>
              <a:rPr lang="it-IT">
                <a:latin typeface="Arial" charset="0"/>
              </a:rPr>
              <a:t>Tuttavia, l’applicazione di una tensione che polarizza positivamente il gate rispetto al source converte la superficie di silicio sotto l’ossido che isola il gate in uno strato n</a:t>
            </a:r>
            <a:r>
              <a:rPr lang="it-IT" baseline="30000">
                <a:latin typeface="Arial" charset="0"/>
              </a:rPr>
              <a:t>-</a:t>
            </a:r>
            <a:r>
              <a:rPr lang="it-IT">
                <a:latin typeface="Arial" charset="0"/>
              </a:rPr>
              <a:t>, detto canale, connettendo così il source al drain e consentendo la circolazione di una corrente significativa. </a:t>
            </a:r>
          </a:p>
          <a:p>
            <a:pPr algn="just"/>
            <a:endParaRPr lang="it-IT">
              <a:latin typeface="Arial" charset="0"/>
            </a:endParaRPr>
          </a:p>
          <a:p>
            <a:pPr algn="just"/>
            <a:r>
              <a:rPr lang="it-IT">
                <a:latin typeface="Arial" charset="0"/>
              </a:rPr>
              <a:t>Per minimizzare il rischio che il transistor parassita si accenda, la regione del body è cortocircuitata al source tramite uno strato di metallizazione (body-source short).</a:t>
            </a:r>
          </a:p>
          <a:p>
            <a:pPr algn="just"/>
            <a:endParaRPr lang="it-IT">
              <a:latin typeface="Arial" charset="0"/>
            </a:endParaRPr>
          </a:p>
          <a:p>
            <a:pPr algn="just"/>
            <a:r>
              <a:rPr lang="it-IT">
                <a:latin typeface="Arial" charset="0"/>
              </a:rPr>
              <a:t>Questo strato aumenta la conduttività della regione di drift formando un accumulo di cariche che aiuta a minimizzare la resistenza in on; inoltre tende ad aumentare il raggio di curvatura della regione di svuotamento (depletion layer).</a:t>
            </a:r>
            <a:endParaRPr lang="en-GB">
              <a:latin typeface="Arial" charset="0"/>
            </a:endParaRPr>
          </a:p>
        </p:txBody>
      </p:sp>
    </p:spTree>
  </p:cSld>
  <p:clrMapOvr>
    <a:masterClrMapping/>
  </p:clrMapOvr>
  <p:transition spd="slow" advTm="604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33249" y="762000"/>
            <a:ext cx="7666419" cy="539750"/>
          </a:xfrm>
          <a:noFill/>
        </p:spPr>
        <p:txBody>
          <a:bodyPr>
            <a:normAutofit fontScale="90000"/>
          </a:bodyPr>
          <a:lstStyle/>
          <a:p>
            <a:r>
              <a:rPr lang="en-GB" smtClean="0"/>
              <a:t>MOSFET di potenza</a:t>
            </a:r>
          </a:p>
        </p:txBody>
      </p:sp>
      <p:pic>
        <p:nvPicPr>
          <p:cNvPr id="92163" name="Picture 1028" descr="22-2(a)"/>
          <p:cNvPicPr>
            <a:picLocks noChangeAspect="1" noChangeArrowheads="1"/>
          </p:cNvPicPr>
          <p:nvPr/>
        </p:nvPicPr>
        <p:blipFill>
          <a:blip r:embed="rId3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1055415" y="1951038"/>
            <a:ext cx="6965740" cy="384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604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Presentazione su schermo (4:3)</PresentationFormat>
  <Paragraphs>42</Paragraphs>
  <Slides>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MOSFET di potenza</vt:lpstr>
      <vt:lpstr>MOSFET di potenza</vt:lpstr>
      <vt:lpstr>MOSFET di potenza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tenti</dc:creator>
  <cp:lastModifiedBy>tenti</cp:lastModifiedBy>
  <cp:revision>1</cp:revision>
  <dcterms:created xsi:type="dcterms:W3CDTF">2010-05-05T09:23:36Z</dcterms:created>
  <dcterms:modified xsi:type="dcterms:W3CDTF">2010-05-05T09:26:23Z</dcterms:modified>
</cp:coreProperties>
</file>