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25"/>
  </p:notesMasterIdLst>
  <p:handoutMasterIdLst>
    <p:handoutMasterId r:id="rId26"/>
  </p:handoutMasterIdLst>
  <p:sldIdLst>
    <p:sldId id="324" r:id="rId2"/>
    <p:sldId id="743" r:id="rId3"/>
    <p:sldId id="740" r:id="rId4"/>
    <p:sldId id="745" r:id="rId5"/>
    <p:sldId id="763" r:id="rId6"/>
    <p:sldId id="747" r:id="rId7"/>
    <p:sldId id="748" r:id="rId8"/>
    <p:sldId id="749" r:id="rId9"/>
    <p:sldId id="750" r:id="rId10"/>
    <p:sldId id="751" r:id="rId11"/>
    <p:sldId id="756" r:id="rId12"/>
    <p:sldId id="752" r:id="rId13"/>
    <p:sldId id="753" r:id="rId14"/>
    <p:sldId id="754" r:id="rId15"/>
    <p:sldId id="755" r:id="rId16"/>
    <p:sldId id="760" r:id="rId17"/>
    <p:sldId id="761" r:id="rId18"/>
    <p:sldId id="762" r:id="rId19"/>
    <p:sldId id="727" r:id="rId20"/>
    <p:sldId id="764" r:id="rId21"/>
    <p:sldId id="765" r:id="rId22"/>
    <p:sldId id="766" r:id="rId23"/>
    <p:sldId id="759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F161C"/>
    <a:srgbClr val="DDAB00"/>
    <a:srgbClr val="87B6D6"/>
    <a:srgbClr val="9E121D"/>
    <a:srgbClr val="66CCFF"/>
    <a:srgbClr val="FF8585"/>
    <a:srgbClr val="33CC33"/>
    <a:srgbClr val="969696"/>
    <a:srgbClr val="0034D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38" autoAdjust="0"/>
    <p:restoredTop sz="99622" autoAdjust="0"/>
  </p:normalViewPr>
  <p:slideViewPr>
    <p:cSldViewPr snapToGrid="0" showGuides="1">
      <p:cViewPr>
        <p:scale>
          <a:sx n="90" d="100"/>
          <a:sy n="90" d="100"/>
        </p:scale>
        <p:origin x="-1848" y="-12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12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09A86-AFCD-A642-A0D1-45F4A87C372C}" type="doc">
      <dgm:prSet loTypeId="urn:microsoft.com/office/officeart/2005/8/layout/hierarchy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4A454D-0EC6-CD44-9E9E-429A1610FF20}">
      <dgm:prSet phldrT="[Text]"/>
      <dgm:spPr/>
      <dgm:t>
        <a:bodyPr/>
        <a:lstStyle/>
        <a:p>
          <a:r>
            <a:rPr lang="en-US" dirty="0" smtClean="0"/>
            <a:t>Place-&amp;-Play</a:t>
          </a:r>
          <a:endParaRPr lang="en-US" dirty="0"/>
        </a:p>
      </dgm:t>
    </dgm:pt>
    <dgm:pt modelId="{8295F9B2-D726-594C-A885-DB2EEFB7F540}" type="parTrans" cxnId="{580C1BCB-1E58-B64B-B8B2-F02A59C9B9F5}">
      <dgm:prSet/>
      <dgm:spPr/>
      <dgm:t>
        <a:bodyPr/>
        <a:lstStyle/>
        <a:p>
          <a:endParaRPr lang="en-US"/>
        </a:p>
      </dgm:t>
    </dgm:pt>
    <dgm:pt modelId="{D7F432E1-9B68-8145-B2DC-86ADC21E58DD}" type="sibTrans" cxnId="{580C1BCB-1E58-B64B-B8B2-F02A59C9B9F5}">
      <dgm:prSet/>
      <dgm:spPr/>
      <dgm:t>
        <a:bodyPr/>
        <a:lstStyle/>
        <a:p>
          <a:endParaRPr lang="en-US"/>
        </a:p>
      </dgm:t>
    </dgm:pt>
    <dgm:pt modelId="{85AAC428-2293-0842-96A4-14E53525C1AB}">
      <dgm:prSet phldrT="[Text]"/>
      <dgm:spPr/>
      <dgm:t>
        <a:bodyPr/>
        <a:lstStyle/>
        <a:p>
          <a:r>
            <a:rPr lang="en-US" dirty="0" smtClean="0"/>
            <a:t>Ubiquitous coverage</a:t>
          </a:r>
          <a:endParaRPr lang="en-US" dirty="0"/>
        </a:p>
      </dgm:t>
    </dgm:pt>
    <dgm:pt modelId="{D06F7E6A-CAF7-7A45-A6AA-31EF78E1E350}" type="parTrans" cxnId="{DDA1DB5B-CF01-C746-8D73-FB83702166F6}">
      <dgm:prSet/>
      <dgm:spPr/>
      <dgm:t>
        <a:bodyPr/>
        <a:lstStyle/>
        <a:p>
          <a:endParaRPr lang="en-US"/>
        </a:p>
      </dgm:t>
    </dgm:pt>
    <dgm:pt modelId="{A4910F08-C18D-9841-BD16-449CE5198916}" type="sibTrans" cxnId="{DDA1DB5B-CF01-C746-8D73-FB83702166F6}">
      <dgm:prSet/>
      <dgm:spPr/>
      <dgm:t>
        <a:bodyPr/>
        <a:lstStyle/>
        <a:p>
          <a:endParaRPr lang="en-US"/>
        </a:p>
      </dgm:t>
    </dgm:pt>
    <dgm:pt modelId="{E78E80B2-CAEB-7749-965B-3E3509C19CAB}">
      <dgm:prSet phldrT="[Text]"/>
      <dgm:spPr/>
      <dgm:t>
        <a:bodyPr/>
        <a:lstStyle/>
        <a:p>
          <a:r>
            <a:rPr lang="en-US" dirty="0" smtClean="0"/>
            <a:t>Low Cost</a:t>
          </a:r>
          <a:endParaRPr lang="en-US" dirty="0"/>
        </a:p>
      </dgm:t>
    </dgm:pt>
    <dgm:pt modelId="{FB2112FF-18D2-1246-9DCA-C9FCE41F1985}" type="parTrans" cxnId="{670258AA-44CD-AD40-B631-A4B09FFE1A73}">
      <dgm:prSet/>
      <dgm:spPr/>
      <dgm:t>
        <a:bodyPr/>
        <a:lstStyle/>
        <a:p>
          <a:endParaRPr lang="en-US"/>
        </a:p>
      </dgm:t>
    </dgm:pt>
    <dgm:pt modelId="{2B5CFA0F-E793-2646-963E-2A2C44108D05}" type="sibTrans" cxnId="{670258AA-44CD-AD40-B631-A4B09FFE1A73}">
      <dgm:prSet/>
      <dgm:spPr/>
      <dgm:t>
        <a:bodyPr/>
        <a:lstStyle/>
        <a:p>
          <a:endParaRPr lang="en-US"/>
        </a:p>
      </dgm:t>
    </dgm:pt>
    <dgm:pt modelId="{765AD78A-87CE-194D-A350-03BC457E52C9}">
      <dgm:prSet phldrT="[Text]"/>
      <dgm:spPr/>
      <dgm:t>
        <a:bodyPr/>
        <a:lstStyle/>
        <a:p>
          <a:r>
            <a:rPr lang="en-US" dirty="0" smtClean="0"/>
            <a:t>Simple Hardware</a:t>
          </a:r>
          <a:endParaRPr lang="en-US" dirty="0"/>
        </a:p>
      </dgm:t>
    </dgm:pt>
    <dgm:pt modelId="{C6E8428A-AF87-454A-AE83-23C92437DF51}" type="parTrans" cxnId="{129928A0-650E-5E4A-B7AF-2CD0713828AC}">
      <dgm:prSet/>
      <dgm:spPr/>
      <dgm:t>
        <a:bodyPr/>
        <a:lstStyle/>
        <a:p>
          <a:endParaRPr lang="en-US"/>
        </a:p>
      </dgm:t>
    </dgm:pt>
    <dgm:pt modelId="{4021929C-B6B1-8F41-A8C5-85ABAAE17213}" type="sibTrans" cxnId="{129928A0-650E-5E4A-B7AF-2CD0713828AC}">
      <dgm:prSet/>
      <dgm:spPr/>
      <dgm:t>
        <a:bodyPr/>
        <a:lstStyle/>
        <a:p>
          <a:endParaRPr lang="en-US"/>
        </a:p>
      </dgm:t>
    </dgm:pt>
    <dgm:pt modelId="{E83A5110-CB02-D649-B080-F3F592640FA4}">
      <dgm:prSet phldrT="[Text]"/>
      <dgm:spPr/>
      <dgm:t>
        <a:bodyPr/>
        <a:lstStyle/>
        <a:p>
          <a:r>
            <a:rPr lang="en-US" dirty="0" smtClean="0"/>
            <a:t>Massive production</a:t>
          </a:r>
          <a:endParaRPr lang="en-US" dirty="0"/>
        </a:p>
      </dgm:t>
    </dgm:pt>
    <dgm:pt modelId="{23A13AF6-DD2E-1749-A2D5-428F90962216}" type="parTrans" cxnId="{D0F45DB3-D783-0E47-9030-C715BFE5DF16}">
      <dgm:prSet/>
      <dgm:spPr/>
      <dgm:t>
        <a:bodyPr/>
        <a:lstStyle/>
        <a:p>
          <a:endParaRPr lang="en-US"/>
        </a:p>
      </dgm:t>
    </dgm:pt>
    <dgm:pt modelId="{E90B8F03-86AA-8941-A858-21A9CFCEA8AC}" type="sibTrans" cxnId="{D0F45DB3-D783-0E47-9030-C715BFE5DF16}">
      <dgm:prSet/>
      <dgm:spPr/>
      <dgm:t>
        <a:bodyPr/>
        <a:lstStyle/>
        <a:p>
          <a:endParaRPr lang="en-US"/>
        </a:p>
      </dgm:t>
    </dgm:pt>
    <dgm:pt modelId="{F6FEAC77-50FC-9448-B181-A72C1A8B6FC9}">
      <dgm:prSet/>
      <dgm:spPr/>
      <dgm:t>
        <a:bodyPr/>
        <a:lstStyle/>
        <a:p>
          <a:r>
            <a:rPr lang="en-US" dirty="0" smtClean="0"/>
            <a:t>Zero-configuration</a:t>
          </a:r>
          <a:endParaRPr lang="en-US" dirty="0"/>
        </a:p>
      </dgm:t>
    </dgm:pt>
    <dgm:pt modelId="{03C1CC5B-A277-7142-A12F-F389028604CF}" type="parTrans" cxnId="{AE80DCB8-9303-8A45-B15A-B4B2013AB1F3}">
      <dgm:prSet/>
      <dgm:spPr/>
      <dgm:t>
        <a:bodyPr/>
        <a:lstStyle/>
        <a:p>
          <a:endParaRPr lang="en-US"/>
        </a:p>
      </dgm:t>
    </dgm:pt>
    <dgm:pt modelId="{1D25F0B2-1B0E-934C-99C1-ADDF0780B716}" type="sibTrans" cxnId="{AE80DCB8-9303-8A45-B15A-B4B2013AB1F3}">
      <dgm:prSet/>
      <dgm:spPr/>
      <dgm:t>
        <a:bodyPr/>
        <a:lstStyle/>
        <a:p>
          <a:endParaRPr lang="en-US"/>
        </a:p>
      </dgm:t>
    </dgm:pt>
    <dgm:pt modelId="{9A4B66C1-FE82-B846-B63A-0FC1C0FF8CB4}">
      <dgm:prSet phldrT="[Text]"/>
      <dgm:spPr/>
      <dgm:t>
        <a:bodyPr/>
        <a:lstStyle/>
        <a:p>
          <a:r>
            <a:rPr lang="en-US" dirty="0" smtClean="0"/>
            <a:t>Little maintenance</a:t>
          </a:r>
          <a:endParaRPr lang="en-US" dirty="0"/>
        </a:p>
      </dgm:t>
    </dgm:pt>
    <dgm:pt modelId="{5FD34482-E89D-0E46-A21E-E11CA9C05686}" type="parTrans" cxnId="{3FAD79C3-963E-6B49-8A5E-61F48DB736A7}">
      <dgm:prSet/>
      <dgm:spPr/>
      <dgm:t>
        <a:bodyPr/>
        <a:lstStyle/>
        <a:p>
          <a:endParaRPr lang="en-US"/>
        </a:p>
      </dgm:t>
    </dgm:pt>
    <dgm:pt modelId="{24358361-32D3-EF44-BF34-DC86AB506589}" type="sibTrans" cxnId="{3FAD79C3-963E-6B49-8A5E-61F48DB736A7}">
      <dgm:prSet/>
      <dgm:spPr/>
      <dgm:t>
        <a:bodyPr/>
        <a:lstStyle/>
        <a:p>
          <a:endParaRPr lang="en-US"/>
        </a:p>
      </dgm:t>
    </dgm:pt>
    <dgm:pt modelId="{D10B787B-4AAA-1D44-9302-ED4426926159}">
      <dgm:prSet phldrT="[Text]"/>
      <dgm:spPr/>
      <dgm:t>
        <a:bodyPr/>
        <a:lstStyle/>
        <a:p>
          <a:r>
            <a:rPr lang="en-US" dirty="0" smtClean="0"/>
            <a:t>Very long battery life</a:t>
          </a:r>
          <a:endParaRPr lang="en-US" dirty="0"/>
        </a:p>
      </dgm:t>
    </dgm:pt>
    <dgm:pt modelId="{5A94F725-4D00-654E-B00E-FAFFB275308C}" type="parTrans" cxnId="{8FFD75E7-EA34-5C4F-BA5B-091C6F5343AF}">
      <dgm:prSet/>
      <dgm:spPr/>
      <dgm:t>
        <a:bodyPr/>
        <a:lstStyle/>
        <a:p>
          <a:endParaRPr lang="en-US"/>
        </a:p>
      </dgm:t>
    </dgm:pt>
    <dgm:pt modelId="{C195C34C-F2F0-7746-BEEB-E56C1EC37A8E}" type="sibTrans" cxnId="{8FFD75E7-EA34-5C4F-BA5B-091C6F5343AF}">
      <dgm:prSet/>
      <dgm:spPr/>
      <dgm:t>
        <a:bodyPr/>
        <a:lstStyle/>
        <a:p>
          <a:endParaRPr lang="en-US"/>
        </a:p>
      </dgm:t>
    </dgm:pt>
    <dgm:pt modelId="{4EF47977-D573-5B45-AD73-F171F04B9C35}">
      <dgm:prSet/>
      <dgm:spPr/>
      <dgm:t>
        <a:bodyPr/>
        <a:lstStyle/>
        <a:p>
          <a:r>
            <a:rPr lang="en-US" dirty="0" smtClean="0"/>
            <a:t>Very low fault rate</a:t>
          </a:r>
        </a:p>
      </dgm:t>
    </dgm:pt>
    <dgm:pt modelId="{CCA2FAB5-227E-1849-982D-168A03CF9354}" type="parTrans" cxnId="{337ED9B8-3914-2F49-A2BD-319FAACA83AE}">
      <dgm:prSet/>
      <dgm:spPr/>
      <dgm:t>
        <a:bodyPr/>
        <a:lstStyle/>
        <a:p>
          <a:endParaRPr lang="en-US"/>
        </a:p>
      </dgm:t>
    </dgm:pt>
    <dgm:pt modelId="{FF4990F1-2995-5C44-A912-C08D1B65E438}" type="sibTrans" cxnId="{337ED9B8-3914-2F49-A2BD-319FAACA83AE}">
      <dgm:prSet/>
      <dgm:spPr/>
      <dgm:t>
        <a:bodyPr/>
        <a:lstStyle/>
        <a:p>
          <a:endParaRPr lang="en-US"/>
        </a:p>
      </dgm:t>
    </dgm:pt>
    <dgm:pt modelId="{58BEC819-082F-4546-8F6C-9EBBD1A01AB6}">
      <dgm:prSet/>
      <dgm:spPr/>
      <dgm:t>
        <a:bodyPr/>
        <a:lstStyle/>
        <a:p>
          <a:r>
            <a:rPr lang="en-US" dirty="0" smtClean="0"/>
            <a:t>Digital Divide*</a:t>
          </a:r>
        </a:p>
      </dgm:t>
    </dgm:pt>
    <dgm:pt modelId="{B0C1E03C-9553-AA4E-B72B-B28253D5B355}" type="parTrans" cxnId="{A6020EDA-6804-1E4E-9FEA-67C8CAEC53EE}">
      <dgm:prSet/>
      <dgm:spPr/>
      <dgm:t>
        <a:bodyPr/>
        <a:lstStyle/>
        <a:p>
          <a:endParaRPr lang="en-US"/>
        </a:p>
      </dgm:t>
    </dgm:pt>
    <dgm:pt modelId="{EA90E9F2-343A-8448-832E-8F93DE5ECBEC}" type="sibTrans" cxnId="{A6020EDA-6804-1E4E-9FEA-67C8CAEC53EE}">
      <dgm:prSet/>
      <dgm:spPr/>
      <dgm:t>
        <a:bodyPr/>
        <a:lstStyle/>
        <a:p>
          <a:endParaRPr lang="en-US"/>
        </a:p>
      </dgm:t>
    </dgm:pt>
    <dgm:pt modelId="{311077C6-1F87-CE43-8941-2C90299AD2F2}">
      <dgm:prSet/>
      <dgm:spPr/>
      <dgm:t>
        <a:bodyPr/>
        <a:lstStyle/>
        <a:p>
          <a:r>
            <a:rPr lang="en-US" dirty="0" smtClean="0"/>
            <a:t>Educate people in using the technologies</a:t>
          </a:r>
        </a:p>
      </dgm:t>
    </dgm:pt>
    <dgm:pt modelId="{9608D57D-7974-3546-AC01-E1D522B754EB}" type="parTrans" cxnId="{A53E9F7D-70DF-774B-9EB0-B542224CFF1C}">
      <dgm:prSet/>
      <dgm:spPr/>
      <dgm:t>
        <a:bodyPr/>
        <a:lstStyle/>
        <a:p>
          <a:endParaRPr lang="en-US"/>
        </a:p>
      </dgm:t>
    </dgm:pt>
    <dgm:pt modelId="{FF750905-4159-B24A-A891-C3DCEF1294BC}" type="sibTrans" cxnId="{A53E9F7D-70DF-774B-9EB0-B542224CFF1C}">
      <dgm:prSet/>
      <dgm:spPr/>
      <dgm:t>
        <a:bodyPr/>
        <a:lstStyle/>
        <a:p>
          <a:endParaRPr lang="en-US"/>
        </a:p>
      </dgm:t>
    </dgm:pt>
    <dgm:pt modelId="{5639F75F-A3E3-F242-B4E3-34E6319F8F3B}">
      <dgm:prSet/>
      <dgm:spPr/>
      <dgm:t>
        <a:bodyPr/>
        <a:lstStyle/>
        <a:p>
          <a:r>
            <a:rPr lang="en-US" dirty="0" smtClean="0"/>
            <a:t>Providing basic Internet access for free</a:t>
          </a:r>
        </a:p>
      </dgm:t>
    </dgm:pt>
    <dgm:pt modelId="{99FCB6A4-642F-2347-B4EA-BC445AF331A3}" type="parTrans" cxnId="{DCB346C5-CCDA-5D40-A413-D9D991F72BDB}">
      <dgm:prSet/>
      <dgm:spPr/>
      <dgm:t>
        <a:bodyPr/>
        <a:lstStyle/>
        <a:p>
          <a:endParaRPr lang="en-US"/>
        </a:p>
      </dgm:t>
    </dgm:pt>
    <dgm:pt modelId="{55F56E9E-C1A0-7D47-8794-EF68BC5A24BF}" type="sibTrans" cxnId="{DCB346C5-CCDA-5D40-A413-D9D991F72BDB}">
      <dgm:prSet/>
      <dgm:spPr/>
      <dgm:t>
        <a:bodyPr/>
        <a:lstStyle/>
        <a:p>
          <a:endParaRPr lang="en-US"/>
        </a:p>
      </dgm:t>
    </dgm:pt>
    <dgm:pt modelId="{86262592-67DC-C444-93EC-47E953B02B00}" type="pres">
      <dgm:prSet presAssocID="{C3209A86-AFCD-A642-A0D1-45F4A87C37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BF80C5-CFB2-0046-9C7B-662A8E18F8B3}" type="pres">
      <dgm:prSet presAssocID="{154A454D-0EC6-CD44-9E9E-429A1610FF20}" presName="root" presStyleCnt="0"/>
      <dgm:spPr/>
    </dgm:pt>
    <dgm:pt modelId="{C6665525-E675-8741-9076-10B6E9E10290}" type="pres">
      <dgm:prSet presAssocID="{154A454D-0EC6-CD44-9E9E-429A1610FF20}" presName="rootComposite" presStyleCnt="0"/>
      <dgm:spPr/>
    </dgm:pt>
    <dgm:pt modelId="{76211D6D-66D2-E547-9F28-F23995462D4F}" type="pres">
      <dgm:prSet presAssocID="{154A454D-0EC6-CD44-9E9E-429A1610FF20}" presName="rootText" presStyleLbl="node1" presStyleIdx="0" presStyleCnt="4"/>
      <dgm:spPr/>
      <dgm:t>
        <a:bodyPr/>
        <a:lstStyle/>
        <a:p>
          <a:endParaRPr lang="en-US"/>
        </a:p>
      </dgm:t>
    </dgm:pt>
    <dgm:pt modelId="{DBE23185-7287-8945-82F5-90CF0267EB44}" type="pres">
      <dgm:prSet presAssocID="{154A454D-0EC6-CD44-9E9E-429A1610FF20}" presName="rootConnector" presStyleLbl="node1" presStyleIdx="0" presStyleCnt="4"/>
      <dgm:spPr/>
      <dgm:t>
        <a:bodyPr/>
        <a:lstStyle/>
        <a:p>
          <a:endParaRPr lang="en-US"/>
        </a:p>
      </dgm:t>
    </dgm:pt>
    <dgm:pt modelId="{EE5EC295-3129-6F4A-BD08-5DEEA5F748E6}" type="pres">
      <dgm:prSet presAssocID="{154A454D-0EC6-CD44-9E9E-429A1610FF20}" presName="childShape" presStyleCnt="0"/>
      <dgm:spPr/>
    </dgm:pt>
    <dgm:pt modelId="{4E241B86-1D59-3B43-A0AA-3EA52232FE7D}" type="pres">
      <dgm:prSet presAssocID="{D06F7E6A-CAF7-7A45-A6AA-31EF78E1E350}" presName="Name13" presStyleLbl="parChTrans1D2" presStyleIdx="0" presStyleCnt="8"/>
      <dgm:spPr/>
      <dgm:t>
        <a:bodyPr/>
        <a:lstStyle/>
        <a:p>
          <a:endParaRPr lang="en-US"/>
        </a:p>
      </dgm:t>
    </dgm:pt>
    <dgm:pt modelId="{36FD864F-B23D-514F-B861-D45AC539A032}" type="pres">
      <dgm:prSet presAssocID="{85AAC428-2293-0842-96A4-14E53525C1AB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FD26E-4E12-554B-A9BA-7C431D8FE900}" type="pres">
      <dgm:prSet presAssocID="{03C1CC5B-A277-7142-A12F-F389028604CF}" presName="Name13" presStyleLbl="parChTrans1D2" presStyleIdx="1" presStyleCnt="8"/>
      <dgm:spPr/>
      <dgm:t>
        <a:bodyPr/>
        <a:lstStyle/>
        <a:p>
          <a:endParaRPr lang="en-US"/>
        </a:p>
      </dgm:t>
    </dgm:pt>
    <dgm:pt modelId="{14035898-1938-D440-BB3E-7B04AA35C22B}" type="pres">
      <dgm:prSet presAssocID="{F6FEAC77-50FC-9448-B181-A72C1A8B6FC9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1AE66-8DD1-134A-A0B1-E53B7F25DF52}" type="pres">
      <dgm:prSet presAssocID="{E78E80B2-CAEB-7749-965B-3E3509C19CAB}" presName="root" presStyleCnt="0"/>
      <dgm:spPr/>
    </dgm:pt>
    <dgm:pt modelId="{51DF3AA8-2C1E-6E4B-A873-48E6E99ACFEB}" type="pres">
      <dgm:prSet presAssocID="{E78E80B2-CAEB-7749-965B-3E3509C19CAB}" presName="rootComposite" presStyleCnt="0"/>
      <dgm:spPr/>
    </dgm:pt>
    <dgm:pt modelId="{6DC33D4C-191F-6748-9D38-BDBA6659B607}" type="pres">
      <dgm:prSet presAssocID="{E78E80B2-CAEB-7749-965B-3E3509C19CAB}" presName="rootText" presStyleLbl="node1" presStyleIdx="1" presStyleCnt="4"/>
      <dgm:spPr/>
      <dgm:t>
        <a:bodyPr/>
        <a:lstStyle/>
        <a:p>
          <a:endParaRPr lang="en-US"/>
        </a:p>
      </dgm:t>
    </dgm:pt>
    <dgm:pt modelId="{C4FACB26-B35A-7248-9127-5B700354830A}" type="pres">
      <dgm:prSet presAssocID="{E78E80B2-CAEB-7749-965B-3E3509C19CAB}" presName="rootConnector" presStyleLbl="node1" presStyleIdx="1" presStyleCnt="4"/>
      <dgm:spPr/>
      <dgm:t>
        <a:bodyPr/>
        <a:lstStyle/>
        <a:p>
          <a:endParaRPr lang="en-US"/>
        </a:p>
      </dgm:t>
    </dgm:pt>
    <dgm:pt modelId="{0F463B4C-F0A2-3B4D-9411-9D2533B6A3AC}" type="pres">
      <dgm:prSet presAssocID="{E78E80B2-CAEB-7749-965B-3E3509C19CAB}" presName="childShape" presStyleCnt="0"/>
      <dgm:spPr/>
    </dgm:pt>
    <dgm:pt modelId="{ABBBAFF4-3E4E-AE4B-92FD-422EE17AEBC7}" type="pres">
      <dgm:prSet presAssocID="{C6E8428A-AF87-454A-AE83-23C92437DF51}" presName="Name13" presStyleLbl="parChTrans1D2" presStyleIdx="2" presStyleCnt="8"/>
      <dgm:spPr/>
      <dgm:t>
        <a:bodyPr/>
        <a:lstStyle/>
        <a:p>
          <a:endParaRPr lang="en-US"/>
        </a:p>
      </dgm:t>
    </dgm:pt>
    <dgm:pt modelId="{2F824146-CDB5-BC45-B1B7-A7911D925CB4}" type="pres">
      <dgm:prSet presAssocID="{765AD78A-87CE-194D-A350-03BC457E52C9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4261E-0522-4D45-B1AC-8B5156AE2092}" type="pres">
      <dgm:prSet presAssocID="{23A13AF6-DD2E-1749-A2D5-428F90962216}" presName="Name13" presStyleLbl="parChTrans1D2" presStyleIdx="3" presStyleCnt="8"/>
      <dgm:spPr/>
      <dgm:t>
        <a:bodyPr/>
        <a:lstStyle/>
        <a:p>
          <a:endParaRPr lang="en-US"/>
        </a:p>
      </dgm:t>
    </dgm:pt>
    <dgm:pt modelId="{44BE6F36-91F6-E241-B962-39D90F661BA6}" type="pres">
      <dgm:prSet presAssocID="{E83A5110-CB02-D649-B080-F3F592640FA4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7CB70-0B23-824F-8C43-3C9E2A8E68F9}" type="pres">
      <dgm:prSet presAssocID="{9A4B66C1-FE82-B846-B63A-0FC1C0FF8CB4}" presName="root" presStyleCnt="0"/>
      <dgm:spPr/>
    </dgm:pt>
    <dgm:pt modelId="{4D3CB944-DE7F-254E-B56B-3F621B899BCC}" type="pres">
      <dgm:prSet presAssocID="{9A4B66C1-FE82-B846-B63A-0FC1C0FF8CB4}" presName="rootComposite" presStyleCnt="0"/>
      <dgm:spPr/>
    </dgm:pt>
    <dgm:pt modelId="{82D2B315-E722-AD46-89BF-43918AF6FACD}" type="pres">
      <dgm:prSet presAssocID="{9A4B66C1-FE82-B846-B63A-0FC1C0FF8CB4}" presName="rootText" presStyleLbl="node1" presStyleIdx="2" presStyleCnt="4"/>
      <dgm:spPr/>
      <dgm:t>
        <a:bodyPr/>
        <a:lstStyle/>
        <a:p>
          <a:endParaRPr lang="en-US"/>
        </a:p>
      </dgm:t>
    </dgm:pt>
    <dgm:pt modelId="{847D1765-6330-BF42-B7E2-A6B635900831}" type="pres">
      <dgm:prSet presAssocID="{9A4B66C1-FE82-B846-B63A-0FC1C0FF8CB4}" presName="rootConnector" presStyleLbl="node1" presStyleIdx="2" presStyleCnt="4"/>
      <dgm:spPr/>
      <dgm:t>
        <a:bodyPr/>
        <a:lstStyle/>
        <a:p>
          <a:endParaRPr lang="en-US"/>
        </a:p>
      </dgm:t>
    </dgm:pt>
    <dgm:pt modelId="{670EC3AC-F63B-6943-83D4-094386C75714}" type="pres">
      <dgm:prSet presAssocID="{9A4B66C1-FE82-B846-B63A-0FC1C0FF8CB4}" presName="childShape" presStyleCnt="0"/>
      <dgm:spPr/>
    </dgm:pt>
    <dgm:pt modelId="{84790B98-E0AB-E24F-A451-1FB2F7D1A428}" type="pres">
      <dgm:prSet presAssocID="{5A94F725-4D00-654E-B00E-FAFFB275308C}" presName="Name13" presStyleLbl="parChTrans1D2" presStyleIdx="4" presStyleCnt="8"/>
      <dgm:spPr/>
      <dgm:t>
        <a:bodyPr/>
        <a:lstStyle/>
        <a:p>
          <a:endParaRPr lang="en-US"/>
        </a:p>
      </dgm:t>
    </dgm:pt>
    <dgm:pt modelId="{4525E2E9-ECC1-734D-8DB4-BC3DCEA559AE}" type="pres">
      <dgm:prSet presAssocID="{D10B787B-4AAA-1D44-9302-ED4426926159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91DEA-15B3-394A-B025-817FB613C126}" type="pres">
      <dgm:prSet presAssocID="{CCA2FAB5-227E-1849-982D-168A03CF9354}" presName="Name13" presStyleLbl="parChTrans1D2" presStyleIdx="5" presStyleCnt="8"/>
      <dgm:spPr/>
      <dgm:t>
        <a:bodyPr/>
        <a:lstStyle/>
        <a:p>
          <a:endParaRPr lang="en-US"/>
        </a:p>
      </dgm:t>
    </dgm:pt>
    <dgm:pt modelId="{22EC2658-9CE4-0F4F-B2D8-FB3DB8400FA6}" type="pres">
      <dgm:prSet presAssocID="{4EF47977-D573-5B45-AD73-F171F04B9C35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F9C5E-119E-9B48-8A98-99315A0D815C}" type="pres">
      <dgm:prSet presAssocID="{58BEC819-082F-4546-8F6C-9EBBD1A01AB6}" presName="root" presStyleCnt="0"/>
      <dgm:spPr/>
    </dgm:pt>
    <dgm:pt modelId="{C120D5CC-65C9-9E41-9556-1BD230122AEF}" type="pres">
      <dgm:prSet presAssocID="{58BEC819-082F-4546-8F6C-9EBBD1A01AB6}" presName="rootComposite" presStyleCnt="0"/>
      <dgm:spPr/>
    </dgm:pt>
    <dgm:pt modelId="{05D6A70E-46D2-404E-86F2-9640F855AD4A}" type="pres">
      <dgm:prSet presAssocID="{58BEC819-082F-4546-8F6C-9EBBD1A01AB6}" presName="rootText" presStyleLbl="node1" presStyleIdx="3" presStyleCnt="4"/>
      <dgm:spPr/>
      <dgm:t>
        <a:bodyPr/>
        <a:lstStyle/>
        <a:p>
          <a:endParaRPr lang="en-US"/>
        </a:p>
      </dgm:t>
    </dgm:pt>
    <dgm:pt modelId="{C06BD7F4-48BC-EA4D-A909-3C128B13F682}" type="pres">
      <dgm:prSet presAssocID="{58BEC819-082F-4546-8F6C-9EBBD1A01AB6}" presName="rootConnector" presStyleLbl="node1" presStyleIdx="3" presStyleCnt="4"/>
      <dgm:spPr/>
      <dgm:t>
        <a:bodyPr/>
        <a:lstStyle/>
        <a:p>
          <a:endParaRPr lang="en-US"/>
        </a:p>
      </dgm:t>
    </dgm:pt>
    <dgm:pt modelId="{23BD7933-2B2E-AC4B-8A0B-54EDBB1F8384}" type="pres">
      <dgm:prSet presAssocID="{58BEC819-082F-4546-8F6C-9EBBD1A01AB6}" presName="childShape" presStyleCnt="0"/>
      <dgm:spPr/>
    </dgm:pt>
    <dgm:pt modelId="{B007712C-E65C-DC4F-A5F3-BD2C72CB35A1}" type="pres">
      <dgm:prSet presAssocID="{99FCB6A4-642F-2347-B4EA-BC445AF331A3}" presName="Name13" presStyleLbl="parChTrans1D2" presStyleIdx="6" presStyleCnt="8"/>
      <dgm:spPr/>
      <dgm:t>
        <a:bodyPr/>
        <a:lstStyle/>
        <a:p>
          <a:endParaRPr lang="en-US"/>
        </a:p>
      </dgm:t>
    </dgm:pt>
    <dgm:pt modelId="{8CF9DEC1-A1F0-1D47-A0F6-531B261F2730}" type="pres">
      <dgm:prSet presAssocID="{5639F75F-A3E3-F242-B4E3-34E6319F8F3B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53E4E-6F0B-BF45-B5D9-2AEA3C44110D}" type="pres">
      <dgm:prSet presAssocID="{9608D57D-7974-3546-AC01-E1D522B754EB}" presName="Name13" presStyleLbl="parChTrans1D2" presStyleIdx="7" presStyleCnt="8"/>
      <dgm:spPr/>
      <dgm:t>
        <a:bodyPr/>
        <a:lstStyle/>
        <a:p>
          <a:endParaRPr lang="en-US"/>
        </a:p>
      </dgm:t>
    </dgm:pt>
    <dgm:pt modelId="{8853D313-4B80-BE41-905F-9986539D78FB}" type="pres">
      <dgm:prSet presAssocID="{311077C6-1F87-CE43-8941-2C90299AD2F2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03F664-B088-E645-8901-9F2105EC9BCE}" type="presOf" srcId="{9608D57D-7974-3546-AC01-E1D522B754EB}" destId="{79653E4E-6F0B-BF45-B5D9-2AEA3C44110D}" srcOrd="0" destOrd="0" presId="urn:microsoft.com/office/officeart/2005/8/layout/hierarchy3"/>
    <dgm:cxn modelId="{2DF742A8-30D2-2F47-B979-3AF50F89C69F}" type="presOf" srcId="{C3209A86-AFCD-A642-A0D1-45F4A87C372C}" destId="{86262592-67DC-C444-93EC-47E953B02B00}" srcOrd="0" destOrd="0" presId="urn:microsoft.com/office/officeart/2005/8/layout/hierarchy3"/>
    <dgm:cxn modelId="{49528494-18FE-6A42-B2EA-0AB77E5C3C76}" type="presOf" srcId="{E83A5110-CB02-D649-B080-F3F592640FA4}" destId="{44BE6F36-91F6-E241-B962-39D90F661BA6}" srcOrd="0" destOrd="0" presId="urn:microsoft.com/office/officeart/2005/8/layout/hierarchy3"/>
    <dgm:cxn modelId="{337ED9B8-3914-2F49-A2BD-319FAACA83AE}" srcId="{9A4B66C1-FE82-B846-B63A-0FC1C0FF8CB4}" destId="{4EF47977-D573-5B45-AD73-F171F04B9C35}" srcOrd="1" destOrd="0" parTransId="{CCA2FAB5-227E-1849-982D-168A03CF9354}" sibTransId="{FF4990F1-2995-5C44-A912-C08D1B65E438}"/>
    <dgm:cxn modelId="{B220894A-3047-474E-B418-AF3AC91D8F38}" type="presOf" srcId="{CCA2FAB5-227E-1849-982D-168A03CF9354}" destId="{78D91DEA-15B3-394A-B025-817FB613C126}" srcOrd="0" destOrd="0" presId="urn:microsoft.com/office/officeart/2005/8/layout/hierarchy3"/>
    <dgm:cxn modelId="{8FFDAB95-3D46-DA4A-B44F-C00988BD15B8}" type="presOf" srcId="{154A454D-0EC6-CD44-9E9E-429A1610FF20}" destId="{DBE23185-7287-8945-82F5-90CF0267EB44}" srcOrd="1" destOrd="0" presId="urn:microsoft.com/office/officeart/2005/8/layout/hierarchy3"/>
    <dgm:cxn modelId="{B585B43C-029E-ED41-88B4-A012CF6B591E}" type="presOf" srcId="{4EF47977-D573-5B45-AD73-F171F04B9C35}" destId="{22EC2658-9CE4-0F4F-B2D8-FB3DB8400FA6}" srcOrd="0" destOrd="0" presId="urn:microsoft.com/office/officeart/2005/8/layout/hierarchy3"/>
    <dgm:cxn modelId="{D0F45DB3-D783-0E47-9030-C715BFE5DF16}" srcId="{E78E80B2-CAEB-7749-965B-3E3509C19CAB}" destId="{E83A5110-CB02-D649-B080-F3F592640FA4}" srcOrd="1" destOrd="0" parTransId="{23A13AF6-DD2E-1749-A2D5-428F90962216}" sibTransId="{E90B8F03-86AA-8941-A858-21A9CFCEA8AC}"/>
    <dgm:cxn modelId="{3FAD79C3-963E-6B49-8A5E-61F48DB736A7}" srcId="{C3209A86-AFCD-A642-A0D1-45F4A87C372C}" destId="{9A4B66C1-FE82-B846-B63A-0FC1C0FF8CB4}" srcOrd="2" destOrd="0" parTransId="{5FD34482-E89D-0E46-A21E-E11CA9C05686}" sibTransId="{24358361-32D3-EF44-BF34-DC86AB506589}"/>
    <dgm:cxn modelId="{62E6653E-0362-9249-B8F0-F3ABAE173DCC}" type="presOf" srcId="{58BEC819-082F-4546-8F6C-9EBBD1A01AB6}" destId="{C06BD7F4-48BC-EA4D-A909-3C128B13F682}" srcOrd="1" destOrd="0" presId="urn:microsoft.com/office/officeart/2005/8/layout/hierarchy3"/>
    <dgm:cxn modelId="{FA578B47-E219-5A41-8E2A-E2A1A412EB03}" type="presOf" srcId="{9A4B66C1-FE82-B846-B63A-0FC1C0FF8CB4}" destId="{847D1765-6330-BF42-B7E2-A6B635900831}" srcOrd="1" destOrd="0" presId="urn:microsoft.com/office/officeart/2005/8/layout/hierarchy3"/>
    <dgm:cxn modelId="{B6B137C7-BBB8-2E4C-B076-E926048060CF}" type="presOf" srcId="{23A13AF6-DD2E-1749-A2D5-428F90962216}" destId="{29D4261E-0522-4D45-B1AC-8B5156AE2092}" srcOrd="0" destOrd="0" presId="urn:microsoft.com/office/officeart/2005/8/layout/hierarchy3"/>
    <dgm:cxn modelId="{1A758FAF-CB91-7647-AEAC-560445549988}" type="presOf" srcId="{765AD78A-87CE-194D-A350-03BC457E52C9}" destId="{2F824146-CDB5-BC45-B1B7-A7911D925CB4}" srcOrd="0" destOrd="0" presId="urn:microsoft.com/office/officeart/2005/8/layout/hierarchy3"/>
    <dgm:cxn modelId="{6068D189-A403-3B43-AC0B-4E4AED8EE1BB}" type="presOf" srcId="{C6E8428A-AF87-454A-AE83-23C92437DF51}" destId="{ABBBAFF4-3E4E-AE4B-92FD-422EE17AEBC7}" srcOrd="0" destOrd="0" presId="urn:microsoft.com/office/officeart/2005/8/layout/hierarchy3"/>
    <dgm:cxn modelId="{4233A833-BDA9-764A-B08C-08E0A8BF53C3}" type="presOf" srcId="{58BEC819-082F-4546-8F6C-9EBBD1A01AB6}" destId="{05D6A70E-46D2-404E-86F2-9640F855AD4A}" srcOrd="0" destOrd="0" presId="urn:microsoft.com/office/officeart/2005/8/layout/hierarchy3"/>
    <dgm:cxn modelId="{306AF6A5-72B0-734C-B612-4EB0A868C86D}" type="presOf" srcId="{F6FEAC77-50FC-9448-B181-A72C1A8B6FC9}" destId="{14035898-1938-D440-BB3E-7B04AA35C22B}" srcOrd="0" destOrd="0" presId="urn:microsoft.com/office/officeart/2005/8/layout/hierarchy3"/>
    <dgm:cxn modelId="{670258AA-44CD-AD40-B631-A4B09FFE1A73}" srcId="{C3209A86-AFCD-A642-A0D1-45F4A87C372C}" destId="{E78E80B2-CAEB-7749-965B-3E3509C19CAB}" srcOrd="1" destOrd="0" parTransId="{FB2112FF-18D2-1246-9DCA-C9FCE41F1985}" sibTransId="{2B5CFA0F-E793-2646-963E-2A2C44108D05}"/>
    <dgm:cxn modelId="{3B69BA7D-DCDB-D043-AF9F-E5A02DEFA4B3}" type="presOf" srcId="{5A94F725-4D00-654E-B00E-FAFFB275308C}" destId="{84790B98-E0AB-E24F-A451-1FB2F7D1A428}" srcOrd="0" destOrd="0" presId="urn:microsoft.com/office/officeart/2005/8/layout/hierarchy3"/>
    <dgm:cxn modelId="{7AE3C39B-D044-7D47-A95F-A210C5B799C8}" type="presOf" srcId="{9A4B66C1-FE82-B846-B63A-0FC1C0FF8CB4}" destId="{82D2B315-E722-AD46-89BF-43918AF6FACD}" srcOrd="0" destOrd="0" presId="urn:microsoft.com/office/officeart/2005/8/layout/hierarchy3"/>
    <dgm:cxn modelId="{7A8038E4-EA8B-6843-BA7B-CBD6FA1DE0F8}" type="presOf" srcId="{D10B787B-4AAA-1D44-9302-ED4426926159}" destId="{4525E2E9-ECC1-734D-8DB4-BC3DCEA559AE}" srcOrd="0" destOrd="0" presId="urn:microsoft.com/office/officeart/2005/8/layout/hierarchy3"/>
    <dgm:cxn modelId="{A31A987F-A51F-F74B-9355-7723E0FE974C}" type="presOf" srcId="{311077C6-1F87-CE43-8941-2C90299AD2F2}" destId="{8853D313-4B80-BE41-905F-9986539D78FB}" srcOrd="0" destOrd="0" presId="urn:microsoft.com/office/officeart/2005/8/layout/hierarchy3"/>
    <dgm:cxn modelId="{580C1BCB-1E58-B64B-B8B2-F02A59C9B9F5}" srcId="{C3209A86-AFCD-A642-A0D1-45F4A87C372C}" destId="{154A454D-0EC6-CD44-9E9E-429A1610FF20}" srcOrd="0" destOrd="0" parTransId="{8295F9B2-D726-594C-A885-DB2EEFB7F540}" sibTransId="{D7F432E1-9B68-8145-B2DC-86ADC21E58DD}"/>
    <dgm:cxn modelId="{A53E9F7D-70DF-774B-9EB0-B542224CFF1C}" srcId="{58BEC819-082F-4546-8F6C-9EBBD1A01AB6}" destId="{311077C6-1F87-CE43-8941-2C90299AD2F2}" srcOrd="1" destOrd="0" parTransId="{9608D57D-7974-3546-AC01-E1D522B754EB}" sibTransId="{FF750905-4159-B24A-A891-C3DCEF1294BC}"/>
    <dgm:cxn modelId="{481ADABD-F861-D341-87CE-E8F0EA30BD48}" type="presOf" srcId="{E78E80B2-CAEB-7749-965B-3E3509C19CAB}" destId="{6DC33D4C-191F-6748-9D38-BDBA6659B607}" srcOrd="0" destOrd="0" presId="urn:microsoft.com/office/officeart/2005/8/layout/hierarchy3"/>
    <dgm:cxn modelId="{9923C73F-DFEE-7B4E-B5E3-8D95DDB735DB}" type="presOf" srcId="{99FCB6A4-642F-2347-B4EA-BC445AF331A3}" destId="{B007712C-E65C-DC4F-A5F3-BD2C72CB35A1}" srcOrd="0" destOrd="0" presId="urn:microsoft.com/office/officeart/2005/8/layout/hierarchy3"/>
    <dgm:cxn modelId="{F5FA78F6-06AE-F94B-996F-2999B140EEF4}" type="presOf" srcId="{154A454D-0EC6-CD44-9E9E-429A1610FF20}" destId="{76211D6D-66D2-E547-9F28-F23995462D4F}" srcOrd="0" destOrd="0" presId="urn:microsoft.com/office/officeart/2005/8/layout/hierarchy3"/>
    <dgm:cxn modelId="{03DBE0DE-C366-4346-848D-8B797EB8AD01}" type="presOf" srcId="{D06F7E6A-CAF7-7A45-A6AA-31EF78E1E350}" destId="{4E241B86-1D59-3B43-A0AA-3EA52232FE7D}" srcOrd="0" destOrd="0" presId="urn:microsoft.com/office/officeart/2005/8/layout/hierarchy3"/>
    <dgm:cxn modelId="{E9EEC98C-BAA1-C54E-A7D7-318CDF52CEE8}" type="presOf" srcId="{5639F75F-A3E3-F242-B4E3-34E6319F8F3B}" destId="{8CF9DEC1-A1F0-1D47-A0F6-531B261F2730}" srcOrd="0" destOrd="0" presId="urn:microsoft.com/office/officeart/2005/8/layout/hierarchy3"/>
    <dgm:cxn modelId="{5A86FDF8-A5FB-1848-80F8-3A1BF50234EB}" type="presOf" srcId="{85AAC428-2293-0842-96A4-14E53525C1AB}" destId="{36FD864F-B23D-514F-B861-D45AC539A032}" srcOrd="0" destOrd="0" presId="urn:microsoft.com/office/officeart/2005/8/layout/hierarchy3"/>
    <dgm:cxn modelId="{A6020EDA-6804-1E4E-9FEA-67C8CAEC53EE}" srcId="{C3209A86-AFCD-A642-A0D1-45F4A87C372C}" destId="{58BEC819-082F-4546-8F6C-9EBBD1A01AB6}" srcOrd="3" destOrd="0" parTransId="{B0C1E03C-9553-AA4E-B72B-B28253D5B355}" sibTransId="{EA90E9F2-343A-8448-832E-8F93DE5ECBEC}"/>
    <dgm:cxn modelId="{DCB346C5-CCDA-5D40-A413-D9D991F72BDB}" srcId="{58BEC819-082F-4546-8F6C-9EBBD1A01AB6}" destId="{5639F75F-A3E3-F242-B4E3-34E6319F8F3B}" srcOrd="0" destOrd="0" parTransId="{99FCB6A4-642F-2347-B4EA-BC445AF331A3}" sibTransId="{55F56E9E-C1A0-7D47-8794-EF68BC5A24BF}"/>
    <dgm:cxn modelId="{AE80DCB8-9303-8A45-B15A-B4B2013AB1F3}" srcId="{154A454D-0EC6-CD44-9E9E-429A1610FF20}" destId="{F6FEAC77-50FC-9448-B181-A72C1A8B6FC9}" srcOrd="1" destOrd="0" parTransId="{03C1CC5B-A277-7142-A12F-F389028604CF}" sibTransId="{1D25F0B2-1B0E-934C-99C1-ADDF0780B716}"/>
    <dgm:cxn modelId="{8FFD75E7-EA34-5C4F-BA5B-091C6F5343AF}" srcId="{9A4B66C1-FE82-B846-B63A-0FC1C0FF8CB4}" destId="{D10B787B-4AAA-1D44-9302-ED4426926159}" srcOrd="0" destOrd="0" parTransId="{5A94F725-4D00-654E-B00E-FAFFB275308C}" sibTransId="{C195C34C-F2F0-7746-BEEB-E56C1EC37A8E}"/>
    <dgm:cxn modelId="{1F13E502-2178-4C41-91EC-9F4B4E96E0C5}" type="presOf" srcId="{03C1CC5B-A277-7142-A12F-F389028604CF}" destId="{0CCFD26E-4E12-554B-A9BA-7C431D8FE900}" srcOrd="0" destOrd="0" presId="urn:microsoft.com/office/officeart/2005/8/layout/hierarchy3"/>
    <dgm:cxn modelId="{6C676DB4-1A8A-EC46-AE9F-10561E57E3E6}" type="presOf" srcId="{E78E80B2-CAEB-7749-965B-3E3509C19CAB}" destId="{C4FACB26-B35A-7248-9127-5B700354830A}" srcOrd="1" destOrd="0" presId="urn:microsoft.com/office/officeart/2005/8/layout/hierarchy3"/>
    <dgm:cxn modelId="{DDA1DB5B-CF01-C746-8D73-FB83702166F6}" srcId="{154A454D-0EC6-CD44-9E9E-429A1610FF20}" destId="{85AAC428-2293-0842-96A4-14E53525C1AB}" srcOrd="0" destOrd="0" parTransId="{D06F7E6A-CAF7-7A45-A6AA-31EF78E1E350}" sibTransId="{A4910F08-C18D-9841-BD16-449CE5198916}"/>
    <dgm:cxn modelId="{129928A0-650E-5E4A-B7AF-2CD0713828AC}" srcId="{E78E80B2-CAEB-7749-965B-3E3509C19CAB}" destId="{765AD78A-87CE-194D-A350-03BC457E52C9}" srcOrd="0" destOrd="0" parTransId="{C6E8428A-AF87-454A-AE83-23C92437DF51}" sibTransId="{4021929C-B6B1-8F41-A8C5-85ABAAE17213}"/>
    <dgm:cxn modelId="{D87A1106-A9B8-1D45-97E9-6E3B5EDB0738}" type="presParOf" srcId="{86262592-67DC-C444-93EC-47E953B02B00}" destId="{30BF80C5-CFB2-0046-9C7B-662A8E18F8B3}" srcOrd="0" destOrd="0" presId="urn:microsoft.com/office/officeart/2005/8/layout/hierarchy3"/>
    <dgm:cxn modelId="{8E1204B8-7CC4-6646-BEDA-0FBED1C8FF7C}" type="presParOf" srcId="{30BF80C5-CFB2-0046-9C7B-662A8E18F8B3}" destId="{C6665525-E675-8741-9076-10B6E9E10290}" srcOrd="0" destOrd="0" presId="urn:microsoft.com/office/officeart/2005/8/layout/hierarchy3"/>
    <dgm:cxn modelId="{E8568D79-CE26-8649-A4C2-067652D656E4}" type="presParOf" srcId="{C6665525-E675-8741-9076-10B6E9E10290}" destId="{76211D6D-66D2-E547-9F28-F23995462D4F}" srcOrd="0" destOrd="0" presId="urn:microsoft.com/office/officeart/2005/8/layout/hierarchy3"/>
    <dgm:cxn modelId="{63958207-5BAF-CB4D-8C88-184B69891835}" type="presParOf" srcId="{C6665525-E675-8741-9076-10B6E9E10290}" destId="{DBE23185-7287-8945-82F5-90CF0267EB44}" srcOrd="1" destOrd="0" presId="urn:microsoft.com/office/officeart/2005/8/layout/hierarchy3"/>
    <dgm:cxn modelId="{BE19DDCF-75BE-AB47-B07D-0BB0D4810FE7}" type="presParOf" srcId="{30BF80C5-CFB2-0046-9C7B-662A8E18F8B3}" destId="{EE5EC295-3129-6F4A-BD08-5DEEA5F748E6}" srcOrd="1" destOrd="0" presId="urn:microsoft.com/office/officeart/2005/8/layout/hierarchy3"/>
    <dgm:cxn modelId="{A8F58172-0C20-4A45-B4B1-BF6A567F30ED}" type="presParOf" srcId="{EE5EC295-3129-6F4A-BD08-5DEEA5F748E6}" destId="{4E241B86-1D59-3B43-A0AA-3EA52232FE7D}" srcOrd="0" destOrd="0" presId="urn:microsoft.com/office/officeart/2005/8/layout/hierarchy3"/>
    <dgm:cxn modelId="{8765E07E-9BFD-C948-BD4A-A23D7A2500EA}" type="presParOf" srcId="{EE5EC295-3129-6F4A-BD08-5DEEA5F748E6}" destId="{36FD864F-B23D-514F-B861-D45AC539A032}" srcOrd="1" destOrd="0" presId="urn:microsoft.com/office/officeart/2005/8/layout/hierarchy3"/>
    <dgm:cxn modelId="{AC95A243-BFEF-2749-867C-BBBDB84F3BF0}" type="presParOf" srcId="{EE5EC295-3129-6F4A-BD08-5DEEA5F748E6}" destId="{0CCFD26E-4E12-554B-A9BA-7C431D8FE900}" srcOrd="2" destOrd="0" presId="urn:microsoft.com/office/officeart/2005/8/layout/hierarchy3"/>
    <dgm:cxn modelId="{1D248595-1D8E-A24F-A408-47437F10CAE1}" type="presParOf" srcId="{EE5EC295-3129-6F4A-BD08-5DEEA5F748E6}" destId="{14035898-1938-D440-BB3E-7B04AA35C22B}" srcOrd="3" destOrd="0" presId="urn:microsoft.com/office/officeart/2005/8/layout/hierarchy3"/>
    <dgm:cxn modelId="{88DAC132-3BD9-7E4C-A1E5-9C1847AADD3C}" type="presParOf" srcId="{86262592-67DC-C444-93EC-47E953B02B00}" destId="{0E41AE66-8DD1-134A-A0B1-E53B7F25DF52}" srcOrd="1" destOrd="0" presId="urn:microsoft.com/office/officeart/2005/8/layout/hierarchy3"/>
    <dgm:cxn modelId="{9B8BB34E-0D08-1E4E-8415-EECBC1E41355}" type="presParOf" srcId="{0E41AE66-8DD1-134A-A0B1-E53B7F25DF52}" destId="{51DF3AA8-2C1E-6E4B-A873-48E6E99ACFEB}" srcOrd="0" destOrd="0" presId="urn:microsoft.com/office/officeart/2005/8/layout/hierarchy3"/>
    <dgm:cxn modelId="{208EDF1D-9A3B-A448-B164-F6F3E4165BA6}" type="presParOf" srcId="{51DF3AA8-2C1E-6E4B-A873-48E6E99ACFEB}" destId="{6DC33D4C-191F-6748-9D38-BDBA6659B607}" srcOrd="0" destOrd="0" presId="urn:microsoft.com/office/officeart/2005/8/layout/hierarchy3"/>
    <dgm:cxn modelId="{7EE570DE-E2B8-A843-8732-78F355BC36A9}" type="presParOf" srcId="{51DF3AA8-2C1E-6E4B-A873-48E6E99ACFEB}" destId="{C4FACB26-B35A-7248-9127-5B700354830A}" srcOrd="1" destOrd="0" presId="urn:microsoft.com/office/officeart/2005/8/layout/hierarchy3"/>
    <dgm:cxn modelId="{AFC4FFE3-8FAA-AA43-9A33-63DEFE649C9F}" type="presParOf" srcId="{0E41AE66-8DD1-134A-A0B1-E53B7F25DF52}" destId="{0F463B4C-F0A2-3B4D-9411-9D2533B6A3AC}" srcOrd="1" destOrd="0" presId="urn:microsoft.com/office/officeart/2005/8/layout/hierarchy3"/>
    <dgm:cxn modelId="{994EE9CB-62A8-854F-943A-03EAFE76B2E6}" type="presParOf" srcId="{0F463B4C-F0A2-3B4D-9411-9D2533B6A3AC}" destId="{ABBBAFF4-3E4E-AE4B-92FD-422EE17AEBC7}" srcOrd="0" destOrd="0" presId="urn:microsoft.com/office/officeart/2005/8/layout/hierarchy3"/>
    <dgm:cxn modelId="{A51DE400-360C-8249-AA32-A26D99DEF9BE}" type="presParOf" srcId="{0F463B4C-F0A2-3B4D-9411-9D2533B6A3AC}" destId="{2F824146-CDB5-BC45-B1B7-A7911D925CB4}" srcOrd="1" destOrd="0" presId="urn:microsoft.com/office/officeart/2005/8/layout/hierarchy3"/>
    <dgm:cxn modelId="{150DF8D3-B8E4-1148-B5B2-C32567E1BDB0}" type="presParOf" srcId="{0F463B4C-F0A2-3B4D-9411-9D2533B6A3AC}" destId="{29D4261E-0522-4D45-B1AC-8B5156AE2092}" srcOrd="2" destOrd="0" presId="urn:microsoft.com/office/officeart/2005/8/layout/hierarchy3"/>
    <dgm:cxn modelId="{4CB0C50B-993F-254E-AE2D-92265103B9DA}" type="presParOf" srcId="{0F463B4C-F0A2-3B4D-9411-9D2533B6A3AC}" destId="{44BE6F36-91F6-E241-B962-39D90F661BA6}" srcOrd="3" destOrd="0" presId="urn:microsoft.com/office/officeart/2005/8/layout/hierarchy3"/>
    <dgm:cxn modelId="{B3CC2C64-D331-C849-9031-5E358E8142A4}" type="presParOf" srcId="{86262592-67DC-C444-93EC-47E953B02B00}" destId="{5A87CB70-0B23-824F-8C43-3C9E2A8E68F9}" srcOrd="2" destOrd="0" presId="urn:microsoft.com/office/officeart/2005/8/layout/hierarchy3"/>
    <dgm:cxn modelId="{5080AF36-539C-8B4F-93C4-E3D458A61427}" type="presParOf" srcId="{5A87CB70-0B23-824F-8C43-3C9E2A8E68F9}" destId="{4D3CB944-DE7F-254E-B56B-3F621B899BCC}" srcOrd="0" destOrd="0" presId="urn:microsoft.com/office/officeart/2005/8/layout/hierarchy3"/>
    <dgm:cxn modelId="{605CCF96-B314-7945-AEB3-837773550D3F}" type="presParOf" srcId="{4D3CB944-DE7F-254E-B56B-3F621B899BCC}" destId="{82D2B315-E722-AD46-89BF-43918AF6FACD}" srcOrd="0" destOrd="0" presId="urn:microsoft.com/office/officeart/2005/8/layout/hierarchy3"/>
    <dgm:cxn modelId="{8F98C671-FC33-CF45-B3AA-12D0C0585582}" type="presParOf" srcId="{4D3CB944-DE7F-254E-B56B-3F621B899BCC}" destId="{847D1765-6330-BF42-B7E2-A6B635900831}" srcOrd="1" destOrd="0" presId="urn:microsoft.com/office/officeart/2005/8/layout/hierarchy3"/>
    <dgm:cxn modelId="{0C0B2415-CBE9-6F4F-924B-1A5D7D14E9E5}" type="presParOf" srcId="{5A87CB70-0B23-824F-8C43-3C9E2A8E68F9}" destId="{670EC3AC-F63B-6943-83D4-094386C75714}" srcOrd="1" destOrd="0" presId="urn:microsoft.com/office/officeart/2005/8/layout/hierarchy3"/>
    <dgm:cxn modelId="{05BDFD3F-B637-1A44-AE64-907B43218362}" type="presParOf" srcId="{670EC3AC-F63B-6943-83D4-094386C75714}" destId="{84790B98-E0AB-E24F-A451-1FB2F7D1A428}" srcOrd="0" destOrd="0" presId="urn:microsoft.com/office/officeart/2005/8/layout/hierarchy3"/>
    <dgm:cxn modelId="{4806A47E-52BA-CD40-981C-33AE371B7DFD}" type="presParOf" srcId="{670EC3AC-F63B-6943-83D4-094386C75714}" destId="{4525E2E9-ECC1-734D-8DB4-BC3DCEA559AE}" srcOrd="1" destOrd="0" presId="urn:microsoft.com/office/officeart/2005/8/layout/hierarchy3"/>
    <dgm:cxn modelId="{211F63D4-B306-1B42-91EE-A50D7595F365}" type="presParOf" srcId="{670EC3AC-F63B-6943-83D4-094386C75714}" destId="{78D91DEA-15B3-394A-B025-817FB613C126}" srcOrd="2" destOrd="0" presId="urn:microsoft.com/office/officeart/2005/8/layout/hierarchy3"/>
    <dgm:cxn modelId="{A84AD7B5-3900-9246-AB9C-8BF1202C1A1C}" type="presParOf" srcId="{670EC3AC-F63B-6943-83D4-094386C75714}" destId="{22EC2658-9CE4-0F4F-B2D8-FB3DB8400FA6}" srcOrd="3" destOrd="0" presId="urn:microsoft.com/office/officeart/2005/8/layout/hierarchy3"/>
    <dgm:cxn modelId="{8FCC286E-B3DE-7949-8659-A7B8CA810DC3}" type="presParOf" srcId="{86262592-67DC-C444-93EC-47E953B02B00}" destId="{8A7F9C5E-119E-9B48-8A98-99315A0D815C}" srcOrd="3" destOrd="0" presId="urn:microsoft.com/office/officeart/2005/8/layout/hierarchy3"/>
    <dgm:cxn modelId="{99D3AC50-0F4C-8243-9067-27A60BA33C60}" type="presParOf" srcId="{8A7F9C5E-119E-9B48-8A98-99315A0D815C}" destId="{C120D5CC-65C9-9E41-9556-1BD230122AEF}" srcOrd="0" destOrd="0" presId="urn:microsoft.com/office/officeart/2005/8/layout/hierarchy3"/>
    <dgm:cxn modelId="{46965FA1-8250-4B46-A4CA-4BE1D8202F0B}" type="presParOf" srcId="{C120D5CC-65C9-9E41-9556-1BD230122AEF}" destId="{05D6A70E-46D2-404E-86F2-9640F855AD4A}" srcOrd="0" destOrd="0" presId="urn:microsoft.com/office/officeart/2005/8/layout/hierarchy3"/>
    <dgm:cxn modelId="{1F6BEFB4-AFC8-0C4E-BAD3-4A8CEF1F5EB4}" type="presParOf" srcId="{C120D5CC-65C9-9E41-9556-1BD230122AEF}" destId="{C06BD7F4-48BC-EA4D-A909-3C128B13F682}" srcOrd="1" destOrd="0" presId="urn:microsoft.com/office/officeart/2005/8/layout/hierarchy3"/>
    <dgm:cxn modelId="{CADA0017-B0AF-A345-863C-BA3973B1CFA6}" type="presParOf" srcId="{8A7F9C5E-119E-9B48-8A98-99315A0D815C}" destId="{23BD7933-2B2E-AC4B-8A0B-54EDBB1F8384}" srcOrd="1" destOrd="0" presId="urn:microsoft.com/office/officeart/2005/8/layout/hierarchy3"/>
    <dgm:cxn modelId="{0F02E6B8-2357-EA4D-972C-FAA3DA0C9E45}" type="presParOf" srcId="{23BD7933-2B2E-AC4B-8A0B-54EDBB1F8384}" destId="{B007712C-E65C-DC4F-A5F3-BD2C72CB35A1}" srcOrd="0" destOrd="0" presId="urn:microsoft.com/office/officeart/2005/8/layout/hierarchy3"/>
    <dgm:cxn modelId="{2963DD73-AC10-B843-884E-92429B39FFFD}" type="presParOf" srcId="{23BD7933-2B2E-AC4B-8A0B-54EDBB1F8384}" destId="{8CF9DEC1-A1F0-1D47-A0F6-531B261F2730}" srcOrd="1" destOrd="0" presId="urn:microsoft.com/office/officeart/2005/8/layout/hierarchy3"/>
    <dgm:cxn modelId="{F10CDCCB-A299-EC4F-88AD-65E60ECB0DCC}" type="presParOf" srcId="{23BD7933-2B2E-AC4B-8A0B-54EDBB1F8384}" destId="{79653E4E-6F0B-BF45-B5D9-2AEA3C44110D}" srcOrd="2" destOrd="0" presId="urn:microsoft.com/office/officeart/2005/8/layout/hierarchy3"/>
    <dgm:cxn modelId="{AAA93DC6-20E2-5448-95D1-D650A1C05373}" type="presParOf" srcId="{23BD7933-2B2E-AC4B-8A0B-54EDBB1F8384}" destId="{8853D313-4B80-BE41-905F-9986539D78F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3AD38-052B-AE46-A88F-C4EAF26D9523}" type="doc">
      <dgm:prSet loTypeId="urn:microsoft.com/office/officeart/2005/8/layout/balance1" loCatId="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496EA143-F7E9-2049-9D4C-9285638B0DF0}">
      <dgm:prSet phldrT="[Text]"/>
      <dgm:spPr/>
      <dgm:t>
        <a:bodyPr/>
        <a:lstStyle/>
        <a:p>
          <a:r>
            <a:rPr lang="en-US" dirty="0" smtClean="0"/>
            <a:t>Pros</a:t>
          </a:r>
          <a:endParaRPr lang="en-US" dirty="0"/>
        </a:p>
      </dgm:t>
    </dgm:pt>
    <dgm:pt modelId="{93B6B9A9-4DE5-8549-B056-8A9CFDAAD22D}" type="parTrans" cxnId="{E8A5B4C3-35B5-B748-B417-6578A02246B1}">
      <dgm:prSet/>
      <dgm:spPr/>
      <dgm:t>
        <a:bodyPr/>
        <a:lstStyle/>
        <a:p>
          <a:endParaRPr lang="en-US"/>
        </a:p>
      </dgm:t>
    </dgm:pt>
    <dgm:pt modelId="{02AA251E-D08A-B441-853C-E54E7A4FBC75}" type="sibTrans" cxnId="{E8A5B4C3-35B5-B748-B417-6578A02246B1}">
      <dgm:prSet/>
      <dgm:spPr/>
      <dgm:t>
        <a:bodyPr/>
        <a:lstStyle/>
        <a:p>
          <a:endParaRPr lang="en-US"/>
        </a:p>
      </dgm:t>
    </dgm:pt>
    <dgm:pt modelId="{EA74B85B-57A9-8948-9F6B-7B5DA77DE977}">
      <dgm:prSet phldrT="[Text]"/>
      <dgm:spPr/>
      <dgm:t>
        <a:bodyPr/>
        <a:lstStyle/>
        <a:p>
          <a:r>
            <a:rPr lang="en-US" dirty="0" smtClean="0"/>
            <a:t>Very cheap</a:t>
          </a:r>
          <a:endParaRPr lang="en-US" dirty="0"/>
        </a:p>
      </dgm:t>
    </dgm:pt>
    <dgm:pt modelId="{8EFDA17B-45C0-054C-9C83-97777E16C42F}" type="parTrans" cxnId="{943AB18A-5B63-FE44-947F-A34FCF341627}">
      <dgm:prSet/>
      <dgm:spPr/>
      <dgm:t>
        <a:bodyPr/>
        <a:lstStyle/>
        <a:p>
          <a:endParaRPr lang="en-US"/>
        </a:p>
      </dgm:t>
    </dgm:pt>
    <dgm:pt modelId="{48F6D569-B3DD-3640-A42C-14CC69A71F56}" type="sibTrans" cxnId="{943AB18A-5B63-FE44-947F-A34FCF341627}">
      <dgm:prSet/>
      <dgm:spPr/>
      <dgm:t>
        <a:bodyPr/>
        <a:lstStyle/>
        <a:p>
          <a:endParaRPr lang="en-US"/>
        </a:p>
      </dgm:t>
    </dgm:pt>
    <dgm:pt modelId="{D67758C8-7A86-CA44-B6BF-930423C1F9F7}">
      <dgm:prSet phldrT="[Text]"/>
      <dgm:spPr/>
      <dgm:t>
        <a:bodyPr/>
        <a:lstStyle/>
        <a:p>
          <a:r>
            <a:rPr lang="en-US" dirty="0" smtClean="0"/>
            <a:t>Low energy consumption</a:t>
          </a:r>
          <a:endParaRPr lang="en-US" dirty="0"/>
        </a:p>
      </dgm:t>
    </dgm:pt>
    <dgm:pt modelId="{403954D9-391A-4B40-AA72-7A93F17917DA}" type="parTrans" cxnId="{B5616448-CF83-8443-A8F5-016241DC7A1B}">
      <dgm:prSet/>
      <dgm:spPr/>
      <dgm:t>
        <a:bodyPr/>
        <a:lstStyle/>
        <a:p>
          <a:endParaRPr lang="en-US"/>
        </a:p>
      </dgm:t>
    </dgm:pt>
    <dgm:pt modelId="{684D7677-0D13-194E-9ED3-03261E7142B8}" type="sibTrans" cxnId="{B5616448-CF83-8443-A8F5-016241DC7A1B}">
      <dgm:prSet/>
      <dgm:spPr/>
      <dgm:t>
        <a:bodyPr/>
        <a:lstStyle/>
        <a:p>
          <a:endParaRPr lang="en-US"/>
        </a:p>
      </dgm:t>
    </dgm:pt>
    <dgm:pt modelId="{9C48C60C-5C55-5643-9D57-3007794E8DBA}">
      <dgm:prSet phldrT="[Text]"/>
      <dgm:spPr/>
      <dgm:t>
        <a:bodyPr/>
        <a:lstStyle/>
        <a:p>
          <a:r>
            <a:rPr lang="en-US" dirty="0" smtClean="0"/>
            <a:t>Cons</a:t>
          </a:r>
          <a:endParaRPr lang="en-US" dirty="0"/>
        </a:p>
      </dgm:t>
    </dgm:pt>
    <dgm:pt modelId="{894EDF51-1D1E-144E-AB65-0013C4B563FB}" type="parTrans" cxnId="{FDCAF923-D767-0D47-9B4D-79A42C55288A}">
      <dgm:prSet/>
      <dgm:spPr/>
      <dgm:t>
        <a:bodyPr/>
        <a:lstStyle/>
        <a:p>
          <a:endParaRPr lang="en-US"/>
        </a:p>
      </dgm:t>
    </dgm:pt>
    <dgm:pt modelId="{48EC389C-4F12-A94C-9342-1B6BE0311969}" type="sibTrans" cxnId="{FDCAF923-D767-0D47-9B4D-79A42C55288A}">
      <dgm:prSet/>
      <dgm:spPr/>
      <dgm:t>
        <a:bodyPr/>
        <a:lstStyle/>
        <a:p>
          <a:endParaRPr lang="en-US"/>
        </a:p>
      </dgm:t>
    </dgm:pt>
    <dgm:pt modelId="{EA4AFF65-5BAE-3D43-866D-2C3CED37AC10}">
      <dgm:prSet phldrT="[Text]"/>
      <dgm:spPr/>
      <dgm:t>
        <a:bodyPr/>
        <a:lstStyle/>
        <a:p>
          <a:r>
            <a:rPr lang="en-US" dirty="0" smtClean="0"/>
            <a:t>High complexity of large networks</a:t>
          </a:r>
          <a:endParaRPr lang="en-US" dirty="0"/>
        </a:p>
      </dgm:t>
    </dgm:pt>
    <dgm:pt modelId="{9141B6F8-7019-3E44-8A0B-7C6F619B2AEE}" type="parTrans" cxnId="{901A2FED-D8D2-5741-BFA0-A180A1E28A9E}">
      <dgm:prSet/>
      <dgm:spPr/>
      <dgm:t>
        <a:bodyPr/>
        <a:lstStyle/>
        <a:p>
          <a:endParaRPr lang="en-US"/>
        </a:p>
      </dgm:t>
    </dgm:pt>
    <dgm:pt modelId="{A5E9A15E-10B2-C54E-B45F-1D812F3FB6CD}" type="sibTrans" cxnId="{901A2FED-D8D2-5741-BFA0-A180A1E28A9E}">
      <dgm:prSet/>
      <dgm:spPr/>
      <dgm:t>
        <a:bodyPr/>
        <a:lstStyle/>
        <a:p>
          <a:endParaRPr lang="en-US"/>
        </a:p>
      </dgm:t>
    </dgm:pt>
    <dgm:pt modelId="{95C5B2D1-82F8-FC48-8374-496AB6E52DC3}">
      <dgm:prSet phldrT="[Text]"/>
      <dgm:spPr/>
      <dgm:t>
        <a:bodyPr/>
        <a:lstStyle/>
        <a:p>
          <a:r>
            <a:rPr lang="en-US" dirty="0" smtClean="0"/>
            <a:t>Instability</a:t>
          </a:r>
          <a:endParaRPr lang="en-US" dirty="0"/>
        </a:p>
      </dgm:t>
    </dgm:pt>
    <dgm:pt modelId="{E4156D34-B07C-EE42-B6F5-5284E9E2C3E8}" type="parTrans" cxnId="{574D7BA4-C888-8E47-A974-E45068E0DD07}">
      <dgm:prSet/>
      <dgm:spPr/>
      <dgm:t>
        <a:bodyPr/>
        <a:lstStyle/>
        <a:p>
          <a:endParaRPr lang="en-US"/>
        </a:p>
      </dgm:t>
    </dgm:pt>
    <dgm:pt modelId="{AF40272C-6B6D-214D-B2A0-47CA87FCEF99}" type="sibTrans" cxnId="{574D7BA4-C888-8E47-A974-E45068E0DD07}">
      <dgm:prSet/>
      <dgm:spPr/>
      <dgm:t>
        <a:bodyPr/>
        <a:lstStyle/>
        <a:p>
          <a:endParaRPr lang="en-US"/>
        </a:p>
      </dgm:t>
    </dgm:pt>
    <dgm:pt modelId="{04C0BCA7-7EC3-B546-9840-2AD97DEFD981}">
      <dgm:prSet phldrT="[Text]"/>
      <dgm:spPr/>
      <dgm:t>
        <a:bodyPr/>
        <a:lstStyle/>
        <a:p>
          <a:r>
            <a:rPr lang="en-US" dirty="0" smtClean="0"/>
            <a:t>Troublesome maintenance </a:t>
          </a:r>
          <a:endParaRPr lang="en-US" dirty="0"/>
        </a:p>
      </dgm:t>
    </dgm:pt>
    <dgm:pt modelId="{152ABDDC-66C4-B943-B416-45007A174514}" type="parTrans" cxnId="{D6E74B29-AE7C-9E4E-A594-86CDCFD9EA6B}">
      <dgm:prSet/>
      <dgm:spPr/>
      <dgm:t>
        <a:bodyPr/>
        <a:lstStyle/>
        <a:p>
          <a:endParaRPr lang="en-US"/>
        </a:p>
      </dgm:t>
    </dgm:pt>
    <dgm:pt modelId="{94D4CCF9-B16B-B749-B15E-69C8B339FB32}" type="sibTrans" cxnId="{D6E74B29-AE7C-9E4E-A594-86CDCFD9EA6B}">
      <dgm:prSet/>
      <dgm:spPr/>
      <dgm:t>
        <a:bodyPr/>
        <a:lstStyle/>
        <a:p>
          <a:endParaRPr lang="en-US"/>
        </a:p>
      </dgm:t>
    </dgm:pt>
    <dgm:pt modelId="{930BE7A4-0AE6-6B4F-B045-21D0B949531F}" type="pres">
      <dgm:prSet presAssocID="{4233AD38-052B-AE46-A88F-C4EAF26D952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1C4BA4-3176-F243-A008-FCC2614D87F6}" type="pres">
      <dgm:prSet presAssocID="{4233AD38-052B-AE46-A88F-C4EAF26D9523}" presName="dummyMaxCanvas" presStyleCnt="0"/>
      <dgm:spPr/>
    </dgm:pt>
    <dgm:pt modelId="{5802989C-5592-0A42-BAD3-819868C3CDDA}" type="pres">
      <dgm:prSet presAssocID="{4233AD38-052B-AE46-A88F-C4EAF26D9523}" presName="parentComposite" presStyleCnt="0"/>
      <dgm:spPr/>
    </dgm:pt>
    <dgm:pt modelId="{3495FABD-D19B-5440-BFDA-25D58B39AE45}" type="pres">
      <dgm:prSet presAssocID="{4233AD38-052B-AE46-A88F-C4EAF26D952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F5CE881-EE4F-E342-8E83-03B2864B1D64}" type="pres">
      <dgm:prSet presAssocID="{4233AD38-052B-AE46-A88F-C4EAF26D952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530F2FB-1ACB-C84A-B4F3-4DB52830D9C5}" type="pres">
      <dgm:prSet presAssocID="{4233AD38-052B-AE46-A88F-C4EAF26D9523}" presName="childrenComposite" presStyleCnt="0"/>
      <dgm:spPr/>
    </dgm:pt>
    <dgm:pt modelId="{4E7B6105-A1EA-FF4F-9AB6-46BF5B118FF7}" type="pres">
      <dgm:prSet presAssocID="{4233AD38-052B-AE46-A88F-C4EAF26D9523}" presName="dummyMaxCanvas_ChildArea" presStyleCnt="0"/>
      <dgm:spPr/>
    </dgm:pt>
    <dgm:pt modelId="{BB40BF44-8A92-5740-907D-65BBA48C3EA2}" type="pres">
      <dgm:prSet presAssocID="{4233AD38-052B-AE46-A88F-C4EAF26D9523}" presName="fulcrum" presStyleLbl="alignAccFollowNode1" presStyleIdx="2" presStyleCnt="4"/>
      <dgm:spPr/>
    </dgm:pt>
    <dgm:pt modelId="{7D06699A-A57E-A744-B3FF-78F87CCC7689}" type="pres">
      <dgm:prSet presAssocID="{4233AD38-052B-AE46-A88F-C4EAF26D9523}" presName="balance_23" presStyleLbl="alignAccFollowNode1" presStyleIdx="3" presStyleCnt="4">
        <dgm:presLayoutVars>
          <dgm:bulletEnabled val="1"/>
        </dgm:presLayoutVars>
      </dgm:prSet>
      <dgm:spPr/>
    </dgm:pt>
    <dgm:pt modelId="{80F5BB85-4D61-F944-A8ED-C73A05DC0FAE}" type="pres">
      <dgm:prSet presAssocID="{4233AD38-052B-AE46-A88F-C4EAF26D9523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4A057-4EDE-DD42-AE0E-F5EB24B6D1E0}" type="pres">
      <dgm:prSet presAssocID="{4233AD38-052B-AE46-A88F-C4EAF26D9523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72183-859B-E74D-8AC7-EE3FA12407C3}" type="pres">
      <dgm:prSet presAssocID="{4233AD38-052B-AE46-A88F-C4EAF26D9523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7285B-1824-6645-9C2F-1A2B25025B62}" type="pres">
      <dgm:prSet presAssocID="{4233AD38-052B-AE46-A88F-C4EAF26D9523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CBCC-7806-AD4C-ADA4-6FDE815D7182}" type="pres">
      <dgm:prSet presAssocID="{4233AD38-052B-AE46-A88F-C4EAF26D9523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616448-CF83-8443-A8F5-016241DC7A1B}" srcId="{496EA143-F7E9-2049-9D4C-9285638B0DF0}" destId="{D67758C8-7A86-CA44-B6BF-930423C1F9F7}" srcOrd="1" destOrd="0" parTransId="{403954D9-391A-4B40-AA72-7A93F17917DA}" sibTransId="{684D7677-0D13-194E-9ED3-03261E7142B8}"/>
    <dgm:cxn modelId="{FDCAF923-D767-0D47-9B4D-79A42C55288A}" srcId="{4233AD38-052B-AE46-A88F-C4EAF26D9523}" destId="{9C48C60C-5C55-5643-9D57-3007794E8DBA}" srcOrd="1" destOrd="0" parTransId="{894EDF51-1D1E-144E-AB65-0013C4B563FB}" sibTransId="{48EC389C-4F12-A94C-9342-1B6BE0311969}"/>
    <dgm:cxn modelId="{E8A5B4C3-35B5-B748-B417-6578A02246B1}" srcId="{4233AD38-052B-AE46-A88F-C4EAF26D9523}" destId="{496EA143-F7E9-2049-9D4C-9285638B0DF0}" srcOrd="0" destOrd="0" parTransId="{93B6B9A9-4DE5-8549-B056-8A9CFDAAD22D}" sibTransId="{02AA251E-D08A-B441-853C-E54E7A4FBC75}"/>
    <dgm:cxn modelId="{574D7BA4-C888-8E47-A974-E45068E0DD07}" srcId="{9C48C60C-5C55-5643-9D57-3007794E8DBA}" destId="{95C5B2D1-82F8-FC48-8374-496AB6E52DC3}" srcOrd="2" destOrd="0" parTransId="{E4156D34-B07C-EE42-B6F5-5284E9E2C3E8}" sibTransId="{AF40272C-6B6D-214D-B2A0-47CA87FCEF99}"/>
    <dgm:cxn modelId="{F1813537-C2BD-0B4C-8EF7-5F26FD38921F}" type="presOf" srcId="{D67758C8-7A86-CA44-B6BF-930423C1F9F7}" destId="{58D4CBCC-7806-AD4C-ADA4-6FDE815D7182}" srcOrd="0" destOrd="0" presId="urn:microsoft.com/office/officeart/2005/8/layout/balance1"/>
    <dgm:cxn modelId="{CE7AD5C2-6C75-3744-B338-CE7B044468C6}" type="presOf" srcId="{9C48C60C-5C55-5643-9D57-3007794E8DBA}" destId="{6F5CE881-EE4F-E342-8E83-03B2864B1D64}" srcOrd="0" destOrd="0" presId="urn:microsoft.com/office/officeart/2005/8/layout/balance1"/>
    <dgm:cxn modelId="{943AB18A-5B63-FE44-947F-A34FCF341627}" srcId="{496EA143-F7E9-2049-9D4C-9285638B0DF0}" destId="{EA74B85B-57A9-8948-9F6B-7B5DA77DE977}" srcOrd="0" destOrd="0" parTransId="{8EFDA17B-45C0-054C-9C83-97777E16C42F}" sibTransId="{48F6D569-B3DD-3640-A42C-14CC69A71F56}"/>
    <dgm:cxn modelId="{32BD0789-A6D2-5F4A-A2BF-2F697993F06B}" type="presOf" srcId="{EA4AFF65-5BAE-3D43-866D-2C3CED37AC10}" destId="{80F5BB85-4D61-F944-A8ED-C73A05DC0FAE}" srcOrd="0" destOrd="0" presId="urn:microsoft.com/office/officeart/2005/8/layout/balance1"/>
    <dgm:cxn modelId="{5E0A6335-852B-3E41-8643-9963A660E1C9}" type="presOf" srcId="{EA74B85B-57A9-8948-9F6B-7B5DA77DE977}" destId="{3A87285B-1824-6645-9C2F-1A2B25025B62}" srcOrd="0" destOrd="0" presId="urn:microsoft.com/office/officeart/2005/8/layout/balance1"/>
    <dgm:cxn modelId="{901A2FED-D8D2-5741-BFA0-A180A1E28A9E}" srcId="{9C48C60C-5C55-5643-9D57-3007794E8DBA}" destId="{EA4AFF65-5BAE-3D43-866D-2C3CED37AC10}" srcOrd="0" destOrd="0" parTransId="{9141B6F8-7019-3E44-8A0B-7C6F619B2AEE}" sibTransId="{A5E9A15E-10B2-C54E-B45F-1D812F3FB6CD}"/>
    <dgm:cxn modelId="{D6E74B29-AE7C-9E4E-A594-86CDCFD9EA6B}" srcId="{9C48C60C-5C55-5643-9D57-3007794E8DBA}" destId="{04C0BCA7-7EC3-B546-9840-2AD97DEFD981}" srcOrd="1" destOrd="0" parTransId="{152ABDDC-66C4-B943-B416-45007A174514}" sibTransId="{94D4CCF9-B16B-B749-B15E-69C8B339FB32}"/>
    <dgm:cxn modelId="{0E440AD8-C7E6-784F-9D8B-517023C104CF}" type="presOf" srcId="{496EA143-F7E9-2049-9D4C-9285638B0DF0}" destId="{3495FABD-D19B-5440-BFDA-25D58B39AE45}" srcOrd="0" destOrd="0" presId="urn:microsoft.com/office/officeart/2005/8/layout/balance1"/>
    <dgm:cxn modelId="{7DE34EE9-1F27-634F-A4AB-B0B45034E802}" type="presOf" srcId="{4233AD38-052B-AE46-A88F-C4EAF26D9523}" destId="{930BE7A4-0AE6-6B4F-B045-21D0B949531F}" srcOrd="0" destOrd="0" presId="urn:microsoft.com/office/officeart/2005/8/layout/balance1"/>
    <dgm:cxn modelId="{D521ACAF-AA57-BC44-B227-31E8DA3E8868}" type="presOf" srcId="{95C5B2D1-82F8-FC48-8374-496AB6E52DC3}" destId="{67072183-859B-E74D-8AC7-EE3FA12407C3}" srcOrd="0" destOrd="0" presId="urn:microsoft.com/office/officeart/2005/8/layout/balance1"/>
    <dgm:cxn modelId="{FCD5AC95-FF11-F242-82A7-626787CFB6BA}" type="presOf" srcId="{04C0BCA7-7EC3-B546-9840-2AD97DEFD981}" destId="{EEC4A057-4EDE-DD42-AE0E-F5EB24B6D1E0}" srcOrd="0" destOrd="0" presId="urn:microsoft.com/office/officeart/2005/8/layout/balance1"/>
    <dgm:cxn modelId="{9D072064-8865-6E46-A2E0-8953DC19F604}" type="presParOf" srcId="{930BE7A4-0AE6-6B4F-B045-21D0B949531F}" destId="{131C4BA4-3176-F243-A008-FCC2614D87F6}" srcOrd="0" destOrd="0" presId="urn:microsoft.com/office/officeart/2005/8/layout/balance1"/>
    <dgm:cxn modelId="{A969872E-BF28-BD4F-8CFE-C67888F01C3A}" type="presParOf" srcId="{930BE7A4-0AE6-6B4F-B045-21D0B949531F}" destId="{5802989C-5592-0A42-BAD3-819868C3CDDA}" srcOrd="1" destOrd="0" presId="urn:microsoft.com/office/officeart/2005/8/layout/balance1"/>
    <dgm:cxn modelId="{3D6CEAAB-CEF8-6E43-8D22-054B57282082}" type="presParOf" srcId="{5802989C-5592-0A42-BAD3-819868C3CDDA}" destId="{3495FABD-D19B-5440-BFDA-25D58B39AE45}" srcOrd="0" destOrd="0" presId="urn:microsoft.com/office/officeart/2005/8/layout/balance1"/>
    <dgm:cxn modelId="{F716444E-A343-E047-9B5A-F469FB22166B}" type="presParOf" srcId="{5802989C-5592-0A42-BAD3-819868C3CDDA}" destId="{6F5CE881-EE4F-E342-8E83-03B2864B1D64}" srcOrd="1" destOrd="0" presId="urn:microsoft.com/office/officeart/2005/8/layout/balance1"/>
    <dgm:cxn modelId="{693840C9-3B84-574B-BE79-5A8D782546F1}" type="presParOf" srcId="{930BE7A4-0AE6-6B4F-B045-21D0B949531F}" destId="{6530F2FB-1ACB-C84A-B4F3-4DB52830D9C5}" srcOrd="2" destOrd="0" presId="urn:microsoft.com/office/officeart/2005/8/layout/balance1"/>
    <dgm:cxn modelId="{31B72BB4-51AE-1248-8393-E005608099BB}" type="presParOf" srcId="{6530F2FB-1ACB-C84A-B4F3-4DB52830D9C5}" destId="{4E7B6105-A1EA-FF4F-9AB6-46BF5B118FF7}" srcOrd="0" destOrd="0" presId="urn:microsoft.com/office/officeart/2005/8/layout/balance1"/>
    <dgm:cxn modelId="{9C4E6E2D-C8A2-6341-ADCB-9FFEB5E808B6}" type="presParOf" srcId="{6530F2FB-1ACB-C84A-B4F3-4DB52830D9C5}" destId="{BB40BF44-8A92-5740-907D-65BBA48C3EA2}" srcOrd="1" destOrd="0" presId="urn:microsoft.com/office/officeart/2005/8/layout/balance1"/>
    <dgm:cxn modelId="{0ADD20CA-0FEA-FD4E-9CF8-A4E43EBF6901}" type="presParOf" srcId="{6530F2FB-1ACB-C84A-B4F3-4DB52830D9C5}" destId="{7D06699A-A57E-A744-B3FF-78F87CCC7689}" srcOrd="2" destOrd="0" presId="urn:microsoft.com/office/officeart/2005/8/layout/balance1"/>
    <dgm:cxn modelId="{B2EF2F83-C825-DC4A-BFBC-6E3960530FB9}" type="presParOf" srcId="{6530F2FB-1ACB-C84A-B4F3-4DB52830D9C5}" destId="{80F5BB85-4D61-F944-A8ED-C73A05DC0FAE}" srcOrd="3" destOrd="0" presId="urn:microsoft.com/office/officeart/2005/8/layout/balance1"/>
    <dgm:cxn modelId="{5988EB10-FAC0-4547-B3ED-5BB988666A0F}" type="presParOf" srcId="{6530F2FB-1ACB-C84A-B4F3-4DB52830D9C5}" destId="{EEC4A057-4EDE-DD42-AE0E-F5EB24B6D1E0}" srcOrd="4" destOrd="0" presId="urn:microsoft.com/office/officeart/2005/8/layout/balance1"/>
    <dgm:cxn modelId="{705B89AA-9AF9-774E-AC17-604688EC595C}" type="presParOf" srcId="{6530F2FB-1ACB-C84A-B4F3-4DB52830D9C5}" destId="{67072183-859B-E74D-8AC7-EE3FA12407C3}" srcOrd="5" destOrd="0" presId="urn:microsoft.com/office/officeart/2005/8/layout/balance1"/>
    <dgm:cxn modelId="{4998F474-8DE3-7543-BCC9-A89F6C04A090}" type="presParOf" srcId="{6530F2FB-1ACB-C84A-B4F3-4DB52830D9C5}" destId="{3A87285B-1824-6645-9C2F-1A2B25025B62}" srcOrd="6" destOrd="0" presId="urn:microsoft.com/office/officeart/2005/8/layout/balance1"/>
    <dgm:cxn modelId="{D2B31E57-EA9C-5F43-8169-ADE7A2978CE9}" type="presParOf" srcId="{6530F2FB-1ACB-C84A-B4F3-4DB52830D9C5}" destId="{58D4CBCC-7806-AD4C-ADA4-6FDE815D7182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3B9740-FE0A-164B-BE13-057E11CBB3DF}" type="doc">
      <dgm:prSet loTypeId="urn:microsoft.com/office/officeart/2005/8/layout/balanc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DAFB2BC-2869-A54A-8F3B-A1C504FBBEF5}">
      <dgm:prSet phldrT="[Text]"/>
      <dgm:spPr/>
      <dgm:t>
        <a:bodyPr/>
        <a:lstStyle/>
        <a:p>
          <a:r>
            <a:rPr lang="en-US" dirty="0" smtClean="0"/>
            <a:t>Pros</a:t>
          </a:r>
          <a:endParaRPr lang="en-US" dirty="0"/>
        </a:p>
      </dgm:t>
    </dgm:pt>
    <dgm:pt modelId="{10DAACC9-8E6C-CB42-A35A-FE4CA81504E9}" type="parTrans" cxnId="{2F22D936-E21D-DD48-855C-AAF5DE8E3019}">
      <dgm:prSet/>
      <dgm:spPr/>
      <dgm:t>
        <a:bodyPr/>
        <a:lstStyle/>
        <a:p>
          <a:endParaRPr lang="en-US"/>
        </a:p>
      </dgm:t>
    </dgm:pt>
    <dgm:pt modelId="{1F10C94C-F371-3549-A345-A3A1481B3BB6}" type="sibTrans" cxnId="{2F22D936-E21D-DD48-855C-AAF5DE8E3019}">
      <dgm:prSet/>
      <dgm:spPr/>
      <dgm:t>
        <a:bodyPr/>
        <a:lstStyle/>
        <a:p>
          <a:endParaRPr lang="en-US"/>
        </a:p>
      </dgm:t>
    </dgm:pt>
    <dgm:pt modelId="{3C102A72-19F7-D148-96B2-E350D6ACE3E5}">
      <dgm:prSet phldrT="[Text]"/>
      <dgm:spPr/>
      <dgm:t>
        <a:bodyPr/>
        <a:lstStyle/>
        <a:p>
          <a:r>
            <a:rPr lang="en-US" dirty="0" smtClean="0"/>
            <a:t>Long range</a:t>
          </a:r>
          <a:endParaRPr lang="en-US" dirty="0"/>
        </a:p>
      </dgm:t>
    </dgm:pt>
    <dgm:pt modelId="{B61A5813-7DD3-D542-91CE-F30AB692A7D8}" type="parTrans" cxnId="{475B602E-39F8-2C4C-A411-1D50FE018006}">
      <dgm:prSet/>
      <dgm:spPr/>
      <dgm:t>
        <a:bodyPr/>
        <a:lstStyle/>
        <a:p>
          <a:endParaRPr lang="en-US"/>
        </a:p>
      </dgm:t>
    </dgm:pt>
    <dgm:pt modelId="{53079232-3BF5-2349-88DF-06A8595E1E4E}" type="sibTrans" cxnId="{475B602E-39F8-2C4C-A411-1D50FE018006}">
      <dgm:prSet/>
      <dgm:spPr/>
      <dgm:t>
        <a:bodyPr/>
        <a:lstStyle/>
        <a:p>
          <a:endParaRPr lang="en-US"/>
        </a:p>
      </dgm:t>
    </dgm:pt>
    <dgm:pt modelId="{59302212-76E8-EA4E-B2AF-A356527FF652}">
      <dgm:prSet phldrT="[Text]"/>
      <dgm:spPr/>
      <dgm:t>
        <a:bodyPr/>
        <a:lstStyle/>
        <a:p>
          <a:r>
            <a:rPr lang="en-US" dirty="0" smtClean="0"/>
            <a:t>Cons</a:t>
          </a:r>
          <a:endParaRPr lang="en-US" dirty="0"/>
        </a:p>
      </dgm:t>
    </dgm:pt>
    <dgm:pt modelId="{AED0AEB3-A787-7C4A-9D2D-95B7F64DE60F}" type="parTrans" cxnId="{B8531177-4670-C643-B4E0-5F48D99D61B6}">
      <dgm:prSet/>
      <dgm:spPr/>
      <dgm:t>
        <a:bodyPr/>
        <a:lstStyle/>
        <a:p>
          <a:endParaRPr lang="en-US"/>
        </a:p>
      </dgm:t>
    </dgm:pt>
    <dgm:pt modelId="{B50A85A0-D088-1A42-BD5B-7B7A87E892D3}" type="sibTrans" cxnId="{B8531177-4670-C643-B4E0-5F48D99D61B6}">
      <dgm:prSet/>
      <dgm:spPr/>
      <dgm:t>
        <a:bodyPr/>
        <a:lstStyle/>
        <a:p>
          <a:endParaRPr lang="en-US"/>
        </a:p>
      </dgm:t>
    </dgm:pt>
    <dgm:pt modelId="{6F810399-F828-D446-A858-55EE46FF4297}">
      <dgm:prSet phldrT="[Text]"/>
      <dgm:spPr/>
      <dgm:t>
        <a:bodyPr/>
        <a:lstStyle/>
        <a:p>
          <a:r>
            <a:rPr lang="en-US" dirty="0" smtClean="0"/>
            <a:t>Costs</a:t>
          </a:r>
          <a:endParaRPr lang="en-US" dirty="0"/>
        </a:p>
      </dgm:t>
    </dgm:pt>
    <dgm:pt modelId="{BF424991-0971-3F46-A487-147918BB0BAB}" type="parTrans" cxnId="{382BB5C4-70CC-E246-8F32-2A3D157D4E95}">
      <dgm:prSet/>
      <dgm:spPr/>
      <dgm:t>
        <a:bodyPr/>
        <a:lstStyle/>
        <a:p>
          <a:endParaRPr lang="en-US"/>
        </a:p>
      </dgm:t>
    </dgm:pt>
    <dgm:pt modelId="{9F37152E-C974-6545-BCBE-672CC680EBDB}" type="sibTrans" cxnId="{382BB5C4-70CC-E246-8F32-2A3D157D4E95}">
      <dgm:prSet/>
      <dgm:spPr/>
      <dgm:t>
        <a:bodyPr/>
        <a:lstStyle/>
        <a:p>
          <a:endParaRPr lang="en-US"/>
        </a:p>
      </dgm:t>
    </dgm:pt>
    <dgm:pt modelId="{98CF6757-2871-6447-B58D-7A9C26D01AAD}">
      <dgm:prSet/>
      <dgm:spPr/>
      <dgm:t>
        <a:bodyPr/>
        <a:lstStyle/>
        <a:p>
          <a:r>
            <a:rPr lang="en-US" smtClean="0"/>
            <a:t>Almost ubiquitous coverage</a:t>
          </a:r>
          <a:endParaRPr lang="en-US" dirty="0" smtClean="0"/>
        </a:p>
      </dgm:t>
    </dgm:pt>
    <dgm:pt modelId="{65DC05AA-A969-824F-BF84-1E72675F2625}" type="parTrans" cxnId="{06935539-3AE1-214F-A091-6905B28BFEE7}">
      <dgm:prSet/>
      <dgm:spPr/>
      <dgm:t>
        <a:bodyPr/>
        <a:lstStyle/>
        <a:p>
          <a:endParaRPr lang="en-US"/>
        </a:p>
      </dgm:t>
    </dgm:pt>
    <dgm:pt modelId="{5F63A9D8-66FC-4743-B2A6-1CB0C8161743}" type="sibTrans" cxnId="{06935539-3AE1-214F-A091-6905B28BFEE7}">
      <dgm:prSet/>
      <dgm:spPr/>
      <dgm:t>
        <a:bodyPr/>
        <a:lstStyle/>
        <a:p>
          <a:endParaRPr lang="en-US"/>
        </a:p>
      </dgm:t>
    </dgm:pt>
    <dgm:pt modelId="{41DD8DC6-279C-C944-8ACB-FE697C1F6845}">
      <dgm:prSet/>
      <dgm:spPr/>
      <dgm:t>
        <a:bodyPr/>
        <a:lstStyle/>
        <a:p>
          <a:r>
            <a:rPr lang="en-US" dirty="0" smtClean="0"/>
            <a:t>Well-established technology</a:t>
          </a:r>
        </a:p>
      </dgm:t>
    </dgm:pt>
    <dgm:pt modelId="{54BE4C54-AA98-CA4E-9931-009D976877A8}" type="parTrans" cxnId="{BE102B2A-BFF1-4648-98D4-3D7E5F5ECEF9}">
      <dgm:prSet/>
      <dgm:spPr/>
      <dgm:t>
        <a:bodyPr/>
        <a:lstStyle/>
        <a:p>
          <a:endParaRPr lang="en-US"/>
        </a:p>
      </dgm:t>
    </dgm:pt>
    <dgm:pt modelId="{998F4C5D-2977-874A-8556-DF610D4B08DC}" type="sibTrans" cxnId="{BE102B2A-BFF1-4648-98D4-3D7E5F5ECEF9}">
      <dgm:prSet/>
      <dgm:spPr/>
      <dgm:t>
        <a:bodyPr/>
        <a:lstStyle/>
        <a:p>
          <a:endParaRPr lang="en-US"/>
        </a:p>
      </dgm:t>
    </dgm:pt>
    <dgm:pt modelId="{76BBEE27-8DB8-5645-B399-A12FA35FF15F}">
      <dgm:prSet/>
      <dgm:spPr/>
      <dgm:t>
        <a:bodyPr/>
        <a:lstStyle/>
        <a:p>
          <a:r>
            <a:rPr lang="en-US" dirty="0" smtClean="0"/>
            <a:t>Easy integration with rest of the world</a:t>
          </a:r>
        </a:p>
      </dgm:t>
    </dgm:pt>
    <dgm:pt modelId="{6D925C3E-2B55-0F4D-AD08-0E1EBDE623AF}" type="parTrans" cxnId="{DA20ED58-56A2-BD47-A4B8-63A61E2E4BB5}">
      <dgm:prSet/>
      <dgm:spPr/>
      <dgm:t>
        <a:bodyPr/>
        <a:lstStyle/>
        <a:p>
          <a:endParaRPr lang="en-US"/>
        </a:p>
      </dgm:t>
    </dgm:pt>
    <dgm:pt modelId="{AA555EAD-AD33-9B43-A13F-5866373F1282}" type="sibTrans" cxnId="{DA20ED58-56A2-BD47-A4B8-63A61E2E4BB5}">
      <dgm:prSet/>
      <dgm:spPr/>
      <dgm:t>
        <a:bodyPr/>
        <a:lstStyle/>
        <a:p>
          <a:endParaRPr lang="en-US"/>
        </a:p>
      </dgm:t>
    </dgm:pt>
    <dgm:pt modelId="{2F631082-9113-0845-BAC8-9F220A44CF36}">
      <dgm:prSet/>
      <dgm:spPr/>
      <dgm:t>
        <a:bodyPr/>
        <a:lstStyle/>
        <a:p>
          <a:r>
            <a:rPr lang="en-US" dirty="0" smtClean="0"/>
            <a:t>Energy efficiency</a:t>
          </a:r>
        </a:p>
      </dgm:t>
    </dgm:pt>
    <dgm:pt modelId="{8091720F-1E2B-3E46-A09A-9CD3876FD48F}" type="parTrans" cxnId="{8179D3FF-8359-024E-8A4C-10FF204AB84F}">
      <dgm:prSet/>
      <dgm:spPr/>
      <dgm:t>
        <a:bodyPr/>
        <a:lstStyle/>
        <a:p>
          <a:endParaRPr lang="en-US"/>
        </a:p>
      </dgm:t>
    </dgm:pt>
    <dgm:pt modelId="{29DAB76C-9BE6-FB40-AFCB-65434D46A0CF}" type="sibTrans" cxnId="{8179D3FF-8359-024E-8A4C-10FF204AB84F}">
      <dgm:prSet/>
      <dgm:spPr/>
      <dgm:t>
        <a:bodyPr/>
        <a:lstStyle/>
        <a:p>
          <a:endParaRPr lang="en-US"/>
        </a:p>
      </dgm:t>
    </dgm:pt>
    <dgm:pt modelId="{E60D7115-7654-2A4F-9C15-0ABF659C1B7D}">
      <dgm:prSet/>
      <dgm:spPr/>
      <dgm:t>
        <a:bodyPr/>
        <a:lstStyle/>
        <a:p>
          <a:r>
            <a:rPr lang="en-US" dirty="0" smtClean="0"/>
            <a:t>Architectural limits</a:t>
          </a:r>
        </a:p>
      </dgm:t>
    </dgm:pt>
    <dgm:pt modelId="{09B2C9BA-2959-0949-9886-C14F9DC9AE10}" type="parTrans" cxnId="{85BD75FD-05ED-BF47-AAF7-15742AF70FC7}">
      <dgm:prSet/>
      <dgm:spPr/>
      <dgm:t>
        <a:bodyPr/>
        <a:lstStyle/>
        <a:p>
          <a:endParaRPr lang="en-US"/>
        </a:p>
      </dgm:t>
    </dgm:pt>
    <dgm:pt modelId="{7E0C6171-3CD7-FA40-BEFA-0B40F5697655}" type="sibTrans" cxnId="{85BD75FD-05ED-BF47-AAF7-15742AF70FC7}">
      <dgm:prSet/>
      <dgm:spPr/>
      <dgm:t>
        <a:bodyPr/>
        <a:lstStyle/>
        <a:p>
          <a:endParaRPr lang="en-US"/>
        </a:p>
      </dgm:t>
    </dgm:pt>
    <dgm:pt modelId="{63D17548-6974-1F42-A470-9CB701FD45BA}" type="pres">
      <dgm:prSet presAssocID="{FC3B9740-FE0A-164B-BE13-057E11CBB3D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22AF5E-F39F-654E-8794-B4F5E14B271A}" type="pres">
      <dgm:prSet presAssocID="{FC3B9740-FE0A-164B-BE13-057E11CBB3DF}" presName="dummyMaxCanvas" presStyleCnt="0"/>
      <dgm:spPr/>
    </dgm:pt>
    <dgm:pt modelId="{DFF893AB-D0E3-0646-A353-006C86A0E4DF}" type="pres">
      <dgm:prSet presAssocID="{FC3B9740-FE0A-164B-BE13-057E11CBB3DF}" presName="parentComposite" presStyleCnt="0"/>
      <dgm:spPr/>
    </dgm:pt>
    <dgm:pt modelId="{3870A796-4B01-F74D-84B5-5BAB7499C0C2}" type="pres">
      <dgm:prSet presAssocID="{FC3B9740-FE0A-164B-BE13-057E11CBB3DF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4AE5032-80DD-334A-8FA4-1A7D8282AFB5}" type="pres">
      <dgm:prSet presAssocID="{FC3B9740-FE0A-164B-BE13-057E11CBB3D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F49E02A-3BA2-EB40-8BD1-4E0927CCC463}" type="pres">
      <dgm:prSet presAssocID="{FC3B9740-FE0A-164B-BE13-057E11CBB3DF}" presName="childrenComposite" presStyleCnt="0"/>
      <dgm:spPr/>
    </dgm:pt>
    <dgm:pt modelId="{EB07AA69-F978-2247-BA2A-201D19652346}" type="pres">
      <dgm:prSet presAssocID="{FC3B9740-FE0A-164B-BE13-057E11CBB3DF}" presName="dummyMaxCanvas_ChildArea" presStyleCnt="0"/>
      <dgm:spPr/>
    </dgm:pt>
    <dgm:pt modelId="{20B86553-A71C-7941-A81B-334AD043B838}" type="pres">
      <dgm:prSet presAssocID="{FC3B9740-FE0A-164B-BE13-057E11CBB3DF}" presName="fulcrum" presStyleLbl="alignAccFollowNode1" presStyleIdx="2" presStyleCnt="4"/>
      <dgm:spPr/>
    </dgm:pt>
    <dgm:pt modelId="{A682E2AA-0328-B64E-80E6-3A8D72C113D1}" type="pres">
      <dgm:prSet presAssocID="{FC3B9740-FE0A-164B-BE13-057E11CBB3DF}" presName="balance_43" presStyleLbl="alignAccFollowNode1" presStyleIdx="3" presStyleCnt="4">
        <dgm:presLayoutVars>
          <dgm:bulletEnabled val="1"/>
        </dgm:presLayoutVars>
      </dgm:prSet>
      <dgm:spPr/>
    </dgm:pt>
    <dgm:pt modelId="{0234C989-BCF8-984E-B295-708F97FFFC1F}" type="pres">
      <dgm:prSet presAssocID="{FC3B9740-FE0A-164B-BE13-057E11CBB3DF}" presName="left_43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000A7-FA58-C540-911F-72C52A6A0837}" type="pres">
      <dgm:prSet presAssocID="{FC3B9740-FE0A-164B-BE13-057E11CBB3DF}" presName="left_43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E9E3D-EEE5-524B-B36D-5EBEE7222135}" type="pres">
      <dgm:prSet presAssocID="{FC3B9740-FE0A-164B-BE13-057E11CBB3DF}" presName="left_43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1289A-9C3D-0C4E-B8AF-F6AD2EA2AEA5}" type="pres">
      <dgm:prSet presAssocID="{FC3B9740-FE0A-164B-BE13-057E11CBB3DF}" presName="left_43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8D79F-8851-9342-8E77-31AAB6E2F30A}" type="pres">
      <dgm:prSet presAssocID="{FC3B9740-FE0A-164B-BE13-057E11CBB3DF}" presName="right_43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883C3-5193-F540-BAFE-E0524499B7E0}" type="pres">
      <dgm:prSet presAssocID="{FC3B9740-FE0A-164B-BE13-057E11CBB3DF}" presName="right_43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84E8F-37DA-A842-978B-A9C2CCBE59F5}" type="pres">
      <dgm:prSet presAssocID="{FC3B9740-FE0A-164B-BE13-057E11CBB3DF}" presName="right_43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102B2A-BFF1-4648-98D4-3D7E5F5ECEF9}" srcId="{0DAFB2BC-2869-A54A-8F3B-A1C504FBBEF5}" destId="{41DD8DC6-279C-C944-8ACB-FE697C1F6845}" srcOrd="2" destOrd="0" parTransId="{54BE4C54-AA98-CA4E-9931-009D976877A8}" sibTransId="{998F4C5D-2977-874A-8556-DF610D4B08DC}"/>
    <dgm:cxn modelId="{918D62EF-0815-C643-AA4B-7D88B96AF3E8}" type="presOf" srcId="{3C102A72-19F7-D148-96B2-E350D6ACE3E5}" destId="{0234C989-BCF8-984E-B295-708F97FFFC1F}" srcOrd="0" destOrd="0" presId="urn:microsoft.com/office/officeart/2005/8/layout/balance1"/>
    <dgm:cxn modelId="{CE99DAE9-6E20-0B4E-917D-DC4627A24AE0}" type="presOf" srcId="{41DD8DC6-279C-C944-8ACB-FE697C1F6845}" destId="{F8EE9E3D-EEE5-524B-B36D-5EBEE7222135}" srcOrd="0" destOrd="0" presId="urn:microsoft.com/office/officeart/2005/8/layout/balance1"/>
    <dgm:cxn modelId="{85BD75FD-05ED-BF47-AAF7-15742AF70FC7}" srcId="{59302212-76E8-EA4E-B2AF-A356527FF652}" destId="{E60D7115-7654-2A4F-9C15-0ABF659C1B7D}" srcOrd="2" destOrd="0" parTransId="{09B2C9BA-2959-0949-9886-C14F9DC9AE10}" sibTransId="{7E0C6171-3CD7-FA40-BEFA-0B40F5697655}"/>
    <dgm:cxn modelId="{8179D3FF-8359-024E-8A4C-10FF204AB84F}" srcId="{59302212-76E8-EA4E-B2AF-A356527FF652}" destId="{2F631082-9113-0845-BAC8-9F220A44CF36}" srcOrd="1" destOrd="0" parTransId="{8091720F-1E2B-3E46-A09A-9CD3876FD48F}" sibTransId="{29DAB76C-9BE6-FB40-AFCB-65434D46A0CF}"/>
    <dgm:cxn modelId="{87E6DDBE-5FC9-B048-B4BF-EEEB15C193CC}" type="presOf" srcId="{2F631082-9113-0845-BAC8-9F220A44CF36}" destId="{18E883C3-5193-F540-BAFE-E0524499B7E0}" srcOrd="0" destOrd="0" presId="urn:microsoft.com/office/officeart/2005/8/layout/balance1"/>
    <dgm:cxn modelId="{DA20ED58-56A2-BD47-A4B8-63A61E2E4BB5}" srcId="{0DAFB2BC-2869-A54A-8F3B-A1C504FBBEF5}" destId="{76BBEE27-8DB8-5645-B399-A12FA35FF15F}" srcOrd="3" destOrd="0" parTransId="{6D925C3E-2B55-0F4D-AD08-0E1EBDE623AF}" sibTransId="{AA555EAD-AD33-9B43-A13F-5866373F1282}"/>
    <dgm:cxn modelId="{745293B6-F63A-894D-954E-BA1E4CAF9A29}" type="presOf" srcId="{0DAFB2BC-2869-A54A-8F3B-A1C504FBBEF5}" destId="{3870A796-4B01-F74D-84B5-5BAB7499C0C2}" srcOrd="0" destOrd="0" presId="urn:microsoft.com/office/officeart/2005/8/layout/balance1"/>
    <dgm:cxn modelId="{B8531177-4670-C643-B4E0-5F48D99D61B6}" srcId="{FC3B9740-FE0A-164B-BE13-057E11CBB3DF}" destId="{59302212-76E8-EA4E-B2AF-A356527FF652}" srcOrd="1" destOrd="0" parTransId="{AED0AEB3-A787-7C4A-9D2D-95B7F64DE60F}" sibTransId="{B50A85A0-D088-1A42-BD5B-7B7A87E892D3}"/>
    <dgm:cxn modelId="{0EA5852B-F16B-FC4C-8CEA-562F0D7DA460}" type="presOf" srcId="{FC3B9740-FE0A-164B-BE13-057E11CBB3DF}" destId="{63D17548-6974-1F42-A470-9CB701FD45BA}" srcOrd="0" destOrd="0" presId="urn:microsoft.com/office/officeart/2005/8/layout/balance1"/>
    <dgm:cxn modelId="{2F22D936-E21D-DD48-855C-AAF5DE8E3019}" srcId="{FC3B9740-FE0A-164B-BE13-057E11CBB3DF}" destId="{0DAFB2BC-2869-A54A-8F3B-A1C504FBBEF5}" srcOrd="0" destOrd="0" parTransId="{10DAACC9-8E6C-CB42-A35A-FE4CA81504E9}" sibTransId="{1F10C94C-F371-3549-A345-A3A1481B3BB6}"/>
    <dgm:cxn modelId="{BF3CC9D6-0CB0-AB4D-87AA-2C64FC97EE3E}" type="presOf" srcId="{98CF6757-2871-6447-B58D-7A9C26D01AAD}" destId="{209000A7-FA58-C540-911F-72C52A6A0837}" srcOrd="0" destOrd="0" presId="urn:microsoft.com/office/officeart/2005/8/layout/balance1"/>
    <dgm:cxn modelId="{B9B35E79-C3BB-074F-88ED-7B14880EE1F6}" type="presOf" srcId="{76BBEE27-8DB8-5645-B399-A12FA35FF15F}" destId="{0FE1289A-9C3D-0C4E-B8AF-F6AD2EA2AEA5}" srcOrd="0" destOrd="0" presId="urn:microsoft.com/office/officeart/2005/8/layout/balance1"/>
    <dgm:cxn modelId="{382BB5C4-70CC-E246-8F32-2A3D157D4E95}" srcId="{59302212-76E8-EA4E-B2AF-A356527FF652}" destId="{6F810399-F828-D446-A858-55EE46FF4297}" srcOrd="0" destOrd="0" parTransId="{BF424991-0971-3F46-A487-147918BB0BAB}" sibTransId="{9F37152E-C974-6545-BCBE-672CC680EBDB}"/>
    <dgm:cxn modelId="{002C745B-6CDF-7944-9703-E5EDDF60A181}" type="presOf" srcId="{6F810399-F828-D446-A858-55EE46FF4297}" destId="{B708D79F-8851-9342-8E77-31AAB6E2F30A}" srcOrd="0" destOrd="0" presId="urn:microsoft.com/office/officeart/2005/8/layout/balance1"/>
    <dgm:cxn modelId="{475B602E-39F8-2C4C-A411-1D50FE018006}" srcId="{0DAFB2BC-2869-A54A-8F3B-A1C504FBBEF5}" destId="{3C102A72-19F7-D148-96B2-E350D6ACE3E5}" srcOrd="0" destOrd="0" parTransId="{B61A5813-7DD3-D542-91CE-F30AB692A7D8}" sibTransId="{53079232-3BF5-2349-88DF-06A8595E1E4E}"/>
    <dgm:cxn modelId="{06935539-3AE1-214F-A091-6905B28BFEE7}" srcId="{0DAFB2BC-2869-A54A-8F3B-A1C504FBBEF5}" destId="{98CF6757-2871-6447-B58D-7A9C26D01AAD}" srcOrd="1" destOrd="0" parTransId="{65DC05AA-A969-824F-BF84-1E72675F2625}" sibTransId="{5F63A9D8-66FC-4743-B2A6-1CB0C8161743}"/>
    <dgm:cxn modelId="{DAF82D41-4172-8143-8860-701897CF83ED}" type="presOf" srcId="{59302212-76E8-EA4E-B2AF-A356527FF652}" destId="{64AE5032-80DD-334A-8FA4-1A7D8282AFB5}" srcOrd="0" destOrd="0" presId="urn:microsoft.com/office/officeart/2005/8/layout/balance1"/>
    <dgm:cxn modelId="{13E75F94-C537-D04D-A727-B244B3E799D9}" type="presOf" srcId="{E60D7115-7654-2A4F-9C15-0ABF659C1B7D}" destId="{76784E8F-37DA-A842-978B-A9C2CCBE59F5}" srcOrd="0" destOrd="0" presId="urn:microsoft.com/office/officeart/2005/8/layout/balance1"/>
    <dgm:cxn modelId="{9F3946E5-4047-7B43-8512-B85DFCDEB941}" type="presParOf" srcId="{63D17548-6974-1F42-A470-9CB701FD45BA}" destId="{5322AF5E-F39F-654E-8794-B4F5E14B271A}" srcOrd="0" destOrd="0" presId="urn:microsoft.com/office/officeart/2005/8/layout/balance1"/>
    <dgm:cxn modelId="{FC65C9BE-EF7D-FB44-BFB2-1B8140F6DD30}" type="presParOf" srcId="{63D17548-6974-1F42-A470-9CB701FD45BA}" destId="{DFF893AB-D0E3-0646-A353-006C86A0E4DF}" srcOrd="1" destOrd="0" presId="urn:microsoft.com/office/officeart/2005/8/layout/balance1"/>
    <dgm:cxn modelId="{9E6BA66E-2F45-7547-922E-5A997AEDCA39}" type="presParOf" srcId="{DFF893AB-D0E3-0646-A353-006C86A0E4DF}" destId="{3870A796-4B01-F74D-84B5-5BAB7499C0C2}" srcOrd="0" destOrd="0" presId="urn:microsoft.com/office/officeart/2005/8/layout/balance1"/>
    <dgm:cxn modelId="{0428F7D9-FB55-1A41-A5C5-F628F5171090}" type="presParOf" srcId="{DFF893AB-D0E3-0646-A353-006C86A0E4DF}" destId="{64AE5032-80DD-334A-8FA4-1A7D8282AFB5}" srcOrd="1" destOrd="0" presId="urn:microsoft.com/office/officeart/2005/8/layout/balance1"/>
    <dgm:cxn modelId="{AA711787-22A6-164B-90E7-CA325400A9C8}" type="presParOf" srcId="{63D17548-6974-1F42-A470-9CB701FD45BA}" destId="{8F49E02A-3BA2-EB40-8BD1-4E0927CCC463}" srcOrd="2" destOrd="0" presId="urn:microsoft.com/office/officeart/2005/8/layout/balance1"/>
    <dgm:cxn modelId="{605709B1-5BE8-0949-A469-BA8A09BB9C59}" type="presParOf" srcId="{8F49E02A-3BA2-EB40-8BD1-4E0927CCC463}" destId="{EB07AA69-F978-2247-BA2A-201D19652346}" srcOrd="0" destOrd="0" presId="urn:microsoft.com/office/officeart/2005/8/layout/balance1"/>
    <dgm:cxn modelId="{7D22FBED-A458-0D4F-8594-1284CCE1C43A}" type="presParOf" srcId="{8F49E02A-3BA2-EB40-8BD1-4E0927CCC463}" destId="{20B86553-A71C-7941-A81B-334AD043B838}" srcOrd="1" destOrd="0" presId="urn:microsoft.com/office/officeart/2005/8/layout/balance1"/>
    <dgm:cxn modelId="{3EEE1D04-83A9-BB49-838F-3DB3572EB63F}" type="presParOf" srcId="{8F49E02A-3BA2-EB40-8BD1-4E0927CCC463}" destId="{A682E2AA-0328-B64E-80E6-3A8D72C113D1}" srcOrd="2" destOrd="0" presId="urn:microsoft.com/office/officeart/2005/8/layout/balance1"/>
    <dgm:cxn modelId="{63237354-1717-8D4C-A32B-08846E03660A}" type="presParOf" srcId="{8F49E02A-3BA2-EB40-8BD1-4E0927CCC463}" destId="{0234C989-BCF8-984E-B295-708F97FFFC1F}" srcOrd="3" destOrd="0" presId="urn:microsoft.com/office/officeart/2005/8/layout/balance1"/>
    <dgm:cxn modelId="{F81E8CE8-61F7-2C44-BE98-5C4169A5F8A0}" type="presParOf" srcId="{8F49E02A-3BA2-EB40-8BD1-4E0927CCC463}" destId="{209000A7-FA58-C540-911F-72C52A6A0837}" srcOrd="4" destOrd="0" presId="urn:microsoft.com/office/officeart/2005/8/layout/balance1"/>
    <dgm:cxn modelId="{F1E08119-FAF6-9D4B-827D-9838E3862DDE}" type="presParOf" srcId="{8F49E02A-3BA2-EB40-8BD1-4E0927CCC463}" destId="{F8EE9E3D-EEE5-524B-B36D-5EBEE7222135}" srcOrd="5" destOrd="0" presId="urn:microsoft.com/office/officeart/2005/8/layout/balance1"/>
    <dgm:cxn modelId="{EA179406-95FF-8742-B362-1A33162A0C8F}" type="presParOf" srcId="{8F49E02A-3BA2-EB40-8BD1-4E0927CCC463}" destId="{0FE1289A-9C3D-0C4E-B8AF-F6AD2EA2AEA5}" srcOrd="6" destOrd="0" presId="urn:microsoft.com/office/officeart/2005/8/layout/balance1"/>
    <dgm:cxn modelId="{C9C22D49-45E1-E146-9ED7-485D0EB1D77F}" type="presParOf" srcId="{8F49E02A-3BA2-EB40-8BD1-4E0927CCC463}" destId="{B708D79F-8851-9342-8E77-31AAB6E2F30A}" srcOrd="7" destOrd="0" presId="urn:microsoft.com/office/officeart/2005/8/layout/balance1"/>
    <dgm:cxn modelId="{1644B6EE-21FB-F945-B271-8E1064AC4CCB}" type="presParOf" srcId="{8F49E02A-3BA2-EB40-8BD1-4E0927CCC463}" destId="{18E883C3-5193-F540-BAFE-E0524499B7E0}" srcOrd="8" destOrd="0" presId="urn:microsoft.com/office/officeart/2005/8/layout/balance1"/>
    <dgm:cxn modelId="{0098D36B-28E9-0746-A53E-F250BBA9636B}" type="presParOf" srcId="{8F49E02A-3BA2-EB40-8BD1-4E0927CCC463}" destId="{76784E8F-37DA-A842-978B-A9C2CCBE59F5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0834F6-152A-7549-BE8D-9F0BDAA8E03E}" type="doc">
      <dgm:prSet loTypeId="urn:microsoft.com/office/officeart/2005/8/layout/balance1" loCatId="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BFA8FE8-44BB-B345-8C8B-C2BE8C47BF5F}">
      <dgm:prSet phldrT="[Text]"/>
      <dgm:spPr/>
      <dgm:t>
        <a:bodyPr/>
        <a:lstStyle/>
        <a:p>
          <a:r>
            <a:rPr lang="en-US" dirty="0" smtClean="0"/>
            <a:t>Pros</a:t>
          </a:r>
          <a:endParaRPr lang="en-US" dirty="0"/>
        </a:p>
      </dgm:t>
    </dgm:pt>
    <dgm:pt modelId="{18CF90DB-233D-1D40-8FCD-C22236FE25BB}" type="parTrans" cxnId="{54A7C91A-88EE-554F-B709-13907272546F}">
      <dgm:prSet/>
      <dgm:spPr/>
      <dgm:t>
        <a:bodyPr/>
        <a:lstStyle/>
        <a:p>
          <a:endParaRPr lang="en-US"/>
        </a:p>
      </dgm:t>
    </dgm:pt>
    <dgm:pt modelId="{060D8872-FA27-5642-BD08-D58AFB432D98}" type="sibTrans" cxnId="{54A7C91A-88EE-554F-B709-13907272546F}">
      <dgm:prSet/>
      <dgm:spPr/>
      <dgm:t>
        <a:bodyPr/>
        <a:lstStyle/>
        <a:p>
          <a:endParaRPr lang="en-US"/>
        </a:p>
      </dgm:t>
    </dgm:pt>
    <dgm:pt modelId="{DB6C20C9-0747-4A49-A7DD-E9A0C7E185E3}">
      <dgm:prSet phldrT="[Text]"/>
      <dgm:spPr/>
      <dgm:t>
        <a:bodyPr/>
        <a:lstStyle/>
        <a:p>
          <a:r>
            <a:rPr lang="en-US" dirty="0" smtClean="0"/>
            <a:t>Low cost</a:t>
          </a:r>
          <a:endParaRPr lang="en-US" dirty="0"/>
        </a:p>
      </dgm:t>
    </dgm:pt>
    <dgm:pt modelId="{5A8D9E05-53E9-A04E-8F04-9C580676781E}" type="parTrans" cxnId="{6030D468-ADAF-934D-B348-E7034E20CD42}">
      <dgm:prSet/>
      <dgm:spPr/>
      <dgm:t>
        <a:bodyPr/>
        <a:lstStyle/>
        <a:p>
          <a:endParaRPr lang="en-US"/>
        </a:p>
      </dgm:t>
    </dgm:pt>
    <dgm:pt modelId="{FE5B93D7-F24A-5C46-8CD6-6944D0EFE84F}" type="sibTrans" cxnId="{6030D468-ADAF-934D-B348-E7034E20CD42}">
      <dgm:prSet/>
      <dgm:spPr/>
      <dgm:t>
        <a:bodyPr/>
        <a:lstStyle/>
        <a:p>
          <a:endParaRPr lang="en-US"/>
        </a:p>
      </dgm:t>
    </dgm:pt>
    <dgm:pt modelId="{46719C7B-DDE0-C34F-93C9-C7DC721E8BB1}">
      <dgm:prSet phldrT="[Text]"/>
      <dgm:spPr/>
      <dgm:t>
        <a:bodyPr/>
        <a:lstStyle/>
        <a:p>
          <a:r>
            <a:rPr lang="en-US" dirty="0" smtClean="0"/>
            <a:t>Very long range</a:t>
          </a:r>
          <a:endParaRPr lang="en-US" dirty="0"/>
        </a:p>
      </dgm:t>
    </dgm:pt>
    <dgm:pt modelId="{E56E8E34-8892-DC45-8A54-561D2D365547}" type="parTrans" cxnId="{5B69A245-B103-BF49-A373-301EF0D8B222}">
      <dgm:prSet/>
      <dgm:spPr/>
      <dgm:t>
        <a:bodyPr/>
        <a:lstStyle/>
        <a:p>
          <a:endParaRPr lang="en-US"/>
        </a:p>
      </dgm:t>
    </dgm:pt>
    <dgm:pt modelId="{B64A1D65-46DC-674F-9FB1-417FA0AAC2A5}" type="sibTrans" cxnId="{5B69A245-B103-BF49-A373-301EF0D8B222}">
      <dgm:prSet/>
      <dgm:spPr/>
      <dgm:t>
        <a:bodyPr/>
        <a:lstStyle/>
        <a:p>
          <a:endParaRPr lang="en-US"/>
        </a:p>
      </dgm:t>
    </dgm:pt>
    <dgm:pt modelId="{27FA41F0-5BE3-CE4B-9515-04BD5907C1E5}">
      <dgm:prSet phldrT="[Text]"/>
      <dgm:spPr/>
      <dgm:t>
        <a:bodyPr/>
        <a:lstStyle/>
        <a:p>
          <a:r>
            <a:rPr lang="en-US" dirty="0" smtClean="0"/>
            <a:t>Cons</a:t>
          </a:r>
          <a:endParaRPr lang="en-US" dirty="0"/>
        </a:p>
      </dgm:t>
    </dgm:pt>
    <dgm:pt modelId="{694B58AA-230B-084C-B234-38DDA0B7FDF8}" type="parTrans" cxnId="{0FC1ABE1-B026-9C49-99A3-804103BD7C6E}">
      <dgm:prSet/>
      <dgm:spPr/>
      <dgm:t>
        <a:bodyPr/>
        <a:lstStyle/>
        <a:p>
          <a:endParaRPr lang="en-US"/>
        </a:p>
      </dgm:t>
    </dgm:pt>
    <dgm:pt modelId="{C3D46957-520A-A342-8945-D288F5224859}" type="sibTrans" cxnId="{0FC1ABE1-B026-9C49-99A3-804103BD7C6E}">
      <dgm:prSet/>
      <dgm:spPr/>
      <dgm:t>
        <a:bodyPr/>
        <a:lstStyle/>
        <a:p>
          <a:endParaRPr lang="en-US"/>
        </a:p>
      </dgm:t>
    </dgm:pt>
    <dgm:pt modelId="{66BEE1B1-0D8B-B840-BE89-F849CF6F6C6F}">
      <dgm:prSet phldrT="[Text]"/>
      <dgm:spPr/>
      <dgm:t>
        <a:bodyPr/>
        <a:lstStyle/>
        <a:p>
          <a:r>
            <a:rPr lang="en-US" dirty="0" smtClean="0"/>
            <a:t>Low bitrate</a:t>
          </a:r>
          <a:endParaRPr lang="en-US" dirty="0"/>
        </a:p>
      </dgm:t>
    </dgm:pt>
    <dgm:pt modelId="{8BC9E59F-D8BD-4147-91F1-8D8868623AF7}" type="parTrans" cxnId="{D3B3E1AB-A12F-7A41-90A1-F917526A3E21}">
      <dgm:prSet/>
      <dgm:spPr/>
      <dgm:t>
        <a:bodyPr/>
        <a:lstStyle/>
        <a:p>
          <a:endParaRPr lang="en-US"/>
        </a:p>
      </dgm:t>
    </dgm:pt>
    <dgm:pt modelId="{457B2D86-0281-A146-BBD9-5600370D480B}" type="sibTrans" cxnId="{D3B3E1AB-A12F-7A41-90A1-F917526A3E21}">
      <dgm:prSet/>
      <dgm:spPr/>
      <dgm:t>
        <a:bodyPr/>
        <a:lstStyle/>
        <a:p>
          <a:endParaRPr lang="en-US"/>
        </a:p>
      </dgm:t>
    </dgm:pt>
    <dgm:pt modelId="{49C5E68E-C697-CB49-9FD9-FC4B8B1B4570}">
      <dgm:prSet phldrT="[Text]"/>
      <dgm:spPr/>
      <dgm:t>
        <a:bodyPr/>
        <a:lstStyle/>
        <a:p>
          <a:r>
            <a:rPr lang="en-US" dirty="0" smtClean="0"/>
            <a:t>Long delays</a:t>
          </a:r>
          <a:endParaRPr lang="en-US" dirty="0"/>
        </a:p>
      </dgm:t>
    </dgm:pt>
    <dgm:pt modelId="{3B380885-97D8-304B-87D6-981A6256E143}" type="parTrans" cxnId="{0D71382D-B1C2-504A-B773-5A844045528B}">
      <dgm:prSet/>
      <dgm:spPr/>
      <dgm:t>
        <a:bodyPr/>
        <a:lstStyle/>
        <a:p>
          <a:endParaRPr lang="en-US"/>
        </a:p>
      </dgm:t>
    </dgm:pt>
    <dgm:pt modelId="{ECCC39ED-7CD8-7043-92B4-9721AF43A0DE}" type="sibTrans" cxnId="{0D71382D-B1C2-504A-B773-5A844045528B}">
      <dgm:prSet/>
      <dgm:spPr/>
      <dgm:t>
        <a:bodyPr/>
        <a:lstStyle/>
        <a:p>
          <a:endParaRPr lang="en-US"/>
        </a:p>
      </dgm:t>
    </dgm:pt>
    <dgm:pt modelId="{055D21E9-C539-404F-9B4B-408D9093E94B}">
      <dgm:prSet phldrT="[Text]"/>
      <dgm:spPr/>
      <dgm:t>
        <a:bodyPr/>
        <a:lstStyle/>
        <a:p>
          <a:r>
            <a:rPr lang="en-US" dirty="0" smtClean="0"/>
            <a:t>Low power</a:t>
          </a:r>
          <a:endParaRPr lang="en-US" dirty="0"/>
        </a:p>
      </dgm:t>
    </dgm:pt>
    <dgm:pt modelId="{0A2B356A-DBCA-1141-B16B-311773D2095F}" type="parTrans" cxnId="{21FBDB7A-3B60-1744-AF9A-A83A002F8072}">
      <dgm:prSet/>
      <dgm:spPr/>
      <dgm:t>
        <a:bodyPr/>
        <a:lstStyle/>
        <a:p>
          <a:endParaRPr lang="en-US"/>
        </a:p>
      </dgm:t>
    </dgm:pt>
    <dgm:pt modelId="{A78D83F6-20B1-DF4B-8F73-88C6F08D15EC}" type="sibTrans" cxnId="{21FBDB7A-3B60-1744-AF9A-A83A002F8072}">
      <dgm:prSet/>
      <dgm:spPr/>
      <dgm:t>
        <a:bodyPr/>
        <a:lstStyle/>
        <a:p>
          <a:endParaRPr lang="en-US"/>
        </a:p>
      </dgm:t>
    </dgm:pt>
    <dgm:pt modelId="{65796723-B4F1-2B4E-A1BA-D83F69A54B4E}" type="pres">
      <dgm:prSet presAssocID="{470834F6-152A-7549-BE8D-9F0BDAA8E03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4FCC57-710B-5D47-8C89-A792331AF6B4}" type="pres">
      <dgm:prSet presAssocID="{470834F6-152A-7549-BE8D-9F0BDAA8E03E}" presName="dummyMaxCanvas" presStyleCnt="0"/>
      <dgm:spPr/>
    </dgm:pt>
    <dgm:pt modelId="{4888E7DD-8EF9-4D41-AB19-D17CAA29AF00}" type="pres">
      <dgm:prSet presAssocID="{470834F6-152A-7549-BE8D-9F0BDAA8E03E}" presName="parentComposite" presStyleCnt="0"/>
      <dgm:spPr/>
    </dgm:pt>
    <dgm:pt modelId="{08C332CD-F822-9943-8AD5-4719E54F1597}" type="pres">
      <dgm:prSet presAssocID="{470834F6-152A-7549-BE8D-9F0BDAA8E03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B414EA7-C8AF-D84A-8E41-79EF0D82DEB8}" type="pres">
      <dgm:prSet presAssocID="{470834F6-152A-7549-BE8D-9F0BDAA8E03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6EC4D3A-B47E-784F-824A-4FCB0ED7EC9A}" type="pres">
      <dgm:prSet presAssocID="{470834F6-152A-7549-BE8D-9F0BDAA8E03E}" presName="childrenComposite" presStyleCnt="0"/>
      <dgm:spPr/>
    </dgm:pt>
    <dgm:pt modelId="{8275F9E6-8572-FA4C-BFF4-08AE5BB52ACD}" type="pres">
      <dgm:prSet presAssocID="{470834F6-152A-7549-BE8D-9F0BDAA8E03E}" presName="dummyMaxCanvas_ChildArea" presStyleCnt="0"/>
      <dgm:spPr/>
    </dgm:pt>
    <dgm:pt modelId="{A06E7309-3648-3245-8B13-55398389D3CA}" type="pres">
      <dgm:prSet presAssocID="{470834F6-152A-7549-BE8D-9F0BDAA8E03E}" presName="fulcrum" presStyleLbl="alignAccFollowNode1" presStyleIdx="2" presStyleCnt="4"/>
      <dgm:spPr/>
    </dgm:pt>
    <dgm:pt modelId="{F71D337C-2BB7-394A-9A5A-E055090468C1}" type="pres">
      <dgm:prSet presAssocID="{470834F6-152A-7549-BE8D-9F0BDAA8E03E}" presName="balance_32" presStyleLbl="alignAccFollowNode1" presStyleIdx="3" presStyleCnt="4">
        <dgm:presLayoutVars>
          <dgm:bulletEnabled val="1"/>
        </dgm:presLayoutVars>
      </dgm:prSet>
      <dgm:spPr/>
    </dgm:pt>
    <dgm:pt modelId="{884C9AC9-AD68-FF44-BE9F-86ED6D892CC2}" type="pres">
      <dgm:prSet presAssocID="{470834F6-152A-7549-BE8D-9F0BDAA8E03E}" presName="left_32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22900-8778-EB4D-9F55-5C6783419E84}" type="pres">
      <dgm:prSet presAssocID="{470834F6-152A-7549-BE8D-9F0BDAA8E03E}" presName="left_32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E94A4-1C9E-FF47-95CE-81D3CD27E571}" type="pres">
      <dgm:prSet presAssocID="{470834F6-152A-7549-BE8D-9F0BDAA8E03E}" presName="left_32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1BFC1-EF7E-1E4B-880A-D03C95331A51}" type="pres">
      <dgm:prSet presAssocID="{470834F6-152A-7549-BE8D-9F0BDAA8E03E}" presName="right_32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8C714-038A-2C45-9A67-EF7782946BFF}" type="pres">
      <dgm:prSet presAssocID="{470834F6-152A-7549-BE8D-9F0BDAA8E03E}" presName="right_32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1ABE1-B026-9C49-99A3-804103BD7C6E}" srcId="{470834F6-152A-7549-BE8D-9F0BDAA8E03E}" destId="{27FA41F0-5BE3-CE4B-9515-04BD5907C1E5}" srcOrd="1" destOrd="0" parTransId="{694B58AA-230B-084C-B234-38DDA0B7FDF8}" sibTransId="{C3D46957-520A-A342-8945-D288F5224859}"/>
    <dgm:cxn modelId="{75180087-A77F-6A44-924E-55B063E865A7}" type="presOf" srcId="{055D21E9-C539-404F-9B4B-408D9093E94B}" destId="{C2BE94A4-1C9E-FF47-95CE-81D3CD27E571}" srcOrd="0" destOrd="0" presId="urn:microsoft.com/office/officeart/2005/8/layout/balance1"/>
    <dgm:cxn modelId="{CD1FCED9-FC0A-A945-810B-7B02D96FC6A1}" type="presOf" srcId="{DB6C20C9-0747-4A49-A7DD-E9A0C7E185E3}" destId="{884C9AC9-AD68-FF44-BE9F-86ED6D892CC2}" srcOrd="0" destOrd="0" presId="urn:microsoft.com/office/officeart/2005/8/layout/balance1"/>
    <dgm:cxn modelId="{54A7C91A-88EE-554F-B709-13907272546F}" srcId="{470834F6-152A-7549-BE8D-9F0BDAA8E03E}" destId="{BBFA8FE8-44BB-B345-8C8B-C2BE8C47BF5F}" srcOrd="0" destOrd="0" parTransId="{18CF90DB-233D-1D40-8FCD-C22236FE25BB}" sibTransId="{060D8872-FA27-5642-BD08-D58AFB432D98}"/>
    <dgm:cxn modelId="{3131A034-9DB8-6349-B053-F7812E073AB3}" type="presOf" srcId="{49C5E68E-C697-CB49-9FD9-FC4B8B1B4570}" destId="{EB18C714-038A-2C45-9A67-EF7782946BFF}" srcOrd="0" destOrd="0" presId="urn:microsoft.com/office/officeart/2005/8/layout/balance1"/>
    <dgm:cxn modelId="{0D71382D-B1C2-504A-B773-5A844045528B}" srcId="{27FA41F0-5BE3-CE4B-9515-04BD5907C1E5}" destId="{49C5E68E-C697-CB49-9FD9-FC4B8B1B4570}" srcOrd="1" destOrd="0" parTransId="{3B380885-97D8-304B-87D6-981A6256E143}" sibTransId="{ECCC39ED-7CD8-7043-92B4-9721AF43A0DE}"/>
    <dgm:cxn modelId="{693DB960-1C36-E34B-A54A-DED70A3EFB97}" type="presOf" srcId="{66BEE1B1-0D8B-B840-BE89-F849CF6F6C6F}" destId="{6551BFC1-EF7E-1E4B-880A-D03C95331A51}" srcOrd="0" destOrd="0" presId="urn:microsoft.com/office/officeart/2005/8/layout/balance1"/>
    <dgm:cxn modelId="{B15CB478-671D-2345-91CB-271F7F20F52D}" type="presOf" srcId="{46719C7B-DDE0-C34F-93C9-C7DC721E8BB1}" destId="{C1722900-8778-EB4D-9F55-5C6783419E84}" srcOrd="0" destOrd="0" presId="urn:microsoft.com/office/officeart/2005/8/layout/balance1"/>
    <dgm:cxn modelId="{21FBDB7A-3B60-1744-AF9A-A83A002F8072}" srcId="{BBFA8FE8-44BB-B345-8C8B-C2BE8C47BF5F}" destId="{055D21E9-C539-404F-9B4B-408D9093E94B}" srcOrd="2" destOrd="0" parTransId="{0A2B356A-DBCA-1141-B16B-311773D2095F}" sibTransId="{A78D83F6-20B1-DF4B-8F73-88C6F08D15EC}"/>
    <dgm:cxn modelId="{6030D468-ADAF-934D-B348-E7034E20CD42}" srcId="{BBFA8FE8-44BB-B345-8C8B-C2BE8C47BF5F}" destId="{DB6C20C9-0747-4A49-A7DD-E9A0C7E185E3}" srcOrd="0" destOrd="0" parTransId="{5A8D9E05-53E9-A04E-8F04-9C580676781E}" sibTransId="{FE5B93D7-F24A-5C46-8CD6-6944D0EFE84F}"/>
    <dgm:cxn modelId="{13296BDF-CF45-E947-BF85-850A960F20BC}" type="presOf" srcId="{BBFA8FE8-44BB-B345-8C8B-C2BE8C47BF5F}" destId="{08C332CD-F822-9943-8AD5-4719E54F1597}" srcOrd="0" destOrd="0" presId="urn:microsoft.com/office/officeart/2005/8/layout/balance1"/>
    <dgm:cxn modelId="{5B69A245-B103-BF49-A373-301EF0D8B222}" srcId="{BBFA8FE8-44BB-B345-8C8B-C2BE8C47BF5F}" destId="{46719C7B-DDE0-C34F-93C9-C7DC721E8BB1}" srcOrd="1" destOrd="0" parTransId="{E56E8E34-8892-DC45-8A54-561D2D365547}" sibTransId="{B64A1D65-46DC-674F-9FB1-417FA0AAC2A5}"/>
    <dgm:cxn modelId="{099824A5-7AC5-884D-B2A4-92082356BCF7}" type="presOf" srcId="{27FA41F0-5BE3-CE4B-9515-04BD5907C1E5}" destId="{FB414EA7-C8AF-D84A-8E41-79EF0D82DEB8}" srcOrd="0" destOrd="0" presId="urn:microsoft.com/office/officeart/2005/8/layout/balance1"/>
    <dgm:cxn modelId="{FB1A71E3-D951-8A4A-994F-DA724AF5B310}" type="presOf" srcId="{470834F6-152A-7549-BE8D-9F0BDAA8E03E}" destId="{65796723-B4F1-2B4E-A1BA-D83F69A54B4E}" srcOrd="0" destOrd="0" presId="urn:microsoft.com/office/officeart/2005/8/layout/balance1"/>
    <dgm:cxn modelId="{D3B3E1AB-A12F-7A41-90A1-F917526A3E21}" srcId="{27FA41F0-5BE3-CE4B-9515-04BD5907C1E5}" destId="{66BEE1B1-0D8B-B840-BE89-F849CF6F6C6F}" srcOrd="0" destOrd="0" parTransId="{8BC9E59F-D8BD-4147-91F1-8D8868623AF7}" sibTransId="{457B2D86-0281-A146-BBD9-5600370D480B}"/>
    <dgm:cxn modelId="{377E9E74-9FC7-E649-ADF7-9B66D4EA9616}" type="presParOf" srcId="{65796723-B4F1-2B4E-A1BA-D83F69A54B4E}" destId="{EB4FCC57-710B-5D47-8C89-A792331AF6B4}" srcOrd="0" destOrd="0" presId="urn:microsoft.com/office/officeart/2005/8/layout/balance1"/>
    <dgm:cxn modelId="{870FE628-5634-D444-8FAC-61B366C2ED38}" type="presParOf" srcId="{65796723-B4F1-2B4E-A1BA-D83F69A54B4E}" destId="{4888E7DD-8EF9-4D41-AB19-D17CAA29AF00}" srcOrd="1" destOrd="0" presId="urn:microsoft.com/office/officeart/2005/8/layout/balance1"/>
    <dgm:cxn modelId="{09BE0CAF-A833-4D42-81A4-5C0E07B1A8F1}" type="presParOf" srcId="{4888E7DD-8EF9-4D41-AB19-D17CAA29AF00}" destId="{08C332CD-F822-9943-8AD5-4719E54F1597}" srcOrd="0" destOrd="0" presId="urn:microsoft.com/office/officeart/2005/8/layout/balance1"/>
    <dgm:cxn modelId="{CC750DE7-3C86-4740-8FB1-BFE99BE4D779}" type="presParOf" srcId="{4888E7DD-8EF9-4D41-AB19-D17CAA29AF00}" destId="{FB414EA7-C8AF-D84A-8E41-79EF0D82DEB8}" srcOrd="1" destOrd="0" presId="urn:microsoft.com/office/officeart/2005/8/layout/balance1"/>
    <dgm:cxn modelId="{BF8B7D0D-089C-9D4F-8B86-C0132252CFB9}" type="presParOf" srcId="{65796723-B4F1-2B4E-A1BA-D83F69A54B4E}" destId="{66EC4D3A-B47E-784F-824A-4FCB0ED7EC9A}" srcOrd="2" destOrd="0" presId="urn:microsoft.com/office/officeart/2005/8/layout/balance1"/>
    <dgm:cxn modelId="{664F7A98-7E7F-A947-B027-C3366850BF98}" type="presParOf" srcId="{66EC4D3A-B47E-784F-824A-4FCB0ED7EC9A}" destId="{8275F9E6-8572-FA4C-BFF4-08AE5BB52ACD}" srcOrd="0" destOrd="0" presId="urn:microsoft.com/office/officeart/2005/8/layout/balance1"/>
    <dgm:cxn modelId="{D06342A8-D7B1-574B-A6F9-524505CF04FD}" type="presParOf" srcId="{66EC4D3A-B47E-784F-824A-4FCB0ED7EC9A}" destId="{A06E7309-3648-3245-8B13-55398389D3CA}" srcOrd="1" destOrd="0" presId="urn:microsoft.com/office/officeart/2005/8/layout/balance1"/>
    <dgm:cxn modelId="{F451CFF4-39BD-7E47-9CFD-500D04DE5DB1}" type="presParOf" srcId="{66EC4D3A-B47E-784F-824A-4FCB0ED7EC9A}" destId="{F71D337C-2BB7-394A-9A5A-E055090468C1}" srcOrd="2" destOrd="0" presId="urn:microsoft.com/office/officeart/2005/8/layout/balance1"/>
    <dgm:cxn modelId="{0E29BADE-C79C-634C-BC3A-68153528C46A}" type="presParOf" srcId="{66EC4D3A-B47E-784F-824A-4FCB0ED7EC9A}" destId="{884C9AC9-AD68-FF44-BE9F-86ED6D892CC2}" srcOrd="3" destOrd="0" presId="urn:microsoft.com/office/officeart/2005/8/layout/balance1"/>
    <dgm:cxn modelId="{23E8F3C9-5440-0640-AB4F-5D8C1F9853A7}" type="presParOf" srcId="{66EC4D3A-B47E-784F-824A-4FCB0ED7EC9A}" destId="{C1722900-8778-EB4D-9F55-5C6783419E84}" srcOrd="4" destOrd="0" presId="urn:microsoft.com/office/officeart/2005/8/layout/balance1"/>
    <dgm:cxn modelId="{426B8030-6C9A-A948-BE2E-C02126247A69}" type="presParOf" srcId="{66EC4D3A-B47E-784F-824A-4FCB0ED7EC9A}" destId="{C2BE94A4-1C9E-FF47-95CE-81D3CD27E571}" srcOrd="5" destOrd="0" presId="urn:microsoft.com/office/officeart/2005/8/layout/balance1"/>
    <dgm:cxn modelId="{A8417CDC-E1B6-A643-ABC0-09A458E77CF5}" type="presParOf" srcId="{66EC4D3A-B47E-784F-824A-4FCB0ED7EC9A}" destId="{6551BFC1-EF7E-1E4B-880A-D03C95331A51}" srcOrd="6" destOrd="0" presId="urn:microsoft.com/office/officeart/2005/8/layout/balance1"/>
    <dgm:cxn modelId="{AC5487CF-245F-734A-9A21-43B2FCF773CD}" type="presParOf" srcId="{66EC4D3A-B47E-784F-824A-4FCB0ED7EC9A}" destId="{EB18C714-038A-2C45-9A67-EF7782946BF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11D6D-66D2-E547-9F28-F23995462D4F}">
      <dsp:nvSpPr>
        <dsp:cNvPr id="0" name=""/>
        <dsp:cNvSpPr/>
      </dsp:nvSpPr>
      <dsp:spPr>
        <a:xfrm>
          <a:off x="1565" y="1155928"/>
          <a:ext cx="1799509" cy="8997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Place-&amp;-Play</a:t>
          </a:r>
          <a:endParaRPr lang="en-US" sz="2600" kern="1200" dirty="0"/>
        </a:p>
      </dsp:txBody>
      <dsp:txXfrm>
        <a:off x="27918" y="1182281"/>
        <a:ext cx="1746803" cy="847048"/>
      </dsp:txXfrm>
    </dsp:sp>
    <dsp:sp modelId="{4E241B86-1D59-3B43-A0AA-3EA52232FE7D}">
      <dsp:nvSpPr>
        <dsp:cNvPr id="0" name=""/>
        <dsp:cNvSpPr/>
      </dsp:nvSpPr>
      <dsp:spPr>
        <a:xfrm>
          <a:off x="181516" y="2055683"/>
          <a:ext cx="179950" cy="674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816"/>
              </a:lnTo>
              <a:lnTo>
                <a:pt x="179950" y="674816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D864F-B23D-514F-B861-D45AC539A032}">
      <dsp:nvSpPr>
        <dsp:cNvPr id="0" name=""/>
        <dsp:cNvSpPr/>
      </dsp:nvSpPr>
      <dsp:spPr>
        <a:xfrm>
          <a:off x="361467" y="2280622"/>
          <a:ext cx="1439607" cy="899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Ubiquitous coverage</a:t>
          </a:r>
          <a:endParaRPr lang="en-US" sz="1600" kern="1200" dirty="0"/>
        </a:p>
      </dsp:txBody>
      <dsp:txXfrm>
        <a:off x="387820" y="2306975"/>
        <a:ext cx="1386901" cy="847048"/>
      </dsp:txXfrm>
    </dsp:sp>
    <dsp:sp modelId="{0CCFD26E-4E12-554B-A9BA-7C431D8FE900}">
      <dsp:nvSpPr>
        <dsp:cNvPr id="0" name=""/>
        <dsp:cNvSpPr/>
      </dsp:nvSpPr>
      <dsp:spPr>
        <a:xfrm>
          <a:off x="181516" y="2055683"/>
          <a:ext cx="179950" cy="179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9509"/>
              </a:lnTo>
              <a:lnTo>
                <a:pt x="179950" y="1799509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35898-1938-D440-BB3E-7B04AA35C22B}">
      <dsp:nvSpPr>
        <dsp:cNvPr id="0" name=""/>
        <dsp:cNvSpPr/>
      </dsp:nvSpPr>
      <dsp:spPr>
        <a:xfrm>
          <a:off x="361467" y="3405316"/>
          <a:ext cx="1439607" cy="899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Zero-configuration</a:t>
          </a:r>
          <a:endParaRPr lang="en-US" sz="1600" kern="1200" dirty="0"/>
        </a:p>
      </dsp:txBody>
      <dsp:txXfrm>
        <a:off x="387820" y="3431669"/>
        <a:ext cx="1386901" cy="847048"/>
      </dsp:txXfrm>
    </dsp:sp>
    <dsp:sp modelId="{6DC33D4C-191F-6748-9D38-BDBA6659B607}">
      <dsp:nvSpPr>
        <dsp:cNvPr id="0" name=""/>
        <dsp:cNvSpPr/>
      </dsp:nvSpPr>
      <dsp:spPr>
        <a:xfrm>
          <a:off x="2250952" y="1155928"/>
          <a:ext cx="1799509" cy="8997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Low Cost</a:t>
          </a:r>
          <a:endParaRPr lang="en-US" sz="2600" kern="1200" dirty="0"/>
        </a:p>
      </dsp:txBody>
      <dsp:txXfrm>
        <a:off x="2277305" y="1182281"/>
        <a:ext cx="1746803" cy="847048"/>
      </dsp:txXfrm>
    </dsp:sp>
    <dsp:sp modelId="{ABBBAFF4-3E4E-AE4B-92FD-422EE17AEBC7}">
      <dsp:nvSpPr>
        <dsp:cNvPr id="0" name=""/>
        <dsp:cNvSpPr/>
      </dsp:nvSpPr>
      <dsp:spPr>
        <a:xfrm>
          <a:off x="2430903" y="2055683"/>
          <a:ext cx="179950" cy="674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816"/>
              </a:lnTo>
              <a:lnTo>
                <a:pt x="179950" y="674816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24146-CDB5-BC45-B1B7-A7911D925CB4}">
      <dsp:nvSpPr>
        <dsp:cNvPr id="0" name=""/>
        <dsp:cNvSpPr/>
      </dsp:nvSpPr>
      <dsp:spPr>
        <a:xfrm>
          <a:off x="2610854" y="2280622"/>
          <a:ext cx="1439607" cy="899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Simple Hardware</a:t>
          </a:r>
          <a:endParaRPr lang="en-US" sz="1600" kern="1200" dirty="0"/>
        </a:p>
      </dsp:txBody>
      <dsp:txXfrm>
        <a:off x="2637207" y="2306975"/>
        <a:ext cx="1386901" cy="847048"/>
      </dsp:txXfrm>
    </dsp:sp>
    <dsp:sp modelId="{29D4261E-0522-4D45-B1AC-8B5156AE2092}">
      <dsp:nvSpPr>
        <dsp:cNvPr id="0" name=""/>
        <dsp:cNvSpPr/>
      </dsp:nvSpPr>
      <dsp:spPr>
        <a:xfrm>
          <a:off x="2430903" y="2055683"/>
          <a:ext cx="179950" cy="179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9509"/>
              </a:lnTo>
              <a:lnTo>
                <a:pt x="179950" y="1799509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E6F36-91F6-E241-B962-39D90F661BA6}">
      <dsp:nvSpPr>
        <dsp:cNvPr id="0" name=""/>
        <dsp:cNvSpPr/>
      </dsp:nvSpPr>
      <dsp:spPr>
        <a:xfrm>
          <a:off x="2610854" y="3405316"/>
          <a:ext cx="1439607" cy="899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Massive production</a:t>
          </a:r>
          <a:endParaRPr lang="en-US" sz="1600" kern="1200" dirty="0"/>
        </a:p>
      </dsp:txBody>
      <dsp:txXfrm>
        <a:off x="2637207" y="3431669"/>
        <a:ext cx="1386901" cy="847048"/>
      </dsp:txXfrm>
    </dsp:sp>
    <dsp:sp modelId="{82D2B315-E722-AD46-89BF-43918AF6FACD}">
      <dsp:nvSpPr>
        <dsp:cNvPr id="0" name=""/>
        <dsp:cNvSpPr/>
      </dsp:nvSpPr>
      <dsp:spPr>
        <a:xfrm>
          <a:off x="4500340" y="1155928"/>
          <a:ext cx="1799509" cy="8997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Little maintenance</a:t>
          </a:r>
          <a:endParaRPr lang="en-US" sz="2600" kern="1200" dirty="0"/>
        </a:p>
      </dsp:txBody>
      <dsp:txXfrm>
        <a:off x="4526693" y="1182281"/>
        <a:ext cx="1746803" cy="847048"/>
      </dsp:txXfrm>
    </dsp:sp>
    <dsp:sp modelId="{84790B98-E0AB-E24F-A451-1FB2F7D1A428}">
      <dsp:nvSpPr>
        <dsp:cNvPr id="0" name=""/>
        <dsp:cNvSpPr/>
      </dsp:nvSpPr>
      <dsp:spPr>
        <a:xfrm>
          <a:off x="4680291" y="2055683"/>
          <a:ext cx="179950" cy="674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816"/>
              </a:lnTo>
              <a:lnTo>
                <a:pt x="179950" y="674816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5E2E9-ECC1-734D-8DB4-BC3DCEA559AE}">
      <dsp:nvSpPr>
        <dsp:cNvPr id="0" name=""/>
        <dsp:cNvSpPr/>
      </dsp:nvSpPr>
      <dsp:spPr>
        <a:xfrm>
          <a:off x="4860242" y="2280622"/>
          <a:ext cx="1439607" cy="899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Very long battery life</a:t>
          </a:r>
          <a:endParaRPr lang="en-US" sz="1600" kern="1200" dirty="0"/>
        </a:p>
      </dsp:txBody>
      <dsp:txXfrm>
        <a:off x="4886595" y="2306975"/>
        <a:ext cx="1386901" cy="847048"/>
      </dsp:txXfrm>
    </dsp:sp>
    <dsp:sp modelId="{78D91DEA-15B3-394A-B025-817FB613C126}">
      <dsp:nvSpPr>
        <dsp:cNvPr id="0" name=""/>
        <dsp:cNvSpPr/>
      </dsp:nvSpPr>
      <dsp:spPr>
        <a:xfrm>
          <a:off x="4680291" y="2055683"/>
          <a:ext cx="179950" cy="179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9509"/>
              </a:lnTo>
              <a:lnTo>
                <a:pt x="179950" y="1799509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C2658-9CE4-0F4F-B2D8-FB3DB8400FA6}">
      <dsp:nvSpPr>
        <dsp:cNvPr id="0" name=""/>
        <dsp:cNvSpPr/>
      </dsp:nvSpPr>
      <dsp:spPr>
        <a:xfrm>
          <a:off x="4860242" y="3405316"/>
          <a:ext cx="1439607" cy="899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Very low fault rate</a:t>
          </a:r>
        </a:p>
      </dsp:txBody>
      <dsp:txXfrm>
        <a:off x="4886595" y="3431669"/>
        <a:ext cx="1386901" cy="847048"/>
      </dsp:txXfrm>
    </dsp:sp>
    <dsp:sp modelId="{05D6A70E-46D2-404E-86F2-9640F855AD4A}">
      <dsp:nvSpPr>
        <dsp:cNvPr id="0" name=""/>
        <dsp:cNvSpPr/>
      </dsp:nvSpPr>
      <dsp:spPr>
        <a:xfrm>
          <a:off x="6749727" y="1155928"/>
          <a:ext cx="1799509" cy="8997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Digital Divide*</a:t>
          </a:r>
        </a:p>
      </dsp:txBody>
      <dsp:txXfrm>
        <a:off x="6776080" y="1182281"/>
        <a:ext cx="1746803" cy="847048"/>
      </dsp:txXfrm>
    </dsp:sp>
    <dsp:sp modelId="{B007712C-E65C-DC4F-A5F3-BD2C72CB35A1}">
      <dsp:nvSpPr>
        <dsp:cNvPr id="0" name=""/>
        <dsp:cNvSpPr/>
      </dsp:nvSpPr>
      <dsp:spPr>
        <a:xfrm>
          <a:off x="6929678" y="2055683"/>
          <a:ext cx="179950" cy="674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816"/>
              </a:lnTo>
              <a:lnTo>
                <a:pt x="179950" y="674816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9DEC1-A1F0-1D47-A0F6-531B261F2730}">
      <dsp:nvSpPr>
        <dsp:cNvPr id="0" name=""/>
        <dsp:cNvSpPr/>
      </dsp:nvSpPr>
      <dsp:spPr>
        <a:xfrm>
          <a:off x="7109629" y="2280622"/>
          <a:ext cx="1439607" cy="899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Providing basic Internet access for free</a:t>
          </a:r>
        </a:p>
      </dsp:txBody>
      <dsp:txXfrm>
        <a:off x="7135982" y="2306975"/>
        <a:ext cx="1386901" cy="847048"/>
      </dsp:txXfrm>
    </dsp:sp>
    <dsp:sp modelId="{79653E4E-6F0B-BF45-B5D9-2AEA3C44110D}">
      <dsp:nvSpPr>
        <dsp:cNvPr id="0" name=""/>
        <dsp:cNvSpPr/>
      </dsp:nvSpPr>
      <dsp:spPr>
        <a:xfrm>
          <a:off x="6929678" y="2055683"/>
          <a:ext cx="179950" cy="179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9509"/>
              </a:lnTo>
              <a:lnTo>
                <a:pt x="179950" y="1799509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3D313-4B80-BE41-905F-9986539D78FB}">
      <dsp:nvSpPr>
        <dsp:cNvPr id="0" name=""/>
        <dsp:cNvSpPr/>
      </dsp:nvSpPr>
      <dsp:spPr>
        <a:xfrm>
          <a:off x="7109629" y="3405316"/>
          <a:ext cx="1439607" cy="899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Educate people in using the technologies</a:t>
          </a:r>
        </a:p>
      </dsp:txBody>
      <dsp:txXfrm>
        <a:off x="7135982" y="3431669"/>
        <a:ext cx="1386901" cy="847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5FABD-D19B-5440-BFDA-25D58B39AE45}">
      <dsp:nvSpPr>
        <dsp:cNvPr id="0" name=""/>
        <dsp:cNvSpPr/>
      </dsp:nvSpPr>
      <dsp:spPr>
        <a:xfrm>
          <a:off x="2507827" y="0"/>
          <a:ext cx="1737360" cy="96520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Pros</a:t>
          </a:r>
          <a:endParaRPr lang="en-US" sz="4200" kern="1200" dirty="0"/>
        </a:p>
      </dsp:txBody>
      <dsp:txXfrm>
        <a:off x="2536097" y="28270"/>
        <a:ext cx="1680820" cy="908660"/>
      </dsp:txXfrm>
    </dsp:sp>
    <dsp:sp modelId="{6F5CE881-EE4F-E342-8E83-03B2864B1D64}">
      <dsp:nvSpPr>
        <dsp:cNvPr id="0" name=""/>
        <dsp:cNvSpPr/>
      </dsp:nvSpPr>
      <dsp:spPr>
        <a:xfrm>
          <a:off x="5017347" y="0"/>
          <a:ext cx="1737360" cy="96520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Cons</a:t>
          </a:r>
          <a:endParaRPr lang="en-US" sz="4200" kern="1200" dirty="0"/>
        </a:p>
      </dsp:txBody>
      <dsp:txXfrm>
        <a:off x="5045617" y="28270"/>
        <a:ext cx="1680820" cy="908660"/>
      </dsp:txXfrm>
    </dsp:sp>
    <dsp:sp modelId="{BB40BF44-8A92-5740-907D-65BBA48C3EA2}">
      <dsp:nvSpPr>
        <dsp:cNvPr id="0" name=""/>
        <dsp:cNvSpPr/>
      </dsp:nvSpPr>
      <dsp:spPr>
        <a:xfrm>
          <a:off x="4269317" y="4102100"/>
          <a:ext cx="723900" cy="723900"/>
        </a:xfrm>
        <a:prstGeom prst="triangle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6699A-A57E-A744-B3FF-78F87CCC7689}">
      <dsp:nvSpPr>
        <dsp:cNvPr id="0" name=""/>
        <dsp:cNvSpPr/>
      </dsp:nvSpPr>
      <dsp:spPr>
        <a:xfrm rot="240000">
          <a:off x="2458903" y="3791900"/>
          <a:ext cx="4344726" cy="30381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5BB85-4D61-F944-A8ED-C73A05DC0FAE}">
      <dsp:nvSpPr>
        <dsp:cNvPr id="0" name=""/>
        <dsp:cNvSpPr/>
      </dsp:nvSpPr>
      <dsp:spPr>
        <a:xfrm rot="240000">
          <a:off x="5067534" y="3032293"/>
          <a:ext cx="1733504" cy="80763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High complexity of large networks</a:t>
          </a:r>
          <a:endParaRPr lang="en-US" sz="1700" kern="1200" dirty="0"/>
        </a:p>
      </dsp:txBody>
      <dsp:txXfrm>
        <a:off x="5106960" y="3071719"/>
        <a:ext cx="1654652" cy="728784"/>
      </dsp:txXfrm>
    </dsp:sp>
    <dsp:sp modelId="{EEC4A057-4EDE-DD42-AE0E-F5EB24B6D1E0}">
      <dsp:nvSpPr>
        <dsp:cNvPr id="0" name=""/>
        <dsp:cNvSpPr/>
      </dsp:nvSpPr>
      <dsp:spPr>
        <a:xfrm rot="240000">
          <a:off x="5130272" y="2163613"/>
          <a:ext cx="1733504" cy="807636"/>
        </a:xfrm>
        <a:prstGeom prst="roundRect">
          <a:avLst/>
        </a:prstGeom>
        <a:solidFill>
          <a:schemeClr val="accent5">
            <a:shade val="80000"/>
            <a:hueOff val="-18011"/>
            <a:satOff val="74"/>
            <a:lumOff val="558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Troublesome maintenance </a:t>
          </a:r>
          <a:endParaRPr lang="en-US" sz="1700" kern="1200" dirty="0"/>
        </a:p>
      </dsp:txBody>
      <dsp:txXfrm>
        <a:off x="5169698" y="2203039"/>
        <a:ext cx="1654652" cy="728784"/>
      </dsp:txXfrm>
    </dsp:sp>
    <dsp:sp modelId="{67072183-859B-E74D-8AC7-EE3FA12407C3}">
      <dsp:nvSpPr>
        <dsp:cNvPr id="0" name=""/>
        <dsp:cNvSpPr/>
      </dsp:nvSpPr>
      <dsp:spPr>
        <a:xfrm rot="240000">
          <a:off x="5193010" y="1314237"/>
          <a:ext cx="1733504" cy="807636"/>
        </a:xfrm>
        <a:prstGeom prst="roundRect">
          <a:avLst/>
        </a:prstGeom>
        <a:solidFill>
          <a:schemeClr val="accent5">
            <a:shade val="80000"/>
            <a:hueOff val="-36023"/>
            <a:satOff val="148"/>
            <a:lumOff val="1117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Instability</a:t>
          </a:r>
          <a:endParaRPr lang="en-US" sz="1700" kern="1200" dirty="0"/>
        </a:p>
      </dsp:txBody>
      <dsp:txXfrm>
        <a:off x="5232436" y="1353663"/>
        <a:ext cx="1654652" cy="728784"/>
      </dsp:txXfrm>
    </dsp:sp>
    <dsp:sp modelId="{3A87285B-1824-6645-9C2F-1A2B25025B62}">
      <dsp:nvSpPr>
        <dsp:cNvPr id="0" name=""/>
        <dsp:cNvSpPr/>
      </dsp:nvSpPr>
      <dsp:spPr>
        <a:xfrm rot="240000">
          <a:off x="2582144" y="2858557"/>
          <a:ext cx="1733504" cy="807636"/>
        </a:xfrm>
        <a:prstGeom prst="roundRect">
          <a:avLst/>
        </a:prstGeom>
        <a:solidFill>
          <a:schemeClr val="accent5">
            <a:shade val="80000"/>
            <a:hueOff val="-54034"/>
            <a:satOff val="223"/>
            <a:lumOff val="1675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Very cheap</a:t>
          </a:r>
          <a:endParaRPr lang="en-US" sz="1700" kern="1200" dirty="0"/>
        </a:p>
      </dsp:txBody>
      <dsp:txXfrm>
        <a:off x="2621570" y="2897983"/>
        <a:ext cx="1654652" cy="728784"/>
      </dsp:txXfrm>
    </dsp:sp>
    <dsp:sp modelId="{58D4CBCC-7806-AD4C-ADA4-6FDE815D7182}">
      <dsp:nvSpPr>
        <dsp:cNvPr id="0" name=""/>
        <dsp:cNvSpPr/>
      </dsp:nvSpPr>
      <dsp:spPr>
        <a:xfrm rot="240000">
          <a:off x="2644882" y="1989877"/>
          <a:ext cx="1733504" cy="807636"/>
        </a:xfrm>
        <a:prstGeom prst="roundRect">
          <a:avLst/>
        </a:prstGeom>
        <a:solidFill>
          <a:schemeClr val="accent5">
            <a:shade val="80000"/>
            <a:hueOff val="-72046"/>
            <a:satOff val="297"/>
            <a:lumOff val="2234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Low energy consumption</a:t>
          </a:r>
          <a:endParaRPr lang="en-US" sz="1700" kern="1200" dirty="0"/>
        </a:p>
      </dsp:txBody>
      <dsp:txXfrm>
        <a:off x="2684308" y="2029303"/>
        <a:ext cx="1654652" cy="728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A796-4B01-F74D-84B5-5BAB7499C0C2}">
      <dsp:nvSpPr>
        <dsp:cNvPr id="0" name=""/>
        <dsp:cNvSpPr/>
      </dsp:nvSpPr>
      <dsp:spPr>
        <a:xfrm>
          <a:off x="1115907" y="0"/>
          <a:ext cx="1844040" cy="10244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Pros</a:t>
          </a:r>
          <a:endParaRPr lang="en-US" sz="4400" kern="1200" dirty="0"/>
        </a:p>
      </dsp:txBody>
      <dsp:txXfrm>
        <a:off x="1145913" y="30006"/>
        <a:ext cx="1784028" cy="964454"/>
      </dsp:txXfrm>
    </dsp:sp>
    <dsp:sp modelId="{64AE5032-80DD-334A-8FA4-1A7D8282AFB5}">
      <dsp:nvSpPr>
        <dsp:cNvPr id="0" name=""/>
        <dsp:cNvSpPr/>
      </dsp:nvSpPr>
      <dsp:spPr>
        <a:xfrm>
          <a:off x="3779520" y="0"/>
          <a:ext cx="1844040" cy="10244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Cons</a:t>
          </a:r>
          <a:endParaRPr lang="en-US" sz="4400" kern="1200" dirty="0"/>
        </a:p>
      </dsp:txBody>
      <dsp:txXfrm>
        <a:off x="3809526" y="30006"/>
        <a:ext cx="1784028" cy="964454"/>
      </dsp:txXfrm>
    </dsp:sp>
    <dsp:sp modelId="{20B86553-A71C-7941-A81B-334AD043B838}">
      <dsp:nvSpPr>
        <dsp:cNvPr id="0" name=""/>
        <dsp:cNvSpPr/>
      </dsp:nvSpPr>
      <dsp:spPr>
        <a:xfrm>
          <a:off x="2985558" y="4353983"/>
          <a:ext cx="768350" cy="768350"/>
        </a:xfrm>
        <a:prstGeom prst="triangl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2E2AA-0328-B64E-80E6-3A8D72C113D1}">
      <dsp:nvSpPr>
        <dsp:cNvPr id="0" name=""/>
        <dsp:cNvSpPr/>
      </dsp:nvSpPr>
      <dsp:spPr>
        <a:xfrm rot="21360000">
          <a:off x="1063979" y="4024737"/>
          <a:ext cx="4611508" cy="3224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4C989-BCF8-984E-B295-708F97FFFC1F}">
      <dsp:nvSpPr>
        <dsp:cNvPr id="0" name=""/>
        <dsp:cNvSpPr/>
      </dsp:nvSpPr>
      <dsp:spPr>
        <a:xfrm rot="21360000">
          <a:off x="1071691" y="3443798"/>
          <a:ext cx="1830024" cy="6319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Long range</a:t>
          </a:r>
          <a:endParaRPr lang="en-US" sz="1500" kern="1200" dirty="0"/>
        </a:p>
      </dsp:txBody>
      <dsp:txXfrm>
        <a:off x="1102542" y="3474649"/>
        <a:ext cx="1768322" cy="570286"/>
      </dsp:txXfrm>
    </dsp:sp>
    <dsp:sp modelId="{209000A7-FA58-C540-911F-72C52A6A0837}">
      <dsp:nvSpPr>
        <dsp:cNvPr id="0" name=""/>
        <dsp:cNvSpPr/>
      </dsp:nvSpPr>
      <dsp:spPr>
        <a:xfrm rot="21360000">
          <a:off x="1020468" y="2767650"/>
          <a:ext cx="1830024" cy="6319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Almost ubiquitous coverage</a:t>
          </a:r>
          <a:endParaRPr lang="en-US" sz="1500" kern="1200" dirty="0" smtClean="0"/>
        </a:p>
      </dsp:txBody>
      <dsp:txXfrm>
        <a:off x="1051319" y="2798501"/>
        <a:ext cx="1768322" cy="570286"/>
      </dsp:txXfrm>
    </dsp:sp>
    <dsp:sp modelId="{F8EE9E3D-EEE5-524B-B36D-5EBEE7222135}">
      <dsp:nvSpPr>
        <dsp:cNvPr id="0" name=""/>
        <dsp:cNvSpPr/>
      </dsp:nvSpPr>
      <dsp:spPr>
        <a:xfrm rot="21360000">
          <a:off x="969244" y="2091502"/>
          <a:ext cx="1830024" cy="6319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Well-established technology</a:t>
          </a:r>
        </a:p>
      </dsp:txBody>
      <dsp:txXfrm>
        <a:off x="1000095" y="2122353"/>
        <a:ext cx="1768322" cy="570286"/>
      </dsp:txXfrm>
    </dsp:sp>
    <dsp:sp modelId="{0FE1289A-9C3D-0C4E-B8AF-F6AD2EA2AEA5}">
      <dsp:nvSpPr>
        <dsp:cNvPr id="0" name=""/>
        <dsp:cNvSpPr/>
      </dsp:nvSpPr>
      <dsp:spPr>
        <a:xfrm rot="21360000">
          <a:off x="918021" y="1415354"/>
          <a:ext cx="1830024" cy="6319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Easy integration with rest of the world</a:t>
          </a:r>
        </a:p>
      </dsp:txBody>
      <dsp:txXfrm>
        <a:off x="948872" y="1446205"/>
        <a:ext cx="1768322" cy="570286"/>
      </dsp:txXfrm>
    </dsp:sp>
    <dsp:sp modelId="{B708D79F-8851-9342-8E77-31AAB6E2F30A}">
      <dsp:nvSpPr>
        <dsp:cNvPr id="0" name=""/>
        <dsp:cNvSpPr/>
      </dsp:nvSpPr>
      <dsp:spPr>
        <a:xfrm rot="21360000">
          <a:off x="3735305" y="3259394"/>
          <a:ext cx="1830024" cy="6319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Costs</a:t>
          </a:r>
          <a:endParaRPr lang="en-US" sz="1500" kern="1200" dirty="0"/>
        </a:p>
      </dsp:txBody>
      <dsp:txXfrm>
        <a:off x="3766156" y="3290245"/>
        <a:ext cx="1768322" cy="570286"/>
      </dsp:txXfrm>
    </dsp:sp>
    <dsp:sp modelId="{18E883C3-5193-F540-BAFE-E0524499B7E0}">
      <dsp:nvSpPr>
        <dsp:cNvPr id="0" name=""/>
        <dsp:cNvSpPr/>
      </dsp:nvSpPr>
      <dsp:spPr>
        <a:xfrm rot="21360000">
          <a:off x="3684081" y="2583246"/>
          <a:ext cx="1830024" cy="6319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Energy efficiency</a:t>
          </a:r>
        </a:p>
      </dsp:txBody>
      <dsp:txXfrm>
        <a:off x="3714932" y="2614097"/>
        <a:ext cx="1768322" cy="570286"/>
      </dsp:txXfrm>
    </dsp:sp>
    <dsp:sp modelId="{76784E8F-37DA-A842-978B-A9C2CCBE59F5}">
      <dsp:nvSpPr>
        <dsp:cNvPr id="0" name=""/>
        <dsp:cNvSpPr/>
      </dsp:nvSpPr>
      <dsp:spPr>
        <a:xfrm rot="21360000">
          <a:off x="3632858" y="1907098"/>
          <a:ext cx="1830024" cy="6319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Architectural limits</a:t>
          </a:r>
        </a:p>
      </dsp:txBody>
      <dsp:txXfrm>
        <a:off x="3663709" y="1937949"/>
        <a:ext cx="1768322" cy="570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332CD-F822-9943-8AD5-4719E54F1597}">
      <dsp:nvSpPr>
        <dsp:cNvPr id="0" name=""/>
        <dsp:cNvSpPr/>
      </dsp:nvSpPr>
      <dsp:spPr>
        <a:xfrm>
          <a:off x="1359522" y="0"/>
          <a:ext cx="1840990" cy="10227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Pros</a:t>
          </a:r>
          <a:endParaRPr lang="en-US" sz="4400" kern="1200" dirty="0"/>
        </a:p>
      </dsp:txBody>
      <dsp:txXfrm>
        <a:off x="1389478" y="29956"/>
        <a:ext cx="1781078" cy="962860"/>
      </dsp:txXfrm>
    </dsp:sp>
    <dsp:sp modelId="{FB414EA7-C8AF-D84A-8E41-79EF0D82DEB8}">
      <dsp:nvSpPr>
        <dsp:cNvPr id="0" name=""/>
        <dsp:cNvSpPr/>
      </dsp:nvSpPr>
      <dsp:spPr>
        <a:xfrm>
          <a:off x="4018731" y="0"/>
          <a:ext cx="1840990" cy="10227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Cons</a:t>
          </a:r>
          <a:endParaRPr lang="en-US" sz="4400" kern="1200" dirty="0"/>
        </a:p>
      </dsp:txBody>
      <dsp:txXfrm>
        <a:off x="4048687" y="29956"/>
        <a:ext cx="1781078" cy="962860"/>
      </dsp:txXfrm>
    </dsp:sp>
    <dsp:sp modelId="{A06E7309-3648-3245-8B13-55398389D3CA}">
      <dsp:nvSpPr>
        <dsp:cNvPr id="0" name=""/>
        <dsp:cNvSpPr/>
      </dsp:nvSpPr>
      <dsp:spPr>
        <a:xfrm>
          <a:off x="3226082" y="4346783"/>
          <a:ext cx="767079" cy="767079"/>
        </a:xfrm>
        <a:prstGeom prst="triangl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D337C-2BB7-394A-9A5A-E055090468C1}">
      <dsp:nvSpPr>
        <dsp:cNvPr id="0" name=""/>
        <dsp:cNvSpPr/>
      </dsp:nvSpPr>
      <dsp:spPr>
        <a:xfrm rot="21360000">
          <a:off x="1307680" y="4018081"/>
          <a:ext cx="4603882" cy="32193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C9AC9-AD68-FF44-BE9F-86ED6D892CC2}">
      <dsp:nvSpPr>
        <dsp:cNvPr id="0" name=""/>
        <dsp:cNvSpPr/>
      </dsp:nvSpPr>
      <dsp:spPr>
        <a:xfrm rot="21360000">
          <a:off x="1310426" y="3213165"/>
          <a:ext cx="1836905" cy="85581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Low cost</a:t>
          </a:r>
          <a:endParaRPr lang="en-US" sz="2100" kern="1200" dirty="0"/>
        </a:p>
      </dsp:txBody>
      <dsp:txXfrm>
        <a:off x="1352203" y="3254942"/>
        <a:ext cx="1753351" cy="772256"/>
      </dsp:txXfrm>
    </dsp:sp>
    <dsp:sp modelId="{C1722900-8778-EB4D-9F55-5C6783419E84}">
      <dsp:nvSpPr>
        <dsp:cNvPr id="0" name=""/>
        <dsp:cNvSpPr/>
      </dsp:nvSpPr>
      <dsp:spPr>
        <a:xfrm rot="21360000">
          <a:off x="1243945" y="2292669"/>
          <a:ext cx="1836905" cy="855810"/>
        </a:xfrm>
        <a:prstGeom prst="roundRect">
          <a:avLst/>
        </a:prstGeom>
        <a:solidFill>
          <a:schemeClr val="accent1">
            <a:shade val="50000"/>
            <a:hueOff val="51599"/>
            <a:satOff val="6967"/>
            <a:lumOff val="13794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Very long range</a:t>
          </a:r>
          <a:endParaRPr lang="en-US" sz="2100" kern="1200" dirty="0"/>
        </a:p>
      </dsp:txBody>
      <dsp:txXfrm>
        <a:off x="1285722" y="2334446"/>
        <a:ext cx="1753351" cy="772256"/>
      </dsp:txXfrm>
    </dsp:sp>
    <dsp:sp modelId="{C2BE94A4-1C9E-FF47-95CE-81D3CD27E571}">
      <dsp:nvSpPr>
        <dsp:cNvPr id="0" name=""/>
        <dsp:cNvSpPr/>
      </dsp:nvSpPr>
      <dsp:spPr>
        <a:xfrm rot="21360000">
          <a:off x="1177465" y="1392630"/>
          <a:ext cx="1836905" cy="855810"/>
        </a:xfrm>
        <a:prstGeom prst="roundRect">
          <a:avLst/>
        </a:prstGeom>
        <a:solidFill>
          <a:schemeClr val="accent1">
            <a:shade val="50000"/>
            <a:hueOff val="103198"/>
            <a:satOff val="13934"/>
            <a:lumOff val="2758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Low power</a:t>
          </a:r>
          <a:endParaRPr lang="en-US" sz="2100" kern="1200" dirty="0"/>
        </a:p>
      </dsp:txBody>
      <dsp:txXfrm>
        <a:off x="1219242" y="1434407"/>
        <a:ext cx="1753351" cy="772256"/>
      </dsp:txXfrm>
    </dsp:sp>
    <dsp:sp modelId="{6551BFC1-EF7E-1E4B-880A-D03C95331A51}">
      <dsp:nvSpPr>
        <dsp:cNvPr id="0" name=""/>
        <dsp:cNvSpPr/>
      </dsp:nvSpPr>
      <dsp:spPr>
        <a:xfrm rot="21360000">
          <a:off x="3944065" y="3029066"/>
          <a:ext cx="1836905" cy="855810"/>
        </a:xfrm>
        <a:prstGeom prst="roundRect">
          <a:avLst/>
        </a:prstGeom>
        <a:solidFill>
          <a:schemeClr val="accent1">
            <a:shade val="50000"/>
            <a:hueOff val="103198"/>
            <a:satOff val="13934"/>
            <a:lumOff val="2758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Low bitrate</a:t>
          </a:r>
          <a:endParaRPr lang="en-US" sz="2100" kern="1200" dirty="0"/>
        </a:p>
      </dsp:txBody>
      <dsp:txXfrm>
        <a:off x="3985842" y="3070843"/>
        <a:ext cx="1753351" cy="772256"/>
      </dsp:txXfrm>
    </dsp:sp>
    <dsp:sp modelId="{EB18C714-038A-2C45-9A67-EF7782946BFF}">
      <dsp:nvSpPr>
        <dsp:cNvPr id="0" name=""/>
        <dsp:cNvSpPr/>
      </dsp:nvSpPr>
      <dsp:spPr>
        <a:xfrm rot="21360000">
          <a:off x="3877585" y="2108570"/>
          <a:ext cx="1836905" cy="855810"/>
        </a:xfrm>
        <a:prstGeom prst="roundRect">
          <a:avLst/>
        </a:prstGeom>
        <a:solidFill>
          <a:schemeClr val="accent1">
            <a:shade val="50000"/>
            <a:hueOff val="51599"/>
            <a:satOff val="6967"/>
            <a:lumOff val="13794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Long delays</a:t>
          </a:r>
          <a:endParaRPr lang="en-US" sz="2100" kern="1200" dirty="0"/>
        </a:p>
      </dsp:txBody>
      <dsp:txXfrm>
        <a:off x="3919362" y="2150347"/>
        <a:ext cx="1753351" cy="77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36A3A1-FCB6-504C-B03A-3C0D16138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6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105C3C-501E-7E48-BED7-74988800B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3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Weightless-N</a:t>
            </a:r>
          </a:p>
          <a:p>
            <a:pPr lvl="2"/>
            <a:r>
              <a:rPr lang="en-US" dirty="0" smtClean="0">
                <a:sym typeface="Wingdings"/>
              </a:rPr>
              <a:t>s</a:t>
            </a:r>
            <a:r>
              <a:rPr lang="en-US" dirty="0" smtClean="0"/>
              <a:t>tar network architecture in sub-GHz</a:t>
            </a:r>
          </a:p>
          <a:p>
            <a:pPr lvl="2"/>
            <a:r>
              <a:rPr lang="en-US" dirty="0" smtClean="0"/>
              <a:t>UNB technology,</a:t>
            </a:r>
          </a:p>
          <a:p>
            <a:pPr lvl="2"/>
            <a:r>
              <a:rPr lang="en-US" dirty="0" smtClean="0"/>
              <a:t>excellent range of several </a:t>
            </a:r>
            <a:r>
              <a:rPr lang="en-US" dirty="0" err="1" smtClean="0"/>
              <a:t>kilometres</a:t>
            </a:r>
            <a:r>
              <a:rPr lang="en-US" dirty="0" smtClean="0"/>
              <a:t> even urban</a:t>
            </a:r>
          </a:p>
          <a:p>
            <a:pPr lvl="1"/>
            <a:r>
              <a:rPr lang="en-US" dirty="0" smtClean="0"/>
              <a:t>Weightless-P</a:t>
            </a:r>
          </a:p>
          <a:p>
            <a:pPr lvl="2"/>
            <a:r>
              <a:rPr lang="en-US" dirty="0" smtClean="0"/>
              <a:t>narrowband channels of 12.5 kHz, with FDMA&amp;TDMA</a:t>
            </a:r>
          </a:p>
          <a:p>
            <a:pPr lvl="2"/>
            <a:r>
              <a:rPr lang="en-US" dirty="0" smtClean="0"/>
              <a:t>adaptive data rate from 0.2 </a:t>
            </a:r>
            <a:r>
              <a:rPr lang="en-US" dirty="0" err="1" smtClean="0"/>
              <a:t>kbit</a:t>
            </a:r>
            <a:r>
              <a:rPr lang="en-US" dirty="0" smtClean="0"/>
              <a:t>/s to 100 </a:t>
            </a:r>
            <a:r>
              <a:rPr lang="en-US" dirty="0" err="1" smtClean="0"/>
              <a:t>kbit</a:t>
            </a:r>
            <a:r>
              <a:rPr lang="en-US" dirty="0" smtClean="0"/>
              <a:t>/s</a:t>
            </a:r>
          </a:p>
          <a:p>
            <a:pPr lvl="2"/>
            <a:r>
              <a:rPr lang="en-US" dirty="0" smtClean="0"/>
              <a:t>time-</a:t>
            </a:r>
            <a:r>
              <a:rPr lang="en-US" dirty="0" err="1" smtClean="0"/>
              <a:t>synchronised</a:t>
            </a:r>
            <a:r>
              <a:rPr lang="en-US" dirty="0" smtClean="0"/>
              <a:t> aggregators</a:t>
            </a:r>
          </a:p>
          <a:p>
            <a:pPr lvl="1"/>
            <a:r>
              <a:rPr lang="en-US" dirty="0" smtClean="0"/>
              <a:t>Weightless-W</a:t>
            </a:r>
          </a:p>
          <a:p>
            <a:pPr lvl="2"/>
            <a:r>
              <a:rPr lang="en-US" dirty="0" smtClean="0"/>
              <a:t>star topology operating in TV white space spectrum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Long range</a:t>
            </a:r>
          </a:p>
          <a:p>
            <a:pPr lvl="1"/>
            <a:r>
              <a:rPr lang="en-US" dirty="0" smtClean="0"/>
              <a:t>Almost ubiquitous coverage</a:t>
            </a:r>
          </a:p>
          <a:p>
            <a:pPr lvl="1"/>
            <a:r>
              <a:rPr lang="en-US" dirty="0" smtClean="0"/>
              <a:t>Well-established technology</a:t>
            </a:r>
          </a:p>
          <a:p>
            <a:pPr lvl="1"/>
            <a:r>
              <a:rPr lang="en-US" dirty="0" smtClean="0"/>
              <a:t>Easy integration with rest of the world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Costs</a:t>
            </a:r>
          </a:p>
          <a:p>
            <a:pPr lvl="2"/>
            <a:r>
              <a:rPr lang="en-US" dirty="0" smtClean="0"/>
              <a:t>Terminal hardware costs are tens of dollars rather than the one or two dollar price point</a:t>
            </a:r>
          </a:p>
          <a:p>
            <a:pPr lvl="2"/>
            <a:r>
              <a:rPr lang="en-US" dirty="0" smtClean="0"/>
              <a:t>Subscription costs are high rather than a few dollars per year</a:t>
            </a:r>
          </a:p>
          <a:p>
            <a:pPr lvl="1"/>
            <a:r>
              <a:rPr lang="en-US" dirty="0" smtClean="0"/>
              <a:t>Energy efficiency</a:t>
            </a:r>
          </a:p>
          <a:p>
            <a:pPr lvl="2"/>
            <a:r>
              <a:rPr lang="en-US" dirty="0" smtClean="0"/>
              <a:t>Battery life cannot be extended much beyond a month</a:t>
            </a:r>
          </a:p>
          <a:p>
            <a:pPr lvl="1"/>
            <a:r>
              <a:rPr lang="en-US" dirty="0" smtClean="0"/>
              <a:t>Architectural limits</a:t>
            </a:r>
          </a:p>
          <a:p>
            <a:pPr lvl="2"/>
            <a:r>
              <a:rPr lang="en-US" dirty="0" smtClean="0"/>
              <a:t>GSM based networks are often ill-suited to the short message sizes typical in </a:t>
            </a:r>
            <a:r>
              <a:rPr lang="en-US" dirty="0" err="1" smtClean="0"/>
              <a:t>IoT</a:t>
            </a:r>
            <a:r>
              <a:rPr lang="en-US" dirty="0" smtClean="0"/>
              <a:t> use cases</a:t>
            </a:r>
          </a:p>
          <a:p>
            <a:pPr lvl="2"/>
            <a:r>
              <a:rPr lang="en-US" dirty="0" smtClean="0"/>
              <a:t>Significant overheads associated with signaling in order to move terminals from passive to active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7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imag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7000"/>
          </a:blip>
          <a:srcRect/>
          <a:stretch>
            <a:fillRect/>
          </a:stretch>
        </p:blipFill>
        <p:spPr bwMode="auto">
          <a:xfrm>
            <a:off x="-1" y="166368"/>
            <a:ext cx="1331081" cy="134352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2224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noProof="0" smtClean="0"/>
              <a:t>Fare clic per modificare gli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4208" y="1613568"/>
            <a:ext cx="7480968" cy="990600"/>
          </a:xfrm>
          <a:prstGeom prst="rect">
            <a:avLst/>
          </a:prstGeom>
          <a:solidFill>
            <a:srgbClr val="8F161C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noProof="0" smtClean="0"/>
              <a:t>Fare clic per modificare stile</a:t>
            </a:r>
            <a:endParaRPr kumimoji="0" lang="en-US" noProof="0"/>
          </a:p>
        </p:txBody>
      </p:sp>
      <p:pic>
        <p:nvPicPr>
          <p:cNvPr id="11" name="Immagine 10" descr="DEI.eps"/>
          <p:cNvPicPr>
            <a:picLocks noChangeAspect="1"/>
          </p:cNvPicPr>
          <p:nvPr/>
        </p:nvPicPr>
        <p:blipFill>
          <a:blip r:embed="rId3"/>
          <a:srcRect l="17672" t="31972" r="28108" b="33784"/>
          <a:stretch>
            <a:fillRect/>
          </a:stretch>
        </p:blipFill>
        <p:spPr>
          <a:xfrm>
            <a:off x="-1" y="1604211"/>
            <a:ext cx="1566333" cy="989263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8F16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Fare clic sull'icona per inserire un'immagine</a:t>
            </a:r>
            <a:endParaRPr kumimoji="0" lang="en-US" dirty="0"/>
          </a:p>
        </p:txBody>
      </p:sp>
      <p:pic>
        <p:nvPicPr>
          <p:cNvPr id="15" name="Immagine 14" descr="DEI.eps"/>
          <p:cNvPicPr>
            <a:picLocks noChangeAspect="1"/>
          </p:cNvPicPr>
          <p:nvPr/>
        </p:nvPicPr>
        <p:blipFill>
          <a:blip r:embed="rId2"/>
          <a:srcRect l="18433" t="31972" r="27360" b="30645"/>
          <a:stretch>
            <a:fillRect/>
          </a:stretch>
        </p:blipFill>
        <p:spPr>
          <a:xfrm>
            <a:off x="0" y="3588743"/>
            <a:ext cx="1483895" cy="1023362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1263" y="241968"/>
            <a:ext cx="7222976" cy="974184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7264" y="1376947"/>
            <a:ext cx="8756316" cy="510571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8F161C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205B8970-C4D8-7B40-B762-4BCAE1B2035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5820611" cy="990600"/>
          </a:xfrm>
          <a:prstGeom prst="rect">
            <a:avLst/>
          </a:prstGeom>
          <a:solidFill>
            <a:srgbClr val="80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>
            <a:lvl1pPr algn="ctr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Fare clic per modificare stile</a:t>
            </a:r>
            <a:endParaRPr kumimoji="0" lang="en-US" dirty="0"/>
          </a:p>
        </p:txBody>
      </p:sp>
      <p:pic>
        <p:nvPicPr>
          <p:cNvPr id="15" name="Immagine 14" descr="DEI_neg.eps"/>
          <p:cNvPicPr>
            <a:picLocks noChangeAspect="1"/>
          </p:cNvPicPr>
          <p:nvPr/>
        </p:nvPicPr>
        <p:blipFill>
          <a:blip r:embed="rId2"/>
          <a:srcRect l="18028" t="29347" r="25406" b="28591"/>
          <a:stretch>
            <a:fillRect/>
          </a:stretch>
        </p:blipFill>
        <p:spPr>
          <a:xfrm>
            <a:off x="1" y="1611067"/>
            <a:ext cx="1350210" cy="962271"/>
          </a:xfrm>
          <a:prstGeom prst="rect">
            <a:avLst/>
          </a:prstGeom>
        </p:spPr>
      </p:pic>
      <p:pic>
        <p:nvPicPr>
          <p:cNvPr id="11" name="Picture 4" descr="SigilloLogoLAST_WhiteOK"/>
          <p:cNvPicPr>
            <a:picLocks noChangeAspect="1" noChangeArrowheads="1"/>
          </p:cNvPicPr>
          <p:nvPr/>
        </p:nvPicPr>
        <p:blipFill>
          <a:blip r:embed="rId3"/>
          <a:srcRect l="-597" t="-9524" r="-1640" b="-6349"/>
          <a:stretch>
            <a:fillRect/>
          </a:stretch>
        </p:blipFill>
        <p:spPr bwMode="auto">
          <a:xfrm>
            <a:off x="7218947" y="1604211"/>
            <a:ext cx="1925053" cy="975894"/>
          </a:xfrm>
          <a:prstGeom prst="rect">
            <a:avLst/>
          </a:prstGeom>
          <a:solidFill>
            <a:srgbClr val="800000"/>
          </a:solidFill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pic>
        <p:nvPicPr>
          <p:cNvPr id="12" name="Immagine 11" descr="DEI.eps"/>
          <p:cNvPicPr>
            <a:picLocks noChangeAspect="1"/>
          </p:cNvPicPr>
          <p:nvPr/>
        </p:nvPicPr>
        <p:blipFill>
          <a:blip r:embed="rId2"/>
          <a:srcRect l="18717" t="31972" r="25373" b="30645"/>
          <a:stretch>
            <a:fillRect/>
          </a:stretch>
        </p:blipFill>
        <p:spPr>
          <a:xfrm>
            <a:off x="102937" y="428532"/>
            <a:ext cx="2259263" cy="15106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04737" y="228600"/>
            <a:ext cx="6978316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Fare clic per modificare stile</a:t>
            </a:r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gli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 eaLnBrk="1" latinLnBrk="0" hangingPunct="1"/>
            <a:r>
              <a:rPr lang="en-US" noProof="0" dirty="0" err="1" smtClean="0"/>
              <a:t>Secondo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 eaLnBrk="1" latinLnBrk="0" hangingPunct="1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 eaLnBrk="1" latinLnBrk="0" hangingPunct="1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 eaLnBrk="1" latinLnBrk="0" hangingPunct="1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kumimoji="0"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1262" y="228600"/>
            <a:ext cx="6968957" cy="974184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8104" y="273050"/>
            <a:ext cx="6884737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9390" y="228600"/>
            <a:ext cx="7231722" cy="974184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9391" y="286418"/>
            <a:ext cx="7184188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8F161C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0" y="0"/>
            <a:ext cx="9144000" cy="1283368"/>
          </a:xfrm>
          <a:prstGeom prst="rect">
            <a:avLst/>
          </a:prstGeom>
          <a:solidFill>
            <a:srgbClr val="9B00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21" name="Immagine 20" descr="DEI-neg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828" y="106030"/>
            <a:ext cx="1683860" cy="1030286"/>
          </a:xfrm>
          <a:prstGeom prst="rect">
            <a:avLst/>
          </a:prstGeom>
        </p:spPr>
      </p:pic>
      <p:sp>
        <p:nvSpPr>
          <p:cNvPr id="24" name="Segnaposto titolo 1"/>
          <p:cNvSpPr>
            <a:spLocks noGrp="1"/>
          </p:cNvSpPr>
          <p:nvPr>
            <p:ph type="title"/>
          </p:nvPr>
        </p:nvSpPr>
        <p:spPr>
          <a:xfrm>
            <a:off x="2108985" y="99660"/>
            <a:ext cx="6874593" cy="105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stile</a:t>
            </a:r>
            <a:endParaRPr lang="en-US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71764" y="6492875"/>
            <a:ext cx="772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1" latinLnBrk="0" hangingPunct="1">
        <a:spcBef>
          <a:spcPct val="0"/>
        </a:spcBef>
        <a:buNone/>
        <a:defRPr kumimoji="0"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800000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FF6600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3366FF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ataridori.megamistudios.com/2015/04/the-dawn-to-end-all-nights-thats-what-we-thought-it-was/" TargetMode="Externa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lora-alliance.org" TargetMode="Externa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hyperlink" Target="mailto:zanella@dei.unipd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hyperlink" Target="https://www.youtube.com/watch?v=xUFUp-ylfC4" TargetMode="External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hyperlink" Target="http://www.sigfox.com/en/%23!/connected-world/sigfox-network-operato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1604208" y="0"/>
            <a:ext cx="7539792" cy="2604168"/>
          </a:xfrm>
        </p:spPr>
        <p:txBody>
          <a:bodyPr>
            <a:noAutofit/>
          </a:bodyPr>
          <a:lstStyle/>
          <a:p>
            <a:r>
              <a:rPr lang="en-US" sz="5400" dirty="0"/>
              <a:t>Long-range </a:t>
            </a:r>
            <a:r>
              <a:rPr lang="en-US" sz="5400" dirty="0" err="1" smtClean="0"/>
              <a:t>IoT</a:t>
            </a:r>
            <a:r>
              <a:rPr lang="en-US" sz="5400" dirty="0"/>
              <a:t> </a:t>
            </a:r>
            <a:r>
              <a:rPr lang="en-US" sz="5400" dirty="0" smtClean="0"/>
              <a:t>technologies</a:t>
            </a:r>
            <a:r>
              <a:rPr lang="en-US" sz="5400" dirty="0"/>
              <a:t>: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the </a:t>
            </a:r>
            <a:r>
              <a:rPr lang="en-US" sz="5400" dirty="0"/>
              <a:t>dawn </a:t>
            </a:r>
            <a:r>
              <a:rPr lang="en-US" sz="5400" dirty="0" smtClean="0"/>
              <a:t>of</a:t>
            </a:r>
            <a:r>
              <a:rPr lang="en-US" sz="5400" dirty="0"/>
              <a:t> </a:t>
            </a:r>
            <a:r>
              <a:rPr lang="en-US" sz="5400" dirty="0" err="1" smtClean="0"/>
              <a:t>LoRa</a:t>
            </a:r>
            <a:r>
              <a:rPr lang="en-US" sz="5400" baseline="30000" dirty="0" err="1" smtClean="0"/>
              <a:t>TM</a:t>
            </a:r>
            <a:endParaRPr lang="en-US" baseline="30000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52223" y="2685594"/>
            <a:ext cx="5348111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it-IT" sz="3600" dirty="0" smtClean="0">
                <a:solidFill>
                  <a:srgbClr val="0070C0"/>
                </a:solidFill>
              </a:rPr>
              <a:t>Lorenzo </a:t>
            </a:r>
            <a:r>
              <a:rPr lang="it-IT" sz="3600" dirty="0" err="1" smtClean="0">
                <a:solidFill>
                  <a:srgbClr val="0070C0"/>
                </a:solidFill>
              </a:rPr>
              <a:t>Vangelista</a:t>
            </a:r>
            <a:endParaRPr lang="it-IT" sz="3600" dirty="0" smtClean="0">
              <a:solidFill>
                <a:srgbClr val="0070C0"/>
              </a:solidFill>
            </a:endParaRPr>
          </a:p>
          <a:p>
            <a:pPr algn="l"/>
            <a:r>
              <a:rPr lang="it-IT" sz="3600" dirty="0" smtClean="0">
                <a:solidFill>
                  <a:srgbClr val="0070C0"/>
                </a:solidFill>
              </a:rPr>
              <a:t>Michele </a:t>
            </a:r>
            <a:r>
              <a:rPr lang="it-IT" sz="3600" dirty="0">
                <a:solidFill>
                  <a:srgbClr val="0070C0"/>
                </a:solidFill>
              </a:rPr>
              <a:t>Zorzi</a:t>
            </a:r>
            <a:endParaRPr lang="it-IT" sz="3600" dirty="0" smtClean="0">
              <a:solidFill>
                <a:srgbClr val="0070C0"/>
              </a:solidFill>
            </a:endParaRPr>
          </a:p>
          <a:p>
            <a:pPr algn="l"/>
            <a:r>
              <a:rPr lang="it-IT" sz="3600" dirty="0" smtClean="0">
                <a:solidFill>
                  <a:srgbClr val="8F161C"/>
                </a:solidFill>
              </a:rPr>
              <a:t>Andrea Zanella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52166" y="6335892"/>
            <a:ext cx="8839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FABULOUS 			23-25 Sep. 2015, </a:t>
            </a:r>
            <a:r>
              <a:rPr lang="en-US" sz="2000" dirty="0" err="1" smtClean="0"/>
              <a:t>Ohrid</a:t>
            </a:r>
            <a:r>
              <a:rPr lang="en-US" sz="2000" dirty="0" smtClean="0"/>
              <a:t>, Rep. of Macedonia </a:t>
            </a:r>
            <a:endParaRPr lang="it-IT" sz="2200" dirty="0">
              <a:latin typeface="+mn-lt"/>
            </a:endParaRPr>
          </a:p>
        </p:txBody>
      </p:sp>
      <p:grpSp>
        <p:nvGrpSpPr>
          <p:cNvPr id="11" name="Gruppo 32"/>
          <p:cNvGrpSpPr>
            <a:grpSpLocks/>
          </p:cNvGrpSpPr>
          <p:nvPr/>
        </p:nvGrpSpPr>
        <p:grpSpPr bwMode="auto">
          <a:xfrm>
            <a:off x="1708861" y="5164772"/>
            <a:ext cx="4937473" cy="1283812"/>
            <a:chOff x="8537855" y="-149065"/>
            <a:chExt cx="8854761" cy="2136563"/>
          </a:xfrm>
        </p:grpSpPr>
        <p:sp>
          <p:nvSpPr>
            <p:cNvPr id="12" name="Rectangle 1"/>
            <p:cNvSpPr>
              <a:spLocks/>
            </p:cNvSpPr>
            <p:nvPr/>
          </p:nvSpPr>
          <p:spPr bwMode="auto">
            <a:xfrm>
              <a:off x="11521491" y="-53208"/>
              <a:ext cx="5871125" cy="1295398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l">
                <a:spcBef>
                  <a:spcPts val="1475"/>
                </a:spcBef>
              </a:pPr>
              <a:r>
                <a:rPr lang="en-US" sz="1600" b="1" dirty="0" err="1">
                  <a:latin typeface="Verdana" pitchFamily="1" charset="0"/>
                  <a:ea typeface="Verdana" pitchFamily="1" charset="0"/>
                  <a:cs typeface="Verdana" pitchFamily="1" charset="0"/>
                  <a:sym typeface="Verdana" pitchFamily="1" charset="0"/>
                </a:rPr>
                <a:t>SIGnals</a:t>
              </a:r>
              <a:r>
                <a:rPr lang="en-US" sz="1600" b="1" dirty="0">
                  <a:latin typeface="Verdana" pitchFamily="1" charset="0"/>
                  <a:ea typeface="Verdana" pitchFamily="1" charset="0"/>
                  <a:cs typeface="Verdana" pitchFamily="1" charset="0"/>
                  <a:sym typeface="Verdana" pitchFamily="1" charset="0"/>
                </a:rPr>
                <a:t> processing &amp; </a:t>
              </a:r>
              <a:r>
                <a:rPr lang="en-US" sz="1600" b="1" dirty="0" err="1">
                  <a:latin typeface="Verdana" pitchFamily="1" charset="0"/>
                  <a:ea typeface="Verdana" pitchFamily="1" charset="0"/>
                  <a:cs typeface="Verdana" pitchFamily="1" charset="0"/>
                  <a:sym typeface="Verdana" pitchFamily="1" charset="0"/>
                </a:rPr>
                <a:t>NETworking</a:t>
              </a:r>
              <a:r>
                <a:rPr lang="en-US" sz="1600" b="1" dirty="0">
                  <a:latin typeface="Verdana" pitchFamily="1" charset="0"/>
                  <a:ea typeface="Verdana" pitchFamily="1" charset="0"/>
                  <a:cs typeface="Verdana" pitchFamily="1" charset="0"/>
                  <a:sym typeface="Verdana" pitchFamily="1" charset="0"/>
                </a:rPr>
                <a:t> research group</a:t>
              </a:r>
            </a:p>
          </p:txBody>
        </p:sp>
        <p:grpSp>
          <p:nvGrpSpPr>
            <p:cNvPr id="13" name="Group 7"/>
            <p:cNvGrpSpPr>
              <a:grpSpLocks noChangeAspect="1"/>
            </p:cNvGrpSpPr>
            <p:nvPr/>
          </p:nvGrpSpPr>
          <p:grpSpPr bwMode="auto">
            <a:xfrm>
              <a:off x="8537855" y="-149065"/>
              <a:ext cx="2668578" cy="2136563"/>
              <a:chOff x="1914" y="1679"/>
              <a:chExt cx="2077" cy="1546"/>
            </a:xfrm>
          </p:grpSpPr>
          <p:pic>
            <p:nvPicPr>
              <p:cNvPr id="14" name="Picture 8" descr="adhoc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1990" y="1679"/>
                <a:ext cx="1828" cy="1546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WordArt 9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914" y="2179"/>
                <a:ext cx="2077" cy="308"/>
              </a:xfrm>
              <a:prstGeom prst="rect">
                <a:avLst/>
              </a:prstGeom>
            </p:spPr>
            <p:txBody>
              <a:bodyPr wrap="none" fromWordArt="1">
                <a:prstTxWarp prst="textWave1">
                  <a:avLst>
                    <a:gd name="adj1" fmla="val 13005"/>
                    <a:gd name="adj2" fmla="val 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it-IT" sz="1800" kern="10" dirty="0">
                    <a:ln w="9525"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2700000" scaled="1"/>
                    </a:gradFill>
                    <a:latin typeface="Times New Roman"/>
                    <a:ea typeface="Times New Roman"/>
                    <a:cs typeface="Times New Roman"/>
                  </a:rPr>
                  <a:t>SIGNET</a:t>
                </a:r>
                <a:endParaRPr lang="en-US" sz="18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2700000" scaled="1"/>
                  </a:gradFill>
                  <a:latin typeface="Times New Roman"/>
                  <a:ea typeface="Times New Roman"/>
                  <a:cs typeface="Times New Roman"/>
                </a:endParaRP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008" y="2692400"/>
            <a:ext cx="31242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Img</a:t>
            </a:r>
            <a:r>
              <a:rPr lang="en-US" dirty="0" smtClean="0"/>
              <a:t> source: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://wataridori.megamistudios.com/2015/04/the-dawn-to-end-all-nights-thats-what-we-thought-it-was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SEMTECH </a:t>
            </a:r>
            <a:r>
              <a:rPr lang="en-US" dirty="0" err="1" smtClean="0"/>
              <a:t>LoRA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317" r="331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Origin:</a:t>
            </a:r>
          </a:p>
          <a:p>
            <a:pPr lvl="1"/>
            <a:r>
              <a:rPr lang="en-US" dirty="0" smtClean="0"/>
              <a:t>First proposed by </a:t>
            </a:r>
            <a:r>
              <a:rPr lang="en-US" dirty="0" err="1" smtClean="0"/>
              <a:t>SemTech</a:t>
            </a:r>
            <a:r>
              <a:rPr lang="en-US" dirty="0" smtClean="0"/>
              <a:t> (France)</a:t>
            </a:r>
          </a:p>
          <a:p>
            <a:pPr lvl="1"/>
            <a:r>
              <a:rPr lang="en-US" dirty="0" smtClean="0"/>
              <a:t>Now </a:t>
            </a:r>
            <a:r>
              <a:rPr lang="en-US" dirty="0"/>
              <a:t>being developed by the </a:t>
            </a:r>
            <a:r>
              <a:rPr lang="en-US" dirty="0" err="1" smtClean="0"/>
              <a:t>LoRa</a:t>
            </a:r>
            <a:r>
              <a:rPr lang="en-US" dirty="0" smtClean="0"/>
              <a:t> Alliance</a:t>
            </a:r>
            <a:endParaRPr lang="en-US" sz="800" dirty="0"/>
          </a:p>
          <a:p>
            <a:pPr lvl="2"/>
            <a:r>
              <a:rPr lang="en-US" dirty="0">
                <a:hlinkClick r:id="rId2"/>
              </a:rPr>
              <a:t>https://www.lora-</a:t>
            </a:r>
            <a:r>
              <a:rPr lang="en-US" dirty="0" smtClean="0">
                <a:hlinkClick r:id="rId2"/>
              </a:rPr>
              <a:t>alliance.org</a:t>
            </a:r>
            <a:endParaRPr lang="en-US" dirty="0" smtClean="0"/>
          </a:p>
          <a:p>
            <a:pPr lvl="2"/>
            <a:r>
              <a:rPr lang="en-US" dirty="0" smtClean="0"/>
              <a:t>Cisco, IBM, </a:t>
            </a:r>
            <a:r>
              <a:rPr lang="en-US" dirty="0" err="1" smtClean="0"/>
              <a:t>SemTech</a:t>
            </a:r>
            <a:r>
              <a:rPr lang="en-US" dirty="0" smtClean="0"/>
              <a:t>, …</a:t>
            </a:r>
            <a:endParaRPr lang="en-US" dirty="0"/>
          </a:p>
          <a:p>
            <a:r>
              <a:rPr lang="en-US" dirty="0"/>
              <a:t>Secret sauce: </a:t>
            </a:r>
            <a:endParaRPr lang="en-US" dirty="0" smtClean="0"/>
          </a:p>
          <a:p>
            <a:pPr lvl="1"/>
            <a:r>
              <a:rPr lang="en-US" dirty="0" smtClean="0"/>
              <a:t>Wideband CIRP-like PHY layer with adaptive rate </a:t>
            </a:r>
          </a:p>
          <a:p>
            <a:pPr lvl="1"/>
            <a:r>
              <a:rPr lang="en-US" dirty="0" smtClean="0"/>
              <a:t>Simple but effective </a:t>
            </a:r>
            <a:r>
              <a:rPr lang="en-US" dirty="0" err="1" smtClean="0"/>
              <a:t>LoRA</a:t>
            </a:r>
            <a:r>
              <a:rPr lang="en-US" dirty="0" smtClean="0"/>
              <a:t> WAN MAC protocol</a:t>
            </a:r>
            <a:endParaRPr lang="en-US" dirty="0"/>
          </a:p>
          <a:p>
            <a:r>
              <a:rPr lang="en-US" dirty="0" smtClean="0"/>
              <a:t>Capacity </a:t>
            </a:r>
            <a:r>
              <a:rPr lang="en-US" dirty="0"/>
              <a:t>&amp; Coverage</a:t>
            </a:r>
          </a:p>
          <a:p>
            <a:pPr lvl="1"/>
            <a:r>
              <a:rPr lang="en-US" dirty="0" smtClean="0"/>
              <a:t>From order </a:t>
            </a:r>
            <a:r>
              <a:rPr lang="en-US" smtClean="0"/>
              <a:t>of 10</a:t>
            </a:r>
            <a:r>
              <a:rPr lang="en-US" baseline="30000" smtClean="0"/>
              <a:t>2</a:t>
            </a:r>
            <a:r>
              <a:rPr lang="en-US" smtClean="0"/>
              <a:t> to 10</a:t>
            </a:r>
            <a:r>
              <a:rPr lang="en-US" baseline="30000" smtClean="0"/>
              <a:t>4</a:t>
            </a:r>
            <a:r>
              <a:rPr lang="en-US" smtClean="0"/>
              <a:t> </a:t>
            </a:r>
            <a:r>
              <a:rPr lang="en-US" dirty="0" smtClean="0"/>
              <a:t>bit/s </a:t>
            </a:r>
            <a:r>
              <a:rPr lang="en-US" dirty="0"/>
              <a:t>over up to </a:t>
            </a:r>
            <a:r>
              <a:rPr lang="en-US" dirty="0" smtClean="0"/>
              <a:t>1-3 </a:t>
            </a:r>
            <a:r>
              <a:rPr lang="en-US" dirty="0"/>
              <a:t>km in </a:t>
            </a:r>
            <a:r>
              <a:rPr lang="en-US" dirty="0" smtClean="0"/>
              <a:t>EU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265" y="273755"/>
            <a:ext cx="3457556" cy="9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loud 39"/>
          <p:cNvSpPr/>
          <p:nvPr/>
        </p:nvSpPr>
        <p:spPr>
          <a:xfrm>
            <a:off x="3175000" y="3767668"/>
            <a:ext cx="3316111" cy="1143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05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LoRa</a:t>
            </a:r>
            <a:r>
              <a:rPr lang="en-US" baseline="30000" dirty="0" err="1"/>
              <a:t>TM</a:t>
            </a:r>
            <a:r>
              <a:rPr lang="en-US" dirty="0" smtClean="0"/>
              <a:t> system </a:t>
            </a:r>
            <a:r>
              <a:rPr lang="en-US" dirty="0"/>
              <a:t>architecture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12</a:t>
            </a:fld>
            <a:endParaRPr lang="it-IT" dirty="0"/>
          </a:p>
        </p:txBody>
      </p:sp>
      <p:grpSp>
        <p:nvGrpSpPr>
          <p:cNvPr id="38" name="Group 37"/>
          <p:cNvGrpSpPr/>
          <p:nvPr/>
        </p:nvGrpSpPr>
        <p:grpSpPr>
          <a:xfrm>
            <a:off x="0" y="1502056"/>
            <a:ext cx="3767666" cy="3276709"/>
            <a:chOff x="194735" y="2927278"/>
            <a:chExt cx="3767666" cy="3276709"/>
          </a:xfrm>
        </p:grpSpPr>
        <p:sp>
          <p:nvSpPr>
            <p:cNvPr id="9" name="Oval 8"/>
            <p:cNvSpPr/>
            <p:nvPr/>
          </p:nvSpPr>
          <p:spPr>
            <a:xfrm>
              <a:off x="1820335" y="2927278"/>
              <a:ext cx="1016000" cy="9088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200" dirty="0" err="1" smtClean="0"/>
                <a:t>LoRA</a:t>
              </a:r>
              <a:endParaRPr lang="en-US" sz="1200" dirty="0" smtClean="0"/>
            </a:p>
            <a:p>
              <a:r>
                <a:rPr lang="en-US" sz="1200" dirty="0" smtClean="0"/>
                <a:t>End Device</a:t>
              </a:r>
              <a:endParaRPr lang="en-US" sz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89846" y="3644123"/>
              <a:ext cx="1016000" cy="9088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200" dirty="0" err="1" smtClean="0"/>
                <a:t>LoRA</a:t>
              </a:r>
              <a:endParaRPr lang="en-US" sz="1200" dirty="0" smtClean="0"/>
            </a:p>
            <a:p>
              <a:r>
                <a:rPr lang="en-US" sz="1200" dirty="0" smtClean="0"/>
                <a:t>End Device</a:t>
              </a:r>
              <a:endParaRPr lang="en-US" sz="1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94735" y="4871789"/>
              <a:ext cx="1016000" cy="9088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200" dirty="0" err="1" smtClean="0"/>
                <a:t>LoRA</a:t>
              </a:r>
              <a:endParaRPr lang="en-US" sz="1200" dirty="0" smtClean="0"/>
            </a:p>
            <a:p>
              <a:r>
                <a:rPr lang="en-US" sz="1200" dirty="0" smtClean="0"/>
                <a:t>End Device</a:t>
              </a:r>
              <a:endParaRPr lang="en-US" sz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492958" y="5295123"/>
              <a:ext cx="1016000" cy="9088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200" dirty="0" err="1" smtClean="0"/>
                <a:t>LoRA</a:t>
              </a:r>
              <a:endParaRPr lang="en-US" sz="1200" dirty="0" smtClean="0"/>
            </a:p>
            <a:p>
              <a:r>
                <a:rPr lang="en-US" sz="1200" dirty="0" smtClean="0"/>
                <a:t>End Device</a:t>
              </a:r>
              <a:endParaRPr lang="en-US" sz="12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946401" y="4324294"/>
              <a:ext cx="1016000" cy="64918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200" dirty="0" err="1" smtClean="0"/>
                <a:t>LoRA</a:t>
              </a:r>
              <a:endParaRPr lang="en-US" sz="1200" dirty="0" smtClean="0"/>
            </a:p>
            <a:p>
              <a:r>
                <a:rPr lang="en-US" sz="1200" dirty="0" smtClean="0"/>
                <a:t>GW</a:t>
              </a:r>
              <a:endParaRPr lang="en-US" sz="1200" dirty="0"/>
            </a:p>
          </p:txBody>
        </p:sp>
        <p:cxnSp>
          <p:nvCxnSpPr>
            <p:cNvPr id="15" name="Straight Connector 14"/>
            <p:cNvCxnSpPr>
              <a:stCxn id="9" idx="5"/>
              <a:endCxn id="13" idx="1"/>
            </p:cNvCxnSpPr>
            <p:nvPr/>
          </p:nvCxnSpPr>
          <p:spPr>
            <a:xfrm>
              <a:off x="2687545" y="3703042"/>
              <a:ext cx="407646" cy="71632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6"/>
              <a:endCxn id="13" idx="2"/>
            </p:cNvCxnSpPr>
            <p:nvPr/>
          </p:nvCxnSpPr>
          <p:spPr>
            <a:xfrm>
              <a:off x="1605846" y="4098555"/>
              <a:ext cx="1340555" cy="55033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3" idx="2"/>
            </p:cNvCxnSpPr>
            <p:nvPr/>
          </p:nvCxnSpPr>
          <p:spPr>
            <a:xfrm flipV="1">
              <a:off x="1210735" y="4648888"/>
              <a:ext cx="1735666" cy="67733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3"/>
              <a:endCxn id="12" idx="7"/>
            </p:cNvCxnSpPr>
            <p:nvPr/>
          </p:nvCxnSpPr>
          <p:spPr>
            <a:xfrm flipH="1">
              <a:off x="2360168" y="4878411"/>
              <a:ext cx="735023" cy="5498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flipH="1">
            <a:off x="5664198" y="1456899"/>
            <a:ext cx="3508024" cy="3276709"/>
            <a:chOff x="4933246" y="2868011"/>
            <a:chExt cx="3767666" cy="3276709"/>
          </a:xfrm>
        </p:grpSpPr>
        <p:sp>
          <p:nvSpPr>
            <p:cNvPr id="28" name="Oval 27"/>
            <p:cNvSpPr/>
            <p:nvPr/>
          </p:nvSpPr>
          <p:spPr>
            <a:xfrm>
              <a:off x="6558846" y="2868011"/>
              <a:ext cx="1016000" cy="9088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200" dirty="0" err="1" smtClean="0"/>
                <a:t>LoRA</a:t>
              </a:r>
              <a:endParaRPr lang="en-US" sz="1200" dirty="0" smtClean="0"/>
            </a:p>
            <a:p>
              <a:r>
                <a:rPr lang="en-US" sz="1200" dirty="0" smtClean="0"/>
                <a:t>End Device</a:t>
              </a:r>
              <a:endParaRPr lang="en-US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328357" y="3584856"/>
              <a:ext cx="1016000" cy="9088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200" dirty="0" err="1" smtClean="0"/>
                <a:t>LoRA</a:t>
              </a:r>
              <a:endParaRPr lang="en-US" sz="1200" dirty="0" smtClean="0"/>
            </a:p>
            <a:p>
              <a:r>
                <a:rPr lang="en-US" sz="1200" dirty="0" smtClean="0"/>
                <a:t>End Device</a:t>
              </a:r>
              <a:endParaRPr lang="en-US" sz="1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4933246" y="4812522"/>
              <a:ext cx="1016000" cy="9088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200" dirty="0" err="1" smtClean="0"/>
                <a:t>LoRA</a:t>
              </a:r>
              <a:endParaRPr lang="en-US" sz="1200" dirty="0" smtClean="0"/>
            </a:p>
            <a:p>
              <a:r>
                <a:rPr lang="en-US" sz="1200" dirty="0" smtClean="0"/>
                <a:t>End Device</a:t>
              </a:r>
              <a:endParaRPr lang="en-US" sz="12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231469" y="5235856"/>
              <a:ext cx="1016000" cy="9088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200" dirty="0" err="1" smtClean="0"/>
                <a:t>LoRA</a:t>
              </a:r>
              <a:endParaRPr lang="en-US" sz="1200" dirty="0" smtClean="0"/>
            </a:p>
            <a:p>
              <a:r>
                <a:rPr lang="en-US" sz="1200" dirty="0" smtClean="0"/>
                <a:t>End Device</a:t>
              </a:r>
              <a:endParaRPr lang="en-US" sz="12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7684912" y="4293249"/>
              <a:ext cx="1016000" cy="64918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200" dirty="0" err="1" smtClean="0"/>
                <a:t>LoRA</a:t>
              </a:r>
              <a:endParaRPr lang="en-US" sz="1200" dirty="0" smtClean="0"/>
            </a:p>
            <a:p>
              <a:r>
                <a:rPr lang="en-US" sz="1200" dirty="0" smtClean="0"/>
                <a:t>GW</a:t>
              </a:r>
              <a:endParaRPr lang="en-US" sz="1200" dirty="0"/>
            </a:p>
          </p:txBody>
        </p:sp>
        <p:cxnSp>
          <p:nvCxnSpPr>
            <p:cNvPr id="33" name="Straight Connector 32"/>
            <p:cNvCxnSpPr>
              <a:stCxn id="28" idx="5"/>
              <a:endCxn id="32" idx="1"/>
            </p:cNvCxnSpPr>
            <p:nvPr/>
          </p:nvCxnSpPr>
          <p:spPr>
            <a:xfrm>
              <a:off x="7426056" y="3643775"/>
              <a:ext cx="407646" cy="7445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9" idx="6"/>
              <a:endCxn id="32" idx="2"/>
            </p:cNvCxnSpPr>
            <p:nvPr/>
          </p:nvCxnSpPr>
          <p:spPr>
            <a:xfrm>
              <a:off x="6344357" y="4039288"/>
              <a:ext cx="1340555" cy="57855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6"/>
              <a:endCxn id="32" idx="2"/>
            </p:cNvCxnSpPr>
            <p:nvPr/>
          </p:nvCxnSpPr>
          <p:spPr>
            <a:xfrm flipV="1">
              <a:off x="5949246" y="4617843"/>
              <a:ext cx="1735666" cy="64911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3"/>
              <a:endCxn id="31" idx="7"/>
            </p:cNvCxnSpPr>
            <p:nvPr/>
          </p:nvCxnSpPr>
          <p:spPr>
            <a:xfrm flipH="1">
              <a:off x="7098679" y="4847366"/>
              <a:ext cx="735023" cy="5215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/>
          <p:cNvSpPr/>
          <p:nvPr/>
        </p:nvSpPr>
        <p:spPr>
          <a:xfrm>
            <a:off x="3894666" y="5319813"/>
            <a:ext cx="1989667" cy="1298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err="1" smtClean="0"/>
              <a:t>LoRa</a:t>
            </a:r>
            <a:r>
              <a:rPr lang="en-US" sz="1800" dirty="0" smtClean="0"/>
              <a:t> Network Server </a:t>
            </a:r>
            <a:endParaRPr lang="en-US" sz="1800" dirty="0"/>
          </a:p>
        </p:txBody>
      </p:sp>
      <p:sp>
        <p:nvSpPr>
          <p:cNvPr id="44" name="Freeform 43"/>
          <p:cNvSpPr/>
          <p:nvPr/>
        </p:nvSpPr>
        <p:spPr>
          <a:xfrm>
            <a:off x="3795889" y="3189111"/>
            <a:ext cx="1058333" cy="2074333"/>
          </a:xfrm>
          <a:custGeom>
            <a:avLst/>
            <a:gdLst>
              <a:gd name="connsiteX0" fmla="*/ 0 w 1058333"/>
              <a:gd name="connsiteY0" fmla="*/ 0 h 2074333"/>
              <a:gd name="connsiteX1" fmla="*/ 663222 w 1058333"/>
              <a:gd name="connsiteY1" fmla="*/ 620889 h 2074333"/>
              <a:gd name="connsiteX2" fmla="*/ 1058333 w 1058333"/>
              <a:gd name="connsiteY2" fmla="*/ 2074333 h 207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333" h="2074333">
                <a:moveTo>
                  <a:pt x="0" y="0"/>
                </a:moveTo>
                <a:cubicBezTo>
                  <a:pt x="243416" y="137583"/>
                  <a:pt x="486833" y="275167"/>
                  <a:pt x="663222" y="620889"/>
                </a:cubicBezTo>
                <a:cubicBezTo>
                  <a:pt x="839611" y="966611"/>
                  <a:pt x="1058333" y="2074333"/>
                  <a:pt x="1058333" y="2074333"/>
                </a:cubicBezTo>
              </a:path>
            </a:pathLst>
          </a:custGeom>
          <a:ln w="5715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flipH="1">
            <a:off x="4851400" y="3214511"/>
            <a:ext cx="807156" cy="2074333"/>
          </a:xfrm>
          <a:custGeom>
            <a:avLst/>
            <a:gdLst>
              <a:gd name="connsiteX0" fmla="*/ 0 w 1058333"/>
              <a:gd name="connsiteY0" fmla="*/ 0 h 2074333"/>
              <a:gd name="connsiteX1" fmla="*/ 663222 w 1058333"/>
              <a:gd name="connsiteY1" fmla="*/ 620889 h 2074333"/>
              <a:gd name="connsiteX2" fmla="*/ 1058333 w 1058333"/>
              <a:gd name="connsiteY2" fmla="*/ 2074333 h 207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333" h="2074333">
                <a:moveTo>
                  <a:pt x="0" y="0"/>
                </a:moveTo>
                <a:cubicBezTo>
                  <a:pt x="243416" y="137583"/>
                  <a:pt x="486833" y="275167"/>
                  <a:pt x="663222" y="620889"/>
                </a:cubicBezTo>
                <a:cubicBezTo>
                  <a:pt x="839611" y="966611"/>
                  <a:pt x="1058333" y="2074333"/>
                  <a:pt x="1058333" y="2074333"/>
                </a:cubicBezTo>
              </a:path>
            </a:pathLst>
          </a:custGeom>
          <a:ln w="5715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115786" y="4064001"/>
            <a:ext cx="1717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85562" y="3104446"/>
            <a:ext cx="1526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IP connections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 rot="18031488">
            <a:off x="1592518" y="2875846"/>
            <a:ext cx="114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LoRa</a:t>
            </a:r>
            <a:r>
              <a:rPr lang="en-US" sz="1600" dirty="0" smtClean="0"/>
              <a:t> links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 rot="3201855">
            <a:off x="6627362" y="2957691"/>
            <a:ext cx="114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LoRa</a:t>
            </a:r>
            <a:r>
              <a:rPr lang="en-US" sz="1600" dirty="0" smtClean="0"/>
              <a:t> links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4289776" y="1541567"/>
            <a:ext cx="1016000" cy="9088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200" dirty="0" err="1" smtClean="0"/>
              <a:t>LoRA</a:t>
            </a:r>
            <a:endParaRPr lang="en-US" sz="1200" dirty="0" smtClean="0"/>
          </a:p>
          <a:p>
            <a:r>
              <a:rPr lang="en-US" sz="1200" dirty="0" smtClean="0"/>
              <a:t>End Device</a:t>
            </a:r>
            <a:endParaRPr lang="en-US" sz="1200" dirty="0"/>
          </a:p>
        </p:txBody>
      </p:sp>
      <p:cxnSp>
        <p:nvCxnSpPr>
          <p:cNvPr id="50" name="Straight Connector 49"/>
          <p:cNvCxnSpPr>
            <a:stCxn id="49" idx="5"/>
            <a:endCxn id="32" idx="7"/>
          </p:cNvCxnSpPr>
          <p:nvPr/>
        </p:nvCxnSpPr>
        <p:spPr>
          <a:xfrm>
            <a:off x="5156986" y="2317331"/>
            <a:ext cx="645748" cy="6598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9" idx="3"/>
            <a:endCxn id="13" idx="7"/>
          </p:cNvCxnSpPr>
          <p:nvPr/>
        </p:nvCxnSpPr>
        <p:spPr>
          <a:xfrm flipH="1">
            <a:off x="3618876" y="2317331"/>
            <a:ext cx="819690" cy="6768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4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LoRa</a:t>
            </a:r>
            <a:r>
              <a:rPr lang="en-US" dirty="0" smtClean="0"/>
              <a:t> Class 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Class A (</a:t>
            </a:r>
            <a:r>
              <a:rPr lang="en-US" b="1" i="1" dirty="0" smtClean="0"/>
              <a:t>all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Mandatory supported by all </a:t>
            </a:r>
            <a:r>
              <a:rPr lang="en-US" dirty="0" err="1" smtClean="0"/>
              <a:t>LoRa</a:t>
            </a:r>
            <a:r>
              <a:rPr lang="en-US" dirty="0" smtClean="0"/>
              <a:t> devices</a:t>
            </a:r>
          </a:p>
          <a:p>
            <a:r>
              <a:rPr lang="en-US" dirty="0" smtClean="0"/>
              <a:t>End</a:t>
            </a:r>
            <a:r>
              <a:rPr lang="en-US" dirty="0"/>
              <a:t>-</a:t>
            </a:r>
            <a:r>
              <a:rPr lang="en-US" dirty="0" smtClean="0"/>
              <a:t>devices start packet exchange with uplink </a:t>
            </a:r>
            <a:r>
              <a:rPr lang="en-US" dirty="0" err="1" smtClean="0"/>
              <a:t>tx</a:t>
            </a:r>
            <a:r>
              <a:rPr lang="en-US" dirty="0" smtClean="0"/>
              <a:t> followed by two receive windows</a:t>
            </a:r>
          </a:p>
          <a:p>
            <a:r>
              <a:rPr lang="en-US" dirty="0" smtClean="0"/>
              <a:t>Adaptive modulation </a:t>
            </a:r>
          </a:p>
          <a:p>
            <a:r>
              <a:rPr lang="en-US" dirty="0" smtClean="0"/>
              <a:t>Very low energy consumption </a:t>
            </a:r>
          </a:p>
          <a:p>
            <a:r>
              <a:rPr lang="en-US" dirty="0" smtClean="0"/>
              <a:t>Suitable for monitoring services, with mostly uplink traffic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LoRa</a:t>
            </a:r>
            <a:r>
              <a:rPr lang="en-US" dirty="0" smtClean="0"/>
              <a:t> Class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Class B (</a:t>
            </a:r>
            <a:r>
              <a:rPr lang="en-US" b="1" i="1" dirty="0"/>
              <a:t>beacon</a:t>
            </a:r>
            <a:r>
              <a:rPr lang="en-US" b="1" dirty="0"/>
              <a:t>)</a:t>
            </a:r>
          </a:p>
          <a:p>
            <a:r>
              <a:rPr lang="en-US" dirty="0" smtClean="0"/>
              <a:t>Time </a:t>
            </a:r>
            <a:r>
              <a:rPr lang="en-US" dirty="0"/>
              <a:t>synchronization using beacons sent by gateways </a:t>
            </a:r>
            <a:r>
              <a:rPr lang="en-US" dirty="0">
                <a:sym typeface="Wingdings"/>
              </a:rPr>
              <a:t> receive window opens in planned periodic intervals</a:t>
            </a:r>
          </a:p>
          <a:p>
            <a:r>
              <a:rPr lang="en-US" dirty="0" smtClean="0">
                <a:sym typeface="Wingdings"/>
              </a:rPr>
              <a:t>Low energy consumption (especially for asynchronous bidirectional communications)</a:t>
            </a:r>
          </a:p>
          <a:p>
            <a:r>
              <a:rPr lang="en-US" dirty="0" smtClean="0">
                <a:sym typeface="Wingdings"/>
              </a:rPr>
              <a:t>Suitable for </a:t>
            </a:r>
            <a:r>
              <a:rPr lang="en-US" dirty="0">
                <a:sym typeface="Wingdings"/>
              </a:rPr>
              <a:t>switches/actuators controlled by </a:t>
            </a:r>
            <a:r>
              <a:rPr lang="en-US" dirty="0" err="1" smtClean="0">
                <a:sym typeface="Wingdings"/>
              </a:rPr>
              <a:t>NetServer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Command latency in the order of seconds 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4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LoRa</a:t>
            </a:r>
            <a:r>
              <a:rPr lang="en-US" dirty="0" smtClean="0"/>
              <a:t> Class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Class C (</a:t>
            </a:r>
            <a:r>
              <a:rPr lang="en-US" b="1" i="1" dirty="0" smtClean="0"/>
              <a:t>continuously listening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End devices are always ready to receive signals from the gateways (except when transmitting)</a:t>
            </a:r>
          </a:p>
          <a:p>
            <a:r>
              <a:rPr lang="en-US" dirty="0" smtClean="0"/>
              <a:t>Medium/High energy consumption at end device</a:t>
            </a:r>
          </a:p>
          <a:p>
            <a:r>
              <a:rPr lang="en-US" dirty="0" smtClean="0"/>
              <a:t>Suitable for actuations with strict time constraints</a:t>
            </a:r>
          </a:p>
          <a:p>
            <a:pPr lvl="1"/>
            <a:r>
              <a:rPr lang="en-US" dirty="0" smtClean="0"/>
              <a:t>Automation, control, etc…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64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 frame and bitrates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3922888"/>
            <a:ext cx="8347908" cy="2525890"/>
          </a:xfrm>
        </p:spPr>
        <p:txBody>
          <a:bodyPr/>
          <a:lstStyle/>
          <a:p>
            <a:r>
              <a:rPr lang="en-US" dirty="0" smtClean="0"/>
              <a:t>6 channels of 125 kHz + 1 channel of 250 kHz (EU)</a:t>
            </a:r>
          </a:p>
          <a:p>
            <a:r>
              <a:rPr lang="en-US" dirty="0" smtClean="0"/>
              <a:t>7 different spreading factors </a:t>
            </a:r>
            <a:r>
              <a:rPr lang="en-US" dirty="0" smtClean="0">
                <a:sym typeface="Wingdings"/>
              </a:rPr>
              <a:t> bitrates from 0.3 </a:t>
            </a:r>
            <a:r>
              <a:rPr lang="en-US" dirty="0" err="1" smtClean="0">
                <a:sym typeface="Wingdings"/>
              </a:rPr>
              <a:t>kbit</a:t>
            </a:r>
            <a:r>
              <a:rPr lang="en-US" dirty="0" smtClean="0">
                <a:sym typeface="Wingdings"/>
              </a:rPr>
              <a:t>/s to ~11 </a:t>
            </a:r>
            <a:r>
              <a:rPr lang="en-US" dirty="0" err="1" smtClean="0">
                <a:sym typeface="Wingdings"/>
              </a:rPr>
              <a:t>kbit</a:t>
            </a:r>
            <a:r>
              <a:rPr lang="en-US" dirty="0" smtClean="0">
                <a:sym typeface="Wingdings"/>
              </a:rPr>
              <a:t>/s </a:t>
            </a:r>
          </a:p>
          <a:p>
            <a:r>
              <a:rPr lang="en-US" dirty="0" smtClean="0">
                <a:sym typeface="Wingdings"/>
              </a:rPr>
              <a:t>Gateways can receive multiple signals simultaneously</a:t>
            </a:r>
          </a:p>
          <a:p>
            <a:pPr lvl="1"/>
            <a:r>
              <a:rPr lang="en-US" dirty="0" smtClean="0">
                <a:sym typeface="Wingdings"/>
              </a:rPr>
              <a:t>Because of the orthogonality of spreading sequences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3" y="1500016"/>
            <a:ext cx="9144000" cy="25963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1111" y="1360060"/>
            <a:ext cx="6462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/>
              <a:t>Source: </a:t>
            </a:r>
            <a:r>
              <a:rPr lang="pt-BR" sz="1200" dirty="0" smtClean="0"/>
              <a:t>SX1272</a:t>
            </a:r>
            <a:r>
              <a:rPr lang="pt-BR" sz="1200" dirty="0"/>
              <a:t>/3/6/7/8: </a:t>
            </a:r>
            <a:r>
              <a:rPr lang="pt-BR" sz="1200" dirty="0" err="1"/>
              <a:t>LoRa</a:t>
            </a:r>
            <a:r>
              <a:rPr lang="pt-BR" sz="1200" dirty="0"/>
              <a:t> Modem </a:t>
            </a:r>
            <a:r>
              <a:rPr lang="pt-BR" sz="1200" dirty="0" err="1" smtClean="0"/>
              <a:t>Designer’s</a:t>
            </a:r>
            <a:r>
              <a:rPr lang="pt-BR" sz="1200" dirty="0" smtClean="0"/>
              <a:t> </a:t>
            </a:r>
            <a:r>
              <a:rPr lang="pt-BR" sz="1200" dirty="0" err="1"/>
              <a:t>Guide</a:t>
            </a:r>
            <a:r>
              <a:rPr lang="pt-BR" sz="1200" dirty="0"/>
              <a:t> </a:t>
            </a:r>
            <a:r>
              <a:rPr lang="pt-BR" sz="1200" dirty="0" smtClean="0"/>
              <a:t>AN1200.13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27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Wideband chirp </a:t>
            </a:r>
            <a:r>
              <a:rPr lang="en-US" dirty="0"/>
              <a:t>modulation </a:t>
            </a:r>
            <a:r>
              <a:rPr lang="en-US" dirty="0" smtClean="0"/>
              <a:t>allows for </a:t>
            </a:r>
            <a:r>
              <a:rPr lang="en-US" b="1" dirty="0" smtClean="0"/>
              <a:t>long</a:t>
            </a:r>
            <a:r>
              <a:rPr lang="en-US" b="1" dirty="0"/>
              <a:t>-range</a:t>
            </a:r>
            <a:r>
              <a:rPr lang="en-US" dirty="0"/>
              <a:t>, </a:t>
            </a:r>
            <a:r>
              <a:rPr lang="en-US" b="1" dirty="0"/>
              <a:t>robust communications</a:t>
            </a:r>
            <a:r>
              <a:rPr lang="en-US" dirty="0"/>
              <a:t>, with </a:t>
            </a:r>
            <a:r>
              <a:rPr lang="en-US" b="1" dirty="0"/>
              <a:t>low complexity</a:t>
            </a:r>
            <a:r>
              <a:rPr lang="en-US" dirty="0"/>
              <a:t>, </a:t>
            </a:r>
            <a:r>
              <a:rPr lang="en-US" b="1" dirty="0"/>
              <a:t>low power</a:t>
            </a:r>
            <a:r>
              <a:rPr lang="en-US" dirty="0"/>
              <a:t> and </a:t>
            </a:r>
            <a:r>
              <a:rPr lang="en-US" b="1" dirty="0"/>
              <a:t>low </a:t>
            </a:r>
            <a:r>
              <a:rPr lang="en-US" b="1" dirty="0" smtClean="0"/>
              <a:t>cost </a:t>
            </a:r>
            <a:r>
              <a:rPr lang="en-US" dirty="0" smtClean="0"/>
              <a:t>receivers</a:t>
            </a:r>
          </a:p>
          <a:p>
            <a:r>
              <a:rPr lang="en-US" dirty="0" smtClean="0"/>
              <a:t>Can use </a:t>
            </a:r>
            <a:r>
              <a:rPr lang="en-US" b="1" dirty="0" smtClean="0"/>
              <a:t>common upper layer </a:t>
            </a:r>
            <a:r>
              <a:rPr lang="en-US" dirty="0" smtClean="0"/>
              <a:t>protocols 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the security mechanisms already tested in IEEE 802.15.4 </a:t>
            </a:r>
            <a:r>
              <a:rPr lang="en-US" dirty="0" smtClean="0"/>
              <a:t>networks</a:t>
            </a:r>
          </a:p>
          <a:p>
            <a:r>
              <a:rPr lang="en-US" dirty="0" err="1" smtClean="0"/>
              <a:t>LoRa</a:t>
            </a:r>
            <a:r>
              <a:rPr lang="en-US" dirty="0" smtClean="0"/>
              <a:t> Alliance </a:t>
            </a:r>
            <a:r>
              <a:rPr lang="en-US" dirty="0"/>
              <a:t>is </a:t>
            </a:r>
            <a:r>
              <a:rPr lang="en-US" dirty="0" smtClean="0"/>
              <a:t>boosting </a:t>
            </a:r>
            <a:r>
              <a:rPr lang="en-US" dirty="0" err="1" smtClean="0"/>
              <a:t>LoRa</a:t>
            </a:r>
            <a:r>
              <a:rPr lang="en-US" dirty="0" smtClean="0"/>
              <a:t> </a:t>
            </a:r>
            <a:r>
              <a:rPr lang="en-US" b="1" dirty="0" smtClean="0"/>
              <a:t>technology</a:t>
            </a:r>
            <a:r>
              <a:rPr lang="en-US" dirty="0" smtClean="0"/>
              <a:t>, </a:t>
            </a:r>
            <a:r>
              <a:rPr lang="en-US" b="1" dirty="0" smtClean="0"/>
              <a:t>marketing</a:t>
            </a:r>
            <a:r>
              <a:rPr lang="en-US" dirty="0"/>
              <a:t>, </a:t>
            </a:r>
            <a:r>
              <a:rPr lang="en-US" b="1" dirty="0"/>
              <a:t>strategy</a:t>
            </a:r>
            <a:r>
              <a:rPr lang="en-US" dirty="0"/>
              <a:t>, and </a:t>
            </a:r>
            <a:r>
              <a:rPr lang="en-US" dirty="0" smtClean="0"/>
              <a:t>interoperability aspects </a:t>
            </a:r>
            <a:r>
              <a:rPr lang="en-US" dirty="0" smtClean="0">
                <a:sym typeface="Wingdings"/>
              </a:rPr>
              <a:t> development of </a:t>
            </a:r>
            <a:r>
              <a:rPr lang="en-US" dirty="0" smtClean="0"/>
              <a:t>a </a:t>
            </a:r>
            <a:r>
              <a:rPr lang="en-US" b="1" dirty="0"/>
              <a:t>strong eco-system </a:t>
            </a:r>
            <a:r>
              <a:rPr lang="en-US" dirty="0" smtClean="0"/>
              <a:t>around </a:t>
            </a:r>
            <a:r>
              <a:rPr lang="en-US" dirty="0"/>
              <a:t>the </a:t>
            </a:r>
            <a:r>
              <a:rPr lang="en-US" dirty="0" smtClean="0"/>
              <a:t>technology!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27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LPWNA </a:t>
            </a:r>
            <a:r>
              <a:rPr lang="en-US" dirty="0"/>
              <a:t>landscape </a:t>
            </a:r>
            <a:r>
              <a:rPr lang="en-US" dirty="0" smtClean="0"/>
              <a:t>is getting already crowded!</a:t>
            </a:r>
          </a:p>
          <a:p>
            <a:r>
              <a:rPr lang="en-US" dirty="0" smtClean="0"/>
              <a:t>Debated aspects:</a:t>
            </a:r>
            <a:endParaRPr lang="en-US" dirty="0"/>
          </a:p>
          <a:p>
            <a:pPr lvl="1"/>
            <a:r>
              <a:rPr lang="en-US" dirty="0" smtClean="0"/>
              <a:t>Wideband </a:t>
            </a:r>
            <a:r>
              <a:rPr lang="en-US" dirty="0"/>
              <a:t>or UNB?</a:t>
            </a:r>
          </a:p>
          <a:p>
            <a:pPr lvl="1"/>
            <a:r>
              <a:rPr lang="en-US" dirty="0" smtClean="0"/>
              <a:t>2.4 </a:t>
            </a:r>
            <a:r>
              <a:rPr lang="en-US" dirty="0"/>
              <a:t>GHz or sub-GHz?</a:t>
            </a:r>
          </a:p>
          <a:p>
            <a:r>
              <a:rPr lang="en-US" dirty="0"/>
              <a:t>Not yet a definite answer to these questions </a:t>
            </a:r>
            <a:r>
              <a:rPr lang="en-US" dirty="0" smtClean="0"/>
              <a:t>and no </a:t>
            </a:r>
            <a:r>
              <a:rPr lang="en-US" dirty="0"/>
              <a:t>objective </a:t>
            </a:r>
            <a:r>
              <a:rPr lang="en-US" dirty="0" smtClean="0"/>
              <a:t>comparisons </a:t>
            </a:r>
            <a:r>
              <a:rPr lang="en-US" dirty="0"/>
              <a:t>(not biased by marketing) of the </a:t>
            </a:r>
            <a:r>
              <a:rPr lang="en-US" dirty="0" smtClean="0"/>
              <a:t>different </a:t>
            </a:r>
            <a:r>
              <a:rPr lang="en-US" dirty="0"/>
              <a:t>solutions exist </a:t>
            </a:r>
            <a:r>
              <a:rPr lang="en-US" dirty="0" smtClean="0"/>
              <a:t>yet!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19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13" t="18224" r="3776" b="25503"/>
          <a:stretch/>
        </p:blipFill>
        <p:spPr>
          <a:xfrm>
            <a:off x="0" y="1301751"/>
            <a:ext cx="9144000" cy="5556250"/>
          </a:xfrm>
          <a:prstGeom prst="rect">
            <a:avLst/>
          </a:prstGeom>
        </p:spPr>
      </p:pic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804988" y="228600"/>
            <a:ext cx="7110412" cy="990600"/>
          </a:xfrm>
        </p:spPr>
        <p:txBody>
          <a:bodyPr/>
          <a:lstStyle/>
          <a:p>
            <a:pPr eaLnBrk="1" hangingPunct="1"/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Contacts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1414464" y="1908705"/>
            <a:ext cx="6751637" cy="6651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Andrea </a:t>
            </a:r>
            <a:r>
              <a:rPr lang="en-US" b="1" dirty="0">
                <a:latin typeface="Tw Cen MT" charset="0"/>
                <a:ea typeface="ＭＳ Ｐゴシック" charset="0"/>
                <a:cs typeface="ＭＳ Ｐゴシック" charset="0"/>
              </a:rPr>
              <a:t>Zanella </a:t>
            </a:r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>
                <a:latin typeface="Tw Cen MT" charset="0"/>
                <a:ea typeface="ＭＳ Ｐゴシック" charset="0"/>
                <a:cs typeface="ＭＳ Ｐゴシック" charset="0"/>
                <a:hlinkClick r:id="rId3"/>
              </a:rPr>
              <a:t>zanella@</a:t>
            </a:r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  <a:hlinkClick r:id="rId3"/>
              </a:rPr>
              <a:t>dei.unipd.it</a:t>
            </a:r>
            <a:endParaRPr lang="en-US" dirty="0" smtClean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96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IoT</a:t>
            </a:r>
            <a:r>
              <a:rPr lang="en-US" dirty="0" smtClean="0"/>
              <a:t> Service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84652" y="6492875"/>
            <a:ext cx="772236" cy="365125"/>
          </a:xfrm>
        </p:spPr>
        <p:txBody>
          <a:bodyPr/>
          <a:lstStyle/>
          <a:p>
            <a:fld id="{0B15E908-24CB-4A3D-84E2-8BC6E04821A3}" type="slidenum">
              <a:rPr lang="it-IT" smtClean="0"/>
              <a:pPr/>
              <a:t>2</a:t>
            </a:fld>
            <a:endParaRPr lang="it-IT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137635462"/>
              </p:ext>
            </p:extLst>
          </p:nvPr>
        </p:nvGraphicFramePr>
        <p:xfrm>
          <a:off x="296863" y="1397000"/>
          <a:ext cx="8550803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4341" y="6396335"/>
            <a:ext cx="444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* Credits to the inspiring talk by Josef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Noil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range </a:t>
            </a:r>
            <a:r>
              <a:rPr lang="en-US" dirty="0" err="1" smtClean="0"/>
              <a:t>multihop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20</a:t>
            </a:fld>
            <a:endParaRPr lang="it-IT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00384197"/>
              </p:ext>
            </p:extLst>
          </p:nvPr>
        </p:nvGraphicFramePr>
        <p:xfrm>
          <a:off x="225778" y="1625601"/>
          <a:ext cx="9262534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169334" y="6488668"/>
            <a:ext cx="7586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hlinkClick r:id="rId7"/>
              </a:rPr>
              <a:t>See: https</a:t>
            </a:r>
            <a:r>
              <a:rPr lang="en-US" sz="1800" dirty="0">
                <a:hlinkClick r:id="rId7"/>
              </a:rPr>
              <a:t>://www.youtube.com/watch?v=xUFUp-</a:t>
            </a:r>
            <a:r>
              <a:rPr lang="en-US" sz="1800" dirty="0" smtClean="0">
                <a:hlinkClick r:id="rId7"/>
              </a:rPr>
              <a:t>ylfC4</a:t>
            </a: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r="48639"/>
          <a:stretch/>
        </p:blipFill>
        <p:spPr>
          <a:xfrm>
            <a:off x="0" y="1370189"/>
            <a:ext cx="2286000" cy="222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Cellular-based solutions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847A2-FF48-F749-8E35-755049284C8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508428"/>
              </p:ext>
            </p:extLst>
          </p:nvPr>
        </p:nvGraphicFramePr>
        <p:xfrm>
          <a:off x="2102551" y="1397000"/>
          <a:ext cx="6739468" cy="512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54666"/>
            <a:ext cx="2840488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4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LPWAN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22</a:t>
            </a:fld>
            <a:endParaRPr lang="it-IT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9380487"/>
              </p:ext>
            </p:extLst>
          </p:nvPr>
        </p:nvGraphicFramePr>
        <p:xfrm>
          <a:off x="1749780" y="1532469"/>
          <a:ext cx="7219244" cy="5113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8" descr="LPWA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3185"/>
            <a:ext cx="2935110" cy="14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LoRa</a:t>
            </a:r>
            <a:r>
              <a:rPr lang="en-US" dirty="0" smtClean="0"/>
              <a:t> 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3446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Proprietary </a:t>
            </a:r>
            <a:r>
              <a:rPr lang="en-US" sz="3200" dirty="0"/>
              <a:t>modulation </a:t>
            </a:r>
            <a:r>
              <a:rPr lang="en-US" sz="3200" dirty="0" smtClean="0"/>
              <a:t>scheme derivative </a:t>
            </a:r>
            <a:r>
              <a:rPr lang="en-US" sz="3200" dirty="0"/>
              <a:t>of Chirp Spread Spectrum  (CSS)</a:t>
            </a:r>
            <a:endParaRPr lang="en-US" dirty="0" smtClean="0"/>
          </a:p>
          <a:p>
            <a:pPr lvl="1"/>
            <a:r>
              <a:rPr lang="en-US" dirty="0" smtClean="0"/>
              <a:t>linear </a:t>
            </a:r>
            <a:r>
              <a:rPr lang="en-US" dirty="0"/>
              <a:t>frequency modulated pulses whose frequency increases or decreases over a certain amount of time to encode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Main advantages: </a:t>
            </a:r>
          </a:p>
          <a:p>
            <a:pPr lvl="1"/>
            <a:r>
              <a:rPr lang="en-US" dirty="0" smtClean="0"/>
              <a:t>processing </a:t>
            </a:r>
            <a:r>
              <a:rPr lang="en-US" dirty="0"/>
              <a:t>gain </a:t>
            </a:r>
            <a:r>
              <a:rPr lang="en-US" dirty="0" smtClean="0"/>
              <a:t>due to spread </a:t>
            </a:r>
            <a:r>
              <a:rPr lang="en-US" dirty="0"/>
              <a:t>spectrum </a:t>
            </a:r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tolerance to frequency </a:t>
            </a:r>
            <a:r>
              <a:rPr lang="en-US" dirty="0" smtClean="0"/>
              <a:t>misalignment </a:t>
            </a:r>
            <a:endParaRPr lang="en-US" dirty="0"/>
          </a:p>
          <a:p>
            <a:pPr lvl="1"/>
            <a:r>
              <a:rPr lang="en-US" dirty="0" smtClean="0"/>
              <a:t>Support of variable Forward Error Correction codes and Spreading Factors</a:t>
            </a:r>
          </a:p>
          <a:p>
            <a:pPr lvl="2"/>
            <a:r>
              <a:rPr lang="en-US" dirty="0" smtClean="0"/>
              <a:t>possibility to </a:t>
            </a:r>
            <a:r>
              <a:rPr lang="en-US" dirty="0"/>
              <a:t>trade throughput for coverage </a:t>
            </a:r>
            <a:r>
              <a:rPr lang="en-US" dirty="0" smtClean="0"/>
              <a:t>range/robustness/energy consumption while </a:t>
            </a:r>
            <a:r>
              <a:rPr lang="en-US" dirty="0"/>
              <a:t>keeping </a:t>
            </a:r>
            <a:r>
              <a:rPr lang="en-US" dirty="0" smtClean="0"/>
              <a:t>constant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547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main approaches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326657"/>
            <a:ext cx="8153400" cy="4968552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71764" y="6492875"/>
            <a:ext cx="772236" cy="365125"/>
          </a:xfrm>
        </p:spPr>
        <p:txBody>
          <a:bodyPr/>
          <a:lstStyle/>
          <a:p>
            <a:fld id="{0B15E908-24CB-4A3D-84E2-8BC6E04821A3}" type="slidenum">
              <a:rPr lang="it-IT" smtClean="0"/>
              <a:pPr/>
              <a:t>3</a:t>
            </a:fld>
            <a:endParaRPr lang="it-IT" dirty="0"/>
          </a:p>
        </p:txBody>
      </p:sp>
      <p:grpSp>
        <p:nvGrpSpPr>
          <p:cNvPr id="4" name="Group 3"/>
          <p:cNvGrpSpPr/>
          <p:nvPr/>
        </p:nvGrpSpPr>
        <p:grpSpPr>
          <a:xfrm>
            <a:off x="296334" y="1410340"/>
            <a:ext cx="6798734" cy="1929626"/>
            <a:chOff x="296334" y="1410340"/>
            <a:chExt cx="6798734" cy="19296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r="48639"/>
            <a:stretch/>
          </p:blipFill>
          <p:spPr>
            <a:xfrm>
              <a:off x="5173134" y="1468967"/>
              <a:ext cx="1921934" cy="187099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540860" y="1620694"/>
              <a:ext cx="4119622" cy="1456297"/>
              <a:chOff x="2245095" y="363110"/>
              <a:chExt cx="4119622" cy="145629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8" name="Rectangle 27"/>
              <p:cNvSpPr/>
              <p:nvPr/>
            </p:nvSpPr>
            <p:spPr>
              <a:xfrm>
                <a:off x="2245095" y="363110"/>
                <a:ext cx="4119622" cy="1456297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ctangle 28"/>
              <p:cNvSpPr/>
              <p:nvPr/>
            </p:nvSpPr>
            <p:spPr>
              <a:xfrm>
                <a:off x="2245095" y="363110"/>
                <a:ext cx="4119622" cy="14562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86399" tIns="76200" rIns="76200" bIns="76200" numCol="1" spcCol="1270" anchor="t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Short-range </a:t>
                </a:r>
                <a:r>
                  <a:rPr lang="en-US" sz="2000" kern="1200" dirty="0" err="1" smtClean="0"/>
                  <a:t>multihop</a:t>
                </a:r>
                <a:endParaRPr lang="en-US" sz="2000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err="1" smtClean="0"/>
                  <a:t>ZigBee</a:t>
                </a:r>
                <a:endParaRPr lang="en-US" sz="1600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err="1" smtClean="0"/>
                  <a:t>WiFi</a:t>
                </a:r>
                <a:r>
                  <a:rPr lang="en-US" sz="1600" kern="1200" dirty="0" smtClean="0"/>
                  <a:t> low energy</a:t>
                </a:r>
                <a:endParaRPr lang="en-US" sz="1600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smtClean="0"/>
                  <a:t>RFID</a:t>
                </a:r>
                <a:endParaRPr lang="en-US" sz="1600" kern="1200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296334" y="1410340"/>
              <a:ext cx="1019408" cy="1529112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oup 4"/>
          <p:cNvGrpSpPr/>
          <p:nvPr/>
        </p:nvGrpSpPr>
        <p:grpSpPr>
          <a:xfrm>
            <a:off x="273259" y="2709334"/>
            <a:ext cx="8870741" cy="2202104"/>
            <a:chOff x="273259" y="2709334"/>
            <a:chExt cx="8870741" cy="22021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F"/>
                </a:clrFrom>
                <a:clrTo>
                  <a:srgbClr val="FE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03512" y="2709334"/>
              <a:ext cx="2840488" cy="215900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517785" y="3455141"/>
              <a:ext cx="4119622" cy="1456297"/>
              <a:chOff x="2245095" y="2196428"/>
              <a:chExt cx="4119622" cy="145629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2" name="Rectangle 31"/>
              <p:cNvSpPr/>
              <p:nvPr/>
            </p:nvSpPr>
            <p:spPr>
              <a:xfrm>
                <a:off x="2245095" y="2196428"/>
                <a:ext cx="4119622" cy="1456297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ectangle 32"/>
              <p:cNvSpPr/>
              <p:nvPr/>
            </p:nvSpPr>
            <p:spPr>
              <a:xfrm>
                <a:off x="2245095" y="2196428"/>
                <a:ext cx="4119622" cy="14562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86399" tIns="76200" rIns="76200" bIns="76200" numCol="1" spcCol="1270" anchor="t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Cellular</a:t>
                </a:r>
                <a:endParaRPr lang="en-US" sz="2000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smtClean="0"/>
                  <a:t>GSM</a:t>
                </a:r>
                <a:endParaRPr lang="en-US" sz="1600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smtClean="0"/>
                  <a:t>LTE-A</a:t>
                </a:r>
                <a:endParaRPr lang="en-US" sz="1600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smtClean="0"/>
                  <a:t>5G</a:t>
                </a:r>
                <a:endParaRPr lang="en-US" sz="1600" kern="1200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73259" y="3244786"/>
              <a:ext cx="1019408" cy="1529112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7" name="Group 6"/>
          <p:cNvGrpSpPr/>
          <p:nvPr/>
        </p:nvGrpSpPr>
        <p:grpSpPr>
          <a:xfrm>
            <a:off x="268641" y="4859867"/>
            <a:ext cx="8875359" cy="2235200"/>
            <a:chOff x="268641" y="4859867"/>
            <a:chExt cx="8875359" cy="2235200"/>
          </a:xfrm>
        </p:grpSpPr>
        <p:grpSp>
          <p:nvGrpSpPr>
            <p:cNvPr id="3" name="Group 2"/>
            <p:cNvGrpSpPr/>
            <p:nvPr/>
          </p:nvGrpSpPr>
          <p:grpSpPr>
            <a:xfrm>
              <a:off x="4487333" y="4859867"/>
              <a:ext cx="4656667" cy="2235200"/>
              <a:chOff x="4487333" y="4859867"/>
              <a:chExt cx="4656667" cy="22352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487333" y="5621867"/>
                <a:ext cx="1456267" cy="14732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en-US" sz="1050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960532" y="4859867"/>
                <a:ext cx="2523067" cy="11684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en-US" sz="1050" dirty="0"/>
              </a:p>
            </p:txBody>
          </p:sp>
          <p:sp>
            <p:nvSpPr>
              <p:cNvPr id="15" name="Cloud 14"/>
              <p:cNvSpPr/>
              <p:nvPr/>
            </p:nvSpPr>
            <p:spPr>
              <a:xfrm>
                <a:off x="6112933" y="5930885"/>
                <a:ext cx="2167467" cy="702766"/>
              </a:xfrm>
              <a:prstGeom prst="clou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dirty="0" smtClean="0"/>
                  <a:t>Internet</a:t>
                </a:r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907866" y="6044473"/>
                <a:ext cx="1236134" cy="357054"/>
              </a:xfrm>
              <a:prstGeom prst="ellipse">
                <a:avLst/>
              </a:prstGeom>
              <a:solidFill>
                <a:srgbClr val="3366FF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r>
                  <a:rPr lang="en-US" sz="1050" dirty="0" err="1" smtClean="0">
                    <a:solidFill>
                      <a:schemeClr val="bg1"/>
                    </a:solidFill>
                  </a:rPr>
                  <a:t>NetServer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688666" y="5473666"/>
                <a:ext cx="1049867" cy="58426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r>
                  <a:rPr lang="en-US" sz="1050" dirty="0" smtClean="0">
                    <a:solidFill>
                      <a:schemeClr val="bg1"/>
                    </a:solidFill>
                  </a:rPr>
                  <a:t>LPWAN gateway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384800" y="6273731"/>
                <a:ext cx="1049867" cy="58426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r>
                  <a:rPr lang="en-US" sz="1050" dirty="0" smtClean="0">
                    <a:solidFill>
                      <a:schemeClr val="bg1"/>
                    </a:solidFill>
                  </a:rPr>
                  <a:t>LPWAN gateway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214533" y="5384800"/>
                <a:ext cx="338667" cy="220134"/>
              </a:xfrm>
              <a:prstGeom prst="ellipse">
                <a:avLst/>
              </a:prstGeom>
              <a:solidFill>
                <a:srgbClr val="DDAB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en-US" sz="105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738534" y="5334001"/>
                <a:ext cx="338667" cy="220134"/>
              </a:xfrm>
              <a:prstGeom prst="ellipse">
                <a:avLst/>
              </a:prstGeom>
              <a:solidFill>
                <a:srgbClr val="DDAB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en-US" sz="1050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976533" y="4961467"/>
                <a:ext cx="338667" cy="220134"/>
              </a:xfrm>
              <a:prstGeom prst="ellipse">
                <a:avLst/>
              </a:prstGeom>
              <a:solidFill>
                <a:srgbClr val="DDAB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en-US" sz="105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181600" y="5723467"/>
                <a:ext cx="338667" cy="220134"/>
              </a:xfrm>
              <a:prstGeom prst="ellipse">
                <a:avLst/>
              </a:prstGeom>
              <a:solidFill>
                <a:srgbClr val="DDAB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en-US" sz="105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521199" y="6248400"/>
                <a:ext cx="338667" cy="220134"/>
              </a:xfrm>
              <a:prstGeom prst="ellipse">
                <a:avLst/>
              </a:prstGeom>
              <a:solidFill>
                <a:srgbClr val="DDAB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en-US" sz="105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10666" y="6637866"/>
                <a:ext cx="338667" cy="220134"/>
              </a:xfrm>
              <a:prstGeom prst="ellipse">
                <a:avLst/>
              </a:prstGeom>
              <a:solidFill>
                <a:srgbClr val="DDAB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en-US" sz="1050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1974" y="5261362"/>
              <a:ext cx="3982007" cy="1456297"/>
              <a:chOff x="2348305" y="4029745"/>
              <a:chExt cx="3982007" cy="145629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6" name="Rectangle 35"/>
              <p:cNvSpPr/>
              <p:nvPr/>
            </p:nvSpPr>
            <p:spPr>
              <a:xfrm>
                <a:off x="2348305" y="4029745"/>
                <a:ext cx="3982007" cy="1456297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ctangle 36"/>
              <p:cNvSpPr/>
              <p:nvPr/>
            </p:nvSpPr>
            <p:spPr>
              <a:xfrm>
                <a:off x="2348305" y="4029745"/>
                <a:ext cx="3982007" cy="14562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86399" tIns="76200" rIns="76200" bIns="76200" numCol="1" spcCol="1270" anchor="t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Low Power Wide Area Networks (LPWAN)</a:t>
                </a:r>
                <a:endParaRPr lang="en-US" sz="2000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smtClean="0"/>
                  <a:t>SIGFOX</a:t>
                </a:r>
                <a:endParaRPr lang="en-US" sz="1600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err="1" smtClean="0"/>
                  <a:t>Neul</a:t>
                </a:r>
                <a:endParaRPr lang="en-US" sz="1600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err="1" smtClean="0"/>
                  <a:t>LoRa</a:t>
                </a:r>
                <a:endParaRPr lang="en-US" sz="1600" kern="12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268641" y="5051008"/>
              <a:ext cx="1019408" cy="1529112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8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2929465" y="1778000"/>
            <a:ext cx="1981200" cy="2844800"/>
          </a:xfrm>
          <a:custGeom>
            <a:avLst/>
            <a:gdLst>
              <a:gd name="connsiteX0" fmla="*/ 1642534 w 1981200"/>
              <a:gd name="connsiteY0" fmla="*/ 0 h 2844800"/>
              <a:gd name="connsiteX1" fmla="*/ 0 w 1981200"/>
              <a:gd name="connsiteY1" fmla="*/ 575733 h 2844800"/>
              <a:gd name="connsiteX2" fmla="*/ 135467 w 1981200"/>
              <a:gd name="connsiteY2" fmla="*/ 2286000 h 2844800"/>
              <a:gd name="connsiteX3" fmla="*/ 1100667 w 1981200"/>
              <a:gd name="connsiteY3" fmla="*/ 2844800 h 2844800"/>
              <a:gd name="connsiteX4" fmla="*/ 1693334 w 1981200"/>
              <a:gd name="connsiteY4" fmla="*/ 2726266 h 2844800"/>
              <a:gd name="connsiteX5" fmla="*/ 1930400 w 1981200"/>
              <a:gd name="connsiteY5" fmla="*/ 2506133 h 2844800"/>
              <a:gd name="connsiteX6" fmla="*/ 1981200 w 1981200"/>
              <a:gd name="connsiteY6" fmla="*/ 2319866 h 2844800"/>
              <a:gd name="connsiteX7" fmla="*/ 1642534 w 1981200"/>
              <a:gd name="connsiteY7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200" h="2844800">
                <a:moveTo>
                  <a:pt x="1642534" y="0"/>
                </a:moveTo>
                <a:lnTo>
                  <a:pt x="0" y="575733"/>
                </a:lnTo>
                <a:lnTo>
                  <a:pt x="135467" y="2286000"/>
                </a:lnTo>
                <a:lnTo>
                  <a:pt x="1100667" y="2844800"/>
                </a:lnTo>
                <a:lnTo>
                  <a:pt x="1693334" y="2726266"/>
                </a:lnTo>
                <a:lnTo>
                  <a:pt x="1930400" y="2506133"/>
                </a:lnTo>
                <a:lnTo>
                  <a:pt x="1981200" y="2319866"/>
                </a:lnTo>
                <a:lnTo>
                  <a:pt x="1642534" y="0"/>
                </a:lnTo>
                <a:close/>
              </a:path>
            </a:pathLst>
          </a:custGeom>
          <a:solidFill>
            <a:srgbClr val="3366FF">
              <a:alpha val="25000"/>
            </a:srgbClr>
          </a:solidFill>
          <a:ln w="57150" cmpd="sng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105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4</a:t>
            </a:fld>
            <a:endParaRPr lang="it-IT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35730" y="1439334"/>
            <a:ext cx="4622800" cy="4995333"/>
            <a:chOff x="2252663" y="965201"/>
            <a:chExt cx="4622800" cy="4995333"/>
          </a:xfrm>
        </p:grpSpPr>
        <p:grpSp>
          <p:nvGrpSpPr>
            <p:cNvPr id="12" name="Group 11"/>
            <p:cNvGrpSpPr/>
            <p:nvPr/>
          </p:nvGrpSpPr>
          <p:grpSpPr>
            <a:xfrm>
              <a:off x="2252663" y="965201"/>
              <a:ext cx="4622800" cy="4995333"/>
              <a:chOff x="2252663" y="965201"/>
              <a:chExt cx="4622800" cy="4995333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4613535" y="965201"/>
                <a:ext cx="1328" cy="4995333"/>
              </a:xfrm>
              <a:prstGeom prst="straightConnector1">
                <a:avLst/>
              </a:prstGeom>
              <a:ln w="28575" cmpd="sng">
                <a:headEnd type="oval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2252663" y="3589867"/>
                <a:ext cx="4622800" cy="16933"/>
              </a:xfrm>
              <a:prstGeom prst="straightConnector1">
                <a:avLst/>
              </a:prstGeom>
              <a:ln w="28575" cmpd="sng">
                <a:headEnd type="oval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19192566">
              <a:off x="2711510" y="1651115"/>
              <a:ext cx="3725885" cy="3539067"/>
              <a:chOff x="2826344" y="1692833"/>
              <a:chExt cx="3725885" cy="3539067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rot="2407434">
                <a:off x="2836432" y="1692833"/>
                <a:ext cx="3522133" cy="3539067"/>
              </a:xfrm>
              <a:prstGeom prst="straightConnector1">
                <a:avLst/>
              </a:prstGeom>
              <a:ln w="28575" cmpd="sng">
                <a:headEnd type="oval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2407434" flipV="1">
                <a:off x="2826344" y="2018976"/>
                <a:ext cx="3725885" cy="3141071"/>
              </a:xfrm>
              <a:prstGeom prst="straightConnector1">
                <a:avLst/>
              </a:prstGeom>
              <a:ln w="28575" cmpd="sng">
                <a:headEnd type="oval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>
            <a:off x="4569547" y="1286933"/>
            <a:ext cx="968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Range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22329" y="1659466"/>
            <a:ext cx="1794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Power </a:t>
            </a:r>
          </a:p>
          <a:p>
            <a:r>
              <a:rPr lang="en-US" sz="2000" b="1" dirty="0" smtClean="0"/>
              <a:t>consumption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12207" y="3877732"/>
            <a:ext cx="997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Bitrate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81717" y="5757332"/>
            <a:ext cx="1866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Radio chipset </a:t>
            </a:r>
          </a:p>
          <a:p>
            <a:r>
              <a:rPr lang="en-US" sz="2000" b="1" dirty="0" smtClean="0"/>
              <a:t>costs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889092" y="6421042"/>
            <a:ext cx="3448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Service subscription costs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7270" y="5675975"/>
            <a:ext cx="3163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Number of </a:t>
            </a:r>
          </a:p>
          <a:p>
            <a:r>
              <a:rPr lang="en-US" sz="2000" b="1" dirty="0" smtClean="0"/>
              <a:t>Base Stations/collectors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1000" y="3711709"/>
            <a:ext cx="1838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Transmission</a:t>
            </a:r>
          </a:p>
          <a:p>
            <a:r>
              <a:rPr lang="en-US" sz="2000" b="1" dirty="0" smtClean="0"/>
              <a:t>latency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1374909"/>
            <a:ext cx="2850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Geographical </a:t>
            </a:r>
          </a:p>
          <a:p>
            <a:r>
              <a:rPr lang="en-US" sz="2000" b="1" dirty="0" smtClean="0"/>
              <a:t>coverage, penetration</a:t>
            </a:r>
            <a:endParaRPr lang="en-US" sz="2000" b="1" dirty="0"/>
          </a:p>
        </p:txBody>
      </p:sp>
      <p:sp>
        <p:nvSpPr>
          <p:cNvPr id="30" name="Freeform 29"/>
          <p:cNvSpPr/>
          <p:nvPr/>
        </p:nvSpPr>
        <p:spPr>
          <a:xfrm>
            <a:off x="3132667" y="2692400"/>
            <a:ext cx="3268133" cy="2895600"/>
          </a:xfrm>
          <a:custGeom>
            <a:avLst/>
            <a:gdLst>
              <a:gd name="connsiteX0" fmla="*/ 1388533 w 3268133"/>
              <a:gd name="connsiteY0" fmla="*/ 0 h 2895600"/>
              <a:gd name="connsiteX1" fmla="*/ 1388533 w 3268133"/>
              <a:gd name="connsiteY1" fmla="*/ 0 h 2895600"/>
              <a:gd name="connsiteX2" fmla="*/ 1625600 w 3268133"/>
              <a:gd name="connsiteY2" fmla="*/ 16933 h 2895600"/>
              <a:gd name="connsiteX3" fmla="*/ 2963333 w 3268133"/>
              <a:gd name="connsiteY3" fmla="*/ 33867 h 2895600"/>
              <a:gd name="connsiteX4" fmla="*/ 3268133 w 3268133"/>
              <a:gd name="connsiteY4" fmla="*/ 1388533 h 2895600"/>
              <a:gd name="connsiteX5" fmla="*/ 2641600 w 3268133"/>
              <a:gd name="connsiteY5" fmla="*/ 2573867 h 2895600"/>
              <a:gd name="connsiteX6" fmla="*/ 1405466 w 3268133"/>
              <a:gd name="connsiteY6" fmla="*/ 2895600 h 2895600"/>
              <a:gd name="connsiteX7" fmla="*/ 0 w 3268133"/>
              <a:gd name="connsiteY7" fmla="*/ 2573867 h 2895600"/>
              <a:gd name="connsiteX8" fmla="*/ 677333 w 3268133"/>
              <a:gd name="connsiteY8" fmla="*/ 1371600 h 2895600"/>
              <a:gd name="connsiteX9" fmla="*/ 355600 w 3268133"/>
              <a:gd name="connsiteY9" fmla="*/ 270933 h 2895600"/>
              <a:gd name="connsiteX10" fmla="*/ 1388533 w 3268133"/>
              <a:gd name="connsiteY10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8133" h="2895600">
                <a:moveTo>
                  <a:pt x="1388533" y="0"/>
                </a:moveTo>
                <a:lnTo>
                  <a:pt x="1388533" y="0"/>
                </a:lnTo>
                <a:cubicBezTo>
                  <a:pt x="1467555" y="5644"/>
                  <a:pt x="1546445" y="13635"/>
                  <a:pt x="1625600" y="16933"/>
                </a:cubicBezTo>
                <a:cubicBezTo>
                  <a:pt x="2211234" y="41335"/>
                  <a:pt x="2332126" y="33867"/>
                  <a:pt x="2963333" y="33867"/>
                </a:cubicBezTo>
                <a:lnTo>
                  <a:pt x="3268133" y="1388533"/>
                </a:lnTo>
                <a:lnTo>
                  <a:pt x="2641600" y="2573867"/>
                </a:lnTo>
                <a:lnTo>
                  <a:pt x="1405466" y="2895600"/>
                </a:lnTo>
                <a:lnTo>
                  <a:pt x="0" y="2573867"/>
                </a:lnTo>
                <a:lnTo>
                  <a:pt x="677333" y="1371600"/>
                </a:lnTo>
                <a:lnTo>
                  <a:pt x="355600" y="270933"/>
                </a:lnTo>
                <a:lnTo>
                  <a:pt x="1388533" y="0"/>
                </a:lnTo>
                <a:close/>
              </a:path>
            </a:pathLst>
          </a:custGeom>
          <a:solidFill>
            <a:srgbClr val="DD8047">
              <a:alpha val="24000"/>
            </a:srgbClr>
          </a:solidFill>
          <a:ln w="57150" cmpd="sng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1050" dirty="0"/>
          </a:p>
        </p:txBody>
      </p:sp>
      <p:sp>
        <p:nvSpPr>
          <p:cNvPr id="31" name="Freeform 30"/>
          <p:cNvSpPr/>
          <p:nvPr/>
        </p:nvSpPr>
        <p:spPr>
          <a:xfrm>
            <a:off x="3691467" y="3285067"/>
            <a:ext cx="1490133" cy="1557867"/>
          </a:xfrm>
          <a:custGeom>
            <a:avLst/>
            <a:gdLst>
              <a:gd name="connsiteX0" fmla="*/ 1388533 w 3268133"/>
              <a:gd name="connsiteY0" fmla="*/ 0 h 2895600"/>
              <a:gd name="connsiteX1" fmla="*/ 1388533 w 3268133"/>
              <a:gd name="connsiteY1" fmla="*/ 0 h 2895600"/>
              <a:gd name="connsiteX2" fmla="*/ 1625600 w 3268133"/>
              <a:gd name="connsiteY2" fmla="*/ 16933 h 2895600"/>
              <a:gd name="connsiteX3" fmla="*/ 2963333 w 3268133"/>
              <a:gd name="connsiteY3" fmla="*/ 33867 h 2895600"/>
              <a:gd name="connsiteX4" fmla="*/ 3268133 w 3268133"/>
              <a:gd name="connsiteY4" fmla="*/ 1388533 h 2895600"/>
              <a:gd name="connsiteX5" fmla="*/ 2641600 w 3268133"/>
              <a:gd name="connsiteY5" fmla="*/ 2573867 h 2895600"/>
              <a:gd name="connsiteX6" fmla="*/ 1405466 w 3268133"/>
              <a:gd name="connsiteY6" fmla="*/ 2895600 h 2895600"/>
              <a:gd name="connsiteX7" fmla="*/ 0 w 3268133"/>
              <a:gd name="connsiteY7" fmla="*/ 2573867 h 2895600"/>
              <a:gd name="connsiteX8" fmla="*/ 677333 w 3268133"/>
              <a:gd name="connsiteY8" fmla="*/ 1371600 h 2895600"/>
              <a:gd name="connsiteX9" fmla="*/ 355600 w 3268133"/>
              <a:gd name="connsiteY9" fmla="*/ 270933 h 2895600"/>
              <a:gd name="connsiteX10" fmla="*/ 1388533 w 3268133"/>
              <a:gd name="connsiteY10" fmla="*/ 0 h 2895600"/>
              <a:gd name="connsiteX0" fmla="*/ 1405466 w 3268133"/>
              <a:gd name="connsiteY0" fmla="*/ 959233 h 2957366"/>
              <a:gd name="connsiteX1" fmla="*/ 1388533 w 3268133"/>
              <a:gd name="connsiteY1" fmla="*/ 61766 h 2957366"/>
              <a:gd name="connsiteX2" fmla="*/ 1625600 w 3268133"/>
              <a:gd name="connsiteY2" fmla="*/ 78699 h 2957366"/>
              <a:gd name="connsiteX3" fmla="*/ 2963333 w 3268133"/>
              <a:gd name="connsiteY3" fmla="*/ 95633 h 2957366"/>
              <a:gd name="connsiteX4" fmla="*/ 3268133 w 3268133"/>
              <a:gd name="connsiteY4" fmla="*/ 1450299 h 2957366"/>
              <a:gd name="connsiteX5" fmla="*/ 2641600 w 3268133"/>
              <a:gd name="connsiteY5" fmla="*/ 2635633 h 2957366"/>
              <a:gd name="connsiteX6" fmla="*/ 1405466 w 3268133"/>
              <a:gd name="connsiteY6" fmla="*/ 2957366 h 2957366"/>
              <a:gd name="connsiteX7" fmla="*/ 0 w 3268133"/>
              <a:gd name="connsiteY7" fmla="*/ 2635633 h 2957366"/>
              <a:gd name="connsiteX8" fmla="*/ 677333 w 3268133"/>
              <a:gd name="connsiteY8" fmla="*/ 1433366 h 2957366"/>
              <a:gd name="connsiteX9" fmla="*/ 355600 w 3268133"/>
              <a:gd name="connsiteY9" fmla="*/ 332699 h 2957366"/>
              <a:gd name="connsiteX10" fmla="*/ 1405466 w 3268133"/>
              <a:gd name="connsiteY10" fmla="*/ 959233 h 2957366"/>
              <a:gd name="connsiteX0" fmla="*/ 1405466 w 3268133"/>
              <a:gd name="connsiteY0" fmla="*/ 959233 h 2957366"/>
              <a:gd name="connsiteX1" fmla="*/ 1388533 w 3268133"/>
              <a:gd name="connsiteY1" fmla="*/ 61766 h 2957366"/>
              <a:gd name="connsiteX2" fmla="*/ 1625600 w 3268133"/>
              <a:gd name="connsiteY2" fmla="*/ 78699 h 2957366"/>
              <a:gd name="connsiteX3" fmla="*/ 2963333 w 3268133"/>
              <a:gd name="connsiteY3" fmla="*/ 95633 h 2957366"/>
              <a:gd name="connsiteX4" fmla="*/ 3268133 w 3268133"/>
              <a:gd name="connsiteY4" fmla="*/ 1450299 h 2957366"/>
              <a:gd name="connsiteX5" fmla="*/ 2641600 w 3268133"/>
              <a:gd name="connsiteY5" fmla="*/ 2635633 h 2957366"/>
              <a:gd name="connsiteX6" fmla="*/ 1405466 w 3268133"/>
              <a:gd name="connsiteY6" fmla="*/ 2957366 h 2957366"/>
              <a:gd name="connsiteX7" fmla="*/ 0 w 3268133"/>
              <a:gd name="connsiteY7" fmla="*/ 2635633 h 2957366"/>
              <a:gd name="connsiteX8" fmla="*/ 677333 w 3268133"/>
              <a:gd name="connsiteY8" fmla="*/ 1433366 h 2957366"/>
              <a:gd name="connsiteX9" fmla="*/ 1185334 w 3268133"/>
              <a:gd name="connsiteY9" fmla="*/ 1196299 h 2957366"/>
              <a:gd name="connsiteX10" fmla="*/ 1405466 w 3268133"/>
              <a:gd name="connsiteY10" fmla="*/ 959233 h 2957366"/>
              <a:gd name="connsiteX0" fmla="*/ 1405466 w 3268133"/>
              <a:gd name="connsiteY0" fmla="*/ 959233 h 2957366"/>
              <a:gd name="connsiteX1" fmla="*/ 1388533 w 3268133"/>
              <a:gd name="connsiteY1" fmla="*/ 61766 h 2957366"/>
              <a:gd name="connsiteX2" fmla="*/ 1625600 w 3268133"/>
              <a:gd name="connsiteY2" fmla="*/ 78699 h 2957366"/>
              <a:gd name="connsiteX3" fmla="*/ 2963333 w 3268133"/>
              <a:gd name="connsiteY3" fmla="*/ 95633 h 2957366"/>
              <a:gd name="connsiteX4" fmla="*/ 3268133 w 3268133"/>
              <a:gd name="connsiteY4" fmla="*/ 1450299 h 2957366"/>
              <a:gd name="connsiteX5" fmla="*/ 2641600 w 3268133"/>
              <a:gd name="connsiteY5" fmla="*/ 2635633 h 2957366"/>
              <a:gd name="connsiteX6" fmla="*/ 1405466 w 3268133"/>
              <a:gd name="connsiteY6" fmla="*/ 2957366 h 2957366"/>
              <a:gd name="connsiteX7" fmla="*/ 0 w 3268133"/>
              <a:gd name="connsiteY7" fmla="*/ 2635633 h 2957366"/>
              <a:gd name="connsiteX8" fmla="*/ 880533 w 3268133"/>
              <a:gd name="connsiteY8" fmla="*/ 1501099 h 2957366"/>
              <a:gd name="connsiteX9" fmla="*/ 1185334 w 3268133"/>
              <a:gd name="connsiteY9" fmla="*/ 1196299 h 2957366"/>
              <a:gd name="connsiteX10" fmla="*/ 1405466 w 3268133"/>
              <a:gd name="connsiteY10" fmla="*/ 959233 h 2957366"/>
              <a:gd name="connsiteX0" fmla="*/ 897466 w 2760133"/>
              <a:gd name="connsiteY0" fmla="*/ 959233 h 2957366"/>
              <a:gd name="connsiteX1" fmla="*/ 880533 w 2760133"/>
              <a:gd name="connsiteY1" fmla="*/ 61766 h 2957366"/>
              <a:gd name="connsiteX2" fmla="*/ 1117600 w 2760133"/>
              <a:gd name="connsiteY2" fmla="*/ 78699 h 2957366"/>
              <a:gd name="connsiteX3" fmla="*/ 2455333 w 2760133"/>
              <a:gd name="connsiteY3" fmla="*/ 95633 h 2957366"/>
              <a:gd name="connsiteX4" fmla="*/ 2760133 w 2760133"/>
              <a:gd name="connsiteY4" fmla="*/ 1450299 h 2957366"/>
              <a:gd name="connsiteX5" fmla="*/ 2133600 w 2760133"/>
              <a:gd name="connsiteY5" fmla="*/ 2635633 h 2957366"/>
              <a:gd name="connsiteX6" fmla="*/ 897466 w 2760133"/>
              <a:gd name="connsiteY6" fmla="*/ 2957366 h 2957366"/>
              <a:gd name="connsiteX7" fmla="*/ 0 w 2760133"/>
              <a:gd name="connsiteY7" fmla="*/ 2229233 h 2957366"/>
              <a:gd name="connsiteX8" fmla="*/ 372533 w 2760133"/>
              <a:gd name="connsiteY8" fmla="*/ 1501099 h 2957366"/>
              <a:gd name="connsiteX9" fmla="*/ 677334 w 2760133"/>
              <a:gd name="connsiteY9" fmla="*/ 1196299 h 2957366"/>
              <a:gd name="connsiteX10" fmla="*/ 897466 w 2760133"/>
              <a:gd name="connsiteY10" fmla="*/ 959233 h 2957366"/>
              <a:gd name="connsiteX0" fmla="*/ 897466 w 2760133"/>
              <a:gd name="connsiteY0" fmla="*/ 959233 h 2635633"/>
              <a:gd name="connsiteX1" fmla="*/ 880533 w 2760133"/>
              <a:gd name="connsiteY1" fmla="*/ 61766 h 2635633"/>
              <a:gd name="connsiteX2" fmla="*/ 1117600 w 2760133"/>
              <a:gd name="connsiteY2" fmla="*/ 78699 h 2635633"/>
              <a:gd name="connsiteX3" fmla="*/ 2455333 w 2760133"/>
              <a:gd name="connsiteY3" fmla="*/ 95633 h 2635633"/>
              <a:gd name="connsiteX4" fmla="*/ 2760133 w 2760133"/>
              <a:gd name="connsiteY4" fmla="*/ 1450299 h 2635633"/>
              <a:gd name="connsiteX5" fmla="*/ 2133600 w 2760133"/>
              <a:gd name="connsiteY5" fmla="*/ 2635633 h 2635633"/>
              <a:gd name="connsiteX6" fmla="*/ 863599 w 2760133"/>
              <a:gd name="connsiteY6" fmla="*/ 1450299 h 2635633"/>
              <a:gd name="connsiteX7" fmla="*/ 0 w 2760133"/>
              <a:gd name="connsiteY7" fmla="*/ 2229233 h 2635633"/>
              <a:gd name="connsiteX8" fmla="*/ 372533 w 2760133"/>
              <a:gd name="connsiteY8" fmla="*/ 1501099 h 2635633"/>
              <a:gd name="connsiteX9" fmla="*/ 677334 w 2760133"/>
              <a:gd name="connsiteY9" fmla="*/ 1196299 h 2635633"/>
              <a:gd name="connsiteX10" fmla="*/ 897466 w 2760133"/>
              <a:gd name="connsiteY10" fmla="*/ 959233 h 2635633"/>
              <a:gd name="connsiteX0" fmla="*/ 897466 w 2760133"/>
              <a:gd name="connsiteY0" fmla="*/ 959233 h 2229233"/>
              <a:gd name="connsiteX1" fmla="*/ 880533 w 2760133"/>
              <a:gd name="connsiteY1" fmla="*/ 61766 h 2229233"/>
              <a:gd name="connsiteX2" fmla="*/ 1117600 w 2760133"/>
              <a:gd name="connsiteY2" fmla="*/ 78699 h 2229233"/>
              <a:gd name="connsiteX3" fmla="*/ 2455333 w 2760133"/>
              <a:gd name="connsiteY3" fmla="*/ 95633 h 2229233"/>
              <a:gd name="connsiteX4" fmla="*/ 2760133 w 2760133"/>
              <a:gd name="connsiteY4" fmla="*/ 1450299 h 2229233"/>
              <a:gd name="connsiteX5" fmla="*/ 1354667 w 2760133"/>
              <a:gd name="connsiteY5" fmla="*/ 1907499 h 2229233"/>
              <a:gd name="connsiteX6" fmla="*/ 863599 w 2760133"/>
              <a:gd name="connsiteY6" fmla="*/ 1450299 h 2229233"/>
              <a:gd name="connsiteX7" fmla="*/ 0 w 2760133"/>
              <a:gd name="connsiteY7" fmla="*/ 2229233 h 2229233"/>
              <a:gd name="connsiteX8" fmla="*/ 372533 w 2760133"/>
              <a:gd name="connsiteY8" fmla="*/ 1501099 h 2229233"/>
              <a:gd name="connsiteX9" fmla="*/ 677334 w 2760133"/>
              <a:gd name="connsiteY9" fmla="*/ 1196299 h 2229233"/>
              <a:gd name="connsiteX10" fmla="*/ 897466 w 2760133"/>
              <a:gd name="connsiteY10" fmla="*/ 959233 h 2229233"/>
              <a:gd name="connsiteX0" fmla="*/ 897466 w 2455333"/>
              <a:gd name="connsiteY0" fmla="*/ 959233 h 2229233"/>
              <a:gd name="connsiteX1" fmla="*/ 880533 w 2455333"/>
              <a:gd name="connsiteY1" fmla="*/ 61766 h 2229233"/>
              <a:gd name="connsiteX2" fmla="*/ 1117600 w 2455333"/>
              <a:gd name="connsiteY2" fmla="*/ 78699 h 2229233"/>
              <a:gd name="connsiteX3" fmla="*/ 2455333 w 2455333"/>
              <a:gd name="connsiteY3" fmla="*/ 95633 h 2229233"/>
              <a:gd name="connsiteX4" fmla="*/ 1371600 w 2455333"/>
              <a:gd name="connsiteY4" fmla="*/ 1484165 h 2229233"/>
              <a:gd name="connsiteX5" fmla="*/ 1354667 w 2455333"/>
              <a:gd name="connsiteY5" fmla="*/ 1907499 h 2229233"/>
              <a:gd name="connsiteX6" fmla="*/ 863599 w 2455333"/>
              <a:gd name="connsiteY6" fmla="*/ 1450299 h 2229233"/>
              <a:gd name="connsiteX7" fmla="*/ 0 w 2455333"/>
              <a:gd name="connsiteY7" fmla="*/ 2229233 h 2229233"/>
              <a:gd name="connsiteX8" fmla="*/ 372533 w 2455333"/>
              <a:gd name="connsiteY8" fmla="*/ 1501099 h 2229233"/>
              <a:gd name="connsiteX9" fmla="*/ 677334 w 2455333"/>
              <a:gd name="connsiteY9" fmla="*/ 1196299 h 2229233"/>
              <a:gd name="connsiteX10" fmla="*/ 897466 w 2455333"/>
              <a:gd name="connsiteY10" fmla="*/ 959233 h 2229233"/>
              <a:gd name="connsiteX0" fmla="*/ 897466 w 1490133"/>
              <a:gd name="connsiteY0" fmla="*/ 997457 h 2267457"/>
              <a:gd name="connsiteX1" fmla="*/ 880533 w 1490133"/>
              <a:gd name="connsiteY1" fmla="*/ 99990 h 2267457"/>
              <a:gd name="connsiteX2" fmla="*/ 1117600 w 1490133"/>
              <a:gd name="connsiteY2" fmla="*/ 116923 h 2267457"/>
              <a:gd name="connsiteX3" fmla="*/ 1490133 w 1490133"/>
              <a:gd name="connsiteY3" fmla="*/ 946657 h 2267457"/>
              <a:gd name="connsiteX4" fmla="*/ 1371600 w 1490133"/>
              <a:gd name="connsiteY4" fmla="*/ 1522389 h 2267457"/>
              <a:gd name="connsiteX5" fmla="*/ 1354667 w 1490133"/>
              <a:gd name="connsiteY5" fmla="*/ 1945723 h 2267457"/>
              <a:gd name="connsiteX6" fmla="*/ 863599 w 1490133"/>
              <a:gd name="connsiteY6" fmla="*/ 1488523 h 2267457"/>
              <a:gd name="connsiteX7" fmla="*/ 0 w 1490133"/>
              <a:gd name="connsiteY7" fmla="*/ 2267457 h 2267457"/>
              <a:gd name="connsiteX8" fmla="*/ 372533 w 1490133"/>
              <a:gd name="connsiteY8" fmla="*/ 1539323 h 2267457"/>
              <a:gd name="connsiteX9" fmla="*/ 677334 w 1490133"/>
              <a:gd name="connsiteY9" fmla="*/ 1234523 h 2267457"/>
              <a:gd name="connsiteX10" fmla="*/ 897466 w 1490133"/>
              <a:gd name="connsiteY10" fmla="*/ 997457 h 2267457"/>
              <a:gd name="connsiteX0" fmla="*/ 897466 w 1490133"/>
              <a:gd name="connsiteY0" fmla="*/ 897554 h 2167554"/>
              <a:gd name="connsiteX1" fmla="*/ 880533 w 1490133"/>
              <a:gd name="connsiteY1" fmla="*/ 87 h 2167554"/>
              <a:gd name="connsiteX2" fmla="*/ 1490133 w 1490133"/>
              <a:gd name="connsiteY2" fmla="*/ 846754 h 2167554"/>
              <a:gd name="connsiteX3" fmla="*/ 1371600 w 1490133"/>
              <a:gd name="connsiteY3" fmla="*/ 1422486 h 2167554"/>
              <a:gd name="connsiteX4" fmla="*/ 1354667 w 1490133"/>
              <a:gd name="connsiteY4" fmla="*/ 1845820 h 2167554"/>
              <a:gd name="connsiteX5" fmla="*/ 863599 w 1490133"/>
              <a:gd name="connsiteY5" fmla="*/ 1388620 h 2167554"/>
              <a:gd name="connsiteX6" fmla="*/ 0 w 1490133"/>
              <a:gd name="connsiteY6" fmla="*/ 2167554 h 2167554"/>
              <a:gd name="connsiteX7" fmla="*/ 372533 w 1490133"/>
              <a:gd name="connsiteY7" fmla="*/ 1439420 h 2167554"/>
              <a:gd name="connsiteX8" fmla="*/ 677334 w 1490133"/>
              <a:gd name="connsiteY8" fmla="*/ 1134620 h 2167554"/>
              <a:gd name="connsiteX9" fmla="*/ 897466 w 1490133"/>
              <a:gd name="connsiteY9" fmla="*/ 897554 h 2167554"/>
              <a:gd name="connsiteX0" fmla="*/ 897466 w 1490133"/>
              <a:gd name="connsiteY0" fmla="*/ 897554 h 2167554"/>
              <a:gd name="connsiteX1" fmla="*/ 914400 w 1490133"/>
              <a:gd name="connsiteY1" fmla="*/ 87 h 2167554"/>
              <a:gd name="connsiteX2" fmla="*/ 1490133 w 1490133"/>
              <a:gd name="connsiteY2" fmla="*/ 846754 h 2167554"/>
              <a:gd name="connsiteX3" fmla="*/ 1371600 w 1490133"/>
              <a:gd name="connsiteY3" fmla="*/ 1422486 h 2167554"/>
              <a:gd name="connsiteX4" fmla="*/ 1354667 w 1490133"/>
              <a:gd name="connsiteY4" fmla="*/ 1845820 h 2167554"/>
              <a:gd name="connsiteX5" fmla="*/ 863599 w 1490133"/>
              <a:gd name="connsiteY5" fmla="*/ 1388620 h 2167554"/>
              <a:gd name="connsiteX6" fmla="*/ 0 w 1490133"/>
              <a:gd name="connsiteY6" fmla="*/ 2167554 h 2167554"/>
              <a:gd name="connsiteX7" fmla="*/ 372533 w 1490133"/>
              <a:gd name="connsiteY7" fmla="*/ 1439420 h 2167554"/>
              <a:gd name="connsiteX8" fmla="*/ 677334 w 1490133"/>
              <a:gd name="connsiteY8" fmla="*/ 1134620 h 2167554"/>
              <a:gd name="connsiteX9" fmla="*/ 897466 w 1490133"/>
              <a:gd name="connsiteY9" fmla="*/ 897554 h 2167554"/>
              <a:gd name="connsiteX0" fmla="*/ 897466 w 1490133"/>
              <a:gd name="connsiteY0" fmla="*/ 87481 h 1357481"/>
              <a:gd name="connsiteX1" fmla="*/ 1490133 w 1490133"/>
              <a:gd name="connsiteY1" fmla="*/ 36681 h 1357481"/>
              <a:gd name="connsiteX2" fmla="*/ 1371600 w 1490133"/>
              <a:gd name="connsiteY2" fmla="*/ 612413 h 1357481"/>
              <a:gd name="connsiteX3" fmla="*/ 1354667 w 1490133"/>
              <a:gd name="connsiteY3" fmla="*/ 1035747 h 1357481"/>
              <a:gd name="connsiteX4" fmla="*/ 863599 w 1490133"/>
              <a:gd name="connsiteY4" fmla="*/ 578547 h 1357481"/>
              <a:gd name="connsiteX5" fmla="*/ 0 w 1490133"/>
              <a:gd name="connsiteY5" fmla="*/ 1357481 h 1357481"/>
              <a:gd name="connsiteX6" fmla="*/ 372533 w 1490133"/>
              <a:gd name="connsiteY6" fmla="*/ 629347 h 1357481"/>
              <a:gd name="connsiteX7" fmla="*/ 677334 w 1490133"/>
              <a:gd name="connsiteY7" fmla="*/ 324547 h 1357481"/>
              <a:gd name="connsiteX8" fmla="*/ 897466 w 1490133"/>
              <a:gd name="connsiteY8" fmla="*/ 87481 h 1357481"/>
              <a:gd name="connsiteX0" fmla="*/ 897466 w 1490133"/>
              <a:gd name="connsiteY0" fmla="*/ 69197 h 1339197"/>
              <a:gd name="connsiteX1" fmla="*/ 1490133 w 1490133"/>
              <a:gd name="connsiteY1" fmla="*/ 18397 h 1339197"/>
              <a:gd name="connsiteX2" fmla="*/ 1371600 w 1490133"/>
              <a:gd name="connsiteY2" fmla="*/ 594129 h 1339197"/>
              <a:gd name="connsiteX3" fmla="*/ 1354667 w 1490133"/>
              <a:gd name="connsiteY3" fmla="*/ 1017463 h 1339197"/>
              <a:gd name="connsiteX4" fmla="*/ 863599 w 1490133"/>
              <a:gd name="connsiteY4" fmla="*/ 560263 h 1339197"/>
              <a:gd name="connsiteX5" fmla="*/ 0 w 1490133"/>
              <a:gd name="connsiteY5" fmla="*/ 1339197 h 1339197"/>
              <a:gd name="connsiteX6" fmla="*/ 372533 w 1490133"/>
              <a:gd name="connsiteY6" fmla="*/ 611063 h 1339197"/>
              <a:gd name="connsiteX7" fmla="*/ 677334 w 1490133"/>
              <a:gd name="connsiteY7" fmla="*/ 306263 h 1339197"/>
              <a:gd name="connsiteX8" fmla="*/ 897466 w 1490133"/>
              <a:gd name="connsiteY8" fmla="*/ 69197 h 1339197"/>
              <a:gd name="connsiteX0" fmla="*/ 897466 w 1490133"/>
              <a:gd name="connsiteY0" fmla="*/ 0 h 1456267"/>
              <a:gd name="connsiteX1" fmla="*/ 1490133 w 1490133"/>
              <a:gd name="connsiteY1" fmla="*/ 135467 h 1456267"/>
              <a:gd name="connsiteX2" fmla="*/ 1371600 w 1490133"/>
              <a:gd name="connsiteY2" fmla="*/ 711199 h 1456267"/>
              <a:gd name="connsiteX3" fmla="*/ 1354667 w 1490133"/>
              <a:gd name="connsiteY3" fmla="*/ 1134533 h 1456267"/>
              <a:gd name="connsiteX4" fmla="*/ 863599 w 1490133"/>
              <a:gd name="connsiteY4" fmla="*/ 677333 h 1456267"/>
              <a:gd name="connsiteX5" fmla="*/ 0 w 1490133"/>
              <a:gd name="connsiteY5" fmla="*/ 1456267 h 1456267"/>
              <a:gd name="connsiteX6" fmla="*/ 372533 w 1490133"/>
              <a:gd name="connsiteY6" fmla="*/ 728133 h 1456267"/>
              <a:gd name="connsiteX7" fmla="*/ 677334 w 1490133"/>
              <a:gd name="connsiteY7" fmla="*/ 423333 h 1456267"/>
              <a:gd name="connsiteX8" fmla="*/ 897466 w 1490133"/>
              <a:gd name="connsiteY8" fmla="*/ 0 h 1456267"/>
              <a:gd name="connsiteX0" fmla="*/ 897466 w 1490133"/>
              <a:gd name="connsiteY0" fmla="*/ 0 h 1456267"/>
              <a:gd name="connsiteX1" fmla="*/ 1490133 w 1490133"/>
              <a:gd name="connsiteY1" fmla="*/ 135467 h 1456267"/>
              <a:gd name="connsiteX2" fmla="*/ 1371600 w 1490133"/>
              <a:gd name="connsiteY2" fmla="*/ 711199 h 1456267"/>
              <a:gd name="connsiteX3" fmla="*/ 1354667 w 1490133"/>
              <a:gd name="connsiteY3" fmla="*/ 1134533 h 1456267"/>
              <a:gd name="connsiteX4" fmla="*/ 863599 w 1490133"/>
              <a:gd name="connsiteY4" fmla="*/ 677333 h 1456267"/>
              <a:gd name="connsiteX5" fmla="*/ 0 w 1490133"/>
              <a:gd name="connsiteY5" fmla="*/ 1456267 h 1456267"/>
              <a:gd name="connsiteX6" fmla="*/ 372533 w 1490133"/>
              <a:gd name="connsiteY6" fmla="*/ 728133 h 1456267"/>
              <a:gd name="connsiteX7" fmla="*/ 728134 w 1490133"/>
              <a:gd name="connsiteY7" fmla="*/ 508000 h 1456267"/>
              <a:gd name="connsiteX8" fmla="*/ 897466 w 1490133"/>
              <a:gd name="connsiteY8" fmla="*/ 0 h 1456267"/>
              <a:gd name="connsiteX0" fmla="*/ 880532 w 1490133"/>
              <a:gd name="connsiteY0" fmla="*/ 0 h 1557867"/>
              <a:gd name="connsiteX1" fmla="*/ 1490133 w 1490133"/>
              <a:gd name="connsiteY1" fmla="*/ 237067 h 1557867"/>
              <a:gd name="connsiteX2" fmla="*/ 1371600 w 1490133"/>
              <a:gd name="connsiteY2" fmla="*/ 812799 h 1557867"/>
              <a:gd name="connsiteX3" fmla="*/ 1354667 w 1490133"/>
              <a:gd name="connsiteY3" fmla="*/ 1236133 h 1557867"/>
              <a:gd name="connsiteX4" fmla="*/ 863599 w 1490133"/>
              <a:gd name="connsiteY4" fmla="*/ 778933 h 1557867"/>
              <a:gd name="connsiteX5" fmla="*/ 0 w 1490133"/>
              <a:gd name="connsiteY5" fmla="*/ 1557867 h 1557867"/>
              <a:gd name="connsiteX6" fmla="*/ 372533 w 1490133"/>
              <a:gd name="connsiteY6" fmla="*/ 829733 h 1557867"/>
              <a:gd name="connsiteX7" fmla="*/ 728134 w 1490133"/>
              <a:gd name="connsiteY7" fmla="*/ 609600 h 1557867"/>
              <a:gd name="connsiteX8" fmla="*/ 880532 w 1490133"/>
              <a:gd name="connsiteY8" fmla="*/ 0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0133" h="1557867">
                <a:moveTo>
                  <a:pt x="880532" y="0"/>
                </a:moveTo>
                <a:cubicBezTo>
                  <a:pt x="795865" y="121356"/>
                  <a:pt x="1411111" y="149578"/>
                  <a:pt x="1490133" y="237067"/>
                </a:cubicBezTo>
                <a:lnTo>
                  <a:pt x="1371600" y="812799"/>
                </a:lnTo>
                <a:lnTo>
                  <a:pt x="1354667" y="1236133"/>
                </a:lnTo>
                <a:lnTo>
                  <a:pt x="863599" y="778933"/>
                </a:lnTo>
                <a:lnTo>
                  <a:pt x="0" y="1557867"/>
                </a:lnTo>
                <a:lnTo>
                  <a:pt x="372533" y="829733"/>
                </a:lnTo>
                <a:lnTo>
                  <a:pt x="728134" y="609600"/>
                </a:lnTo>
                <a:lnTo>
                  <a:pt x="880532" y="0"/>
                </a:lnTo>
                <a:close/>
              </a:path>
            </a:pathLst>
          </a:custGeom>
          <a:solidFill>
            <a:srgbClr val="33CC33">
              <a:alpha val="24000"/>
            </a:srgbClr>
          </a:solidFill>
          <a:ln w="57150" cmpd="sng">
            <a:solidFill>
              <a:srgbClr val="008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1050" dirty="0"/>
          </a:p>
        </p:txBody>
      </p:sp>
      <p:sp>
        <p:nvSpPr>
          <p:cNvPr id="36" name="TextBox 35"/>
          <p:cNvSpPr txBox="1"/>
          <p:nvPr/>
        </p:nvSpPr>
        <p:spPr>
          <a:xfrm>
            <a:off x="3220469" y="2167467"/>
            <a:ext cx="129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4DC"/>
                </a:solidFill>
              </a:rPr>
              <a:t>LPWAN</a:t>
            </a:r>
            <a:endParaRPr lang="en-US" b="1" dirty="0">
              <a:solidFill>
                <a:srgbClr val="0034D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55760" y="4944534"/>
            <a:ext cx="126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cellular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97535" y="3471330"/>
            <a:ext cx="132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008000"/>
                </a:solidFill>
              </a:rPr>
              <a:t>Shortrange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</a:p>
          <a:p>
            <a:pPr algn="l"/>
            <a:r>
              <a:rPr lang="en-US" sz="1800" dirty="0" err="1" smtClean="0">
                <a:solidFill>
                  <a:srgbClr val="008000"/>
                </a:solidFill>
              </a:rPr>
              <a:t>multihop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12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  <p:bldP spid="31" grpId="0" animBg="1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LPWAN: general profile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ISM Frequency Bands </a:t>
            </a:r>
          </a:p>
          <a:p>
            <a:pPr lvl="1"/>
            <a:r>
              <a:rPr lang="en-US" dirty="0" smtClean="0"/>
              <a:t>In Europe: </a:t>
            </a:r>
            <a:r>
              <a:rPr lang="en-US" i="1" dirty="0" smtClean="0"/>
              <a:t>Short Range</a:t>
            </a:r>
            <a:r>
              <a:rPr lang="en-US" dirty="0" smtClean="0"/>
              <a:t> Device 860 MHz: </a:t>
            </a:r>
            <a:r>
              <a:rPr lang="en-US" dirty="0"/>
              <a:t>863-870 </a:t>
            </a:r>
            <a:r>
              <a:rPr lang="en-US" dirty="0" smtClean="0"/>
              <a:t>MHz</a:t>
            </a:r>
          </a:p>
          <a:p>
            <a:pPr lvl="1"/>
            <a:r>
              <a:rPr lang="en-US" dirty="0" smtClean="0"/>
              <a:t>“Short Range” is misleading </a:t>
            </a:r>
            <a:r>
              <a:rPr lang="en-US" dirty="0" smtClean="0">
                <a:sym typeface="Wingdings"/>
              </a:rPr>
              <a:t> regulations constraints are on </a:t>
            </a:r>
            <a:r>
              <a:rPr lang="en-US" b="1" dirty="0" smtClean="0">
                <a:sym typeface="Wingdings"/>
              </a:rPr>
              <a:t>transmit power </a:t>
            </a:r>
            <a:r>
              <a:rPr lang="en-US" dirty="0" smtClean="0">
                <a:sym typeface="Wingdings"/>
              </a:rPr>
              <a:t>and </a:t>
            </a:r>
            <a:r>
              <a:rPr lang="en-US" b="1" dirty="0" smtClean="0">
                <a:sym typeface="Wingdings"/>
              </a:rPr>
              <a:t>channel occupancy </a:t>
            </a:r>
            <a:r>
              <a:rPr lang="en-US" dirty="0" smtClean="0">
                <a:sym typeface="Wingdings"/>
              </a:rPr>
              <a:t>only</a:t>
            </a:r>
            <a:endParaRPr lang="en-US" dirty="0">
              <a:sym typeface="Wingdings"/>
            </a:endParaRPr>
          </a:p>
          <a:p>
            <a:r>
              <a:rPr lang="en-US" sz="3200" dirty="0" smtClean="0"/>
              <a:t>Two main solutions</a:t>
            </a:r>
          </a:p>
          <a:p>
            <a:pPr lvl="1"/>
            <a:r>
              <a:rPr lang="en-US" b="1" dirty="0" smtClean="0"/>
              <a:t>UNB</a:t>
            </a:r>
            <a:r>
              <a:rPr lang="en-US" dirty="0" smtClean="0"/>
              <a:t>: Ultra </a:t>
            </a:r>
            <a:r>
              <a:rPr lang="en-US" dirty="0"/>
              <a:t>Narrow Band </a:t>
            </a:r>
            <a:endParaRPr lang="en-US" dirty="0" smtClean="0"/>
          </a:p>
          <a:p>
            <a:pPr lvl="2"/>
            <a:r>
              <a:rPr lang="en-US" dirty="0" smtClean="0"/>
              <a:t>Bandwidth in the </a:t>
            </a:r>
            <a:r>
              <a:rPr lang="en-US" dirty="0"/>
              <a:t>order of 25 kHz;</a:t>
            </a:r>
          </a:p>
          <a:p>
            <a:pPr lvl="1"/>
            <a:r>
              <a:rPr lang="en-US" b="1" dirty="0" smtClean="0"/>
              <a:t>WB: </a:t>
            </a:r>
            <a:r>
              <a:rPr lang="en-US" dirty="0" smtClean="0"/>
              <a:t>Wideband (spread spectrum)</a:t>
            </a:r>
          </a:p>
          <a:p>
            <a:pPr lvl="2"/>
            <a:r>
              <a:rPr lang="en-US" dirty="0" smtClean="0"/>
              <a:t>Bandwidth from 125 </a:t>
            </a:r>
            <a:r>
              <a:rPr lang="en-US" dirty="0"/>
              <a:t>kHz </a:t>
            </a:r>
            <a:r>
              <a:rPr lang="en-US" dirty="0" smtClean="0"/>
              <a:t>to </a:t>
            </a:r>
            <a:r>
              <a:rPr lang="en-US" dirty="0"/>
              <a:t>250 </a:t>
            </a:r>
            <a:r>
              <a:rPr lang="en-US" dirty="0" smtClean="0"/>
              <a:t>kHz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14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Origin:</a:t>
            </a:r>
          </a:p>
          <a:p>
            <a:pPr lvl="1"/>
            <a:r>
              <a:rPr lang="en-US" dirty="0" smtClean="0"/>
              <a:t>Founded in 2009</a:t>
            </a:r>
            <a:r>
              <a:rPr lang="en-US" dirty="0"/>
              <a:t>, and growing very fast since then</a:t>
            </a:r>
          </a:p>
          <a:p>
            <a:pPr lvl="1"/>
            <a:r>
              <a:rPr lang="en-US" dirty="0" smtClean="0"/>
              <a:t>First LPWAN technology </a:t>
            </a:r>
            <a:r>
              <a:rPr lang="en-US" dirty="0"/>
              <a:t>proposed in the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market 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115 million from investors </a:t>
            </a:r>
            <a:r>
              <a:rPr lang="en-US" dirty="0" smtClean="0"/>
              <a:t>as </a:t>
            </a:r>
            <a:r>
              <a:rPr lang="en-US" dirty="0" err="1"/>
              <a:t>Telefonica</a:t>
            </a:r>
            <a:r>
              <a:rPr lang="en-US" dirty="0"/>
              <a:t> and </a:t>
            </a:r>
            <a:r>
              <a:rPr lang="en-US" dirty="0" smtClean="0"/>
              <a:t>Vodafone</a:t>
            </a:r>
          </a:p>
          <a:p>
            <a:r>
              <a:rPr lang="en-US" dirty="0" smtClean="0"/>
              <a:t>Secret sauce: proprietary network </a:t>
            </a:r>
            <a:r>
              <a:rPr lang="en-US" dirty="0"/>
              <a:t>layer protocols </a:t>
            </a:r>
            <a:endParaRPr lang="en-US" dirty="0" smtClean="0"/>
          </a:p>
          <a:p>
            <a:pPr lvl="1"/>
            <a:r>
              <a:rPr lang="en-US" dirty="0"/>
              <a:t>UNB </a:t>
            </a:r>
            <a:r>
              <a:rPr lang="en-US" dirty="0" smtClean="0"/>
              <a:t>modulation, SDR860 band (Europe)  </a:t>
            </a:r>
          </a:p>
          <a:p>
            <a:r>
              <a:rPr lang="en-US" dirty="0" smtClean="0"/>
              <a:t>Coverage: </a:t>
            </a:r>
          </a:p>
          <a:p>
            <a:pPr lvl="1"/>
            <a:r>
              <a:rPr lang="en-US" dirty="0" smtClean="0"/>
              <a:t>30-50 </a:t>
            </a:r>
            <a:r>
              <a:rPr lang="en-US" dirty="0"/>
              <a:t>km in rural areas and </a:t>
            </a:r>
            <a:r>
              <a:rPr lang="en-US" dirty="0" smtClean="0"/>
              <a:t>3-10 </a:t>
            </a:r>
            <a:r>
              <a:rPr lang="en-US" dirty="0"/>
              <a:t>km in urban </a:t>
            </a:r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5" y="257629"/>
            <a:ext cx="2901245" cy="8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SIGFOX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8678"/>
            <a:ext cx="9144000" cy="51542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221" y="148827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Source: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://www.sigfox.com/en/#!/connected-world/sigfox-network-</a:t>
            </a:r>
            <a:r>
              <a:rPr lang="en-US" sz="1800" dirty="0" smtClean="0">
                <a:hlinkClick r:id="rId3"/>
              </a:rPr>
              <a:t>operator</a:t>
            </a:r>
            <a:endParaRPr lang="en-US" sz="1800" dirty="0" smtClean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54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Origin: </a:t>
            </a:r>
          </a:p>
          <a:p>
            <a:pPr lvl="1"/>
            <a:r>
              <a:rPr lang="en-US" dirty="0" smtClean="0"/>
              <a:t>Open standard backed by </a:t>
            </a:r>
            <a:r>
              <a:rPr lang="en-US" dirty="0" err="1" smtClean="0"/>
              <a:t>Neul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Acquired by Huawei in 2014 for $25 millions </a:t>
            </a:r>
          </a:p>
          <a:p>
            <a:r>
              <a:rPr lang="en-US" dirty="0"/>
              <a:t>Secret sauce: </a:t>
            </a:r>
            <a:r>
              <a:rPr lang="en-US" dirty="0" smtClean="0"/>
              <a:t>multiple </a:t>
            </a:r>
            <a:r>
              <a:rPr lang="en-US" dirty="0" err="1" smtClean="0"/>
              <a:t>flavours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Star topology, UNB, sub-GHz or TV white space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8</a:t>
            </a:fld>
            <a:endParaRPr lang="it-IT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784762"/>
              </p:ext>
            </p:extLst>
          </p:nvPr>
        </p:nvGraphicFramePr>
        <p:xfrm>
          <a:off x="987777" y="4121009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Wightless</a:t>
                      </a:r>
                      <a:r>
                        <a:rPr lang="en-US" dirty="0" smtClean="0"/>
                        <a:t>-N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Wightless</a:t>
                      </a:r>
                      <a:r>
                        <a:rPr lang="en-US" dirty="0" smtClean="0"/>
                        <a:t>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Wightless</a:t>
                      </a:r>
                      <a:r>
                        <a:rPr lang="en-US" dirty="0" smtClean="0"/>
                        <a:t>-W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Directionality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2-way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5km+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2km+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5km+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3-8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2-5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Terminal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Low-medium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Low-medium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922" y="297745"/>
            <a:ext cx="4686300" cy="78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730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03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Origin:</a:t>
            </a:r>
          </a:p>
          <a:p>
            <a:pPr lvl="1"/>
            <a:r>
              <a:rPr lang="en-US" dirty="0" smtClean="0"/>
              <a:t>Started in </a:t>
            </a:r>
            <a:r>
              <a:rPr lang="en-US" dirty="0"/>
              <a:t>San Diego (USA</a:t>
            </a:r>
            <a:r>
              <a:rPr lang="en-US" dirty="0" smtClean="0"/>
              <a:t>) as On-Ramp Wireless </a:t>
            </a:r>
          </a:p>
          <a:p>
            <a:pPr lvl="1"/>
            <a:r>
              <a:rPr lang="en-US" dirty="0" smtClean="0"/>
              <a:t>Started with smart metering</a:t>
            </a:r>
          </a:p>
          <a:p>
            <a:pPr lvl="1"/>
            <a:r>
              <a:rPr lang="en-US" dirty="0" smtClean="0"/>
              <a:t>Pioneering </a:t>
            </a:r>
            <a:r>
              <a:rPr lang="en-US" dirty="0"/>
              <a:t>the 802.15.4k </a:t>
            </a:r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Raised </a:t>
            </a:r>
            <a:r>
              <a:rPr lang="en-US" dirty="0"/>
              <a:t>at least $67 </a:t>
            </a:r>
            <a:r>
              <a:rPr lang="en-US" dirty="0" smtClean="0"/>
              <a:t>million to date, mainly from energy  and electric utility companies</a:t>
            </a:r>
          </a:p>
          <a:p>
            <a:r>
              <a:rPr lang="en-US" dirty="0" smtClean="0"/>
              <a:t>Secret sauce: </a:t>
            </a:r>
          </a:p>
          <a:p>
            <a:pPr lvl="1"/>
            <a:r>
              <a:rPr lang="en-US" dirty="0" smtClean="0"/>
              <a:t>Random </a:t>
            </a:r>
            <a:r>
              <a:rPr lang="en-US" dirty="0"/>
              <a:t>Phase Multiple </a:t>
            </a:r>
            <a:r>
              <a:rPr lang="en-US" dirty="0" smtClean="0"/>
              <a:t>Access (RPMA) – patented</a:t>
            </a:r>
          </a:p>
          <a:p>
            <a:pPr lvl="1"/>
            <a:r>
              <a:rPr lang="en-US" dirty="0" smtClean="0"/>
              <a:t>Work on ISM 2.4 GHz with very low receiver sensitivity</a:t>
            </a:r>
          </a:p>
          <a:p>
            <a:pPr lvl="1"/>
            <a:r>
              <a:rPr lang="en-US" dirty="0" smtClean="0"/>
              <a:t>Apply power control, adaptive spreading, </a:t>
            </a:r>
            <a:r>
              <a:rPr lang="en-US" dirty="0"/>
              <a:t> </a:t>
            </a:r>
            <a:r>
              <a:rPr lang="en-US" dirty="0" err="1" smtClean="0"/>
              <a:t>multipacket</a:t>
            </a:r>
            <a:r>
              <a:rPr lang="en-US" dirty="0" smtClean="0"/>
              <a:t> reception, …</a:t>
            </a:r>
          </a:p>
          <a:p>
            <a:r>
              <a:rPr lang="en-US" dirty="0" smtClean="0"/>
              <a:t>Capacity &amp; Coverage</a:t>
            </a:r>
          </a:p>
          <a:p>
            <a:pPr lvl="1"/>
            <a:r>
              <a:rPr lang="en-US" dirty="0" smtClean="0"/>
              <a:t>~19kbit/MHz over up to 10 km in EU, 30 km in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245" y="486834"/>
            <a:ext cx="2025428" cy="529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7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88.4|14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6.3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IGNET-template2">
  <a:themeElements>
    <a:clrScheme name="Impostazioni personalizzate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AC0016"/>
      </a:hlink>
      <a:folHlink>
        <a:srgbClr val="AC0016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33777</TotalTime>
  <Words>1272</Words>
  <Application>Microsoft Macintosh PowerPoint</Application>
  <PresentationFormat>On-screen Show (4:3)</PresentationFormat>
  <Paragraphs>281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SIGNET-template2</vt:lpstr>
      <vt:lpstr>Long-range IoT technologies:  the dawn of LoRaTM</vt:lpstr>
      <vt:lpstr>IoT Service Requirements</vt:lpstr>
      <vt:lpstr>Three main approaches</vt:lpstr>
      <vt:lpstr>Quick comparison</vt:lpstr>
      <vt:lpstr>LPWAN: general profile</vt:lpstr>
      <vt:lpstr>PowerPoint Presentation</vt:lpstr>
      <vt:lpstr>SIGFOX coverage</vt:lpstr>
      <vt:lpstr>PowerPoint Presentation</vt:lpstr>
      <vt:lpstr>PowerPoint Presentation</vt:lpstr>
      <vt:lpstr>SEMTECH LoRA</vt:lpstr>
      <vt:lpstr>PowerPoint Presentation</vt:lpstr>
      <vt:lpstr>LoRaTM system architecture</vt:lpstr>
      <vt:lpstr>LoRa Class A</vt:lpstr>
      <vt:lpstr>LoRa Class B</vt:lpstr>
      <vt:lpstr>LoRa Class C</vt:lpstr>
      <vt:lpstr>PHY frame and bitrates</vt:lpstr>
      <vt:lpstr>Wrapping up</vt:lpstr>
      <vt:lpstr>Conclusions</vt:lpstr>
      <vt:lpstr>Contacts</vt:lpstr>
      <vt:lpstr>Short range multihop</vt:lpstr>
      <vt:lpstr>Cellular-based solutions</vt:lpstr>
      <vt:lpstr>LPWAN</vt:lpstr>
      <vt:lpstr>LoRa 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Ingegneria dell'Informazione</dc:title>
  <dc:creator>Andrea Zanella</dc:creator>
  <cp:lastModifiedBy>Andrea Zanella</cp:lastModifiedBy>
  <cp:revision>2466</cp:revision>
  <cp:lastPrinted>2011-06-01T14:38:39Z</cp:lastPrinted>
  <dcterms:created xsi:type="dcterms:W3CDTF">2011-06-04T15:19:41Z</dcterms:created>
  <dcterms:modified xsi:type="dcterms:W3CDTF">2015-10-01T18:26:45Z</dcterms:modified>
</cp:coreProperties>
</file>