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embeddings/oleObject7.bin" ContentType="application/vnd.openxmlformats-officedocument.oleObject"/>
  <Override PartName="/ppt/embeddings/oleObject8.bin" ContentType="application/vnd.openxmlformats-officedocument.oleObject"/>
  <Override PartName="/ppt/embeddings/oleObject9.bin" ContentType="application/vnd.openxmlformats-officedocument.oleObject"/>
  <Override PartName="/ppt/embeddings/oleObject10.bin" ContentType="application/vnd.openxmlformats-officedocument.oleObject"/>
  <Override PartName="/ppt/embeddings/oleObject11.bin" ContentType="application/vnd.openxmlformats-officedocument.oleObject"/>
  <Override PartName="/ppt/embeddings/oleObject12.bin" ContentType="application/vnd.openxmlformats-officedocument.oleObject"/>
  <Override PartName="/ppt/embeddings/oleObject13.bin" ContentType="application/vnd.openxmlformats-officedocument.oleObject"/>
  <Override PartName="/ppt/embeddings/oleObject14.bin" ContentType="application/vnd.openxmlformats-officedocument.oleObject"/>
  <Override PartName="/ppt/embeddings/oleObject15.bin" ContentType="application/vnd.openxmlformats-officedocument.oleObject"/>
  <Override PartName="/ppt/embeddings/oleObject16.bin" ContentType="application/vnd.openxmlformats-officedocument.oleObject"/>
  <Override PartName="/ppt/embeddings/oleObject17.bin" ContentType="application/vnd.openxmlformats-officedocument.oleObject"/>
  <Override PartName="/ppt/embeddings/oleObject18.bin" ContentType="application/vnd.openxmlformats-officedocument.oleObject"/>
  <Override PartName="/ppt/notesSlides/notesSlide3.xml" ContentType="application/vnd.openxmlformats-officedocument.presentationml.notesSlide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embeddings/oleObject19.bin" ContentType="application/vnd.openxmlformats-officedocument.oleObject"/>
  <Override PartName="/ppt/embeddings/oleObject20.bin" ContentType="application/vnd.openxmlformats-officedocument.oleObject"/>
  <Override PartName="/ppt/embeddings/oleObject21.bin" ContentType="application/vnd.openxmlformats-officedocument.oleObject"/>
  <Override PartName="/ppt/embeddings/oleObject22.bin" ContentType="application/vnd.openxmlformats-officedocument.oleObject"/>
  <Override PartName="/ppt/embeddings/oleObject23.bin" ContentType="application/vnd.openxmlformats-officedocument.oleObject"/>
  <Override PartName="/ppt/embeddings/oleObject24.bin" ContentType="application/vnd.openxmlformats-officedocument.oleObject"/>
  <Override PartName="/ppt/embeddings/oleObject25.bin" ContentType="application/vnd.openxmlformats-officedocument.oleObject"/>
  <Override PartName="/ppt/embeddings/oleObject26.bin" ContentType="application/vnd.openxmlformats-officedocument.oleObject"/>
  <Override PartName="/ppt/notesSlides/notesSlide4.xml" ContentType="application/vnd.openxmlformats-officedocument.presentationml.notesSlide+xml"/>
  <Override PartName="/ppt/embeddings/oleObject27.bin" ContentType="application/vnd.openxmlformats-officedocument.oleObject"/>
  <Override PartName="/ppt/embeddings/oleObject28.bin" ContentType="application/vnd.openxmlformats-officedocument.oleObject"/>
  <Override PartName="/ppt/embeddings/oleObject29.bin" ContentType="application/vnd.openxmlformats-officedocument.oleObject"/>
  <Override PartName="/ppt/notesSlides/notesSlide5.xml" ContentType="application/vnd.openxmlformats-officedocument.presentationml.notesSlide+xml"/>
  <Override PartName="/ppt/embeddings/oleObject30.bin" ContentType="application/vnd.openxmlformats-officedocument.oleObject"/>
  <Override PartName="/ppt/embeddings/oleObject31.bin" ContentType="application/vnd.openxmlformats-officedocument.oleObject"/>
  <Override PartName="/ppt/embeddings/oleObject32.bin" ContentType="application/vnd.openxmlformats-officedocument.oleObject"/>
  <Override PartName="/ppt/embeddings/oleObject33.bin" ContentType="application/vnd.openxmlformats-officedocument.oleObject"/>
  <Override PartName="/ppt/embeddings/oleObject34.bin" ContentType="application/vnd.openxmlformats-officedocument.oleObject"/>
  <Override PartName="/ppt/embeddings/oleObject35.bin" ContentType="application/vnd.openxmlformats-officedocument.oleObject"/>
  <Override PartName="/ppt/embeddings/oleObject36.bin" ContentType="application/vnd.openxmlformats-officedocument.oleObject"/>
  <Override PartName="/ppt/embeddings/oleObject37.bin" ContentType="application/vnd.openxmlformats-officedocument.oleObject"/>
  <Override PartName="/ppt/embeddings/oleObject38.bin" ContentType="application/vnd.openxmlformats-officedocument.oleObject"/>
  <Override PartName="/ppt/embeddings/oleObject39.bin" ContentType="application/vnd.openxmlformats-officedocument.oleObject"/>
  <Override PartName="/ppt/embeddings/oleObject40.bin" ContentType="application/vnd.openxmlformats-officedocument.oleObject"/>
  <Override PartName="/ppt/embeddings/oleObject41.bin" ContentType="application/vnd.openxmlformats-officedocument.oleObject"/>
  <Override PartName="/ppt/embeddings/oleObject42.bin" ContentType="application/vnd.openxmlformats-officedocument.oleObject"/>
  <Override PartName="/ppt/embeddings/oleObject43.bin" ContentType="application/vnd.openxmlformats-officedocument.oleObject"/>
  <Override PartName="/ppt/embeddings/oleObject44.bin" ContentType="application/vnd.openxmlformats-officedocument.oleObject"/>
  <Override PartName="/ppt/embeddings/oleObject45.bin" ContentType="application/vnd.openxmlformats-officedocument.oleObject"/>
  <Override PartName="/ppt/embeddings/oleObject46.bin" ContentType="application/vnd.openxmlformats-officedocument.oleObject"/>
  <Override PartName="/ppt/embeddings/oleObject47.bin" ContentType="application/vnd.openxmlformats-officedocument.oleObject"/>
  <Override PartName="/ppt/embeddings/oleObject48.bin" ContentType="application/vnd.openxmlformats-officedocument.oleObject"/>
  <Override PartName="/ppt/embeddings/oleObject49.bin" ContentType="application/vnd.openxmlformats-officedocument.oleObject"/>
  <Override PartName="/ppt/embeddings/oleObject50.bin" ContentType="application/vnd.openxmlformats-officedocument.oleObject"/>
  <Override PartName="/ppt/embeddings/oleObject51.bin" ContentType="application/vnd.openxmlformats-officedocument.oleObject"/>
  <Override PartName="/ppt/embeddings/oleObject52.bin" ContentType="application/vnd.openxmlformats-officedocument.oleObject"/>
  <Override PartName="/ppt/embeddings/oleObject53.bin" ContentType="application/vnd.openxmlformats-officedocument.oleObject"/>
  <Override PartName="/ppt/embeddings/oleObject54.bin" ContentType="application/vnd.openxmlformats-officedocument.oleObject"/>
  <Override PartName="/ppt/embeddings/oleObject55.bin" ContentType="application/vnd.openxmlformats-officedocument.oleObject"/>
  <Override PartName="/ppt/embeddings/oleObject56.bin" ContentType="application/vnd.openxmlformats-officedocument.oleObject"/>
  <Override PartName="/ppt/embeddings/oleObject57.bin" ContentType="application/vnd.openxmlformats-officedocument.oleObject"/>
  <Override PartName="/ppt/embeddings/oleObject58.bin" ContentType="application/vnd.openxmlformats-officedocument.oleObject"/>
  <Override PartName="/ppt/embeddings/oleObject59.bin" ContentType="application/vnd.openxmlformats-officedocument.oleObject"/>
  <Override PartName="/ppt/embeddings/oleObject60.bin" ContentType="application/vnd.openxmlformats-officedocument.oleObject"/>
  <Override PartName="/ppt/embeddings/oleObject61.bin" ContentType="application/vnd.openxmlformats-officedocument.oleObject"/>
  <Override PartName="/ppt/embeddings/oleObject62.bin" ContentType="application/vnd.openxmlformats-officedocument.oleObject"/>
  <Override PartName="/ppt/embeddings/oleObject63.bin" ContentType="application/vnd.openxmlformats-officedocument.oleObject"/>
  <Override PartName="/ppt/embeddings/oleObject64.bin" ContentType="application/vnd.openxmlformats-officedocument.oleObject"/>
  <Override PartName="/ppt/embeddings/oleObject65.bin" ContentType="application/vnd.openxmlformats-officedocument.oleObject"/>
  <Override PartName="/ppt/embeddings/oleObject66.bin" ContentType="application/vnd.openxmlformats-officedocument.oleObject"/>
  <Override PartName="/ppt/embeddings/oleObject67.bin" ContentType="application/vnd.openxmlformats-officedocument.oleObject"/>
  <Override PartName="/ppt/embeddings/oleObject68.bin" ContentType="application/vnd.openxmlformats-officedocument.oleObject"/>
  <Override PartName="/ppt/embeddings/oleObject69.bin" ContentType="application/vnd.openxmlformats-officedocument.oleObject"/>
  <Override PartName="/ppt/embeddings/oleObject70.bin" ContentType="application/vnd.openxmlformats-officedocument.oleObject"/>
  <Override PartName="/ppt/embeddings/oleObject71.bin" ContentType="application/vnd.openxmlformats-officedocument.oleObject"/>
  <Override PartName="/ppt/embeddings/oleObject72.bin" ContentType="application/vnd.openxmlformats-officedocument.oleObject"/>
  <Override PartName="/ppt/embeddings/oleObject73.bin" ContentType="application/vnd.openxmlformats-officedocument.oleObject"/>
  <Override PartName="/ppt/embeddings/oleObject74.bin" ContentType="application/vnd.openxmlformats-officedocument.oleObject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embeddings/oleObject75.bin" ContentType="application/vnd.openxmlformats-officedocument.oleObject"/>
  <Override PartName="/ppt/embeddings/oleObject76.bin" ContentType="application/vnd.openxmlformats-officedocument.oleObject"/>
  <Override PartName="/ppt/embeddings/oleObject77.bin" ContentType="application/vnd.openxmlformats-officedocument.oleObject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3" r:id="rId1"/>
  </p:sldMasterIdLst>
  <p:notesMasterIdLst>
    <p:notesMasterId r:id="rId123"/>
  </p:notesMasterIdLst>
  <p:handoutMasterIdLst>
    <p:handoutMasterId r:id="rId124"/>
  </p:handoutMasterIdLst>
  <p:sldIdLst>
    <p:sldId id="324" r:id="rId2"/>
    <p:sldId id="408" r:id="rId3"/>
    <p:sldId id="554" r:id="rId4"/>
    <p:sldId id="555" r:id="rId5"/>
    <p:sldId id="562" r:id="rId6"/>
    <p:sldId id="563" r:id="rId7"/>
    <p:sldId id="557" r:id="rId8"/>
    <p:sldId id="556" r:id="rId9"/>
    <p:sldId id="565" r:id="rId10"/>
    <p:sldId id="571" r:id="rId11"/>
    <p:sldId id="572" r:id="rId12"/>
    <p:sldId id="573" r:id="rId13"/>
    <p:sldId id="574" r:id="rId14"/>
    <p:sldId id="575" r:id="rId15"/>
    <p:sldId id="576" r:id="rId16"/>
    <p:sldId id="577" r:id="rId17"/>
    <p:sldId id="578" r:id="rId18"/>
    <p:sldId id="579" r:id="rId19"/>
    <p:sldId id="580" r:id="rId20"/>
    <p:sldId id="581" r:id="rId21"/>
    <p:sldId id="582" r:id="rId22"/>
    <p:sldId id="583" r:id="rId23"/>
    <p:sldId id="584" r:id="rId24"/>
    <p:sldId id="585" r:id="rId25"/>
    <p:sldId id="586" r:id="rId26"/>
    <p:sldId id="587" r:id="rId27"/>
    <p:sldId id="588" r:id="rId28"/>
    <p:sldId id="589" r:id="rId29"/>
    <p:sldId id="623" r:id="rId30"/>
    <p:sldId id="590" r:id="rId31"/>
    <p:sldId id="591" r:id="rId32"/>
    <p:sldId id="592" r:id="rId33"/>
    <p:sldId id="593" r:id="rId34"/>
    <p:sldId id="624" r:id="rId35"/>
    <p:sldId id="594" r:id="rId36"/>
    <p:sldId id="595" r:id="rId37"/>
    <p:sldId id="596" r:id="rId38"/>
    <p:sldId id="597" r:id="rId39"/>
    <p:sldId id="598" r:id="rId40"/>
    <p:sldId id="599" r:id="rId41"/>
    <p:sldId id="600" r:id="rId42"/>
    <p:sldId id="601" r:id="rId43"/>
    <p:sldId id="602" r:id="rId44"/>
    <p:sldId id="603" r:id="rId45"/>
    <p:sldId id="604" r:id="rId46"/>
    <p:sldId id="605" r:id="rId47"/>
    <p:sldId id="606" r:id="rId48"/>
    <p:sldId id="607" r:id="rId49"/>
    <p:sldId id="608" r:id="rId50"/>
    <p:sldId id="609" r:id="rId51"/>
    <p:sldId id="610" r:id="rId52"/>
    <p:sldId id="611" r:id="rId53"/>
    <p:sldId id="612" r:id="rId54"/>
    <p:sldId id="613" r:id="rId55"/>
    <p:sldId id="614" r:id="rId56"/>
    <p:sldId id="615" r:id="rId57"/>
    <p:sldId id="616" r:id="rId58"/>
    <p:sldId id="621" r:id="rId59"/>
    <p:sldId id="622" r:id="rId60"/>
    <p:sldId id="625" r:id="rId61"/>
    <p:sldId id="677" r:id="rId62"/>
    <p:sldId id="678" r:id="rId63"/>
    <p:sldId id="679" r:id="rId64"/>
    <p:sldId id="680" r:id="rId65"/>
    <p:sldId id="681" r:id="rId66"/>
    <p:sldId id="682" r:id="rId67"/>
    <p:sldId id="627" r:id="rId68"/>
    <p:sldId id="628" r:id="rId69"/>
    <p:sldId id="629" r:id="rId70"/>
    <p:sldId id="630" r:id="rId71"/>
    <p:sldId id="631" r:id="rId72"/>
    <p:sldId id="632" r:id="rId73"/>
    <p:sldId id="633" r:id="rId74"/>
    <p:sldId id="634" r:id="rId75"/>
    <p:sldId id="635" r:id="rId76"/>
    <p:sldId id="636" r:id="rId77"/>
    <p:sldId id="637" r:id="rId78"/>
    <p:sldId id="638" r:id="rId79"/>
    <p:sldId id="639" r:id="rId80"/>
    <p:sldId id="640" r:id="rId81"/>
    <p:sldId id="641" r:id="rId82"/>
    <p:sldId id="642" r:id="rId83"/>
    <p:sldId id="643" r:id="rId84"/>
    <p:sldId id="644" r:id="rId85"/>
    <p:sldId id="645" r:id="rId86"/>
    <p:sldId id="646" r:id="rId87"/>
    <p:sldId id="647" r:id="rId88"/>
    <p:sldId id="648" r:id="rId89"/>
    <p:sldId id="649" r:id="rId90"/>
    <p:sldId id="650" r:id="rId91"/>
    <p:sldId id="651" r:id="rId92"/>
    <p:sldId id="652" r:id="rId93"/>
    <p:sldId id="653" r:id="rId94"/>
    <p:sldId id="654" r:id="rId95"/>
    <p:sldId id="655" r:id="rId96"/>
    <p:sldId id="656" r:id="rId97"/>
    <p:sldId id="657" r:id="rId98"/>
    <p:sldId id="658" r:id="rId99"/>
    <p:sldId id="659" r:id="rId100"/>
    <p:sldId id="660" r:id="rId101"/>
    <p:sldId id="661" r:id="rId102"/>
    <p:sldId id="662" r:id="rId103"/>
    <p:sldId id="663" r:id="rId104"/>
    <p:sldId id="664" r:id="rId105"/>
    <p:sldId id="665" r:id="rId106"/>
    <p:sldId id="670" r:id="rId107"/>
    <p:sldId id="676" r:id="rId108"/>
    <p:sldId id="667" r:id="rId109"/>
    <p:sldId id="564" r:id="rId110"/>
    <p:sldId id="668" r:id="rId111"/>
    <p:sldId id="669" r:id="rId112"/>
    <p:sldId id="618" r:id="rId113"/>
    <p:sldId id="619" r:id="rId114"/>
    <p:sldId id="620" r:id="rId115"/>
    <p:sldId id="559" r:id="rId116"/>
    <p:sldId id="560" r:id="rId117"/>
    <p:sldId id="671" r:id="rId118"/>
    <p:sldId id="672" r:id="rId119"/>
    <p:sldId id="673" r:id="rId120"/>
    <p:sldId id="674" r:id="rId121"/>
    <p:sldId id="675" r:id="rId122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D200C0"/>
    <a:srgbClr val="DDAB00"/>
    <a:srgbClr val="87B6D6"/>
    <a:srgbClr val="9E121D"/>
    <a:srgbClr val="66CCFF"/>
    <a:srgbClr val="FF8585"/>
    <a:srgbClr val="33CC33"/>
    <a:srgbClr val="969696"/>
    <a:srgbClr val="0034DC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ile medio 2 - Color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Stile medio 3 - Color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Stile medio 1 - Colore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CF1AB2-1976-4502-BF36-3FF5EA218861}" styleName="Stile medio 4 - Color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E25E649-3F16-4E02-A733-19D2CDBF48F0}" styleName="Stile medio 3 - Colore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Stile medio 3 - Colore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Stile medio 4 - Color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0A1B5D5-9B99-4C35-A422-299274C87663}" styleName="Stile medio 1 - Colore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125E5076-3810-47DD-B79F-674D7AD40C01}" styleName="Stile scuro 1 - Color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Stile scuro 2 - Colore 1/Color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FD4443E-F989-4FC4-A0C8-D5A2AF1F390B}" styleName="Stile scuro 1 - Colore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DF18680-E054-41AD-8BC1-D1AEF772440D}" styleName="Stile medio 2 - Color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976" autoAdjust="0"/>
    <p:restoredTop sz="99436" autoAdjust="0"/>
  </p:normalViewPr>
  <p:slideViewPr>
    <p:cSldViewPr snapToGrid="0" showGuides="1">
      <p:cViewPr>
        <p:scale>
          <a:sx n="90" d="100"/>
          <a:sy n="90" d="100"/>
        </p:scale>
        <p:origin x="-936" y="-280"/>
      </p:cViewPr>
      <p:guideLst>
        <p:guide orient="horz" pos="2304"/>
        <p:guide pos="28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3" d="100"/>
          <a:sy n="53" d="100"/>
        </p:scale>
        <p:origin x="-120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20" Type="http://schemas.openxmlformats.org/officeDocument/2006/relationships/slide" Target="slides/slide119.xml"/><Relationship Id="rId121" Type="http://schemas.openxmlformats.org/officeDocument/2006/relationships/slide" Target="slides/slide120.xml"/><Relationship Id="rId122" Type="http://schemas.openxmlformats.org/officeDocument/2006/relationships/slide" Target="slides/slide121.xml"/><Relationship Id="rId123" Type="http://schemas.openxmlformats.org/officeDocument/2006/relationships/notesMaster" Target="notesMasters/notesMaster1.xml"/><Relationship Id="rId124" Type="http://schemas.openxmlformats.org/officeDocument/2006/relationships/handoutMaster" Target="handoutMasters/handoutMaster1.xml"/><Relationship Id="rId125" Type="http://schemas.openxmlformats.org/officeDocument/2006/relationships/printerSettings" Target="printerSettings/printerSettings1.bin"/><Relationship Id="rId126" Type="http://schemas.openxmlformats.org/officeDocument/2006/relationships/presProps" Target="presProps.xml"/><Relationship Id="rId127" Type="http://schemas.openxmlformats.org/officeDocument/2006/relationships/viewProps" Target="viewProps.xml"/><Relationship Id="rId128" Type="http://schemas.openxmlformats.org/officeDocument/2006/relationships/theme" Target="theme/theme1.xml"/><Relationship Id="rId129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slide" Target="slides/slide95.xml"/><Relationship Id="rId101" Type="http://schemas.openxmlformats.org/officeDocument/2006/relationships/slide" Target="slides/slide100.xml"/><Relationship Id="rId102" Type="http://schemas.openxmlformats.org/officeDocument/2006/relationships/slide" Target="slides/slide101.xml"/><Relationship Id="rId103" Type="http://schemas.openxmlformats.org/officeDocument/2006/relationships/slide" Target="slides/slide102.xml"/><Relationship Id="rId104" Type="http://schemas.openxmlformats.org/officeDocument/2006/relationships/slide" Target="slides/slide103.xml"/><Relationship Id="rId105" Type="http://schemas.openxmlformats.org/officeDocument/2006/relationships/slide" Target="slides/slide104.xml"/><Relationship Id="rId106" Type="http://schemas.openxmlformats.org/officeDocument/2006/relationships/slide" Target="slides/slide105.xml"/><Relationship Id="rId107" Type="http://schemas.openxmlformats.org/officeDocument/2006/relationships/slide" Target="slides/slide106.xml"/><Relationship Id="rId108" Type="http://schemas.openxmlformats.org/officeDocument/2006/relationships/slide" Target="slides/slide107.xml"/><Relationship Id="rId109" Type="http://schemas.openxmlformats.org/officeDocument/2006/relationships/slide" Target="slides/slide108.xml"/><Relationship Id="rId97" Type="http://schemas.openxmlformats.org/officeDocument/2006/relationships/slide" Target="slides/slide96.xml"/><Relationship Id="rId98" Type="http://schemas.openxmlformats.org/officeDocument/2006/relationships/slide" Target="slides/slide97.xml"/><Relationship Id="rId99" Type="http://schemas.openxmlformats.org/officeDocument/2006/relationships/slide" Target="slides/slide98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00" Type="http://schemas.openxmlformats.org/officeDocument/2006/relationships/slide" Target="slides/slide99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110" Type="http://schemas.openxmlformats.org/officeDocument/2006/relationships/slide" Target="slides/slide109.xml"/><Relationship Id="rId111" Type="http://schemas.openxmlformats.org/officeDocument/2006/relationships/slide" Target="slides/slide110.xml"/><Relationship Id="rId112" Type="http://schemas.openxmlformats.org/officeDocument/2006/relationships/slide" Target="slides/slide111.xml"/><Relationship Id="rId113" Type="http://schemas.openxmlformats.org/officeDocument/2006/relationships/slide" Target="slides/slide112.xml"/><Relationship Id="rId114" Type="http://schemas.openxmlformats.org/officeDocument/2006/relationships/slide" Target="slides/slide113.xml"/><Relationship Id="rId115" Type="http://schemas.openxmlformats.org/officeDocument/2006/relationships/slide" Target="slides/slide114.xml"/><Relationship Id="rId116" Type="http://schemas.openxmlformats.org/officeDocument/2006/relationships/slide" Target="slides/slide115.xml"/><Relationship Id="rId117" Type="http://schemas.openxmlformats.org/officeDocument/2006/relationships/slide" Target="slides/slide116.xml"/><Relationship Id="rId118" Type="http://schemas.openxmlformats.org/officeDocument/2006/relationships/slide" Target="slides/slide117.xml"/><Relationship Id="rId119" Type="http://schemas.openxmlformats.org/officeDocument/2006/relationships/slide" Target="slides/slide1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PB/month</c:v>
                </c:pt>
              </c:strCache>
            </c:strRef>
          </c:tx>
          <c:spPr>
            <a:ln>
              <a:solidFill>
                <a:srgbClr val="211A52"/>
              </a:solidFill>
            </a:ln>
          </c:spPr>
          <c:marker>
            <c:spPr>
              <a:ln>
                <a:solidFill>
                  <a:srgbClr val="211A52"/>
                </a:solidFill>
              </a:ln>
            </c:spPr>
          </c:marker>
          <c:cat>
            <c:numRef>
              <c:f>Sheet1!$A$2:$A$7</c:f>
              <c:numCache>
                <c:formatCode>General</c:formatCode>
                <c:ptCount val="6"/>
                <c:pt idx="0">
                  <c:v>2012.0</c:v>
                </c:pt>
                <c:pt idx="1">
                  <c:v>2013.0</c:v>
                </c:pt>
                <c:pt idx="2">
                  <c:v>2014.0</c:v>
                </c:pt>
                <c:pt idx="3">
                  <c:v>2015.0</c:v>
                </c:pt>
                <c:pt idx="4">
                  <c:v>2016.0</c:v>
                </c:pt>
                <c:pt idx="5">
                  <c:v>2017.0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23.5</c:v>
                </c:pt>
                <c:pt idx="1">
                  <c:v>44.35625</c:v>
                </c:pt>
                <c:pt idx="2">
                  <c:v>83.72242187499964</c:v>
                </c:pt>
                <c:pt idx="3">
                  <c:v>158.0260712890625</c:v>
                </c:pt>
                <c:pt idx="4">
                  <c:v>298.2742095581052</c:v>
                </c:pt>
                <c:pt idx="5">
                  <c:v>562.992570540924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46681256"/>
        <c:axId val="2146685848"/>
      </c:lineChart>
      <c:catAx>
        <c:axId val="21466812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146685848"/>
        <c:crosses val="autoZero"/>
        <c:auto val="1"/>
        <c:lblAlgn val="ctr"/>
        <c:lblOffset val="100"/>
        <c:noMultiLvlLbl val="0"/>
      </c:catAx>
      <c:valAx>
        <c:axId val="214668584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14668125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79928046114718"/>
          <c:y val="0.763505030621173"/>
          <c:w val="0.17891946375818"/>
          <c:h val="0.0837171916010499"/>
        </c:manualLayout>
      </c:layout>
      <c:overlay val="1"/>
    </c:legend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09760D-5540-C845-8C7F-75E5548491A5}" type="doc">
      <dgm:prSet loTypeId="urn:microsoft.com/office/officeart/2005/8/layout/hierarchy1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924422B1-2C6B-054F-99C1-DD942848B976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87AE370F-6A8E-9B4F-AD4C-E274B97C323B}" type="parTrans" cxnId="{485BAF1B-5216-1046-8117-28582321FABF}">
      <dgm:prSet/>
      <dgm:spPr/>
      <dgm:t>
        <a:bodyPr/>
        <a:lstStyle/>
        <a:p>
          <a:endParaRPr lang="it-IT"/>
        </a:p>
      </dgm:t>
    </dgm:pt>
    <dgm:pt modelId="{4D178371-FFB3-D342-BF72-446FC5373A5B}" type="sibTrans" cxnId="{485BAF1B-5216-1046-8117-28582321FABF}">
      <dgm:prSet/>
      <dgm:spPr/>
      <dgm:t>
        <a:bodyPr/>
        <a:lstStyle/>
        <a:p>
          <a:endParaRPr lang="it-IT"/>
        </a:p>
      </dgm:t>
    </dgm:pt>
    <dgm:pt modelId="{07CAEC64-F61D-F14A-B4E5-88F7BDA97A56}">
      <dgm:prSet phldrT="[Testo]"/>
      <dgm:spPr/>
      <dgm:t>
        <a:bodyPr/>
        <a:lstStyle/>
        <a:p>
          <a:endParaRPr lang="it-IT" dirty="0"/>
        </a:p>
      </dgm:t>
    </dgm:pt>
    <dgm:pt modelId="{FC6D00AB-EAE2-B543-B783-1B3A5348D426}" type="parTrans" cxnId="{D8C25CED-CC41-DF42-8849-F614FC199D57}">
      <dgm:prSet/>
      <dgm:spPr/>
      <dgm:t>
        <a:bodyPr/>
        <a:lstStyle/>
        <a:p>
          <a:endParaRPr lang="it-IT"/>
        </a:p>
      </dgm:t>
    </dgm:pt>
    <dgm:pt modelId="{C0C0A336-F1A4-D345-8845-02A8E8A1C43B}" type="sibTrans" cxnId="{D8C25CED-CC41-DF42-8849-F614FC199D57}">
      <dgm:prSet/>
      <dgm:spPr/>
      <dgm:t>
        <a:bodyPr/>
        <a:lstStyle/>
        <a:p>
          <a:endParaRPr lang="it-IT"/>
        </a:p>
      </dgm:t>
    </dgm:pt>
    <dgm:pt modelId="{A25C4ACB-FCE4-BC47-BC6B-A71C25249472}">
      <dgm:prSet phldrT="[Testo]"/>
      <dgm:spPr/>
      <dgm:t>
        <a:bodyPr/>
        <a:lstStyle/>
        <a:p>
          <a:endParaRPr lang="it-IT" dirty="0"/>
        </a:p>
      </dgm:t>
    </dgm:pt>
    <dgm:pt modelId="{186D59AE-FC5D-2B49-9568-F91FD0497ED9}" type="sibTrans" cxnId="{27DCAE5B-8215-6443-80E0-D540C872DE89}">
      <dgm:prSet/>
      <dgm:spPr/>
      <dgm:t>
        <a:bodyPr/>
        <a:lstStyle/>
        <a:p>
          <a:endParaRPr lang="it-IT"/>
        </a:p>
      </dgm:t>
    </dgm:pt>
    <dgm:pt modelId="{0B007A73-777E-D641-AA7F-48D176C6E1B6}" type="parTrans" cxnId="{27DCAE5B-8215-6443-80E0-D540C872DE89}">
      <dgm:prSet/>
      <dgm:spPr/>
      <dgm:t>
        <a:bodyPr/>
        <a:lstStyle/>
        <a:p>
          <a:endParaRPr lang="it-IT"/>
        </a:p>
      </dgm:t>
    </dgm:pt>
    <dgm:pt modelId="{06A40203-50A7-1A47-A66F-5E02F4C2C3AD}">
      <dgm:prSet phldrT="[Testo]"/>
      <dgm:spPr/>
      <dgm:t>
        <a:bodyPr/>
        <a:lstStyle/>
        <a:p>
          <a:endParaRPr lang="it-IT" dirty="0"/>
        </a:p>
      </dgm:t>
    </dgm:pt>
    <dgm:pt modelId="{7158FBA0-06FA-D64E-865E-93CF7F8A7356}">
      <dgm:prSet phldrT="[Testo]"/>
      <dgm:spPr/>
      <dgm:t>
        <a:bodyPr/>
        <a:lstStyle/>
        <a:p>
          <a:endParaRPr lang="it-IT" dirty="0"/>
        </a:p>
      </dgm:t>
    </dgm:pt>
    <dgm:pt modelId="{F6378306-6426-3349-9F60-A5B38B0745ED}">
      <dgm:prSet phldrT="[Testo]"/>
      <dgm:spPr/>
      <dgm:t>
        <a:bodyPr/>
        <a:lstStyle/>
        <a:p>
          <a:endParaRPr lang="it-IT" dirty="0"/>
        </a:p>
      </dgm:t>
    </dgm:pt>
    <dgm:pt modelId="{0D10005B-6F6F-9340-AB46-F15A4000C917}" type="sibTrans" cxnId="{BE2EAB60-44FE-4B45-BA28-0DA6ECEF7125}">
      <dgm:prSet/>
      <dgm:spPr/>
      <dgm:t>
        <a:bodyPr/>
        <a:lstStyle/>
        <a:p>
          <a:endParaRPr lang="it-IT"/>
        </a:p>
      </dgm:t>
    </dgm:pt>
    <dgm:pt modelId="{D6FF6470-FFBA-B24F-BD35-B1271BCAE778}" type="parTrans" cxnId="{BE2EAB60-44FE-4B45-BA28-0DA6ECEF7125}">
      <dgm:prSet/>
      <dgm:spPr/>
      <dgm:t>
        <a:bodyPr/>
        <a:lstStyle/>
        <a:p>
          <a:endParaRPr lang="it-IT"/>
        </a:p>
      </dgm:t>
    </dgm:pt>
    <dgm:pt modelId="{722619AC-CEA7-6A4C-9198-133AF77C68F3}" type="sibTrans" cxnId="{FB111DAC-D4BA-7748-BCC0-24226F9582DD}">
      <dgm:prSet/>
      <dgm:spPr/>
      <dgm:t>
        <a:bodyPr/>
        <a:lstStyle/>
        <a:p>
          <a:endParaRPr lang="it-IT"/>
        </a:p>
      </dgm:t>
    </dgm:pt>
    <dgm:pt modelId="{77E3A09E-5F16-A345-B2BC-1E6F53CEDB80}" type="parTrans" cxnId="{FB111DAC-D4BA-7748-BCC0-24226F9582DD}">
      <dgm:prSet/>
      <dgm:spPr/>
      <dgm:t>
        <a:bodyPr/>
        <a:lstStyle/>
        <a:p>
          <a:endParaRPr lang="it-IT"/>
        </a:p>
      </dgm:t>
    </dgm:pt>
    <dgm:pt modelId="{6EA9621F-2EE6-6D42-9194-B8AAD3131C78}">
      <dgm:prSet phldrT="[Testo]"/>
      <dgm:spPr/>
      <dgm:t>
        <a:bodyPr/>
        <a:lstStyle/>
        <a:p>
          <a:endParaRPr lang="it-IT" dirty="0"/>
        </a:p>
      </dgm:t>
    </dgm:pt>
    <dgm:pt modelId="{A7252BDE-9D16-3744-8835-170614588E5E}">
      <dgm:prSet phldrT="[Testo]"/>
      <dgm:spPr/>
      <dgm:t>
        <a:bodyPr/>
        <a:lstStyle/>
        <a:p>
          <a:endParaRPr lang="it-IT" dirty="0"/>
        </a:p>
      </dgm:t>
    </dgm:pt>
    <dgm:pt modelId="{F1A1713E-46C2-F44D-8716-5398124134D6}" type="sibTrans" cxnId="{84313EA2-DED4-484E-B355-5DE9867A4806}">
      <dgm:prSet/>
      <dgm:spPr/>
      <dgm:t>
        <a:bodyPr/>
        <a:lstStyle/>
        <a:p>
          <a:endParaRPr lang="it-IT"/>
        </a:p>
      </dgm:t>
    </dgm:pt>
    <dgm:pt modelId="{03E9D97A-59CF-0E47-8FE0-9E38DCBCDCE3}" type="parTrans" cxnId="{84313EA2-DED4-484E-B355-5DE9867A4806}">
      <dgm:prSet/>
      <dgm:spPr/>
      <dgm:t>
        <a:bodyPr/>
        <a:lstStyle/>
        <a:p>
          <a:endParaRPr lang="it-IT"/>
        </a:p>
      </dgm:t>
    </dgm:pt>
    <dgm:pt modelId="{031578CD-CDAD-914E-A2CF-632E63F39504}" type="sibTrans" cxnId="{D36C3078-A3BB-394B-A622-9E61919E3C81}">
      <dgm:prSet/>
      <dgm:spPr/>
      <dgm:t>
        <a:bodyPr/>
        <a:lstStyle/>
        <a:p>
          <a:endParaRPr lang="it-IT"/>
        </a:p>
      </dgm:t>
    </dgm:pt>
    <dgm:pt modelId="{94A15882-3398-9B45-A402-FE7F3384B1D8}" type="parTrans" cxnId="{D36C3078-A3BB-394B-A622-9E61919E3C81}">
      <dgm:prSet/>
      <dgm:spPr/>
      <dgm:t>
        <a:bodyPr/>
        <a:lstStyle/>
        <a:p>
          <a:endParaRPr lang="it-IT"/>
        </a:p>
      </dgm:t>
    </dgm:pt>
    <dgm:pt modelId="{936A78CB-82F5-CF4A-A85D-72B6F917D0C9}" type="sibTrans" cxnId="{5F6346D6-8301-0F4F-9689-8540290F916B}">
      <dgm:prSet/>
      <dgm:spPr/>
      <dgm:t>
        <a:bodyPr/>
        <a:lstStyle/>
        <a:p>
          <a:endParaRPr lang="it-IT"/>
        </a:p>
      </dgm:t>
    </dgm:pt>
    <dgm:pt modelId="{F9F884EA-94A8-D04D-8DC8-15F7C0E4C43F}" type="parTrans" cxnId="{5F6346D6-8301-0F4F-9689-8540290F916B}">
      <dgm:prSet/>
      <dgm:spPr/>
      <dgm:t>
        <a:bodyPr/>
        <a:lstStyle/>
        <a:p>
          <a:endParaRPr lang="it-IT"/>
        </a:p>
      </dgm:t>
    </dgm:pt>
    <dgm:pt modelId="{B8333932-EE74-FD46-BB30-920BE139A5DD}">
      <dgm:prSet phldrT="[Testo]"/>
      <dgm:spPr/>
      <dgm:t>
        <a:bodyPr/>
        <a:lstStyle/>
        <a:p>
          <a:endParaRPr lang="it-IT" dirty="0"/>
        </a:p>
      </dgm:t>
    </dgm:pt>
    <dgm:pt modelId="{645D00E4-8369-8347-8EFA-A53D5227D3B8}" type="sibTrans" cxnId="{35ED5AAB-AF3C-ED4E-9A8D-1CE462C7FF26}">
      <dgm:prSet/>
      <dgm:spPr/>
      <dgm:t>
        <a:bodyPr/>
        <a:lstStyle/>
        <a:p>
          <a:endParaRPr lang="it-IT"/>
        </a:p>
      </dgm:t>
    </dgm:pt>
    <dgm:pt modelId="{5626724F-6499-2A4B-AA5E-E1965A82BC0A}" type="parTrans" cxnId="{35ED5AAB-AF3C-ED4E-9A8D-1CE462C7FF26}">
      <dgm:prSet/>
      <dgm:spPr/>
      <dgm:t>
        <a:bodyPr/>
        <a:lstStyle/>
        <a:p>
          <a:endParaRPr lang="it-IT"/>
        </a:p>
      </dgm:t>
    </dgm:pt>
    <dgm:pt modelId="{D4FBB895-DAE7-EE48-93BC-CFFC237878E6}">
      <dgm:prSet phldrT="[Testo]"/>
      <dgm:spPr/>
      <dgm:t>
        <a:bodyPr/>
        <a:lstStyle/>
        <a:p>
          <a:endParaRPr lang="it-IT" dirty="0"/>
        </a:p>
      </dgm:t>
    </dgm:pt>
    <dgm:pt modelId="{3EB8368A-BD7B-2D4C-BCF4-41BF5713BDEC}" type="sibTrans" cxnId="{5CD657DE-813A-B649-AB06-7B1D78EA8E9A}">
      <dgm:prSet/>
      <dgm:spPr/>
      <dgm:t>
        <a:bodyPr/>
        <a:lstStyle/>
        <a:p>
          <a:endParaRPr lang="it-IT"/>
        </a:p>
      </dgm:t>
    </dgm:pt>
    <dgm:pt modelId="{F6E3E429-E42E-8942-A4BC-147625833811}" type="parTrans" cxnId="{5CD657DE-813A-B649-AB06-7B1D78EA8E9A}">
      <dgm:prSet/>
      <dgm:spPr/>
      <dgm:t>
        <a:bodyPr/>
        <a:lstStyle/>
        <a:p>
          <a:endParaRPr lang="it-IT"/>
        </a:p>
      </dgm:t>
    </dgm:pt>
    <dgm:pt modelId="{1A2526CB-1B1B-C442-B53C-21D10CEB8D94}">
      <dgm:prSet phldrT="[Testo]"/>
      <dgm:spPr/>
      <dgm:t>
        <a:bodyPr/>
        <a:lstStyle/>
        <a:p>
          <a:endParaRPr lang="it-IT" dirty="0"/>
        </a:p>
      </dgm:t>
    </dgm:pt>
    <dgm:pt modelId="{9DCCF369-2924-8249-B490-46D71EF4A0A9}">
      <dgm:prSet phldrT="[Testo]"/>
      <dgm:spPr/>
      <dgm:t>
        <a:bodyPr/>
        <a:lstStyle/>
        <a:p>
          <a:endParaRPr lang="it-IT" dirty="0"/>
        </a:p>
      </dgm:t>
    </dgm:pt>
    <dgm:pt modelId="{1CE01F19-97E1-084A-B29F-75005FB31AFC}">
      <dgm:prSet phldrT="[Testo]"/>
      <dgm:spPr/>
      <dgm:t>
        <a:bodyPr/>
        <a:lstStyle/>
        <a:p>
          <a:endParaRPr lang="it-IT" dirty="0"/>
        </a:p>
      </dgm:t>
    </dgm:pt>
    <dgm:pt modelId="{8EE4B848-B584-A34D-8FDE-64C20929C6D3}" type="sibTrans" cxnId="{97FA1653-CD1E-7441-AACE-BAD96F520D6D}">
      <dgm:prSet/>
      <dgm:spPr/>
      <dgm:t>
        <a:bodyPr/>
        <a:lstStyle/>
        <a:p>
          <a:endParaRPr lang="it-IT"/>
        </a:p>
      </dgm:t>
    </dgm:pt>
    <dgm:pt modelId="{7CC99660-0126-3B49-9A55-480E9358B052}" type="parTrans" cxnId="{97FA1653-CD1E-7441-AACE-BAD96F520D6D}">
      <dgm:prSet/>
      <dgm:spPr/>
      <dgm:t>
        <a:bodyPr/>
        <a:lstStyle/>
        <a:p>
          <a:endParaRPr lang="it-IT"/>
        </a:p>
      </dgm:t>
    </dgm:pt>
    <dgm:pt modelId="{8C85F337-0223-E046-90E1-F633D40E3765}" type="sibTrans" cxnId="{7E70EC52-BB32-AC4C-8461-5B3C06DD9171}">
      <dgm:prSet/>
      <dgm:spPr/>
      <dgm:t>
        <a:bodyPr/>
        <a:lstStyle/>
        <a:p>
          <a:endParaRPr lang="it-IT"/>
        </a:p>
      </dgm:t>
    </dgm:pt>
    <dgm:pt modelId="{7C86BB4C-6A77-094E-AF71-1711CA6F92F7}" type="parTrans" cxnId="{7E70EC52-BB32-AC4C-8461-5B3C06DD9171}">
      <dgm:prSet/>
      <dgm:spPr/>
      <dgm:t>
        <a:bodyPr/>
        <a:lstStyle/>
        <a:p>
          <a:endParaRPr lang="it-IT"/>
        </a:p>
      </dgm:t>
    </dgm:pt>
    <dgm:pt modelId="{5FF98440-0DC7-A249-9DF8-B2A7031A1406}" type="sibTrans" cxnId="{8286D39B-1946-7042-B1E9-44AF72A6AF10}">
      <dgm:prSet/>
      <dgm:spPr/>
      <dgm:t>
        <a:bodyPr/>
        <a:lstStyle/>
        <a:p>
          <a:endParaRPr lang="it-IT"/>
        </a:p>
      </dgm:t>
    </dgm:pt>
    <dgm:pt modelId="{4982AD80-06C0-EB47-9D60-78AEDF07E38E}" type="parTrans" cxnId="{8286D39B-1946-7042-B1E9-44AF72A6AF10}">
      <dgm:prSet/>
      <dgm:spPr/>
      <dgm:t>
        <a:bodyPr/>
        <a:lstStyle/>
        <a:p>
          <a:endParaRPr lang="it-IT"/>
        </a:p>
      </dgm:t>
    </dgm:pt>
    <dgm:pt modelId="{5EB88AEB-DB08-9143-A970-EEE47F9B0897}" type="pres">
      <dgm:prSet presAssocID="{7E09760D-5540-C845-8C7F-75E5548491A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t-IT"/>
        </a:p>
      </dgm:t>
    </dgm:pt>
    <dgm:pt modelId="{A6CA5013-754A-F44D-802D-0DE115BEFDAD}" type="pres">
      <dgm:prSet presAssocID="{924422B1-2C6B-054F-99C1-DD942848B976}" presName="hierRoot1" presStyleCnt="0"/>
      <dgm:spPr/>
    </dgm:pt>
    <dgm:pt modelId="{DB222CE0-3863-BF40-9C1B-1FFEC9AF8A32}" type="pres">
      <dgm:prSet presAssocID="{924422B1-2C6B-054F-99C1-DD942848B976}" presName="composite" presStyleCnt="0"/>
      <dgm:spPr/>
    </dgm:pt>
    <dgm:pt modelId="{718C2219-A984-E746-A40E-23886821D41E}" type="pres">
      <dgm:prSet presAssocID="{924422B1-2C6B-054F-99C1-DD942848B976}" presName="background" presStyleLbl="node0" presStyleIdx="0" presStyleCnt="1"/>
      <dgm:spPr/>
    </dgm:pt>
    <dgm:pt modelId="{39C4812F-3598-214F-A8FB-2797FF6F1794}" type="pres">
      <dgm:prSet presAssocID="{924422B1-2C6B-054F-99C1-DD942848B976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AD9D442-903A-524D-A946-1B380D48CBF8}" type="pres">
      <dgm:prSet presAssocID="{924422B1-2C6B-054F-99C1-DD942848B976}" presName="hierChild2" presStyleCnt="0"/>
      <dgm:spPr/>
    </dgm:pt>
    <dgm:pt modelId="{1AE2FABE-8D56-5D43-A663-DEF620B6A300}" type="pres">
      <dgm:prSet presAssocID="{0B007A73-777E-D641-AA7F-48D176C6E1B6}" presName="Name10" presStyleLbl="parChTrans1D2" presStyleIdx="0" presStyleCnt="2"/>
      <dgm:spPr/>
      <dgm:t>
        <a:bodyPr/>
        <a:lstStyle/>
        <a:p>
          <a:endParaRPr lang="it-IT"/>
        </a:p>
      </dgm:t>
    </dgm:pt>
    <dgm:pt modelId="{3F825FBD-839C-EE49-B91A-2242D099CF1B}" type="pres">
      <dgm:prSet presAssocID="{A25C4ACB-FCE4-BC47-BC6B-A71C25249472}" presName="hierRoot2" presStyleCnt="0"/>
      <dgm:spPr/>
    </dgm:pt>
    <dgm:pt modelId="{7B89EF63-0D05-B642-B74B-3366A6BA5B27}" type="pres">
      <dgm:prSet presAssocID="{A25C4ACB-FCE4-BC47-BC6B-A71C25249472}" presName="composite2" presStyleCnt="0"/>
      <dgm:spPr/>
    </dgm:pt>
    <dgm:pt modelId="{48FD3A90-B7F4-E44C-A4C2-063704658490}" type="pres">
      <dgm:prSet presAssocID="{A25C4ACB-FCE4-BC47-BC6B-A71C25249472}" presName="background2" presStyleLbl="node2" presStyleIdx="0" presStyleCnt="2"/>
      <dgm:spPr/>
    </dgm:pt>
    <dgm:pt modelId="{00075A76-D4C6-574D-BAEB-DE6E98907A31}" type="pres">
      <dgm:prSet presAssocID="{A25C4ACB-FCE4-BC47-BC6B-A71C25249472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080EF59-F53C-0A4F-B130-86CDEB575673}" type="pres">
      <dgm:prSet presAssocID="{A25C4ACB-FCE4-BC47-BC6B-A71C25249472}" presName="hierChild3" presStyleCnt="0"/>
      <dgm:spPr/>
    </dgm:pt>
    <dgm:pt modelId="{319C9B44-DD84-C94D-B392-8A550F044134}" type="pres">
      <dgm:prSet presAssocID="{7CC99660-0126-3B49-9A55-480E9358B052}" presName="Name17" presStyleLbl="parChTrans1D3" presStyleIdx="0" presStyleCnt="4"/>
      <dgm:spPr/>
      <dgm:t>
        <a:bodyPr/>
        <a:lstStyle/>
        <a:p>
          <a:endParaRPr lang="it-IT"/>
        </a:p>
      </dgm:t>
    </dgm:pt>
    <dgm:pt modelId="{20312CD3-7483-984E-A9F2-74503EAB39EE}" type="pres">
      <dgm:prSet presAssocID="{1CE01F19-97E1-084A-B29F-75005FB31AFC}" presName="hierRoot3" presStyleCnt="0"/>
      <dgm:spPr/>
    </dgm:pt>
    <dgm:pt modelId="{AD95C645-09B0-424C-8987-52B1AACAD73D}" type="pres">
      <dgm:prSet presAssocID="{1CE01F19-97E1-084A-B29F-75005FB31AFC}" presName="composite3" presStyleCnt="0"/>
      <dgm:spPr/>
    </dgm:pt>
    <dgm:pt modelId="{1ED7C65E-1D3B-6345-B3CC-B2F5CCB9533D}" type="pres">
      <dgm:prSet presAssocID="{1CE01F19-97E1-084A-B29F-75005FB31AFC}" presName="background3" presStyleLbl="node3" presStyleIdx="0" presStyleCnt="4"/>
      <dgm:spPr/>
    </dgm:pt>
    <dgm:pt modelId="{47D30D24-E455-3549-A4CC-5E1FD484A4EA}" type="pres">
      <dgm:prSet presAssocID="{1CE01F19-97E1-084A-B29F-75005FB31AFC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8893E42-7886-E643-9B3B-5DDE43307BE0}" type="pres">
      <dgm:prSet presAssocID="{1CE01F19-97E1-084A-B29F-75005FB31AFC}" presName="hierChild4" presStyleCnt="0"/>
      <dgm:spPr/>
    </dgm:pt>
    <dgm:pt modelId="{2511ADF2-5D54-504D-995D-02149F0E8D5D}" type="pres">
      <dgm:prSet presAssocID="{4982AD80-06C0-EB47-9D60-78AEDF07E38E}" presName="Name23" presStyleLbl="parChTrans1D4" presStyleIdx="0" presStyleCnt="6"/>
      <dgm:spPr/>
      <dgm:t>
        <a:bodyPr/>
        <a:lstStyle/>
        <a:p>
          <a:endParaRPr lang="it-IT"/>
        </a:p>
      </dgm:t>
    </dgm:pt>
    <dgm:pt modelId="{8890CCC1-65D8-D248-A9B2-C9A6641F24AA}" type="pres">
      <dgm:prSet presAssocID="{9DCCF369-2924-8249-B490-46D71EF4A0A9}" presName="hierRoot4" presStyleCnt="0"/>
      <dgm:spPr/>
    </dgm:pt>
    <dgm:pt modelId="{B83ACE29-BDED-9D4F-875A-24D175DF9367}" type="pres">
      <dgm:prSet presAssocID="{9DCCF369-2924-8249-B490-46D71EF4A0A9}" presName="composite4" presStyleCnt="0"/>
      <dgm:spPr/>
    </dgm:pt>
    <dgm:pt modelId="{5A931F0C-EC0A-AA4B-878A-739A557124CF}" type="pres">
      <dgm:prSet presAssocID="{9DCCF369-2924-8249-B490-46D71EF4A0A9}" presName="background4" presStyleLbl="node4" presStyleIdx="0" presStyleCnt="6"/>
      <dgm:spPr/>
    </dgm:pt>
    <dgm:pt modelId="{3FB3025D-E928-9949-B8E0-8FD54688D26E}" type="pres">
      <dgm:prSet presAssocID="{9DCCF369-2924-8249-B490-46D71EF4A0A9}" presName="text4" presStyleLbl="fgAcc4" presStyleIdx="0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C107ABD-6927-404F-9CCD-0CC5DD9F6408}" type="pres">
      <dgm:prSet presAssocID="{9DCCF369-2924-8249-B490-46D71EF4A0A9}" presName="hierChild5" presStyleCnt="0"/>
      <dgm:spPr/>
    </dgm:pt>
    <dgm:pt modelId="{C7807359-D819-3743-8264-E768B451B89E}" type="pres">
      <dgm:prSet presAssocID="{7C86BB4C-6A77-094E-AF71-1711CA6F92F7}" presName="Name23" presStyleLbl="parChTrans1D4" presStyleIdx="1" presStyleCnt="6"/>
      <dgm:spPr/>
      <dgm:t>
        <a:bodyPr/>
        <a:lstStyle/>
        <a:p>
          <a:endParaRPr lang="it-IT"/>
        </a:p>
      </dgm:t>
    </dgm:pt>
    <dgm:pt modelId="{130FE8D5-1CA2-034D-BE7C-659ABD4542F5}" type="pres">
      <dgm:prSet presAssocID="{1A2526CB-1B1B-C442-B53C-21D10CEB8D94}" presName="hierRoot4" presStyleCnt="0"/>
      <dgm:spPr/>
    </dgm:pt>
    <dgm:pt modelId="{2E524C50-1572-E344-9AEC-B668F3678ED9}" type="pres">
      <dgm:prSet presAssocID="{1A2526CB-1B1B-C442-B53C-21D10CEB8D94}" presName="composite4" presStyleCnt="0"/>
      <dgm:spPr/>
    </dgm:pt>
    <dgm:pt modelId="{BC588244-F1F1-3343-9F40-77D35F97E7BA}" type="pres">
      <dgm:prSet presAssocID="{1A2526CB-1B1B-C442-B53C-21D10CEB8D94}" presName="background4" presStyleLbl="node4" presStyleIdx="1" presStyleCnt="6"/>
      <dgm:spPr/>
    </dgm:pt>
    <dgm:pt modelId="{4AF6A7D0-01B4-6E4F-9FBC-05165F129E07}" type="pres">
      <dgm:prSet presAssocID="{1A2526CB-1B1B-C442-B53C-21D10CEB8D94}" presName="text4" presStyleLbl="fgAcc4" presStyleIdx="1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D3ADFDD-573B-4A47-A293-DB4CBF84158C}" type="pres">
      <dgm:prSet presAssocID="{1A2526CB-1B1B-C442-B53C-21D10CEB8D94}" presName="hierChild5" presStyleCnt="0"/>
      <dgm:spPr/>
    </dgm:pt>
    <dgm:pt modelId="{1A5F8815-7942-8D4D-993C-5400046A818D}" type="pres">
      <dgm:prSet presAssocID="{F6E3E429-E42E-8942-A4BC-147625833811}" presName="Name17" presStyleLbl="parChTrans1D3" presStyleIdx="1" presStyleCnt="4"/>
      <dgm:spPr/>
      <dgm:t>
        <a:bodyPr/>
        <a:lstStyle/>
        <a:p>
          <a:endParaRPr lang="it-IT"/>
        </a:p>
      </dgm:t>
    </dgm:pt>
    <dgm:pt modelId="{0C5A60C7-330F-5B46-AB89-B60A4E7558A2}" type="pres">
      <dgm:prSet presAssocID="{D4FBB895-DAE7-EE48-93BC-CFFC237878E6}" presName="hierRoot3" presStyleCnt="0"/>
      <dgm:spPr/>
    </dgm:pt>
    <dgm:pt modelId="{7228C52B-D112-4D4D-B817-1A03EA87FEB9}" type="pres">
      <dgm:prSet presAssocID="{D4FBB895-DAE7-EE48-93BC-CFFC237878E6}" presName="composite3" presStyleCnt="0"/>
      <dgm:spPr/>
    </dgm:pt>
    <dgm:pt modelId="{769C379D-4670-0845-B264-E1292A25D346}" type="pres">
      <dgm:prSet presAssocID="{D4FBB895-DAE7-EE48-93BC-CFFC237878E6}" presName="background3" presStyleLbl="node3" presStyleIdx="1" presStyleCnt="4"/>
      <dgm:spPr/>
    </dgm:pt>
    <dgm:pt modelId="{F5E14009-B592-5F45-86FE-F0F4AD703847}" type="pres">
      <dgm:prSet presAssocID="{D4FBB895-DAE7-EE48-93BC-CFFC237878E6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F9E9F14-41A0-BB47-B033-BF2638E4EC61}" type="pres">
      <dgm:prSet presAssocID="{D4FBB895-DAE7-EE48-93BC-CFFC237878E6}" presName="hierChild4" presStyleCnt="0"/>
      <dgm:spPr/>
    </dgm:pt>
    <dgm:pt modelId="{A3BDC22C-9592-0D4C-A78C-1CEEA151B774}" type="pres">
      <dgm:prSet presAssocID="{FC6D00AB-EAE2-B543-B783-1B3A5348D426}" presName="Name10" presStyleLbl="parChTrans1D2" presStyleIdx="1" presStyleCnt="2"/>
      <dgm:spPr/>
      <dgm:t>
        <a:bodyPr/>
        <a:lstStyle/>
        <a:p>
          <a:endParaRPr lang="it-IT"/>
        </a:p>
      </dgm:t>
    </dgm:pt>
    <dgm:pt modelId="{6B4CDDD0-ABC5-0D49-A959-349978FD7559}" type="pres">
      <dgm:prSet presAssocID="{07CAEC64-F61D-F14A-B4E5-88F7BDA97A56}" presName="hierRoot2" presStyleCnt="0"/>
      <dgm:spPr/>
    </dgm:pt>
    <dgm:pt modelId="{39D24FE0-CB90-7A4A-B5B1-29CD1BFCDE92}" type="pres">
      <dgm:prSet presAssocID="{07CAEC64-F61D-F14A-B4E5-88F7BDA97A56}" presName="composite2" presStyleCnt="0"/>
      <dgm:spPr/>
    </dgm:pt>
    <dgm:pt modelId="{D52591C3-2AD8-D242-B8DE-C967B55E2170}" type="pres">
      <dgm:prSet presAssocID="{07CAEC64-F61D-F14A-B4E5-88F7BDA97A56}" presName="background2" presStyleLbl="node2" presStyleIdx="1" presStyleCnt="2"/>
      <dgm:spPr/>
    </dgm:pt>
    <dgm:pt modelId="{5F2179F5-EA94-6445-A397-02C295C02426}" type="pres">
      <dgm:prSet presAssocID="{07CAEC64-F61D-F14A-B4E5-88F7BDA97A56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01BC221-5B0E-484F-9716-0F0559F88EA3}" type="pres">
      <dgm:prSet presAssocID="{07CAEC64-F61D-F14A-B4E5-88F7BDA97A56}" presName="hierChild3" presStyleCnt="0"/>
      <dgm:spPr/>
    </dgm:pt>
    <dgm:pt modelId="{3078BCF6-3D25-EA46-9DBA-1914D8332125}" type="pres">
      <dgm:prSet presAssocID="{5626724F-6499-2A4B-AA5E-E1965A82BC0A}" presName="Name17" presStyleLbl="parChTrans1D3" presStyleIdx="2" presStyleCnt="4"/>
      <dgm:spPr/>
      <dgm:t>
        <a:bodyPr/>
        <a:lstStyle/>
        <a:p>
          <a:endParaRPr lang="it-IT"/>
        </a:p>
      </dgm:t>
    </dgm:pt>
    <dgm:pt modelId="{2F9895E5-9FD9-304F-B6C8-F510C8B0FFC0}" type="pres">
      <dgm:prSet presAssocID="{B8333932-EE74-FD46-BB30-920BE139A5DD}" presName="hierRoot3" presStyleCnt="0"/>
      <dgm:spPr/>
    </dgm:pt>
    <dgm:pt modelId="{9B20D9A5-1832-B24D-8F0D-E1C705EBD527}" type="pres">
      <dgm:prSet presAssocID="{B8333932-EE74-FD46-BB30-920BE139A5DD}" presName="composite3" presStyleCnt="0"/>
      <dgm:spPr/>
    </dgm:pt>
    <dgm:pt modelId="{3BD3F823-806B-1845-8FAF-0DC75FD46A2C}" type="pres">
      <dgm:prSet presAssocID="{B8333932-EE74-FD46-BB30-920BE139A5DD}" presName="background3" presStyleLbl="node3" presStyleIdx="2" presStyleCnt="4"/>
      <dgm:spPr/>
    </dgm:pt>
    <dgm:pt modelId="{B2D9A090-7CB8-A840-9034-6341D24922CF}" type="pres">
      <dgm:prSet presAssocID="{B8333932-EE74-FD46-BB30-920BE139A5DD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CF6B3A3-1E8D-A343-BA08-F85DE9C9B2E5}" type="pres">
      <dgm:prSet presAssocID="{B8333932-EE74-FD46-BB30-920BE139A5DD}" presName="hierChild4" presStyleCnt="0"/>
      <dgm:spPr/>
    </dgm:pt>
    <dgm:pt modelId="{2D4C364F-133F-D149-A589-46596C288F94}" type="pres">
      <dgm:prSet presAssocID="{03E9D97A-59CF-0E47-8FE0-9E38DCBCDCE3}" presName="Name17" presStyleLbl="parChTrans1D3" presStyleIdx="3" presStyleCnt="4"/>
      <dgm:spPr/>
      <dgm:t>
        <a:bodyPr/>
        <a:lstStyle/>
        <a:p>
          <a:endParaRPr lang="it-IT"/>
        </a:p>
      </dgm:t>
    </dgm:pt>
    <dgm:pt modelId="{1E5D0D4D-BA2E-D44E-9FE3-E0BCFC3E93CE}" type="pres">
      <dgm:prSet presAssocID="{A7252BDE-9D16-3744-8835-170614588E5E}" presName="hierRoot3" presStyleCnt="0"/>
      <dgm:spPr/>
    </dgm:pt>
    <dgm:pt modelId="{7564CE4C-FBF9-BF43-8DB3-96124E030FB7}" type="pres">
      <dgm:prSet presAssocID="{A7252BDE-9D16-3744-8835-170614588E5E}" presName="composite3" presStyleCnt="0"/>
      <dgm:spPr/>
    </dgm:pt>
    <dgm:pt modelId="{400D8C19-5278-0D41-938C-C7995F85DA3D}" type="pres">
      <dgm:prSet presAssocID="{A7252BDE-9D16-3744-8835-170614588E5E}" presName="background3" presStyleLbl="node3" presStyleIdx="3" presStyleCnt="4"/>
      <dgm:spPr/>
    </dgm:pt>
    <dgm:pt modelId="{4AFE2D7E-5A4B-4944-A38B-E29B9386A7B7}" type="pres">
      <dgm:prSet presAssocID="{A7252BDE-9D16-3744-8835-170614588E5E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86503800-5709-F549-A9EA-36A9CA94EC0E}" type="pres">
      <dgm:prSet presAssocID="{A7252BDE-9D16-3744-8835-170614588E5E}" presName="hierChild4" presStyleCnt="0"/>
      <dgm:spPr/>
    </dgm:pt>
    <dgm:pt modelId="{617AAA17-03E0-9F4B-9D55-BA3A95EED8D7}" type="pres">
      <dgm:prSet presAssocID="{F9F884EA-94A8-D04D-8DC8-15F7C0E4C43F}" presName="Name23" presStyleLbl="parChTrans1D4" presStyleIdx="2" presStyleCnt="6"/>
      <dgm:spPr/>
      <dgm:t>
        <a:bodyPr/>
        <a:lstStyle/>
        <a:p>
          <a:endParaRPr lang="it-IT"/>
        </a:p>
      </dgm:t>
    </dgm:pt>
    <dgm:pt modelId="{C6BB15D1-6EAC-D34C-80C5-42C390C627A3}" type="pres">
      <dgm:prSet presAssocID="{6EA9621F-2EE6-6D42-9194-B8AAD3131C78}" presName="hierRoot4" presStyleCnt="0"/>
      <dgm:spPr/>
    </dgm:pt>
    <dgm:pt modelId="{3F8FA3C7-4B9C-7145-B0DC-42FC0BF1156C}" type="pres">
      <dgm:prSet presAssocID="{6EA9621F-2EE6-6D42-9194-B8AAD3131C78}" presName="composite4" presStyleCnt="0"/>
      <dgm:spPr/>
    </dgm:pt>
    <dgm:pt modelId="{91462A2B-DD66-B44E-8D93-641CC35634F7}" type="pres">
      <dgm:prSet presAssocID="{6EA9621F-2EE6-6D42-9194-B8AAD3131C78}" presName="background4" presStyleLbl="node4" presStyleIdx="2" presStyleCnt="6"/>
      <dgm:spPr/>
    </dgm:pt>
    <dgm:pt modelId="{7499CEC8-87A7-8F49-985F-1F9A662A5334}" type="pres">
      <dgm:prSet presAssocID="{6EA9621F-2EE6-6D42-9194-B8AAD3131C78}" presName="text4" presStyleLbl="fgAcc4" presStyleIdx="2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E78EF817-522F-8C40-BBA2-BB172E6AD87D}" type="pres">
      <dgm:prSet presAssocID="{6EA9621F-2EE6-6D42-9194-B8AAD3131C78}" presName="hierChild5" presStyleCnt="0"/>
      <dgm:spPr/>
    </dgm:pt>
    <dgm:pt modelId="{1ECBDE29-51A8-7D4F-AD97-F316DB423F7D}" type="pres">
      <dgm:prSet presAssocID="{94A15882-3398-9B45-A402-FE7F3384B1D8}" presName="Name23" presStyleLbl="parChTrans1D4" presStyleIdx="3" presStyleCnt="6"/>
      <dgm:spPr/>
      <dgm:t>
        <a:bodyPr/>
        <a:lstStyle/>
        <a:p>
          <a:endParaRPr lang="it-IT"/>
        </a:p>
      </dgm:t>
    </dgm:pt>
    <dgm:pt modelId="{80C9430E-FF27-B04F-9418-24EF538151AE}" type="pres">
      <dgm:prSet presAssocID="{F6378306-6426-3349-9F60-A5B38B0745ED}" presName="hierRoot4" presStyleCnt="0"/>
      <dgm:spPr/>
    </dgm:pt>
    <dgm:pt modelId="{4927132A-882F-9640-BDBF-BA544AF55352}" type="pres">
      <dgm:prSet presAssocID="{F6378306-6426-3349-9F60-A5B38B0745ED}" presName="composite4" presStyleCnt="0"/>
      <dgm:spPr/>
    </dgm:pt>
    <dgm:pt modelId="{1D0BE860-C67A-B04D-B516-0C44CA34A6AA}" type="pres">
      <dgm:prSet presAssocID="{F6378306-6426-3349-9F60-A5B38B0745ED}" presName="background4" presStyleLbl="node4" presStyleIdx="3" presStyleCnt="6"/>
      <dgm:spPr/>
    </dgm:pt>
    <dgm:pt modelId="{F0FEF5A9-A570-D548-B11B-32B1A88EC494}" type="pres">
      <dgm:prSet presAssocID="{F6378306-6426-3349-9F60-A5B38B0745ED}" presName="text4" presStyleLbl="fgAcc4" presStyleIdx="3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8B345FE-4986-5348-B38E-968D84AC378F}" type="pres">
      <dgm:prSet presAssocID="{F6378306-6426-3349-9F60-A5B38B0745ED}" presName="hierChild5" presStyleCnt="0"/>
      <dgm:spPr/>
    </dgm:pt>
    <dgm:pt modelId="{3F3AC89E-6C1A-0347-9194-A62DDAF29CC8}" type="pres">
      <dgm:prSet presAssocID="{77E3A09E-5F16-A345-B2BC-1E6F53CEDB80}" presName="Name23" presStyleLbl="parChTrans1D4" presStyleIdx="4" presStyleCnt="6"/>
      <dgm:spPr/>
      <dgm:t>
        <a:bodyPr/>
        <a:lstStyle/>
        <a:p>
          <a:endParaRPr lang="it-IT"/>
        </a:p>
      </dgm:t>
    </dgm:pt>
    <dgm:pt modelId="{EC060CD4-DE7C-A14C-97FF-623F79CCD506}" type="pres">
      <dgm:prSet presAssocID="{7158FBA0-06FA-D64E-865E-93CF7F8A7356}" presName="hierRoot4" presStyleCnt="0"/>
      <dgm:spPr/>
    </dgm:pt>
    <dgm:pt modelId="{50B96493-EC00-6D4A-BF72-CC1944C5C6B0}" type="pres">
      <dgm:prSet presAssocID="{7158FBA0-06FA-D64E-865E-93CF7F8A7356}" presName="composite4" presStyleCnt="0"/>
      <dgm:spPr/>
    </dgm:pt>
    <dgm:pt modelId="{DCBD7C4B-C106-DB49-BF0E-EAE63D10D02F}" type="pres">
      <dgm:prSet presAssocID="{7158FBA0-06FA-D64E-865E-93CF7F8A7356}" presName="background4" presStyleLbl="node4" presStyleIdx="4" presStyleCnt="6"/>
      <dgm:spPr/>
    </dgm:pt>
    <dgm:pt modelId="{C940DFCD-3FDD-BF42-AD66-D5FC08D5046B}" type="pres">
      <dgm:prSet presAssocID="{7158FBA0-06FA-D64E-865E-93CF7F8A7356}" presName="text4" presStyleLbl="fgAcc4" presStyleIdx="4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FE61B53-40CC-BC49-A897-25D16C916A76}" type="pres">
      <dgm:prSet presAssocID="{7158FBA0-06FA-D64E-865E-93CF7F8A7356}" presName="hierChild5" presStyleCnt="0"/>
      <dgm:spPr/>
    </dgm:pt>
    <dgm:pt modelId="{569A4360-ED17-3144-A543-5944D6EDEB4E}" type="pres">
      <dgm:prSet presAssocID="{D6FF6470-FFBA-B24F-BD35-B1271BCAE778}" presName="Name23" presStyleLbl="parChTrans1D4" presStyleIdx="5" presStyleCnt="6"/>
      <dgm:spPr/>
      <dgm:t>
        <a:bodyPr/>
        <a:lstStyle/>
        <a:p>
          <a:endParaRPr lang="it-IT"/>
        </a:p>
      </dgm:t>
    </dgm:pt>
    <dgm:pt modelId="{FD1F7899-57BC-1941-93AB-1509715D1102}" type="pres">
      <dgm:prSet presAssocID="{06A40203-50A7-1A47-A66F-5E02F4C2C3AD}" presName="hierRoot4" presStyleCnt="0"/>
      <dgm:spPr/>
    </dgm:pt>
    <dgm:pt modelId="{24FED57E-0E9F-A141-98AB-C3743FE8CA9C}" type="pres">
      <dgm:prSet presAssocID="{06A40203-50A7-1A47-A66F-5E02F4C2C3AD}" presName="composite4" presStyleCnt="0"/>
      <dgm:spPr/>
    </dgm:pt>
    <dgm:pt modelId="{E4D53E65-0142-DF44-8B5D-AE4050846412}" type="pres">
      <dgm:prSet presAssocID="{06A40203-50A7-1A47-A66F-5E02F4C2C3AD}" presName="background4" presStyleLbl="node4" presStyleIdx="5" presStyleCnt="6"/>
      <dgm:spPr/>
    </dgm:pt>
    <dgm:pt modelId="{0EEE4BA3-70AA-C749-96F2-3A133823CA8F}" type="pres">
      <dgm:prSet presAssocID="{06A40203-50A7-1A47-A66F-5E02F4C2C3AD}" presName="text4" presStyleLbl="fgAcc4" presStyleIdx="5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FF9A34FD-A528-3744-A7A1-67D6B1A6C02B}" type="pres">
      <dgm:prSet presAssocID="{06A40203-50A7-1A47-A66F-5E02F4C2C3AD}" presName="hierChild5" presStyleCnt="0"/>
      <dgm:spPr/>
    </dgm:pt>
  </dgm:ptLst>
  <dgm:cxnLst>
    <dgm:cxn modelId="{D36C3078-A3BB-394B-A622-9E61919E3C81}" srcId="{A7252BDE-9D16-3744-8835-170614588E5E}" destId="{F6378306-6426-3349-9F60-A5B38B0745ED}" srcOrd="1" destOrd="0" parTransId="{94A15882-3398-9B45-A402-FE7F3384B1D8}" sibTransId="{031578CD-CDAD-914E-A2CF-632E63F39504}"/>
    <dgm:cxn modelId="{52CC650B-FBBA-5C41-86D9-8B8AC1BA1AA8}" type="presOf" srcId="{F6E3E429-E42E-8942-A4BC-147625833811}" destId="{1A5F8815-7942-8D4D-993C-5400046A818D}" srcOrd="0" destOrd="0" presId="urn:microsoft.com/office/officeart/2005/8/layout/hierarchy1"/>
    <dgm:cxn modelId="{CA3045EF-5C26-E442-8F5C-02E5A3069C90}" type="presOf" srcId="{7CC99660-0126-3B49-9A55-480E9358B052}" destId="{319C9B44-DD84-C94D-B392-8A550F044134}" srcOrd="0" destOrd="0" presId="urn:microsoft.com/office/officeart/2005/8/layout/hierarchy1"/>
    <dgm:cxn modelId="{341300EC-9D8D-4A42-8259-C0C6054767A1}" type="presOf" srcId="{0B007A73-777E-D641-AA7F-48D176C6E1B6}" destId="{1AE2FABE-8D56-5D43-A663-DEF620B6A300}" srcOrd="0" destOrd="0" presId="urn:microsoft.com/office/officeart/2005/8/layout/hierarchy1"/>
    <dgm:cxn modelId="{97FA1653-CD1E-7441-AACE-BAD96F520D6D}" srcId="{A25C4ACB-FCE4-BC47-BC6B-A71C25249472}" destId="{1CE01F19-97E1-084A-B29F-75005FB31AFC}" srcOrd="0" destOrd="0" parTransId="{7CC99660-0126-3B49-9A55-480E9358B052}" sibTransId="{8EE4B848-B584-A34D-8FDE-64C20929C6D3}"/>
    <dgm:cxn modelId="{485BAF1B-5216-1046-8117-28582321FABF}" srcId="{7E09760D-5540-C845-8C7F-75E5548491A5}" destId="{924422B1-2C6B-054F-99C1-DD942848B976}" srcOrd="0" destOrd="0" parTransId="{87AE370F-6A8E-9B4F-AD4C-E274B97C323B}" sibTransId="{4D178371-FFB3-D342-BF72-446FC5373A5B}"/>
    <dgm:cxn modelId="{2945A684-5672-BF4D-8EC1-F40BDDE70235}" type="presOf" srcId="{1CE01F19-97E1-084A-B29F-75005FB31AFC}" destId="{47D30D24-E455-3549-A4CC-5E1FD484A4EA}" srcOrd="0" destOrd="0" presId="urn:microsoft.com/office/officeart/2005/8/layout/hierarchy1"/>
    <dgm:cxn modelId="{088CE342-59FA-B74E-8D7E-022B96AC2092}" type="presOf" srcId="{D6FF6470-FFBA-B24F-BD35-B1271BCAE778}" destId="{569A4360-ED17-3144-A543-5944D6EDEB4E}" srcOrd="0" destOrd="0" presId="urn:microsoft.com/office/officeart/2005/8/layout/hierarchy1"/>
    <dgm:cxn modelId="{8EDF1817-90FF-4347-9A28-E78B4745D030}" type="presOf" srcId="{F6378306-6426-3349-9F60-A5B38B0745ED}" destId="{F0FEF5A9-A570-D548-B11B-32B1A88EC494}" srcOrd="0" destOrd="0" presId="urn:microsoft.com/office/officeart/2005/8/layout/hierarchy1"/>
    <dgm:cxn modelId="{2698792F-E4FE-1F40-9762-85D83739BF80}" type="presOf" srcId="{6EA9621F-2EE6-6D42-9194-B8AAD3131C78}" destId="{7499CEC8-87A7-8F49-985F-1F9A662A5334}" srcOrd="0" destOrd="0" presId="urn:microsoft.com/office/officeart/2005/8/layout/hierarchy1"/>
    <dgm:cxn modelId="{8286D39B-1946-7042-B1E9-44AF72A6AF10}" srcId="{1CE01F19-97E1-084A-B29F-75005FB31AFC}" destId="{9DCCF369-2924-8249-B490-46D71EF4A0A9}" srcOrd="0" destOrd="0" parTransId="{4982AD80-06C0-EB47-9D60-78AEDF07E38E}" sibTransId="{5FF98440-0DC7-A249-9DF8-B2A7031A1406}"/>
    <dgm:cxn modelId="{6F1A706E-3BBC-4642-938B-68B2AA1DF750}" type="presOf" srcId="{D4FBB895-DAE7-EE48-93BC-CFFC237878E6}" destId="{F5E14009-B592-5F45-86FE-F0F4AD703847}" srcOrd="0" destOrd="0" presId="urn:microsoft.com/office/officeart/2005/8/layout/hierarchy1"/>
    <dgm:cxn modelId="{7D9FBBCD-287A-674D-8B5D-7AAAE77E4F3C}" type="presOf" srcId="{924422B1-2C6B-054F-99C1-DD942848B976}" destId="{39C4812F-3598-214F-A8FB-2797FF6F1794}" srcOrd="0" destOrd="0" presId="urn:microsoft.com/office/officeart/2005/8/layout/hierarchy1"/>
    <dgm:cxn modelId="{322F1139-D272-6948-BCFB-C188AB45172D}" type="presOf" srcId="{94A15882-3398-9B45-A402-FE7F3384B1D8}" destId="{1ECBDE29-51A8-7D4F-AD97-F316DB423F7D}" srcOrd="0" destOrd="0" presId="urn:microsoft.com/office/officeart/2005/8/layout/hierarchy1"/>
    <dgm:cxn modelId="{7E70EC52-BB32-AC4C-8461-5B3C06DD9171}" srcId="{1CE01F19-97E1-084A-B29F-75005FB31AFC}" destId="{1A2526CB-1B1B-C442-B53C-21D10CEB8D94}" srcOrd="1" destOrd="0" parTransId="{7C86BB4C-6A77-094E-AF71-1711CA6F92F7}" sibTransId="{8C85F337-0223-E046-90E1-F633D40E3765}"/>
    <dgm:cxn modelId="{C21313AA-F6E8-814B-9927-62F9CA159E61}" type="presOf" srcId="{5626724F-6499-2A4B-AA5E-E1965A82BC0A}" destId="{3078BCF6-3D25-EA46-9DBA-1914D8332125}" srcOrd="0" destOrd="0" presId="urn:microsoft.com/office/officeart/2005/8/layout/hierarchy1"/>
    <dgm:cxn modelId="{BE2EAB60-44FE-4B45-BA28-0DA6ECEF7125}" srcId="{F6378306-6426-3349-9F60-A5B38B0745ED}" destId="{06A40203-50A7-1A47-A66F-5E02F4C2C3AD}" srcOrd="1" destOrd="0" parTransId="{D6FF6470-FFBA-B24F-BD35-B1271BCAE778}" sibTransId="{0D10005B-6F6F-9340-AB46-F15A4000C917}"/>
    <dgm:cxn modelId="{84313EA2-DED4-484E-B355-5DE9867A4806}" srcId="{07CAEC64-F61D-F14A-B4E5-88F7BDA97A56}" destId="{A7252BDE-9D16-3744-8835-170614588E5E}" srcOrd="1" destOrd="0" parTransId="{03E9D97A-59CF-0E47-8FE0-9E38DCBCDCE3}" sibTransId="{F1A1713E-46C2-F44D-8716-5398124134D6}"/>
    <dgm:cxn modelId="{454FEDFB-5B39-7F45-987A-2B56506D48A0}" type="presOf" srcId="{77E3A09E-5F16-A345-B2BC-1E6F53CEDB80}" destId="{3F3AC89E-6C1A-0347-9194-A62DDAF29CC8}" srcOrd="0" destOrd="0" presId="urn:microsoft.com/office/officeart/2005/8/layout/hierarchy1"/>
    <dgm:cxn modelId="{D8C25CED-CC41-DF42-8849-F614FC199D57}" srcId="{924422B1-2C6B-054F-99C1-DD942848B976}" destId="{07CAEC64-F61D-F14A-B4E5-88F7BDA97A56}" srcOrd="1" destOrd="0" parTransId="{FC6D00AB-EAE2-B543-B783-1B3A5348D426}" sibTransId="{C0C0A336-F1A4-D345-8845-02A8E8A1C43B}"/>
    <dgm:cxn modelId="{2182B341-392B-BD4B-900C-31677BC85BB7}" type="presOf" srcId="{07CAEC64-F61D-F14A-B4E5-88F7BDA97A56}" destId="{5F2179F5-EA94-6445-A397-02C295C02426}" srcOrd="0" destOrd="0" presId="urn:microsoft.com/office/officeart/2005/8/layout/hierarchy1"/>
    <dgm:cxn modelId="{5F6346D6-8301-0F4F-9689-8540290F916B}" srcId="{A7252BDE-9D16-3744-8835-170614588E5E}" destId="{6EA9621F-2EE6-6D42-9194-B8AAD3131C78}" srcOrd="0" destOrd="0" parTransId="{F9F884EA-94A8-D04D-8DC8-15F7C0E4C43F}" sibTransId="{936A78CB-82F5-CF4A-A85D-72B6F917D0C9}"/>
    <dgm:cxn modelId="{3078CC35-28D5-6E4A-8D5A-868458651F0B}" type="presOf" srcId="{A25C4ACB-FCE4-BC47-BC6B-A71C25249472}" destId="{00075A76-D4C6-574D-BAEB-DE6E98907A31}" srcOrd="0" destOrd="0" presId="urn:microsoft.com/office/officeart/2005/8/layout/hierarchy1"/>
    <dgm:cxn modelId="{156F6C76-46F5-1F43-874B-12528719D1A4}" type="presOf" srcId="{B8333932-EE74-FD46-BB30-920BE139A5DD}" destId="{B2D9A090-7CB8-A840-9034-6341D24922CF}" srcOrd="0" destOrd="0" presId="urn:microsoft.com/office/officeart/2005/8/layout/hierarchy1"/>
    <dgm:cxn modelId="{A2B1BAEE-68FD-5944-934C-80995DC26C0D}" type="presOf" srcId="{4982AD80-06C0-EB47-9D60-78AEDF07E38E}" destId="{2511ADF2-5D54-504D-995D-02149F0E8D5D}" srcOrd="0" destOrd="0" presId="urn:microsoft.com/office/officeart/2005/8/layout/hierarchy1"/>
    <dgm:cxn modelId="{5B7272B8-3CAB-E24A-BECF-3D8A06CB91A1}" type="presOf" srcId="{03E9D97A-59CF-0E47-8FE0-9E38DCBCDCE3}" destId="{2D4C364F-133F-D149-A589-46596C288F94}" srcOrd="0" destOrd="0" presId="urn:microsoft.com/office/officeart/2005/8/layout/hierarchy1"/>
    <dgm:cxn modelId="{C84BA568-48E7-0940-95C5-5EA3A529725D}" type="presOf" srcId="{7158FBA0-06FA-D64E-865E-93CF7F8A7356}" destId="{C940DFCD-3FDD-BF42-AD66-D5FC08D5046B}" srcOrd="0" destOrd="0" presId="urn:microsoft.com/office/officeart/2005/8/layout/hierarchy1"/>
    <dgm:cxn modelId="{35ED5AAB-AF3C-ED4E-9A8D-1CE462C7FF26}" srcId="{07CAEC64-F61D-F14A-B4E5-88F7BDA97A56}" destId="{B8333932-EE74-FD46-BB30-920BE139A5DD}" srcOrd="0" destOrd="0" parTransId="{5626724F-6499-2A4B-AA5E-E1965A82BC0A}" sibTransId="{645D00E4-8369-8347-8EFA-A53D5227D3B8}"/>
    <dgm:cxn modelId="{A31621FB-556F-014A-8187-A53D1513AA2B}" type="presOf" srcId="{FC6D00AB-EAE2-B543-B783-1B3A5348D426}" destId="{A3BDC22C-9592-0D4C-A78C-1CEEA151B774}" srcOrd="0" destOrd="0" presId="urn:microsoft.com/office/officeart/2005/8/layout/hierarchy1"/>
    <dgm:cxn modelId="{FB111DAC-D4BA-7748-BCC0-24226F9582DD}" srcId="{F6378306-6426-3349-9F60-A5B38B0745ED}" destId="{7158FBA0-06FA-D64E-865E-93CF7F8A7356}" srcOrd="0" destOrd="0" parTransId="{77E3A09E-5F16-A345-B2BC-1E6F53CEDB80}" sibTransId="{722619AC-CEA7-6A4C-9198-133AF77C68F3}"/>
    <dgm:cxn modelId="{020DA7E8-9742-CC4A-B78B-6823AB070C11}" type="presOf" srcId="{7E09760D-5540-C845-8C7F-75E5548491A5}" destId="{5EB88AEB-DB08-9143-A970-EEE47F9B0897}" srcOrd="0" destOrd="0" presId="urn:microsoft.com/office/officeart/2005/8/layout/hierarchy1"/>
    <dgm:cxn modelId="{93E7CBA0-B7FE-B74D-A0D7-B2123B591C07}" type="presOf" srcId="{9DCCF369-2924-8249-B490-46D71EF4A0A9}" destId="{3FB3025D-E928-9949-B8E0-8FD54688D26E}" srcOrd="0" destOrd="0" presId="urn:microsoft.com/office/officeart/2005/8/layout/hierarchy1"/>
    <dgm:cxn modelId="{5CD657DE-813A-B649-AB06-7B1D78EA8E9A}" srcId="{A25C4ACB-FCE4-BC47-BC6B-A71C25249472}" destId="{D4FBB895-DAE7-EE48-93BC-CFFC237878E6}" srcOrd="1" destOrd="0" parTransId="{F6E3E429-E42E-8942-A4BC-147625833811}" sibTransId="{3EB8368A-BD7B-2D4C-BCF4-41BF5713BDEC}"/>
    <dgm:cxn modelId="{27DCAE5B-8215-6443-80E0-D540C872DE89}" srcId="{924422B1-2C6B-054F-99C1-DD942848B976}" destId="{A25C4ACB-FCE4-BC47-BC6B-A71C25249472}" srcOrd="0" destOrd="0" parTransId="{0B007A73-777E-D641-AA7F-48D176C6E1B6}" sibTransId="{186D59AE-FC5D-2B49-9568-F91FD0497ED9}"/>
    <dgm:cxn modelId="{8F77E189-1B4C-8A47-AFA2-0EB6E8C69CF4}" type="presOf" srcId="{06A40203-50A7-1A47-A66F-5E02F4C2C3AD}" destId="{0EEE4BA3-70AA-C749-96F2-3A133823CA8F}" srcOrd="0" destOrd="0" presId="urn:microsoft.com/office/officeart/2005/8/layout/hierarchy1"/>
    <dgm:cxn modelId="{E5FABDFC-6AEC-144A-829F-BD637A7AE9CB}" type="presOf" srcId="{7C86BB4C-6A77-094E-AF71-1711CA6F92F7}" destId="{C7807359-D819-3743-8264-E768B451B89E}" srcOrd="0" destOrd="0" presId="urn:microsoft.com/office/officeart/2005/8/layout/hierarchy1"/>
    <dgm:cxn modelId="{D18BC4A6-59B2-A442-AAED-F8DB45E34B9E}" type="presOf" srcId="{1A2526CB-1B1B-C442-B53C-21D10CEB8D94}" destId="{4AF6A7D0-01B4-6E4F-9FBC-05165F129E07}" srcOrd="0" destOrd="0" presId="urn:microsoft.com/office/officeart/2005/8/layout/hierarchy1"/>
    <dgm:cxn modelId="{1A21B551-2547-734A-BC40-04EA6F8C6D46}" type="presOf" srcId="{A7252BDE-9D16-3744-8835-170614588E5E}" destId="{4AFE2D7E-5A4B-4944-A38B-E29B9386A7B7}" srcOrd="0" destOrd="0" presId="urn:microsoft.com/office/officeart/2005/8/layout/hierarchy1"/>
    <dgm:cxn modelId="{65A459DE-49BC-6A4C-B6CC-4C45B0EC3AFC}" type="presOf" srcId="{F9F884EA-94A8-D04D-8DC8-15F7C0E4C43F}" destId="{617AAA17-03E0-9F4B-9D55-BA3A95EED8D7}" srcOrd="0" destOrd="0" presId="urn:microsoft.com/office/officeart/2005/8/layout/hierarchy1"/>
    <dgm:cxn modelId="{2F37C66D-5A2D-7042-ACEB-33A12B12BBD0}" type="presParOf" srcId="{5EB88AEB-DB08-9143-A970-EEE47F9B0897}" destId="{A6CA5013-754A-F44D-802D-0DE115BEFDAD}" srcOrd="0" destOrd="0" presId="urn:microsoft.com/office/officeart/2005/8/layout/hierarchy1"/>
    <dgm:cxn modelId="{C9D8250D-1A5B-1140-AD3E-E4F8B88FA096}" type="presParOf" srcId="{A6CA5013-754A-F44D-802D-0DE115BEFDAD}" destId="{DB222CE0-3863-BF40-9C1B-1FFEC9AF8A32}" srcOrd="0" destOrd="0" presId="urn:microsoft.com/office/officeart/2005/8/layout/hierarchy1"/>
    <dgm:cxn modelId="{6E81CEE2-F1DF-3942-8146-D6D6B62E7D77}" type="presParOf" srcId="{DB222CE0-3863-BF40-9C1B-1FFEC9AF8A32}" destId="{718C2219-A984-E746-A40E-23886821D41E}" srcOrd="0" destOrd="0" presId="urn:microsoft.com/office/officeart/2005/8/layout/hierarchy1"/>
    <dgm:cxn modelId="{D3F0EB47-0DF6-F64A-BE5E-82E21D1FBC00}" type="presParOf" srcId="{DB222CE0-3863-BF40-9C1B-1FFEC9AF8A32}" destId="{39C4812F-3598-214F-A8FB-2797FF6F1794}" srcOrd="1" destOrd="0" presId="urn:microsoft.com/office/officeart/2005/8/layout/hierarchy1"/>
    <dgm:cxn modelId="{0B69DBF8-FAC7-7947-B7D1-34A52323BF90}" type="presParOf" srcId="{A6CA5013-754A-F44D-802D-0DE115BEFDAD}" destId="{0AD9D442-903A-524D-A946-1B380D48CBF8}" srcOrd="1" destOrd="0" presId="urn:microsoft.com/office/officeart/2005/8/layout/hierarchy1"/>
    <dgm:cxn modelId="{22B606FE-B920-F942-8C6B-9670F8B3D2D2}" type="presParOf" srcId="{0AD9D442-903A-524D-A946-1B380D48CBF8}" destId="{1AE2FABE-8D56-5D43-A663-DEF620B6A300}" srcOrd="0" destOrd="0" presId="urn:microsoft.com/office/officeart/2005/8/layout/hierarchy1"/>
    <dgm:cxn modelId="{D9A6F278-9CB9-2449-82F6-FF59ACF74A18}" type="presParOf" srcId="{0AD9D442-903A-524D-A946-1B380D48CBF8}" destId="{3F825FBD-839C-EE49-B91A-2242D099CF1B}" srcOrd="1" destOrd="0" presId="urn:microsoft.com/office/officeart/2005/8/layout/hierarchy1"/>
    <dgm:cxn modelId="{8A739043-5073-B24C-BBD9-FCBB923BB8C0}" type="presParOf" srcId="{3F825FBD-839C-EE49-B91A-2242D099CF1B}" destId="{7B89EF63-0D05-B642-B74B-3366A6BA5B27}" srcOrd="0" destOrd="0" presId="urn:microsoft.com/office/officeart/2005/8/layout/hierarchy1"/>
    <dgm:cxn modelId="{7B0CA975-B387-9348-BDF9-799738C82A29}" type="presParOf" srcId="{7B89EF63-0D05-B642-B74B-3366A6BA5B27}" destId="{48FD3A90-B7F4-E44C-A4C2-063704658490}" srcOrd="0" destOrd="0" presId="urn:microsoft.com/office/officeart/2005/8/layout/hierarchy1"/>
    <dgm:cxn modelId="{4CBD0139-3232-764E-AC83-CD0725254263}" type="presParOf" srcId="{7B89EF63-0D05-B642-B74B-3366A6BA5B27}" destId="{00075A76-D4C6-574D-BAEB-DE6E98907A31}" srcOrd="1" destOrd="0" presId="urn:microsoft.com/office/officeart/2005/8/layout/hierarchy1"/>
    <dgm:cxn modelId="{283D14AB-2BBC-084F-92D1-D0FEA3A98C42}" type="presParOf" srcId="{3F825FBD-839C-EE49-B91A-2242D099CF1B}" destId="{0080EF59-F53C-0A4F-B130-86CDEB575673}" srcOrd="1" destOrd="0" presId="urn:microsoft.com/office/officeart/2005/8/layout/hierarchy1"/>
    <dgm:cxn modelId="{E24572B5-3AC0-3343-8D0C-EBEE65D1A146}" type="presParOf" srcId="{0080EF59-F53C-0A4F-B130-86CDEB575673}" destId="{319C9B44-DD84-C94D-B392-8A550F044134}" srcOrd="0" destOrd="0" presId="urn:microsoft.com/office/officeart/2005/8/layout/hierarchy1"/>
    <dgm:cxn modelId="{6191FBAA-A2F0-0A45-AA87-DFB3EC490759}" type="presParOf" srcId="{0080EF59-F53C-0A4F-B130-86CDEB575673}" destId="{20312CD3-7483-984E-A9F2-74503EAB39EE}" srcOrd="1" destOrd="0" presId="urn:microsoft.com/office/officeart/2005/8/layout/hierarchy1"/>
    <dgm:cxn modelId="{7B7C1F75-9CB4-8348-BC1C-744FF52B2D96}" type="presParOf" srcId="{20312CD3-7483-984E-A9F2-74503EAB39EE}" destId="{AD95C645-09B0-424C-8987-52B1AACAD73D}" srcOrd="0" destOrd="0" presId="urn:microsoft.com/office/officeart/2005/8/layout/hierarchy1"/>
    <dgm:cxn modelId="{91E97614-241E-3246-9D0F-2FC135AC8888}" type="presParOf" srcId="{AD95C645-09B0-424C-8987-52B1AACAD73D}" destId="{1ED7C65E-1D3B-6345-B3CC-B2F5CCB9533D}" srcOrd="0" destOrd="0" presId="urn:microsoft.com/office/officeart/2005/8/layout/hierarchy1"/>
    <dgm:cxn modelId="{63AA52DB-C487-7E46-A2CB-C7C180C1E540}" type="presParOf" srcId="{AD95C645-09B0-424C-8987-52B1AACAD73D}" destId="{47D30D24-E455-3549-A4CC-5E1FD484A4EA}" srcOrd="1" destOrd="0" presId="urn:microsoft.com/office/officeart/2005/8/layout/hierarchy1"/>
    <dgm:cxn modelId="{42437FFF-FF91-B84D-9F72-B57BC68D4583}" type="presParOf" srcId="{20312CD3-7483-984E-A9F2-74503EAB39EE}" destId="{C8893E42-7886-E643-9B3B-5DDE43307BE0}" srcOrd="1" destOrd="0" presId="urn:microsoft.com/office/officeart/2005/8/layout/hierarchy1"/>
    <dgm:cxn modelId="{B6415B85-29EF-8547-9A8F-F97E96EB1DBF}" type="presParOf" srcId="{C8893E42-7886-E643-9B3B-5DDE43307BE0}" destId="{2511ADF2-5D54-504D-995D-02149F0E8D5D}" srcOrd="0" destOrd="0" presId="urn:microsoft.com/office/officeart/2005/8/layout/hierarchy1"/>
    <dgm:cxn modelId="{9A72EFA9-AB83-994D-9C25-A48C77536E28}" type="presParOf" srcId="{C8893E42-7886-E643-9B3B-5DDE43307BE0}" destId="{8890CCC1-65D8-D248-A9B2-C9A6641F24AA}" srcOrd="1" destOrd="0" presId="urn:microsoft.com/office/officeart/2005/8/layout/hierarchy1"/>
    <dgm:cxn modelId="{D1D29101-350F-9A4C-B886-27F4320FF8D8}" type="presParOf" srcId="{8890CCC1-65D8-D248-A9B2-C9A6641F24AA}" destId="{B83ACE29-BDED-9D4F-875A-24D175DF9367}" srcOrd="0" destOrd="0" presId="urn:microsoft.com/office/officeart/2005/8/layout/hierarchy1"/>
    <dgm:cxn modelId="{62E693B0-845C-E14E-BEE2-50B87C4A4765}" type="presParOf" srcId="{B83ACE29-BDED-9D4F-875A-24D175DF9367}" destId="{5A931F0C-EC0A-AA4B-878A-739A557124CF}" srcOrd="0" destOrd="0" presId="urn:microsoft.com/office/officeart/2005/8/layout/hierarchy1"/>
    <dgm:cxn modelId="{52D290BB-E304-2141-8376-E10E2B6F6184}" type="presParOf" srcId="{B83ACE29-BDED-9D4F-875A-24D175DF9367}" destId="{3FB3025D-E928-9949-B8E0-8FD54688D26E}" srcOrd="1" destOrd="0" presId="urn:microsoft.com/office/officeart/2005/8/layout/hierarchy1"/>
    <dgm:cxn modelId="{B87E41E9-0063-5D46-AC29-C98E72D4A8B3}" type="presParOf" srcId="{8890CCC1-65D8-D248-A9B2-C9A6641F24AA}" destId="{BC107ABD-6927-404F-9CCD-0CC5DD9F6408}" srcOrd="1" destOrd="0" presId="urn:microsoft.com/office/officeart/2005/8/layout/hierarchy1"/>
    <dgm:cxn modelId="{F8BA475F-33F8-0544-9E34-8F88371B1E8E}" type="presParOf" srcId="{C8893E42-7886-E643-9B3B-5DDE43307BE0}" destId="{C7807359-D819-3743-8264-E768B451B89E}" srcOrd="2" destOrd="0" presId="urn:microsoft.com/office/officeart/2005/8/layout/hierarchy1"/>
    <dgm:cxn modelId="{C54C11A9-363B-8842-B202-C67F8A0775AF}" type="presParOf" srcId="{C8893E42-7886-E643-9B3B-5DDE43307BE0}" destId="{130FE8D5-1CA2-034D-BE7C-659ABD4542F5}" srcOrd="3" destOrd="0" presId="urn:microsoft.com/office/officeart/2005/8/layout/hierarchy1"/>
    <dgm:cxn modelId="{9862B819-FAD1-F84C-8D66-ECF0FC142481}" type="presParOf" srcId="{130FE8D5-1CA2-034D-BE7C-659ABD4542F5}" destId="{2E524C50-1572-E344-9AEC-B668F3678ED9}" srcOrd="0" destOrd="0" presId="urn:microsoft.com/office/officeart/2005/8/layout/hierarchy1"/>
    <dgm:cxn modelId="{1A328F04-45BA-CF41-88BD-1A8ACBCB5180}" type="presParOf" srcId="{2E524C50-1572-E344-9AEC-B668F3678ED9}" destId="{BC588244-F1F1-3343-9F40-77D35F97E7BA}" srcOrd="0" destOrd="0" presId="urn:microsoft.com/office/officeart/2005/8/layout/hierarchy1"/>
    <dgm:cxn modelId="{6C702FAB-717E-214F-9E11-DDB19C92744E}" type="presParOf" srcId="{2E524C50-1572-E344-9AEC-B668F3678ED9}" destId="{4AF6A7D0-01B4-6E4F-9FBC-05165F129E07}" srcOrd="1" destOrd="0" presId="urn:microsoft.com/office/officeart/2005/8/layout/hierarchy1"/>
    <dgm:cxn modelId="{20B11F3F-7371-C241-917B-53D5E2F311D8}" type="presParOf" srcId="{130FE8D5-1CA2-034D-BE7C-659ABD4542F5}" destId="{3D3ADFDD-573B-4A47-A293-DB4CBF84158C}" srcOrd="1" destOrd="0" presId="urn:microsoft.com/office/officeart/2005/8/layout/hierarchy1"/>
    <dgm:cxn modelId="{5B13A3B1-975B-ED44-82DB-38CE327EF18A}" type="presParOf" srcId="{0080EF59-F53C-0A4F-B130-86CDEB575673}" destId="{1A5F8815-7942-8D4D-993C-5400046A818D}" srcOrd="2" destOrd="0" presId="urn:microsoft.com/office/officeart/2005/8/layout/hierarchy1"/>
    <dgm:cxn modelId="{13D6D1D2-489A-A547-82E7-F40537541A0A}" type="presParOf" srcId="{0080EF59-F53C-0A4F-B130-86CDEB575673}" destId="{0C5A60C7-330F-5B46-AB89-B60A4E7558A2}" srcOrd="3" destOrd="0" presId="urn:microsoft.com/office/officeart/2005/8/layout/hierarchy1"/>
    <dgm:cxn modelId="{875B0837-57EF-4240-9789-C62F5D69FE80}" type="presParOf" srcId="{0C5A60C7-330F-5B46-AB89-B60A4E7558A2}" destId="{7228C52B-D112-4D4D-B817-1A03EA87FEB9}" srcOrd="0" destOrd="0" presId="urn:microsoft.com/office/officeart/2005/8/layout/hierarchy1"/>
    <dgm:cxn modelId="{FECAE32C-8D65-AE46-8DD4-64537D7E0196}" type="presParOf" srcId="{7228C52B-D112-4D4D-B817-1A03EA87FEB9}" destId="{769C379D-4670-0845-B264-E1292A25D346}" srcOrd="0" destOrd="0" presId="urn:microsoft.com/office/officeart/2005/8/layout/hierarchy1"/>
    <dgm:cxn modelId="{34D5817B-32EE-C445-8CE2-6E28381F6283}" type="presParOf" srcId="{7228C52B-D112-4D4D-B817-1A03EA87FEB9}" destId="{F5E14009-B592-5F45-86FE-F0F4AD703847}" srcOrd="1" destOrd="0" presId="urn:microsoft.com/office/officeart/2005/8/layout/hierarchy1"/>
    <dgm:cxn modelId="{F4A788E3-3989-534C-AAB8-6B4F6F1D9800}" type="presParOf" srcId="{0C5A60C7-330F-5B46-AB89-B60A4E7558A2}" destId="{3F9E9F14-41A0-BB47-B033-BF2638E4EC61}" srcOrd="1" destOrd="0" presId="urn:microsoft.com/office/officeart/2005/8/layout/hierarchy1"/>
    <dgm:cxn modelId="{3CE411FD-479F-C74E-B65D-4090E4914B28}" type="presParOf" srcId="{0AD9D442-903A-524D-A946-1B380D48CBF8}" destId="{A3BDC22C-9592-0D4C-A78C-1CEEA151B774}" srcOrd="2" destOrd="0" presId="urn:microsoft.com/office/officeart/2005/8/layout/hierarchy1"/>
    <dgm:cxn modelId="{2295D8D0-E5D1-D348-B532-2EA8F7121F06}" type="presParOf" srcId="{0AD9D442-903A-524D-A946-1B380D48CBF8}" destId="{6B4CDDD0-ABC5-0D49-A959-349978FD7559}" srcOrd="3" destOrd="0" presId="urn:microsoft.com/office/officeart/2005/8/layout/hierarchy1"/>
    <dgm:cxn modelId="{CD01AD9D-C4A2-C849-9A21-9AACC1DEC4C1}" type="presParOf" srcId="{6B4CDDD0-ABC5-0D49-A959-349978FD7559}" destId="{39D24FE0-CB90-7A4A-B5B1-29CD1BFCDE92}" srcOrd="0" destOrd="0" presId="urn:microsoft.com/office/officeart/2005/8/layout/hierarchy1"/>
    <dgm:cxn modelId="{AA82653B-164E-FA42-A285-E22D1E00FB88}" type="presParOf" srcId="{39D24FE0-CB90-7A4A-B5B1-29CD1BFCDE92}" destId="{D52591C3-2AD8-D242-B8DE-C967B55E2170}" srcOrd="0" destOrd="0" presId="urn:microsoft.com/office/officeart/2005/8/layout/hierarchy1"/>
    <dgm:cxn modelId="{152D8D61-92F7-9842-AFED-3A9ADBF0B5CC}" type="presParOf" srcId="{39D24FE0-CB90-7A4A-B5B1-29CD1BFCDE92}" destId="{5F2179F5-EA94-6445-A397-02C295C02426}" srcOrd="1" destOrd="0" presId="urn:microsoft.com/office/officeart/2005/8/layout/hierarchy1"/>
    <dgm:cxn modelId="{AA155DE4-CDE6-3F4E-80FE-E2245539D330}" type="presParOf" srcId="{6B4CDDD0-ABC5-0D49-A959-349978FD7559}" destId="{301BC221-5B0E-484F-9716-0F0559F88EA3}" srcOrd="1" destOrd="0" presId="urn:microsoft.com/office/officeart/2005/8/layout/hierarchy1"/>
    <dgm:cxn modelId="{C3FE3364-9BC4-7F45-BCE4-52E8A72A973E}" type="presParOf" srcId="{301BC221-5B0E-484F-9716-0F0559F88EA3}" destId="{3078BCF6-3D25-EA46-9DBA-1914D8332125}" srcOrd="0" destOrd="0" presId="urn:microsoft.com/office/officeart/2005/8/layout/hierarchy1"/>
    <dgm:cxn modelId="{733B878C-12A1-2340-8A99-871E5CBF4B44}" type="presParOf" srcId="{301BC221-5B0E-484F-9716-0F0559F88EA3}" destId="{2F9895E5-9FD9-304F-B6C8-F510C8B0FFC0}" srcOrd="1" destOrd="0" presId="urn:microsoft.com/office/officeart/2005/8/layout/hierarchy1"/>
    <dgm:cxn modelId="{F9C325A3-4377-DF46-AA23-83655A7E6B6B}" type="presParOf" srcId="{2F9895E5-9FD9-304F-B6C8-F510C8B0FFC0}" destId="{9B20D9A5-1832-B24D-8F0D-E1C705EBD527}" srcOrd="0" destOrd="0" presId="urn:microsoft.com/office/officeart/2005/8/layout/hierarchy1"/>
    <dgm:cxn modelId="{4FD9103B-4B70-8548-BCB1-BFA6FA955703}" type="presParOf" srcId="{9B20D9A5-1832-B24D-8F0D-E1C705EBD527}" destId="{3BD3F823-806B-1845-8FAF-0DC75FD46A2C}" srcOrd="0" destOrd="0" presId="urn:microsoft.com/office/officeart/2005/8/layout/hierarchy1"/>
    <dgm:cxn modelId="{B516FFD4-8548-CD40-81CB-56F8D18F8333}" type="presParOf" srcId="{9B20D9A5-1832-B24D-8F0D-E1C705EBD527}" destId="{B2D9A090-7CB8-A840-9034-6341D24922CF}" srcOrd="1" destOrd="0" presId="urn:microsoft.com/office/officeart/2005/8/layout/hierarchy1"/>
    <dgm:cxn modelId="{44293870-7C52-D341-98E2-9B32AE2160AA}" type="presParOf" srcId="{2F9895E5-9FD9-304F-B6C8-F510C8B0FFC0}" destId="{CCF6B3A3-1E8D-A343-BA08-F85DE9C9B2E5}" srcOrd="1" destOrd="0" presId="urn:microsoft.com/office/officeart/2005/8/layout/hierarchy1"/>
    <dgm:cxn modelId="{4DF8A326-9C65-4F48-9A09-3CD62CEF0502}" type="presParOf" srcId="{301BC221-5B0E-484F-9716-0F0559F88EA3}" destId="{2D4C364F-133F-D149-A589-46596C288F94}" srcOrd="2" destOrd="0" presId="urn:microsoft.com/office/officeart/2005/8/layout/hierarchy1"/>
    <dgm:cxn modelId="{30D58635-282C-2B4D-AD8F-775B7C445B38}" type="presParOf" srcId="{301BC221-5B0E-484F-9716-0F0559F88EA3}" destId="{1E5D0D4D-BA2E-D44E-9FE3-E0BCFC3E93CE}" srcOrd="3" destOrd="0" presId="urn:microsoft.com/office/officeart/2005/8/layout/hierarchy1"/>
    <dgm:cxn modelId="{9CB2D220-5274-5F4E-B66C-CFA316ED7C5A}" type="presParOf" srcId="{1E5D0D4D-BA2E-D44E-9FE3-E0BCFC3E93CE}" destId="{7564CE4C-FBF9-BF43-8DB3-96124E030FB7}" srcOrd="0" destOrd="0" presId="urn:microsoft.com/office/officeart/2005/8/layout/hierarchy1"/>
    <dgm:cxn modelId="{7A609A72-41B8-8A4D-A853-90A6CBBA8431}" type="presParOf" srcId="{7564CE4C-FBF9-BF43-8DB3-96124E030FB7}" destId="{400D8C19-5278-0D41-938C-C7995F85DA3D}" srcOrd="0" destOrd="0" presId="urn:microsoft.com/office/officeart/2005/8/layout/hierarchy1"/>
    <dgm:cxn modelId="{6CE27169-BBB7-8340-A799-BFC96A271461}" type="presParOf" srcId="{7564CE4C-FBF9-BF43-8DB3-96124E030FB7}" destId="{4AFE2D7E-5A4B-4944-A38B-E29B9386A7B7}" srcOrd="1" destOrd="0" presId="urn:microsoft.com/office/officeart/2005/8/layout/hierarchy1"/>
    <dgm:cxn modelId="{548F3FE9-06D8-1E42-8286-06AB5D2ECD62}" type="presParOf" srcId="{1E5D0D4D-BA2E-D44E-9FE3-E0BCFC3E93CE}" destId="{86503800-5709-F549-A9EA-36A9CA94EC0E}" srcOrd="1" destOrd="0" presId="urn:microsoft.com/office/officeart/2005/8/layout/hierarchy1"/>
    <dgm:cxn modelId="{BBEA0E86-B2F6-8243-B3B2-FC1A300084B0}" type="presParOf" srcId="{86503800-5709-F549-A9EA-36A9CA94EC0E}" destId="{617AAA17-03E0-9F4B-9D55-BA3A95EED8D7}" srcOrd="0" destOrd="0" presId="urn:microsoft.com/office/officeart/2005/8/layout/hierarchy1"/>
    <dgm:cxn modelId="{5BCCCED5-D210-AB43-902E-AAC3CCAF95DB}" type="presParOf" srcId="{86503800-5709-F549-A9EA-36A9CA94EC0E}" destId="{C6BB15D1-6EAC-D34C-80C5-42C390C627A3}" srcOrd="1" destOrd="0" presId="urn:microsoft.com/office/officeart/2005/8/layout/hierarchy1"/>
    <dgm:cxn modelId="{CCC2349A-C657-F144-8C0E-2C6D53FB64DE}" type="presParOf" srcId="{C6BB15D1-6EAC-D34C-80C5-42C390C627A3}" destId="{3F8FA3C7-4B9C-7145-B0DC-42FC0BF1156C}" srcOrd="0" destOrd="0" presId="urn:microsoft.com/office/officeart/2005/8/layout/hierarchy1"/>
    <dgm:cxn modelId="{22A92995-AE74-8C40-9AA1-B96C3E612EA5}" type="presParOf" srcId="{3F8FA3C7-4B9C-7145-B0DC-42FC0BF1156C}" destId="{91462A2B-DD66-B44E-8D93-641CC35634F7}" srcOrd="0" destOrd="0" presId="urn:microsoft.com/office/officeart/2005/8/layout/hierarchy1"/>
    <dgm:cxn modelId="{E5E0D34D-71E9-F848-96B3-E64F02EC344B}" type="presParOf" srcId="{3F8FA3C7-4B9C-7145-B0DC-42FC0BF1156C}" destId="{7499CEC8-87A7-8F49-985F-1F9A662A5334}" srcOrd="1" destOrd="0" presId="urn:microsoft.com/office/officeart/2005/8/layout/hierarchy1"/>
    <dgm:cxn modelId="{FB377A48-B982-F14F-8767-5EC09F85573E}" type="presParOf" srcId="{C6BB15D1-6EAC-D34C-80C5-42C390C627A3}" destId="{E78EF817-522F-8C40-BBA2-BB172E6AD87D}" srcOrd="1" destOrd="0" presId="urn:microsoft.com/office/officeart/2005/8/layout/hierarchy1"/>
    <dgm:cxn modelId="{B85A2A2A-A8CB-A848-BC3C-EAFF4BF29EA3}" type="presParOf" srcId="{86503800-5709-F549-A9EA-36A9CA94EC0E}" destId="{1ECBDE29-51A8-7D4F-AD97-F316DB423F7D}" srcOrd="2" destOrd="0" presId="urn:microsoft.com/office/officeart/2005/8/layout/hierarchy1"/>
    <dgm:cxn modelId="{C058C8AD-5240-0143-8377-7BAE2AE3FA4C}" type="presParOf" srcId="{86503800-5709-F549-A9EA-36A9CA94EC0E}" destId="{80C9430E-FF27-B04F-9418-24EF538151AE}" srcOrd="3" destOrd="0" presId="urn:microsoft.com/office/officeart/2005/8/layout/hierarchy1"/>
    <dgm:cxn modelId="{87569D43-D381-3044-A240-942AAE8D8F45}" type="presParOf" srcId="{80C9430E-FF27-B04F-9418-24EF538151AE}" destId="{4927132A-882F-9640-BDBF-BA544AF55352}" srcOrd="0" destOrd="0" presId="urn:microsoft.com/office/officeart/2005/8/layout/hierarchy1"/>
    <dgm:cxn modelId="{3BA17FA5-53B0-1142-A059-6805E6BA6E26}" type="presParOf" srcId="{4927132A-882F-9640-BDBF-BA544AF55352}" destId="{1D0BE860-C67A-B04D-B516-0C44CA34A6AA}" srcOrd="0" destOrd="0" presId="urn:microsoft.com/office/officeart/2005/8/layout/hierarchy1"/>
    <dgm:cxn modelId="{889BE818-FECB-DC47-B992-5F2716CF4711}" type="presParOf" srcId="{4927132A-882F-9640-BDBF-BA544AF55352}" destId="{F0FEF5A9-A570-D548-B11B-32B1A88EC494}" srcOrd="1" destOrd="0" presId="urn:microsoft.com/office/officeart/2005/8/layout/hierarchy1"/>
    <dgm:cxn modelId="{C2C8BE51-3B50-6A46-B4BB-A609BBE461AC}" type="presParOf" srcId="{80C9430E-FF27-B04F-9418-24EF538151AE}" destId="{B8B345FE-4986-5348-B38E-968D84AC378F}" srcOrd="1" destOrd="0" presId="urn:microsoft.com/office/officeart/2005/8/layout/hierarchy1"/>
    <dgm:cxn modelId="{D06557A5-484A-F24C-9EAA-E105B7253B57}" type="presParOf" srcId="{B8B345FE-4986-5348-B38E-968D84AC378F}" destId="{3F3AC89E-6C1A-0347-9194-A62DDAF29CC8}" srcOrd="0" destOrd="0" presId="urn:microsoft.com/office/officeart/2005/8/layout/hierarchy1"/>
    <dgm:cxn modelId="{13019227-703C-BB42-90A7-79EF8F4422FD}" type="presParOf" srcId="{B8B345FE-4986-5348-B38E-968D84AC378F}" destId="{EC060CD4-DE7C-A14C-97FF-623F79CCD506}" srcOrd="1" destOrd="0" presId="urn:microsoft.com/office/officeart/2005/8/layout/hierarchy1"/>
    <dgm:cxn modelId="{944BEE3F-0361-944C-AD84-09A63D63C405}" type="presParOf" srcId="{EC060CD4-DE7C-A14C-97FF-623F79CCD506}" destId="{50B96493-EC00-6D4A-BF72-CC1944C5C6B0}" srcOrd="0" destOrd="0" presId="urn:microsoft.com/office/officeart/2005/8/layout/hierarchy1"/>
    <dgm:cxn modelId="{783C51A2-DAC7-9D42-9CE3-7C89D5103C88}" type="presParOf" srcId="{50B96493-EC00-6D4A-BF72-CC1944C5C6B0}" destId="{DCBD7C4B-C106-DB49-BF0E-EAE63D10D02F}" srcOrd="0" destOrd="0" presId="urn:microsoft.com/office/officeart/2005/8/layout/hierarchy1"/>
    <dgm:cxn modelId="{5083E195-A1F9-D346-AA8A-139A86B46FBB}" type="presParOf" srcId="{50B96493-EC00-6D4A-BF72-CC1944C5C6B0}" destId="{C940DFCD-3FDD-BF42-AD66-D5FC08D5046B}" srcOrd="1" destOrd="0" presId="urn:microsoft.com/office/officeart/2005/8/layout/hierarchy1"/>
    <dgm:cxn modelId="{4E5FE4F7-450D-FF46-8404-BB4CC09AB206}" type="presParOf" srcId="{EC060CD4-DE7C-A14C-97FF-623F79CCD506}" destId="{BFE61B53-40CC-BC49-A897-25D16C916A76}" srcOrd="1" destOrd="0" presId="urn:microsoft.com/office/officeart/2005/8/layout/hierarchy1"/>
    <dgm:cxn modelId="{6FC1A889-1231-7A42-AB4B-B0C778B4C2FE}" type="presParOf" srcId="{B8B345FE-4986-5348-B38E-968D84AC378F}" destId="{569A4360-ED17-3144-A543-5944D6EDEB4E}" srcOrd="2" destOrd="0" presId="urn:microsoft.com/office/officeart/2005/8/layout/hierarchy1"/>
    <dgm:cxn modelId="{20417A6A-7FD5-234E-97FF-A32200CDFFA6}" type="presParOf" srcId="{B8B345FE-4986-5348-B38E-968D84AC378F}" destId="{FD1F7899-57BC-1941-93AB-1509715D1102}" srcOrd="3" destOrd="0" presId="urn:microsoft.com/office/officeart/2005/8/layout/hierarchy1"/>
    <dgm:cxn modelId="{1F0630AB-8723-7F4E-B7DF-0708896539D4}" type="presParOf" srcId="{FD1F7899-57BC-1941-93AB-1509715D1102}" destId="{24FED57E-0E9F-A141-98AB-C3743FE8CA9C}" srcOrd="0" destOrd="0" presId="urn:microsoft.com/office/officeart/2005/8/layout/hierarchy1"/>
    <dgm:cxn modelId="{1577CFB1-80C1-504D-8351-8110B455C764}" type="presParOf" srcId="{24FED57E-0E9F-A141-98AB-C3743FE8CA9C}" destId="{E4D53E65-0142-DF44-8B5D-AE4050846412}" srcOrd="0" destOrd="0" presId="urn:microsoft.com/office/officeart/2005/8/layout/hierarchy1"/>
    <dgm:cxn modelId="{C9DF7605-D641-684A-B155-7A02E41D764A}" type="presParOf" srcId="{24FED57E-0E9F-A141-98AB-C3743FE8CA9C}" destId="{0EEE4BA3-70AA-C749-96F2-3A133823CA8F}" srcOrd="1" destOrd="0" presId="urn:microsoft.com/office/officeart/2005/8/layout/hierarchy1"/>
    <dgm:cxn modelId="{9B6B8A02-5173-9143-B7E0-5822E8A52F15}" type="presParOf" srcId="{FD1F7899-57BC-1941-93AB-1509715D1102}" destId="{FF9A34FD-A528-3744-A7A1-67D6B1A6C02B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E09760D-5540-C845-8C7F-75E5548491A5}" type="doc">
      <dgm:prSet loTypeId="urn:microsoft.com/office/officeart/2005/8/layout/hierarchy1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924422B1-2C6B-054F-99C1-DD942848B976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87AE370F-6A8E-9B4F-AD4C-E274B97C323B}" type="parTrans" cxnId="{485BAF1B-5216-1046-8117-28582321FABF}">
      <dgm:prSet/>
      <dgm:spPr/>
      <dgm:t>
        <a:bodyPr/>
        <a:lstStyle/>
        <a:p>
          <a:endParaRPr lang="it-IT"/>
        </a:p>
      </dgm:t>
    </dgm:pt>
    <dgm:pt modelId="{4D178371-FFB3-D342-BF72-446FC5373A5B}" type="sibTrans" cxnId="{485BAF1B-5216-1046-8117-28582321FABF}">
      <dgm:prSet/>
      <dgm:spPr/>
      <dgm:t>
        <a:bodyPr/>
        <a:lstStyle/>
        <a:p>
          <a:endParaRPr lang="it-IT"/>
        </a:p>
      </dgm:t>
    </dgm:pt>
    <dgm:pt modelId="{1CE01F19-97E1-084A-B29F-75005FB31AFC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7CC99660-0126-3B49-9A55-480E9358B052}" type="parTrans" cxnId="{97FA1653-CD1E-7441-AACE-BAD96F520D6D}">
      <dgm:prSet/>
      <dgm:spPr/>
      <dgm:t>
        <a:bodyPr/>
        <a:lstStyle/>
        <a:p>
          <a:endParaRPr lang="it-IT"/>
        </a:p>
      </dgm:t>
    </dgm:pt>
    <dgm:pt modelId="{8EE4B848-B584-A34D-8FDE-64C20929C6D3}" type="sibTrans" cxnId="{97FA1653-CD1E-7441-AACE-BAD96F520D6D}">
      <dgm:prSet/>
      <dgm:spPr/>
      <dgm:t>
        <a:bodyPr/>
        <a:lstStyle/>
        <a:p>
          <a:endParaRPr lang="it-IT"/>
        </a:p>
      </dgm:t>
    </dgm:pt>
    <dgm:pt modelId="{D4FBB895-DAE7-EE48-93BC-CFFC237878E6}">
      <dgm:prSet phldrT="[Testo]"/>
      <dgm:spPr>
        <a:solidFill>
          <a:srgbClr val="FFFF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F6E3E429-E42E-8942-A4BC-147625833811}" type="parTrans" cxnId="{5CD657DE-813A-B649-AB06-7B1D78EA8E9A}">
      <dgm:prSet/>
      <dgm:spPr/>
      <dgm:t>
        <a:bodyPr/>
        <a:lstStyle/>
        <a:p>
          <a:endParaRPr lang="it-IT"/>
        </a:p>
      </dgm:t>
    </dgm:pt>
    <dgm:pt modelId="{3EB8368A-BD7B-2D4C-BCF4-41BF5713BDEC}" type="sibTrans" cxnId="{5CD657DE-813A-B649-AB06-7B1D78EA8E9A}">
      <dgm:prSet/>
      <dgm:spPr/>
      <dgm:t>
        <a:bodyPr/>
        <a:lstStyle/>
        <a:p>
          <a:endParaRPr lang="it-IT"/>
        </a:p>
      </dgm:t>
    </dgm:pt>
    <dgm:pt modelId="{07CAEC64-F61D-F14A-B4E5-88F7BDA97A56}">
      <dgm:prSet phldrT="[Testo]"/>
      <dgm:spPr>
        <a:solidFill>
          <a:srgbClr val="FF8219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FC6D00AB-EAE2-B543-B783-1B3A5348D426}" type="parTrans" cxnId="{D8C25CED-CC41-DF42-8849-F614FC199D57}">
      <dgm:prSet/>
      <dgm:spPr/>
      <dgm:t>
        <a:bodyPr/>
        <a:lstStyle/>
        <a:p>
          <a:endParaRPr lang="it-IT"/>
        </a:p>
      </dgm:t>
    </dgm:pt>
    <dgm:pt modelId="{C0C0A336-F1A4-D345-8845-02A8E8A1C43B}" type="sibTrans" cxnId="{D8C25CED-CC41-DF42-8849-F614FC199D57}">
      <dgm:prSet/>
      <dgm:spPr/>
      <dgm:t>
        <a:bodyPr/>
        <a:lstStyle/>
        <a:p>
          <a:endParaRPr lang="it-IT"/>
        </a:p>
      </dgm:t>
    </dgm:pt>
    <dgm:pt modelId="{B8333932-EE74-FD46-BB30-920BE139A5DD}">
      <dgm:prSet phldrT="[Testo]"/>
      <dgm:spPr>
        <a:solidFill>
          <a:srgbClr val="FFFF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5626724F-6499-2A4B-AA5E-E1965A82BC0A}" type="parTrans" cxnId="{35ED5AAB-AF3C-ED4E-9A8D-1CE462C7FF26}">
      <dgm:prSet/>
      <dgm:spPr/>
      <dgm:t>
        <a:bodyPr/>
        <a:lstStyle/>
        <a:p>
          <a:endParaRPr lang="it-IT"/>
        </a:p>
      </dgm:t>
    </dgm:pt>
    <dgm:pt modelId="{645D00E4-8369-8347-8EFA-A53D5227D3B8}" type="sibTrans" cxnId="{35ED5AAB-AF3C-ED4E-9A8D-1CE462C7FF26}">
      <dgm:prSet/>
      <dgm:spPr/>
      <dgm:t>
        <a:bodyPr/>
        <a:lstStyle/>
        <a:p>
          <a:endParaRPr lang="it-IT"/>
        </a:p>
      </dgm:t>
    </dgm:pt>
    <dgm:pt modelId="{A7252BDE-9D16-3744-8835-170614588E5E}">
      <dgm:prSet phldrT="[Testo]"/>
      <dgm:spPr>
        <a:solidFill>
          <a:srgbClr val="FF8219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03E9D97A-59CF-0E47-8FE0-9E38DCBCDCE3}" type="parTrans" cxnId="{84313EA2-DED4-484E-B355-5DE9867A4806}">
      <dgm:prSet/>
      <dgm:spPr/>
      <dgm:t>
        <a:bodyPr/>
        <a:lstStyle/>
        <a:p>
          <a:endParaRPr lang="it-IT"/>
        </a:p>
      </dgm:t>
    </dgm:pt>
    <dgm:pt modelId="{F1A1713E-46C2-F44D-8716-5398124134D6}" type="sibTrans" cxnId="{84313EA2-DED4-484E-B355-5DE9867A4806}">
      <dgm:prSet/>
      <dgm:spPr/>
      <dgm:t>
        <a:bodyPr/>
        <a:lstStyle/>
        <a:p>
          <a:endParaRPr lang="it-IT"/>
        </a:p>
      </dgm:t>
    </dgm:pt>
    <dgm:pt modelId="{6EA9621F-2EE6-6D42-9194-B8AAD3131C78}">
      <dgm:prSet phldrT="[Testo]"/>
      <dgm:spPr>
        <a:solidFill>
          <a:srgbClr val="CCFFCC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F9F884EA-94A8-D04D-8DC8-15F7C0E4C43F}" type="parTrans" cxnId="{5F6346D6-8301-0F4F-9689-8540290F916B}">
      <dgm:prSet/>
      <dgm:spPr/>
      <dgm:t>
        <a:bodyPr/>
        <a:lstStyle/>
        <a:p>
          <a:endParaRPr lang="it-IT"/>
        </a:p>
      </dgm:t>
    </dgm:pt>
    <dgm:pt modelId="{936A78CB-82F5-CF4A-A85D-72B6F917D0C9}" type="sibTrans" cxnId="{5F6346D6-8301-0F4F-9689-8540290F916B}">
      <dgm:prSet/>
      <dgm:spPr/>
      <dgm:t>
        <a:bodyPr/>
        <a:lstStyle/>
        <a:p>
          <a:endParaRPr lang="it-IT"/>
        </a:p>
      </dgm:t>
    </dgm:pt>
    <dgm:pt modelId="{F6378306-6426-3349-9F60-A5B38B0745ED}">
      <dgm:prSet phldrT="[Testo]"/>
      <dgm:spPr>
        <a:solidFill>
          <a:srgbClr val="FFFFFF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94A15882-3398-9B45-A402-FE7F3384B1D8}" type="parTrans" cxnId="{D36C3078-A3BB-394B-A622-9E61919E3C81}">
      <dgm:prSet/>
      <dgm:spPr/>
      <dgm:t>
        <a:bodyPr/>
        <a:lstStyle/>
        <a:p>
          <a:endParaRPr lang="it-IT"/>
        </a:p>
      </dgm:t>
    </dgm:pt>
    <dgm:pt modelId="{031578CD-CDAD-914E-A2CF-632E63F39504}" type="sibTrans" cxnId="{D36C3078-A3BB-394B-A622-9E61919E3C81}">
      <dgm:prSet/>
      <dgm:spPr/>
      <dgm:t>
        <a:bodyPr/>
        <a:lstStyle/>
        <a:p>
          <a:endParaRPr lang="it-IT"/>
        </a:p>
      </dgm:t>
    </dgm:pt>
    <dgm:pt modelId="{7158FBA0-06FA-D64E-865E-93CF7F8A7356}">
      <dgm:prSet phldrT="[Testo]"/>
      <dgm:spPr/>
      <dgm:t>
        <a:bodyPr/>
        <a:lstStyle/>
        <a:p>
          <a:endParaRPr lang="it-IT" dirty="0"/>
        </a:p>
      </dgm:t>
    </dgm:pt>
    <dgm:pt modelId="{77E3A09E-5F16-A345-B2BC-1E6F53CEDB80}" type="parTrans" cxnId="{FB111DAC-D4BA-7748-BCC0-24226F9582DD}">
      <dgm:prSet/>
      <dgm:spPr/>
      <dgm:t>
        <a:bodyPr/>
        <a:lstStyle/>
        <a:p>
          <a:endParaRPr lang="it-IT"/>
        </a:p>
      </dgm:t>
    </dgm:pt>
    <dgm:pt modelId="{722619AC-CEA7-6A4C-9198-133AF77C68F3}" type="sibTrans" cxnId="{FB111DAC-D4BA-7748-BCC0-24226F9582DD}">
      <dgm:prSet/>
      <dgm:spPr/>
      <dgm:t>
        <a:bodyPr/>
        <a:lstStyle/>
        <a:p>
          <a:endParaRPr lang="it-IT"/>
        </a:p>
      </dgm:t>
    </dgm:pt>
    <dgm:pt modelId="{06A40203-50A7-1A47-A66F-5E02F4C2C3AD}">
      <dgm:prSet phldrT="[Testo]"/>
      <dgm:spPr/>
      <dgm:t>
        <a:bodyPr/>
        <a:lstStyle/>
        <a:p>
          <a:endParaRPr lang="it-IT" dirty="0"/>
        </a:p>
      </dgm:t>
    </dgm:pt>
    <dgm:pt modelId="{D6FF6470-FFBA-B24F-BD35-B1271BCAE778}" type="parTrans" cxnId="{BE2EAB60-44FE-4B45-BA28-0DA6ECEF7125}">
      <dgm:prSet/>
      <dgm:spPr/>
      <dgm:t>
        <a:bodyPr/>
        <a:lstStyle/>
        <a:p>
          <a:endParaRPr lang="it-IT"/>
        </a:p>
      </dgm:t>
    </dgm:pt>
    <dgm:pt modelId="{0D10005B-6F6F-9340-AB46-F15A4000C917}" type="sibTrans" cxnId="{BE2EAB60-44FE-4B45-BA28-0DA6ECEF7125}">
      <dgm:prSet/>
      <dgm:spPr/>
      <dgm:t>
        <a:bodyPr/>
        <a:lstStyle/>
        <a:p>
          <a:endParaRPr lang="it-IT"/>
        </a:p>
      </dgm:t>
    </dgm:pt>
    <dgm:pt modelId="{9DCCF369-2924-8249-B490-46D71EF4A0A9}">
      <dgm:prSet phldrT="[Testo]"/>
      <dgm:spPr>
        <a:solidFill>
          <a:srgbClr val="CCFFCC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4982AD80-06C0-EB47-9D60-78AEDF07E38E}" type="parTrans" cxnId="{8286D39B-1946-7042-B1E9-44AF72A6AF10}">
      <dgm:prSet/>
      <dgm:spPr/>
      <dgm:t>
        <a:bodyPr/>
        <a:lstStyle/>
        <a:p>
          <a:endParaRPr lang="it-IT"/>
        </a:p>
      </dgm:t>
    </dgm:pt>
    <dgm:pt modelId="{5FF98440-0DC7-A249-9DF8-B2A7031A1406}" type="sibTrans" cxnId="{8286D39B-1946-7042-B1E9-44AF72A6AF10}">
      <dgm:prSet/>
      <dgm:spPr/>
      <dgm:t>
        <a:bodyPr/>
        <a:lstStyle/>
        <a:p>
          <a:endParaRPr lang="it-IT"/>
        </a:p>
      </dgm:t>
    </dgm:pt>
    <dgm:pt modelId="{1A2526CB-1B1B-C442-B53C-21D10CEB8D94}">
      <dgm:prSet phldrT="[Testo]"/>
      <dgm:spPr>
        <a:solidFill>
          <a:srgbClr val="CCFFCC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7C86BB4C-6A77-094E-AF71-1711CA6F92F7}" type="parTrans" cxnId="{7E70EC52-BB32-AC4C-8461-5B3C06DD9171}">
      <dgm:prSet/>
      <dgm:spPr/>
      <dgm:t>
        <a:bodyPr/>
        <a:lstStyle/>
        <a:p>
          <a:endParaRPr lang="it-IT"/>
        </a:p>
      </dgm:t>
    </dgm:pt>
    <dgm:pt modelId="{8C85F337-0223-E046-90E1-F633D40E3765}" type="sibTrans" cxnId="{7E70EC52-BB32-AC4C-8461-5B3C06DD9171}">
      <dgm:prSet/>
      <dgm:spPr/>
      <dgm:t>
        <a:bodyPr/>
        <a:lstStyle/>
        <a:p>
          <a:endParaRPr lang="it-IT"/>
        </a:p>
      </dgm:t>
    </dgm:pt>
    <dgm:pt modelId="{A25C4ACB-FCE4-BC47-BC6B-A71C25249472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186D59AE-FC5D-2B49-9568-F91FD0497ED9}" type="sibTrans" cxnId="{27DCAE5B-8215-6443-80E0-D540C872DE89}">
      <dgm:prSet/>
      <dgm:spPr/>
      <dgm:t>
        <a:bodyPr/>
        <a:lstStyle/>
        <a:p>
          <a:endParaRPr lang="it-IT"/>
        </a:p>
      </dgm:t>
    </dgm:pt>
    <dgm:pt modelId="{0B007A73-777E-D641-AA7F-48D176C6E1B6}" type="parTrans" cxnId="{27DCAE5B-8215-6443-80E0-D540C872DE89}">
      <dgm:prSet/>
      <dgm:spPr/>
      <dgm:t>
        <a:bodyPr/>
        <a:lstStyle/>
        <a:p>
          <a:endParaRPr lang="it-IT"/>
        </a:p>
      </dgm:t>
    </dgm:pt>
    <dgm:pt modelId="{5EB88AEB-DB08-9143-A970-EEE47F9B0897}" type="pres">
      <dgm:prSet presAssocID="{7E09760D-5540-C845-8C7F-75E5548491A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t-IT"/>
        </a:p>
      </dgm:t>
    </dgm:pt>
    <dgm:pt modelId="{A6CA5013-754A-F44D-802D-0DE115BEFDAD}" type="pres">
      <dgm:prSet presAssocID="{924422B1-2C6B-054F-99C1-DD942848B976}" presName="hierRoot1" presStyleCnt="0"/>
      <dgm:spPr/>
    </dgm:pt>
    <dgm:pt modelId="{DB222CE0-3863-BF40-9C1B-1FFEC9AF8A32}" type="pres">
      <dgm:prSet presAssocID="{924422B1-2C6B-054F-99C1-DD942848B976}" presName="composite" presStyleCnt="0"/>
      <dgm:spPr/>
    </dgm:pt>
    <dgm:pt modelId="{718C2219-A984-E746-A40E-23886821D41E}" type="pres">
      <dgm:prSet presAssocID="{924422B1-2C6B-054F-99C1-DD942848B976}" presName="background" presStyleLbl="node0" presStyleIdx="0" presStyleCnt="1"/>
      <dgm:spPr/>
    </dgm:pt>
    <dgm:pt modelId="{39C4812F-3598-214F-A8FB-2797FF6F1794}" type="pres">
      <dgm:prSet presAssocID="{924422B1-2C6B-054F-99C1-DD942848B976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AD9D442-903A-524D-A946-1B380D48CBF8}" type="pres">
      <dgm:prSet presAssocID="{924422B1-2C6B-054F-99C1-DD942848B976}" presName="hierChild2" presStyleCnt="0"/>
      <dgm:spPr/>
    </dgm:pt>
    <dgm:pt modelId="{1AE2FABE-8D56-5D43-A663-DEF620B6A300}" type="pres">
      <dgm:prSet presAssocID="{0B007A73-777E-D641-AA7F-48D176C6E1B6}" presName="Name10" presStyleLbl="parChTrans1D2" presStyleIdx="0" presStyleCnt="2"/>
      <dgm:spPr/>
      <dgm:t>
        <a:bodyPr/>
        <a:lstStyle/>
        <a:p>
          <a:endParaRPr lang="it-IT"/>
        </a:p>
      </dgm:t>
    </dgm:pt>
    <dgm:pt modelId="{3F825FBD-839C-EE49-B91A-2242D099CF1B}" type="pres">
      <dgm:prSet presAssocID="{A25C4ACB-FCE4-BC47-BC6B-A71C25249472}" presName="hierRoot2" presStyleCnt="0"/>
      <dgm:spPr/>
    </dgm:pt>
    <dgm:pt modelId="{7B89EF63-0D05-B642-B74B-3366A6BA5B27}" type="pres">
      <dgm:prSet presAssocID="{A25C4ACB-FCE4-BC47-BC6B-A71C25249472}" presName="composite2" presStyleCnt="0"/>
      <dgm:spPr/>
    </dgm:pt>
    <dgm:pt modelId="{48FD3A90-B7F4-E44C-A4C2-063704658490}" type="pres">
      <dgm:prSet presAssocID="{A25C4ACB-FCE4-BC47-BC6B-A71C25249472}" presName="background2" presStyleLbl="node2" presStyleIdx="0" presStyleCnt="2"/>
      <dgm:spPr/>
    </dgm:pt>
    <dgm:pt modelId="{00075A76-D4C6-574D-BAEB-DE6E98907A31}" type="pres">
      <dgm:prSet presAssocID="{A25C4ACB-FCE4-BC47-BC6B-A71C25249472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080EF59-F53C-0A4F-B130-86CDEB575673}" type="pres">
      <dgm:prSet presAssocID="{A25C4ACB-FCE4-BC47-BC6B-A71C25249472}" presName="hierChild3" presStyleCnt="0"/>
      <dgm:spPr/>
    </dgm:pt>
    <dgm:pt modelId="{319C9B44-DD84-C94D-B392-8A550F044134}" type="pres">
      <dgm:prSet presAssocID="{7CC99660-0126-3B49-9A55-480E9358B052}" presName="Name17" presStyleLbl="parChTrans1D3" presStyleIdx="0" presStyleCnt="4"/>
      <dgm:spPr/>
      <dgm:t>
        <a:bodyPr/>
        <a:lstStyle/>
        <a:p>
          <a:endParaRPr lang="it-IT"/>
        </a:p>
      </dgm:t>
    </dgm:pt>
    <dgm:pt modelId="{20312CD3-7483-984E-A9F2-74503EAB39EE}" type="pres">
      <dgm:prSet presAssocID="{1CE01F19-97E1-084A-B29F-75005FB31AFC}" presName="hierRoot3" presStyleCnt="0"/>
      <dgm:spPr/>
    </dgm:pt>
    <dgm:pt modelId="{AD95C645-09B0-424C-8987-52B1AACAD73D}" type="pres">
      <dgm:prSet presAssocID="{1CE01F19-97E1-084A-B29F-75005FB31AFC}" presName="composite3" presStyleCnt="0"/>
      <dgm:spPr/>
    </dgm:pt>
    <dgm:pt modelId="{1ED7C65E-1D3B-6345-B3CC-B2F5CCB9533D}" type="pres">
      <dgm:prSet presAssocID="{1CE01F19-97E1-084A-B29F-75005FB31AFC}" presName="background3" presStyleLbl="node3" presStyleIdx="0" presStyleCnt="4"/>
      <dgm:spPr/>
    </dgm:pt>
    <dgm:pt modelId="{47D30D24-E455-3549-A4CC-5E1FD484A4EA}" type="pres">
      <dgm:prSet presAssocID="{1CE01F19-97E1-084A-B29F-75005FB31AFC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8893E42-7886-E643-9B3B-5DDE43307BE0}" type="pres">
      <dgm:prSet presAssocID="{1CE01F19-97E1-084A-B29F-75005FB31AFC}" presName="hierChild4" presStyleCnt="0"/>
      <dgm:spPr/>
    </dgm:pt>
    <dgm:pt modelId="{2511ADF2-5D54-504D-995D-02149F0E8D5D}" type="pres">
      <dgm:prSet presAssocID="{4982AD80-06C0-EB47-9D60-78AEDF07E38E}" presName="Name23" presStyleLbl="parChTrans1D4" presStyleIdx="0" presStyleCnt="6"/>
      <dgm:spPr/>
      <dgm:t>
        <a:bodyPr/>
        <a:lstStyle/>
        <a:p>
          <a:endParaRPr lang="it-IT"/>
        </a:p>
      </dgm:t>
    </dgm:pt>
    <dgm:pt modelId="{8890CCC1-65D8-D248-A9B2-C9A6641F24AA}" type="pres">
      <dgm:prSet presAssocID="{9DCCF369-2924-8249-B490-46D71EF4A0A9}" presName="hierRoot4" presStyleCnt="0"/>
      <dgm:spPr/>
    </dgm:pt>
    <dgm:pt modelId="{B83ACE29-BDED-9D4F-875A-24D175DF9367}" type="pres">
      <dgm:prSet presAssocID="{9DCCF369-2924-8249-B490-46D71EF4A0A9}" presName="composite4" presStyleCnt="0"/>
      <dgm:spPr/>
    </dgm:pt>
    <dgm:pt modelId="{5A931F0C-EC0A-AA4B-878A-739A557124CF}" type="pres">
      <dgm:prSet presAssocID="{9DCCF369-2924-8249-B490-46D71EF4A0A9}" presName="background4" presStyleLbl="node4" presStyleIdx="0" presStyleCnt="6"/>
      <dgm:spPr/>
    </dgm:pt>
    <dgm:pt modelId="{3FB3025D-E928-9949-B8E0-8FD54688D26E}" type="pres">
      <dgm:prSet presAssocID="{9DCCF369-2924-8249-B490-46D71EF4A0A9}" presName="text4" presStyleLbl="fgAcc4" presStyleIdx="0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C107ABD-6927-404F-9CCD-0CC5DD9F6408}" type="pres">
      <dgm:prSet presAssocID="{9DCCF369-2924-8249-B490-46D71EF4A0A9}" presName="hierChild5" presStyleCnt="0"/>
      <dgm:spPr/>
    </dgm:pt>
    <dgm:pt modelId="{C7807359-D819-3743-8264-E768B451B89E}" type="pres">
      <dgm:prSet presAssocID="{7C86BB4C-6A77-094E-AF71-1711CA6F92F7}" presName="Name23" presStyleLbl="parChTrans1D4" presStyleIdx="1" presStyleCnt="6"/>
      <dgm:spPr/>
      <dgm:t>
        <a:bodyPr/>
        <a:lstStyle/>
        <a:p>
          <a:endParaRPr lang="it-IT"/>
        </a:p>
      </dgm:t>
    </dgm:pt>
    <dgm:pt modelId="{130FE8D5-1CA2-034D-BE7C-659ABD4542F5}" type="pres">
      <dgm:prSet presAssocID="{1A2526CB-1B1B-C442-B53C-21D10CEB8D94}" presName="hierRoot4" presStyleCnt="0"/>
      <dgm:spPr/>
    </dgm:pt>
    <dgm:pt modelId="{2E524C50-1572-E344-9AEC-B668F3678ED9}" type="pres">
      <dgm:prSet presAssocID="{1A2526CB-1B1B-C442-B53C-21D10CEB8D94}" presName="composite4" presStyleCnt="0"/>
      <dgm:spPr/>
    </dgm:pt>
    <dgm:pt modelId="{BC588244-F1F1-3343-9F40-77D35F97E7BA}" type="pres">
      <dgm:prSet presAssocID="{1A2526CB-1B1B-C442-B53C-21D10CEB8D94}" presName="background4" presStyleLbl="node4" presStyleIdx="1" presStyleCnt="6"/>
      <dgm:spPr/>
    </dgm:pt>
    <dgm:pt modelId="{4AF6A7D0-01B4-6E4F-9FBC-05165F129E07}" type="pres">
      <dgm:prSet presAssocID="{1A2526CB-1B1B-C442-B53C-21D10CEB8D94}" presName="text4" presStyleLbl="fgAcc4" presStyleIdx="1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D3ADFDD-573B-4A47-A293-DB4CBF84158C}" type="pres">
      <dgm:prSet presAssocID="{1A2526CB-1B1B-C442-B53C-21D10CEB8D94}" presName="hierChild5" presStyleCnt="0"/>
      <dgm:spPr/>
    </dgm:pt>
    <dgm:pt modelId="{1A5F8815-7942-8D4D-993C-5400046A818D}" type="pres">
      <dgm:prSet presAssocID="{F6E3E429-E42E-8942-A4BC-147625833811}" presName="Name17" presStyleLbl="parChTrans1D3" presStyleIdx="1" presStyleCnt="4"/>
      <dgm:spPr/>
      <dgm:t>
        <a:bodyPr/>
        <a:lstStyle/>
        <a:p>
          <a:endParaRPr lang="it-IT"/>
        </a:p>
      </dgm:t>
    </dgm:pt>
    <dgm:pt modelId="{0C5A60C7-330F-5B46-AB89-B60A4E7558A2}" type="pres">
      <dgm:prSet presAssocID="{D4FBB895-DAE7-EE48-93BC-CFFC237878E6}" presName="hierRoot3" presStyleCnt="0"/>
      <dgm:spPr/>
    </dgm:pt>
    <dgm:pt modelId="{7228C52B-D112-4D4D-B817-1A03EA87FEB9}" type="pres">
      <dgm:prSet presAssocID="{D4FBB895-DAE7-EE48-93BC-CFFC237878E6}" presName="composite3" presStyleCnt="0"/>
      <dgm:spPr/>
    </dgm:pt>
    <dgm:pt modelId="{769C379D-4670-0845-B264-E1292A25D346}" type="pres">
      <dgm:prSet presAssocID="{D4FBB895-DAE7-EE48-93BC-CFFC237878E6}" presName="background3" presStyleLbl="node3" presStyleIdx="1" presStyleCnt="4"/>
      <dgm:spPr/>
    </dgm:pt>
    <dgm:pt modelId="{F5E14009-B592-5F45-86FE-F0F4AD703847}" type="pres">
      <dgm:prSet presAssocID="{D4FBB895-DAE7-EE48-93BC-CFFC237878E6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F9E9F14-41A0-BB47-B033-BF2638E4EC61}" type="pres">
      <dgm:prSet presAssocID="{D4FBB895-DAE7-EE48-93BC-CFFC237878E6}" presName="hierChild4" presStyleCnt="0"/>
      <dgm:spPr/>
    </dgm:pt>
    <dgm:pt modelId="{A3BDC22C-9592-0D4C-A78C-1CEEA151B774}" type="pres">
      <dgm:prSet presAssocID="{FC6D00AB-EAE2-B543-B783-1B3A5348D426}" presName="Name10" presStyleLbl="parChTrans1D2" presStyleIdx="1" presStyleCnt="2"/>
      <dgm:spPr/>
      <dgm:t>
        <a:bodyPr/>
        <a:lstStyle/>
        <a:p>
          <a:endParaRPr lang="it-IT"/>
        </a:p>
      </dgm:t>
    </dgm:pt>
    <dgm:pt modelId="{6B4CDDD0-ABC5-0D49-A959-349978FD7559}" type="pres">
      <dgm:prSet presAssocID="{07CAEC64-F61D-F14A-B4E5-88F7BDA97A56}" presName="hierRoot2" presStyleCnt="0"/>
      <dgm:spPr/>
    </dgm:pt>
    <dgm:pt modelId="{39D24FE0-CB90-7A4A-B5B1-29CD1BFCDE92}" type="pres">
      <dgm:prSet presAssocID="{07CAEC64-F61D-F14A-B4E5-88F7BDA97A56}" presName="composite2" presStyleCnt="0"/>
      <dgm:spPr/>
    </dgm:pt>
    <dgm:pt modelId="{D52591C3-2AD8-D242-B8DE-C967B55E2170}" type="pres">
      <dgm:prSet presAssocID="{07CAEC64-F61D-F14A-B4E5-88F7BDA97A56}" presName="background2" presStyleLbl="node2" presStyleIdx="1" presStyleCnt="2"/>
      <dgm:spPr/>
    </dgm:pt>
    <dgm:pt modelId="{5F2179F5-EA94-6445-A397-02C295C02426}" type="pres">
      <dgm:prSet presAssocID="{07CAEC64-F61D-F14A-B4E5-88F7BDA97A56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01BC221-5B0E-484F-9716-0F0559F88EA3}" type="pres">
      <dgm:prSet presAssocID="{07CAEC64-F61D-F14A-B4E5-88F7BDA97A56}" presName="hierChild3" presStyleCnt="0"/>
      <dgm:spPr/>
    </dgm:pt>
    <dgm:pt modelId="{3078BCF6-3D25-EA46-9DBA-1914D8332125}" type="pres">
      <dgm:prSet presAssocID="{5626724F-6499-2A4B-AA5E-E1965A82BC0A}" presName="Name17" presStyleLbl="parChTrans1D3" presStyleIdx="2" presStyleCnt="4"/>
      <dgm:spPr/>
      <dgm:t>
        <a:bodyPr/>
        <a:lstStyle/>
        <a:p>
          <a:endParaRPr lang="it-IT"/>
        </a:p>
      </dgm:t>
    </dgm:pt>
    <dgm:pt modelId="{2F9895E5-9FD9-304F-B6C8-F510C8B0FFC0}" type="pres">
      <dgm:prSet presAssocID="{B8333932-EE74-FD46-BB30-920BE139A5DD}" presName="hierRoot3" presStyleCnt="0"/>
      <dgm:spPr/>
    </dgm:pt>
    <dgm:pt modelId="{9B20D9A5-1832-B24D-8F0D-E1C705EBD527}" type="pres">
      <dgm:prSet presAssocID="{B8333932-EE74-FD46-BB30-920BE139A5DD}" presName="composite3" presStyleCnt="0"/>
      <dgm:spPr/>
    </dgm:pt>
    <dgm:pt modelId="{3BD3F823-806B-1845-8FAF-0DC75FD46A2C}" type="pres">
      <dgm:prSet presAssocID="{B8333932-EE74-FD46-BB30-920BE139A5DD}" presName="background3" presStyleLbl="node3" presStyleIdx="2" presStyleCnt="4"/>
      <dgm:spPr/>
    </dgm:pt>
    <dgm:pt modelId="{B2D9A090-7CB8-A840-9034-6341D24922CF}" type="pres">
      <dgm:prSet presAssocID="{B8333932-EE74-FD46-BB30-920BE139A5DD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CF6B3A3-1E8D-A343-BA08-F85DE9C9B2E5}" type="pres">
      <dgm:prSet presAssocID="{B8333932-EE74-FD46-BB30-920BE139A5DD}" presName="hierChild4" presStyleCnt="0"/>
      <dgm:spPr/>
    </dgm:pt>
    <dgm:pt modelId="{2D4C364F-133F-D149-A589-46596C288F94}" type="pres">
      <dgm:prSet presAssocID="{03E9D97A-59CF-0E47-8FE0-9E38DCBCDCE3}" presName="Name17" presStyleLbl="parChTrans1D3" presStyleIdx="3" presStyleCnt="4"/>
      <dgm:spPr/>
      <dgm:t>
        <a:bodyPr/>
        <a:lstStyle/>
        <a:p>
          <a:endParaRPr lang="it-IT"/>
        </a:p>
      </dgm:t>
    </dgm:pt>
    <dgm:pt modelId="{1E5D0D4D-BA2E-D44E-9FE3-E0BCFC3E93CE}" type="pres">
      <dgm:prSet presAssocID="{A7252BDE-9D16-3744-8835-170614588E5E}" presName="hierRoot3" presStyleCnt="0"/>
      <dgm:spPr/>
    </dgm:pt>
    <dgm:pt modelId="{7564CE4C-FBF9-BF43-8DB3-96124E030FB7}" type="pres">
      <dgm:prSet presAssocID="{A7252BDE-9D16-3744-8835-170614588E5E}" presName="composite3" presStyleCnt="0"/>
      <dgm:spPr/>
    </dgm:pt>
    <dgm:pt modelId="{400D8C19-5278-0D41-938C-C7995F85DA3D}" type="pres">
      <dgm:prSet presAssocID="{A7252BDE-9D16-3744-8835-170614588E5E}" presName="background3" presStyleLbl="node3" presStyleIdx="3" presStyleCnt="4"/>
      <dgm:spPr/>
    </dgm:pt>
    <dgm:pt modelId="{4AFE2D7E-5A4B-4944-A38B-E29B9386A7B7}" type="pres">
      <dgm:prSet presAssocID="{A7252BDE-9D16-3744-8835-170614588E5E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86503800-5709-F549-A9EA-36A9CA94EC0E}" type="pres">
      <dgm:prSet presAssocID="{A7252BDE-9D16-3744-8835-170614588E5E}" presName="hierChild4" presStyleCnt="0"/>
      <dgm:spPr/>
    </dgm:pt>
    <dgm:pt modelId="{617AAA17-03E0-9F4B-9D55-BA3A95EED8D7}" type="pres">
      <dgm:prSet presAssocID="{F9F884EA-94A8-D04D-8DC8-15F7C0E4C43F}" presName="Name23" presStyleLbl="parChTrans1D4" presStyleIdx="2" presStyleCnt="6"/>
      <dgm:spPr/>
      <dgm:t>
        <a:bodyPr/>
        <a:lstStyle/>
        <a:p>
          <a:endParaRPr lang="it-IT"/>
        </a:p>
      </dgm:t>
    </dgm:pt>
    <dgm:pt modelId="{C6BB15D1-6EAC-D34C-80C5-42C390C627A3}" type="pres">
      <dgm:prSet presAssocID="{6EA9621F-2EE6-6D42-9194-B8AAD3131C78}" presName="hierRoot4" presStyleCnt="0"/>
      <dgm:spPr/>
    </dgm:pt>
    <dgm:pt modelId="{3F8FA3C7-4B9C-7145-B0DC-42FC0BF1156C}" type="pres">
      <dgm:prSet presAssocID="{6EA9621F-2EE6-6D42-9194-B8AAD3131C78}" presName="composite4" presStyleCnt="0"/>
      <dgm:spPr/>
    </dgm:pt>
    <dgm:pt modelId="{91462A2B-DD66-B44E-8D93-641CC35634F7}" type="pres">
      <dgm:prSet presAssocID="{6EA9621F-2EE6-6D42-9194-B8AAD3131C78}" presName="background4" presStyleLbl="node4" presStyleIdx="2" presStyleCnt="6"/>
      <dgm:spPr/>
    </dgm:pt>
    <dgm:pt modelId="{7499CEC8-87A7-8F49-985F-1F9A662A5334}" type="pres">
      <dgm:prSet presAssocID="{6EA9621F-2EE6-6D42-9194-B8AAD3131C78}" presName="text4" presStyleLbl="fgAcc4" presStyleIdx="2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E78EF817-522F-8C40-BBA2-BB172E6AD87D}" type="pres">
      <dgm:prSet presAssocID="{6EA9621F-2EE6-6D42-9194-B8AAD3131C78}" presName="hierChild5" presStyleCnt="0"/>
      <dgm:spPr/>
    </dgm:pt>
    <dgm:pt modelId="{1ECBDE29-51A8-7D4F-AD97-F316DB423F7D}" type="pres">
      <dgm:prSet presAssocID="{94A15882-3398-9B45-A402-FE7F3384B1D8}" presName="Name23" presStyleLbl="parChTrans1D4" presStyleIdx="3" presStyleCnt="6"/>
      <dgm:spPr/>
      <dgm:t>
        <a:bodyPr/>
        <a:lstStyle/>
        <a:p>
          <a:endParaRPr lang="it-IT"/>
        </a:p>
      </dgm:t>
    </dgm:pt>
    <dgm:pt modelId="{80C9430E-FF27-B04F-9418-24EF538151AE}" type="pres">
      <dgm:prSet presAssocID="{F6378306-6426-3349-9F60-A5B38B0745ED}" presName="hierRoot4" presStyleCnt="0"/>
      <dgm:spPr/>
    </dgm:pt>
    <dgm:pt modelId="{4927132A-882F-9640-BDBF-BA544AF55352}" type="pres">
      <dgm:prSet presAssocID="{F6378306-6426-3349-9F60-A5B38B0745ED}" presName="composite4" presStyleCnt="0"/>
      <dgm:spPr/>
    </dgm:pt>
    <dgm:pt modelId="{1D0BE860-C67A-B04D-B516-0C44CA34A6AA}" type="pres">
      <dgm:prSet presAssocID="{F6378306-6426-3349-9F60-A5B38B0745ED}" presName="background4" presStyleLbl="node4" presStyleIdx="3" presStyleCnt="6"/>
      <dgm:spPr/>
    </dgm:pt>
    <dgm:pt modelId="{F0FEF5A9-A570-D548-B11B-32B1A88EC494}" type="pres">
      <dgm:prSet presAssocID="{F6378306-6426-3349-9F60-A5B38B0745ED}" presName="text4" presStyleLbl="fgAcc4" presStyleIdx="3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8B345FE-4986-5348-B38E-968D84AC378F}" type="pres">
      <dgm:prSet presAssocID="{F6378306-6426-3349-9F60-A5B38B0745ED}" presName="hierChild5" presStyleCnt="0"/>
      <dgm:spPr/>
    </dgm:pt>
    <dgm:pt modelId="{3F3AC89E-6C1A-0347-9194-A62DDAF29CC8}" type="pres">
      <dgm:prSet presAssocID="{77E3A09E-5F16-A345-B2BC-1E6F53CEDB80}" presName="Name23" presStyleLbl="parChTrans1D4" presStyleIdx="4" presStyleCnt="6"/>
      <dgm:spPr/>
      <dgm:t>
        <a:bodyPr/>
        <a:lstStyle/>
        <a:p>
          <a:endParaRPr lang="it-IT"/>
        </a:p>
      </dgm:t>
    </dgm:pt>
    <dgm:pt modelId="{EC060CD4-DE7C-A14C-97FF-623F79CCD506}" type="pres">
      <dgm:prSet presAssocID="{7158FBA0-06FA-D64E-865E-93CF7F8A7356}" presName="hierRoot4" presStyleCnt="0"/>
      <dgm:spPr/>
    </dgm:pt>
    <dgm:pt modelId="{50B96493-EC00-6D4A-BF72-CC1944C5C6B0}" type="pres">
      <dgm:prSet presAssocID="{7158FBA0-06FA-D64E-865E-93CF7F8A7356}" presName="composite4" presStyleCnt="0"/>
      <dgm:spPr/>
    </dgm:pt>
    <dgm:pt modelId="{DCBD7C4B-C106-DB49-BF0E-EAE63D10D02F}" type="pres">
      <dgm:prSet presAssocID="{7158FBA0-06FA-D64E-865E-93CF7F8A7356}" presName="background4" presStyleLbl="node4" presStyleIdx="4" presStyleCnt="6"/>
      <dgm:spPr/>
    </dgm:pt>
    <dgm:pt modelId="{C940DFCD-3FDD-BF42-AD66-D5FC08D5046B}" type="pres">
      <dgm:prSet presAssocID="{7158FBA0-06FA-D64E-865E-93CF7F8A7356}" presName="text4" presStyleLbl="fgAcc4" presStyleIdx="4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FE61B53-40CC-BC49-A897-25D16C916A76}" type="pres">
      <dgm:prSet presAssocID="{7158FBA0-06FA-D64E-865E-93CF7F8A7356}" presName="hierChild5" presStyleCnt="0"/>
      <dgm:spPr/>
    </dgm:pt>
    <dgm:pt modelId="{569A4360-ED17-3144-A543-5944D6EDEB4E}" type="pres">
      <dgm:prSet presAssocID="{D6FF6470-FFBA-B24F-BD35-B1271BCAE778}" presName="Name23" presStyleLbl="parChTrans1D4" presStyleIdx="5" presStyleCnt="6"/>
      <dgm:spPr/>
      <dgm:t>
        <a:bodyPr/>
        <a:lstStyle/>
        <a:p>
          <a:endParaRPr lang="it-IT"/>
        </a:p>
      </dgm:t>
    </dgm:pt>
    <dgm:pt modelId="{FD1F7899-57BC-1941-93AB-1509715D1102}" type="pres">
      <dgm:prSet presAssocID="{06A40203-50A7-1A47-A66F-5E02F4C2C3AD}" presName="hierRoot4" presStyleCnt="0"/>
      <dgm:spPr/>
    </dgm:pt>
    <dgm:pt modelId="{24FED57E-0E9F-A141-98AB-C3743FE8CA9C}" type="pres">
      <dgm:prSet presAssocID="{06A40203-50A7-1A47-A66F-5E02F4C2C3AD}" presName="composite4" presStyleCnt="0"/>
      <dgm:spPr/>
    </dgm:pt>
    <dgm:pt modelId="{E4D53E65-0142-DF44-8B5D-AE4050846412}" type="pres">
      <dgm:prSet presAssocID="{06A40203-50A7-1A47-A66F-5E02F4C2C3AD}" presName="background4" presStyleLbl="node4" presStyleIdx="5" presStyleCnt="6"/>
      <dgm:spPr/>
    </dgm:pt>
    <dgm:pt modelId="{0EEE4BA3-70AA-C749-96F2-3A133823CA8F}" type="pres">
      <dgm:prSet presAssocID="{06A40203-50A7-1A47-A66F-5E02F4C2C3AD}" presName="text4" presStyleLbl="fgAcc4" presStyleIdx="5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FF9A34FD-A528-3744-A7A1-67D6B1A6C02B}" type="pres">
      <dgm:prSet presAssocID="{06A40203-50A7-1A47-A66F-5E02F4C2C3AD}" presName="hierChild5" presStyleCnt="0"/>
      <dgm:spPr/>
    </dgm:pt>
  </dgm:ptLst>
  <dgm:cxnLst>
    <dgm:cxn modelId="{41645A6B-5C58-4F4A-8542-ED20D98BD69E}" type="presOf" srcId="{1CE01F19-97E1-084A-B29F-75005FB31AFC}" destId="{47D30D24-E455-3549-A4CC-5E1FD484A4EA}" srcOrd="0" destOrd="0" presId="urn:microsoft.com/office/officeart/2005/8/layout/hierarchy1"/>
    <dgm:cxn modelId="{62F83ECB-ECFB-AA41-A449-B90073D3EF53}" type="presOf" srcId="{F6E3E429-E42E-8942-A4BC-147625833811}" destId="{1A5F8815-7942-8D4D-993C-5400046A818D}" srcOrd="0" destOrd="0" presId="urn:microsoft.com/office/officeart/2005/8/layout/hierarchy1"/>
    <dgm:cxn modelId="{2875E1D3-361E-6A41-A203-99D2FFCE7778}" type="presOf" srcId="{F6378306-6426-3349-9F60-A5B38B0745ED}" destId="{F0FEF5A9-A570-D548-B11B-32B1A88EC494}" srcOrd="0" destOrd="0" presId="urn:microsoft.com/office/officeart/2005/8/layout/hierarchy1"/>
    <dgm:cxn modelId="{D36C3078-A3BB-394B-A622-9E61919E3C81}" srcId="{A7252BDE-9D16-3744-8835-170614588E5E}" destId="{F6378306-6426-3349-9F60-A5B38B0745ED}" srcOrd="1" destOrd="0" parTransId="{94A15882-3398-9B45-A402-FE7F3384B1D8}" sibTransId="{031578CD-CDAD-914E-A2CF-632E63F39504}"/>
    <dgm:cxn modelId="{6DCBD5FA-7141-4943-89EF-426929A2F31F}" type="presOf" srcId="{6EA9621F-2EE6-6D42-9194-B8AAD3131C78}" destId="{7499CEC8-87A7-8F49-985F-1F9A662A5334}" srcOrd="0" destOrd="0" presId="urn:microsoft.com/office/officeart/2005/8/layout/hierarchy1"/>
    <dgm:cxn modelId="{6DDED4A8-D74E-5044-8F42-C04033B3FB36}" type="presOf" srcId="{D4FBB895-DAE7-EE48-93BC-CFFC237878E6}" destId="{F5E14009-B592-5F45-86FE-F0F4AD703847}" srcOrd="0" destOrd="0" presId="urn:microsoft.com/office/officeart/2005/8/layout/hierarchy1"/>
    <dgm:cxn modelId="{97FA1653-CD1E-7441-AACE-BAD96F520D6D}" srcId="{A25C4ACB-FCE4-BC47-BC6B-A71C25249472}" destId="{1CE01F19-97E1-084A-B29F-75005FB31AFC}" srcOrd="0" destOrd="0" parTransId="{7CC99660-0126-3B49-9A55-480E9358B052}" sibTransId="{8EE4B848-B584-A34D-8FDE-64C20929C6D3}"/>
    <dgm:cxn modelId="{485BAF1B-5216-1046-8117-28582321FABF}" srcId="{7E09760D-5540-C845-8C7F-75E5548491A5}" destId="{924422B1-2C6B-054F-99C1-DD942848B976}" srcOrd="0" destOrd="0" parTransId="{87AE370F-6A8E-9B4F-AD4C-E274B97C323B}" sibTransId="{4D178371-FFB3-D342-BF72-446FC5373A5B}"/>
    <dgm:cxn modelId="{27590FD0-1F7E-1042-834B-B04F0F8DDA74}" type="presOf" srcId="{0B007A73-777E-D641-AA7F-48D176C6E1B6}" destId="{1AE2FABE-8D56-5D43-A663-DEF620B6A300}" srcOrd="0" destOrd="0" presId="urn:microsoft.com/office/officeart/2005/8/layout/hierarchy1"/>
    <dgm:cxn modelId="{61D76402-F419-C849-B11E-C949278F5309}" type="presOf" srcId="{B8333932-EE74-FD46-BB30-920BE139A5DD}" destId="{B2D9A090-7CB8-A840-9034-6341D24922CF}" srcOrd="0" destOrd="0" presId="urn:microsoft.com/office/officeart/2005/8/layout/hierarchy1"/>
    <dgm:cxn modelId="{8286D39B-1946-7042-B1E9-44AF72A6AF10}" srcId="{1CE01F19-97E1-084A-B29F-75005FB31AFC}" destId="{9DCCF369-2924-8249-B490-46D71EF4A0A9}" srcOrd="0" destOrd="0" parTransId="{4982AD80-06C0-EB47-9D60-78AEDF07E38E}" sibTransId="{5FF98440-0DC7-A249-9DF8-B2A7031A1406}"/>
    <dgm:cxn modelId="{D64F83F1-DDE5-824C-9754-2E9C27BADB14}" type="presOf" srcId="{7C86BB4C-6A77-094E-AF71-1711CA6F92F7}" destId="{C7807359-D819-3743-8264-E768B451B89E}" srcOrd="0" destOrd="0" presId="urn:microsoft.com/office/officeart/2005/8/layout/hierarchy1"/>
    <dgm:cxn modelId="{E288D47E-455E-0144-B4E1-2DD01E468111}" type="presOf" srcId="{7CC99660-0126-3B49-9A55-480E9358B052}" destId="{319C9B44-DD84-C94D-B392-8A550F044134}" srcOrd="0" destOrd="0" presId="urn:microsoft.com/office/officeart/2005/8/layout/hierarchy1"/>
    <dgm:cxn modelId="{0A40A748-32AF-9C42-9E88-AFC006E5BBBF}" type="presOf" srcId="{07CAEC64-F61D-F14A-B4E5-88F7BDA97A56}" destId="{5F2179F5-EA94-6445-A397-02C295C02426}" srcOrd="0" destOrd="0" presId="urn:microsoft.com/office/officeart/2005/8/layout/hierarchy1"/>
    <dgm:cxn modelId="{7E70EC52-BB32-AC4C-8461-5B3C06DD9171}" srcId="{1CE01F19-97E1-084A-B29F-75005FB31AFC}" destId="{1A2526CB-1B1B-C442-B53C-21D10CEB8D94}" srcOrd="1" destOrd="0" parTransId="{7C86BB4C-6A77-094E-AF71-1711CA6F92F7}" sibTransId="{8C85F337-0223-E046-90E1-F633D40E3765}"/>
    <dgm:cxn modelId="{BE2EAB60-44FE-4B45-BA28-0DA6ECEF7125}" srcId="{F6378306-6426-3349-9F60-A5B38B0745ED}" destId="{06A40203-50A7-1A47-A66F-5E02F4C2C3AD}" srcOrd="1" destOrd="0" parTransId="{D6FF6470-FFBA-B24F-BD35-B1271BCAE778}" sibTransId="{0D10005B-6F6F-9340-AB46-F15A4000C917}"/>
    <dgm:cxn modelId="{ABA4A272-DC5C-9740-AFBB-A7B0250F3571}" type="presOf" srcId="{9DCCF369-2924-8249-B490-46D71EF4A0A9}" destId="{3FB3025D-E928-9949-B8E0-8FD54688D26E}" srcOrd="0" destOrd="0" presId="urn:microsoft.com/office/officeart/2005/8/layout/hierarchy1"/>
    <dgm:cxn modelId="{84313EA2-DED4-484E-B355-5DE9867A4806}" srcId="{07CAEC64-F61D-F14A-B4E5-88F7BDA97A56}" destId="{A7252BDE-9D16-3744-8835-170614588E5E}" srcOrd="1" destOrd="0" parTransId="{03E9D97A-59CF-0E47-8FE0-9E38DCBCDCE3}" sibTransId="{F1A1713E-46C2-F44D-8716-5398124134D6}"/>
    <dgm:cxn modelId="{E667CF25-CC48-D049-9F44-37C4336E2C7D}" type="presOf" srcId="{06A40203-50A7-1A47-A66F-5E02F4C2C3AD}" destId="{0EEE4BA3-70AA-C749-96F2-3A133823CA8F}" srcOrd="0" destOrd="0" presId="urn:microsoft.com/office/officeart/2005/8/layout/hierarchy1"/>
    <dgm:cxn modelId="{39D91B56-9959-5840-B0A3-81F89A9590FF}" type="presOf" srcId="{77E3A09E-5F16-A345-B2BC-1E6F53CEDB80}" destId="{3F3AC89E-6C1A-0347-9194-A62DDAF29CC8}" srcOrd="0" destOrd="0" presId="urn:microsoft.com/office/officeart/2005/8/layout/hierarchy1"/>
    <dgm:cxn modelId="{D8C25CED-CC41-DF42-8849-F614FC199D57}" srcId="{924422B1-2C6B-054F-99C1-DD942848B976}" destId="{07CAEC64-F61D-F14A-B4E5-88F7BDA97A56}" srcOrd="1" destOrd="0" parTransId="{FC6D00AB-EAE2-B543-B783-1B3A5348D426}" sibTransId="{C0C0A336-F1A4-D345-8845-02A8E8A1C43B}"/>
    <dgm:cxn modelId="{5F6346D6-8301-0F4F-9689-8540290F916B}" srcId="{A7252BDE-9D16-3744-8835-170614588E5E}" destId="{6EA9621F-2EE6-6D42-9194-B8AAD3131C78}" srcOrd="0" destOrd="0" parTransId="{F9F884EA-94A8-D04D-8DC8-15F7C0E4C43F}" sibTransId="{936A78CB-82F5-CF4A-A85D-72B6F917D0C9}"/>
    <dgm:cxn modelId="{D95F8DDA-09CF-2441-94F9-9421562A6684}" type="presOf" srcId="{924422B1-2C6B-054F-99C1-DD942848B976}" destId="{39C4812F-3598-214F-A8FB-2797FF6F1794}" srcOrd="0" destOrd="0" presId="urn:microsoft.com/office/officeart/2005/8/layout/hierarchy1"/>
    <dgm:cxn modelId="{B6F3EA4A-5951-5345-9202-834F7537031B}" type="presOf" srcId="{94A15882-3398-9B45-A402-FE7F3384B1D8}" destId="{1ECBDE29-51A8-7D4F-AD97-F316DB423F7D}" srcOrd="0" destOrd="0" presId="urn:microsoft.com/office/officeart/2005/8/layout/hierarchy1"/>
    <dgm:cxn modelId="{35ED5AAB-AF3C-ED4E-9A8D-1CE462C7FF26}" srcId="{07CAEC64-F61D-F14A-B4E5-88F7BDA97A56}" destId="{B8333932-EE74-FD46-BB30-920BE139A5DD}" srcOrd="0" destOrd="0" parTransId="{5626724F-6499-2A4B-AA5E-E1965A82BC0A}" sibTransId="{645D00E4-8369-8347-8EFA-A53D5227D3B8}"/>
    <dgm:cxn modelId="{A0C9594D-E1E7-5944-8937-89E9279EE744}" type="presOf" srcId="{D6FF6470-FFBA-B24F-BD35-B1271BCAE778}" destId="{569A4360-ED17-3144-A543-5944D6EDEB4E}" srcOrd="0" destOrd="0" presId="urn:microsoft.com/office/officeart/2005/8/layout/hierarchy1"/>
    <dgm:cxn modelId="{FB111DAC-D4BA-7748-BCC0-24226F9582DD}" srcId="{F6378306-6426-3349-9F60-A5B38B0745ED}" destId="{7158FBA0-06FA-D64E-865E-93CF7F8A7356}" srcOrd="0" destOrd="0" parTransId="{77E3A09E-5F16-A345-B2BC-1E6F53CEDB80}" sibTransId="{722619AC-CEA7-6A4C-9198-133AF77C68F3}"/>
    <dgm:cxn modelId="{CE1E30CF-0CD6-7643-9CEA-18523F2CBCE5}" type="presOf" srcId="{FC6D00AB-EAE2-B543-B783-1B3A5348D426}" destId="{A3BDC22C-9592-0D4C-A78C-1CEEA151B774}" srcOrd="0" destOrd="0" presId="urn:microsoft.com/office/officeart/2005/8/layout/hierarchy1"/>
    <dgm:cxn modelId="{A8C96186-B227-054C-A670-3F5FE9D68711}" type="presOf" srcId="{7158FBA0-06FA-D64E-865E-93CF7F8A7356}" destId="{C940DFCD-3FDD-BF42-AD66-D5FC08D5046B}" srcOrd="0" destOrd="0" presId="urn:microsoft.com/office/officeart/2005/8/layout/hierarchy1"/>
    <dgm:cxn modelId="{5CD657DE-813A-B649-AB06-7B1D78EA8E9A}" srcId="{A25C4ACB-FCE4-BC47-BC6B-A71C25249472}" destId="{D4FBB895-DAE7-EE48-93BC-CFFC237878E6}" srcOrd="1" destOrd="0" parTransId="{F6E3E429-E42E-8942-A4BC-147625833811}" sibTransId="{3EB8368A-BD7B-2D4C-BCF4-41BF5713BDEC}"/>
    <dgm:cxn modelId="{27DCAE5B-8215-6443-80E0-D540C872DE89}" srcId="{924422B1-2C6B-054F-99C1-DD942848B976}" destId="{A25C4ACB-FCE4-BC47-BC6B-A71C25249472}" srcOrd="0" destOrd="0" parTransId="{0B007A73-777E-D641-AA7F-48D176C6E1B6}" sibTransId="{186D59AE-FC5D-2B49-9568-F91FD0497ED9}"/>
    <dgm:cxn modelId="{F24B2E23-747B-E34A-8635-2E0074288AE3}" type="presOf" srcId="{A7252BDE-9D16-3744-8835-170614588E5E}" destId="{4AFE2D7E-5A4B-4944-A38B-E29B9386A7B7}" srcOrd="0" destOrd="0" presId="urn:microsoft.com/office/officeart/2005/8/layout/hierarchy1"/>
    <dgm:cxn modelId="{FCA03E0C-61AD-A147-94F6-39D86E78CCC0}" type="presOf" srcId="{5626724F-6499-2A4B-AA5E-E1965A82BC0A}" destId="{3078BCF6-3D25-EA46-9DBA-1914D8332125}" srcOrd="0" destOrd="0" presId="urn:microsoft.com/office/officeart/2005/8/layout/hierarchy1"/>
    <dgm:cxn modelId="{F91A5D4A-C0BA-5F41-8823-1FFF00C5B90E}" type="presOf" srcId="{F9F884EA-94A8-D04D-8DC8-15F7C0E4C43F}" destId="{617AAA17-03E0-9F4B-9D55-BA3A95EED8D7}" srcOrd="0" destOrd="0" presId="urn:microsoft.com/office/officeart/2005/8/layout/hierarchy1"/>
    <dgm:cxn modelId="{0D7C575A-4A9B-FB45-A853-B1835EA881E6}" type="presOf" srcId="{A25C4ACB-FCE4-BC47-BC6B-A71C25249472}" destId="{00075A76-D4C6-574D-BAEB-DE6E98907A31}" srcOrd="0" destOrd="0" presId="urn:microsoft.com/office/officeart/2005/8/layout/hierarchy1"/>
    <dgm:cxn modelId="{CD1AADA3-5E03-E34C-A601-3B8EB2C9E92A}" type="presOf" srcId="{03E9D97A-59CF-0E47-8FE0-9E38DCBCDCE3}" destId="{2D4C364F-133F-D149-A589-46596C288F94}" srcOrd="0" destOrd="0" presId="urn:microsoft.com/office/officeart/2005/8/layout/hierarchy1"/>
    <dgm:cxn modelId="{D13068C6-2693-C744-9091-03105AC783D2}" type="presOf" srcId="{4982AD80-06C0-EB47-9D60-78AEDF07E38E}" destId="{2511ADF2-5D54-504D-995D-02149F0E8D5D}" srcOrd="0" destOrd="0" presId="urn:microsoft.com/office/officeart/2005/8/layout/hierarchy1"/>
    <dgm:cxn modelId="{0D4791AA-7D4F-A24D-8990-1F44B9895096}" type="presOf" srcId="{1A2526CB-1B1B-C442-B53C-21D10CEB8D94}" destId="{4AF6A7D0-01B4-6E4F-9FBC-05165F129E07}" srcOrd="0" destOrd="0" presId="urn:microsoft.com/office/officeart/2005/8/layout/hierarchy1"/>
    <dgm:cxn modelId="{29B0EEAC-4EFF-3F4D-B269-8F512222B58C}" type="presOf" srcId="{7E09760D-5540-C845-8C7F-75E5548491A5}" destId="{5EB88AEB-DB08-9143-A970-EEE47F9B0897}" srcOrd="0" destOrd="0" presId="urn:microsoft.com/office/officeart/2005/8/layout/hierarchy1"/>
    <dgm:cxn modelId="{C22A79B9-81D4-7A4C-95CF-B69412E4AADC}" type="presParOf" srcId="{5EB88AEB-DB08-9143-A970-EEE47F9B0897}" destId="{A6CA5013-754A-F44D-802D-0DE115BEFDAD}" srcOrd="0" destOrd="0" presId="urn:microsoft.com/office/officeart/2005/8/layout/hierarchy1"/>
    <dgm:cxn modelId="{79414885-EC54-4A40-9795-13EC73F24987}" type="presParOf" srcId="{A6CA5013-754A-F44D-802D-0DE115BEFDAD}" destId="{DB222CE0-3863-BF40-9C1B-1FFEC9AF8A32}" srcOrd="0" destOrd="0" presId="urn:microsoft.com/office/officeart/2005/8/layout/hierarchy1"/>
    <dgm:cxn modelId="{472F8BD0-FF2D-704C-8F40-B2C8E20D04AC}" type="presParOf" srcId="{DB222CE0-3863-BF40-9C1B-1FFEC9AF8A32}" destId="{718C2219-A984-E746-A40E-23886821D41E}" srcOrd="0" destOrd="0" presId="urn:microsoft.com/office/officeart/2005/8/layout/hierarchy1"/>
    <dgm:cxn modelId="{59E6B840-BA4A-4D4C-A5E0-6A49C1FDC6F6}" type="presParOf" srcId="{DB222CE0-3863-BF40-9C1B-1FFEC9AF8A32}" destId="{39C4812F-3598-214F-A8FB-2797FF6F1794}" srcOrd="1" destOrd="0" presId="urn:microsoft.com/office/officeart/2005/8/layout/hierarchy1"/>
    <dgm:cxn modelId="{C7295486-0391-324B-A1B2-16575232FBB5}" type="presParOf" srcId="{A6CA5013-754A-F44D-802D-0DE115BEFDAD}" destId="{0AD9D442-903A-524D-A946-1B380D48CBF8}" srcOrd="1" destOrd="0" presId="urn:microsoft.com/office/officeart/2005/8/layout/hierarchy1"/>
    <dgm:cxn modelId="{1A5B53C4-D1FF-DF48-BFB1-C4C78B4C7803}" type="presParOf" srcId="{0AD9D442-903A-524D-A946-1B380D48CBF8}" destId="{1AE2FABE-8D56-5D43-A663-DEF620B6A300}" srcOrd="0" destOrd="0" presId="urn:microsoft.com/office/officeart/2005/8/layout/hierarchy1"/>
    <dgm:cxn modelId="{7188D69D-6B42-3C46-8A69-B869C1CDE15D}" type="presParOf" srcId="{0AD9D442-903A-524D-A946-1B380D48CBF8}" destId="{3F825FBD-839C-EE49-B91A-2242D099CF1B}" srcOrd="1" destOrd="0" presId="urn:microsoft.com/office/officeart/2005/8/layout/hierarchy1"/>
    <dgm:cxn modelId="{384CCCC7-CCC7-6349-8C33-D9E757B30818}" type="presParOf" srcId="{3F825FBD-839C-EE49-B91A-2242D099CF1B}" destId="{7B89EF63-0D05-B642-B74B-3366A6BA5B27}" srcOrd="0" destOrd="0" presId="urn:microsoft.com/office/officeart/2005/8/layout/hierarchy1"/>
    <dgm:cxn modelId="{A6AB8BCA-426F-8940-AF42-92AB22AF02DB}" type="presParOf" srcId="{7B89EF63-0D05-B642-B74B-3366A6BA5B27}" destId="{48FD3A90-B7F4-E44C-A4C2-063704658490}" srcOrd="0" destOrd="0" presId="urn:microsoft.com/office/officeart/2005/8/layout/hierarchy1"/>
    <dgm:cxn modelId="{1445FC04-2128-DB4A-8037-AEA5AF868686}" type="presParOf" srcId="{7B89EF63-0D05-B642-B74B-3366A6BA5B27}" destId="{00075A76-D4C6-574D-BAEB-DE6E98907A31}" srcOrd="1" destOrd="0" presId="urn:microsoft.com/office/officeart/2005/8/layout/hierarchy1"/>
    <dgm:cxn modelId="{EB29382A-8B21-FD43-8EBF-DB6A6FB7DDB0}" type="presParOf" srcId="{3F825FBD-839C-EE49-B91A-2242D099CF1B}" destId="{0080EF59-F53C-0A4F-B130-86CDEB575673}" srcOrd="1" destOrd="0" presId="urn:microsoft.com/office/officeart/2005/8/layout/hierarchy1"/>
    <dgm:cxn modelId="{3655D097-269A-4745-9322-48CC35F2BFA0}" type="presParOf" srcId="{0080EF59-F53C-0A4F-B130-86CDEB575673}" destId="{319C9B44-DD84-C94D-B392-8A550F044134}" srcOrd="0" destOrd="0" presId="urn:microsoft.com/office/officeart/2005/8/layout/hierarchy1"/>
    <dgm:cxn modelId="{EA39C77E-26C1-2B4A-A6ED-B3CB45C269FA}" type="presParOf" srcId="{0080EF59-F53C-0A4F-B130-86CDEB575673}" destId="{20312CD3-7483-984E-A9F2-74503EAB39EE}" srcOrd="1" destOrd="0" presId="urn:microsoft.com/office/officeart/2005/8/layout/hierarchy1"/>
    <dgm:cxn modelId="{D6465BCA-1A48-3541-BFBC-9102F7959D4F}" type="presParOf" srcId="{20312CD3-7483-984E-A9F2-74503EAB39EE}" destId="{AD95C645-09B0-424C-8987-52B1AACAD73D}" srcOrd="0" destOrd="0" presId="urn:microsoft.com/office/officeart/2005/8/layout/hierarchy1"/>
    <dgm:cxn modelId="{FD75A2F7-C140-8145-9BFB-128708AB48A3}" type="presParOf" srcId="{AD95C645-09B0-424C-8987-52B1AACAD73D}" destId="{1ED7C65E-1D3B-6345-B3CC-B2F5CCB9533D}" srcOrd="0" destOrd="0" presId="urn:microsoft.com/office/officeart/2005/8/layout/hierarchy1"/>
    <dgm:cxn modelId="{2B5B8113-AB90-8D4A-9510-1D59CB4F1267}" type="presParOf" srcId="{AD95C645-09B0-424C-8987-52B1AACAD73D}" destId="{47D30D24-E455-3549-A4CC-5E1FD484A4EA}" srcOrd="1" destOrd="0" presId="urn:microsoft.com/office/officeart/2005/8/layout/hierarchy1"/>
    <dgm:cxn modelId="{23788D74-9C16-8D49-A317-796507AB4C68}" type="presParOf" srcId="{20312CD3-7483-984E-A9F2-74503EAB39EE}" destId="{C8893E42-7886-E643-9B3B-5DDE43307BE0}" srcOrd="1" destOrd="0" presId="urn:microsoft.com/office/officeart/2005/8/layout/hierarchy1"/>
    <dgm:cxn modelId="{DEE7C736-D7D5-B643-A02B-023077615A4A}" type="presParOf" srcId="{C8893E42-7886-E643-9B3B-5DDE43307BE0}" destId="{2511ADF2-5D54-504D-995D-02149F0E8D5D}" srcOrd="0" destOrd="0" presId="urn:microsoft.com/office/officeart/2005/8/layout/hierarchy1"/>
    <dgm:cxn modelId="{A976D6CB-21C3-C54A-80D4-5341F23D6525}" type="presParOf" srcId="{C8893E42-7886-E643-9B3B-5DDE43307BE0}" destId="{8890CCC1-65D8-D248-A9B2-C9A6641F24AA}" srcOrd="1" destOrd="0" presId="urn:microsoft.com/office/officeart/2005/8/layout/hierarchy1"/>
    <dgm:cxn modelId="{6BF6D3BC-7D6B-174F-8A26-3273FA1C2082}" type="presParOf" srcId="{8890CCC1-65D8-D248-A9B2-C9A6641F24AA}" destId="{B83ACE29-BDED-9D4F-875A-24D175DF9367}" srcOrd="0" destOrd="0" presId="urn:microsoft.com/office/officeart/2005/8/layout/hierarchy1"/>
    <dgm:cxn modelId="{A23AFE26-9820-344A-A0BC-615B00317EA2}" type="presParOf" srcId="{B83ACE29-BDED-9D4F-875A-24D175DF9367}" destId="{5A931F0C-EC0A-AA4B-878A-739A557124CF}" srcOrd="0" destOrd="0" presId="urn:microsoft.com/office/officeart/2005/8/layout/hierarchy1"/>
    <dgm:cxn modelId="{8C95EC93-A7D5-FB46-B893-489FD1D2C106}" type="presParOf" srcId="{B83ACE29-BDED-9D4F-875A-24D175DF9367}" destId="{3FB3025D-E928-9949-B8E0-8FD54688D26E}" srcOrd="1" destOrd="0" presId="urn:microsoft.com/office/officeart/2005/8/layout/hierarchy1"/>
    <dgm:cxn modelId="{219D420C-01E6-0E4E-B109-33F118EF0CBD}" type="presParOf" srcId="{8890CCC1-65D8-D248-A9B2-C9A6641F24AA}" destId="{BC107ABD-6927-404F-9CCD-0CC5DD9F6408}" srcOrd="1" destOrd="0" presId="urn:microsoft.com/office/officeart/2005/8/layout/hierarchy1"/>
    <dgm:cxn modelId="{6BE15F25-2D04-DF4F-9702-185DBD81A861}" type="presParOf" srcId="{C8893E42-7886-E643-9B3B-5DDE43307BE0}" destId="{C7807359-D819-3743-8264-E768B451B89E}" srcOrd="2" destOrd="0" presId="urn:microsoft.com/office/officeart/2005/8/layout/hierarchy1"/>
    <dgm:cxn modelId="{2AE53278-B285-D149-9A9A-FFA5D49BF714}" type="presParOf" srcId="{C8893E42-7886-E643-9B3B-5DDE43307BE0}" destId="{130FE8D5-1CA2-034D-BE7C-659ABD4542F5}" srcOrd="3" destOrd="0" presId="urn:microsoft.com/office/officeart/2005/8/layout/hierarchy1"/>
    <dgm:cxn modelId="{3716AE68-AB70-F640-A43D-3AE4D97876EF}" type="presParOf" srcId="{130FE8D5-1CA2-034D-BE7C-659ABD4542F5}" destId="{2E524C50-1572-E344-9AEC-B668F3678ED9}" srcOrd="0" destOrd="0" presId="urn:microsoft.com/office/officeart/2005/8/layout/hierarchy1"/>
    <dgm:cxn modelId="{F302EFDA-F41D-F64B-AD0F-82588C93EC01}" type="presParOf" srcId="{2E524C50-1572-E344-9AEC-B668F3678ED9}" destId="{BC588244-F1F1-3343-9F40-77D35F97E7BA}" srcOrd="0" destOrd="0" presId="urn:microsoft.com/office/officeart/2005/8/layout/hierarchy1"/>
    <dgm:cxn modelId="{38A39AF3-8AE2-6A45-9286-77AA3DDFD6FF}" type="presParOf" srcId="{2E524C50-1572-E344-9AEC-B668F3678ED9}" destId="{4AF6A7D0-01B4-6E4F-9FBC-05165F129E07}" srcOrd="1" destOrd="0" presId="urn:microsoft.com/office/officeart/2005/8/layout/hierarchy1"/>
    <dgm:cxn modelId="{D5CAA0A4-956E-E440-85E3-EFDAF5D773F3}" type="presParOf" srcId="{130FE8D5-1CA2-034D-BE7C-659ABD4542F5}" destId="{3D3ADFDD-573B-4A47-A293-DB4CBF84158C}" srcOrd="1" destOrd="0" presId="urn:microsoft.com/office/officeart/2005/8/layout/hierarchy1"/>
    <dgm:cxn modelId="{751F9DC2-DC6E-FE4A-ABA4-B0821B2AA77E}" type="presParOf" srcId="{0080EF59-F53C-0A4F-B130-86CDEB575673}" destId="{1A5F8815-7942-8D4D-993C-5400046A818D}" srcOrd="2" destOrd="0" presId="urn:microsoft.com/office/officeart/2005/8/layout/hierarchy1"/>
    <dgm:cxn modelId="{2F0EDE1D-E5DD-6B4C-9D03-314D895F385B}" type="presParOf" srcId="{0080EF59-F53C-0A4F-B130-86CDEB575673}" destId="{0C5A60C7-330F-5B46-AB89-B60A4E7558A2}" srcOrd="3" destOrd="0" presId="urn:microsoft.com/office/officeart/2005/8/layout/hierarchy1"/>
    <dgm:cxn modelId="{01E8133E-D58F-4346-9946-8EA88230DBEE}" type="presParOf" srcId="{0C5A60C7-330F-5B46-AB89-B60A4E7558A2}" destId="{7228C52B-D112-4D4D-B817-1A03EA87FEB9}" srcOrd="0" destOrd="0" presId="urn:microsoft.com/office/officeart/2005/8/layout/hierarchy1"/>
    <dgm:cxn modelId="{A04384CB-0C28-AE47-A523-70617F37531B}" type="presParOf" srcId="{7228C52B-D112-4D4D-B817-1A03EA87FEB9}" destId="{769C379D-4670-0845-B264-E1292A25D346}" srcOrd="0" destOrd="0" presId="urn:microsoft.com/office/officeart/2005/8/layout/hierarchy1"/>
    <dgm:cxn modelId="{4C71AC51-7B28-234A-ACE2-86E4C89CAE74}" type="presParOf" srcId="{7228C52B-D112-4D4D-B817-1A03EA87FEB9}" destId="{F5E14009-B592-5F45-86FE-F0F4AD703847}" srcOrd="1" destOrd="0" presId="urn:microsoft.com/office/officeart/2005/8/layout/hierarchy1"/>
    <dgm:cxn modelId="{3A80343A-FEEA-BC4C-AF07-49AA52F97B96}" type="presParOf" srcId="{0C5A60C7-330F-5B46-AB89-B60A4E7558A2}" destId="{3F9E9F14-41A0-BB47-B033-BF2638E4EC61}" srcOrd="1" destOrd="0" presId="urn:microsoft.com/office/officeart/2005/8/layout/hierarchy1"/>
    <dgm:cxn modelId="{86D589AF-265D-9B47-B93B-258BEC99C4CC}" type="presParOf" srcId="{0AD9D442-903A-524D-A946-1B380D48CBF8}" destId="{A3BDC22C-9592-0D4C-A78C-1CEEA151B774}" srcOrd="2" destOrd="0" presId="urn:microsoft.com/office/officeart/2005/8/layout/hierarchy1"/>
    <dgm:cxn modelId="{737FC943-8704-7D4C-AED3-AD687816B7A2}" type="presParOf" srcId="{0AD9D442-903A-524D-A946-1B380D48CBF8}" destId="{6B4CDDD0-ABC5-0D49-A959-349978FD7559}" srcOrd="3" destOrd="0" presId="urn:microsoft.com/office/officeart/2005/8/layout/hierarchy1"/>
    <dgm:cxn modelId="{28108529-5421-3D4A-8856-F5378B65DF57}" type="presParOf" srcId="{6B4CDDD0-ABC5-0D49-A959-349978FD7559}" destId="{39D24FE0-CB90-7A4A-B5B1-29CD1BFCDE92}" srcOrd="0" destOrd="0" presId="urn:microsoft.com/office/officeart/2005/8/layout/hierarchy1"/>
    <dgm:cxn modelId="{9B06B9D1-6D77-644C-807A-28CAAA40CA9E}" type="presParOf" srcId="{39D24FE0-CB90-7A4A-B5B1-29CD1BFCDE92}" destId="{D52591C3-2AD8-D242-B8DE-C967B55E2170}" srcOrd="0" destOrd="0" presId="urn:microsoft.com/office/officeart/2005/8/layout/hierarchy1"/>
    <dgm:cxn modelId="{327D5B06-7719-7142-8191-018DDA9A9E50}" type="presParOf" srcId="{39D24FE0-CB90-7A4A-B5B1-29CD1BFCDE92}" destId="{5F2179F5-EA94-6445-A397-02C295C02426}" srcOrd="1" destOrd="0" presId="urn:microsoft.com/office/officeart/2005/8/layout/hierarchy1"/>
    <dgm:cxn modelId="{272AAE4E-A566-1D4E-993A-9F95425CDD9E}" type="presParOf" srcId="{6B4CDDD0-ABC5-0D49-A959-349978FD7559}" destId="{301BC221-5B0E-484F-9716-0F0559F88EA3}" srcOrd="1" destOrd="0" presId="urn:microsoft.com/office/officeart/2005/8/layout/hierarchy1"/>
    <dgm:cxn modelId="{C4F1E4D7-FA47-424F-8504-0EB9672A33FF}" type="presParOf" srcId="{301BC221-5B0E-484F-9716-0F0559F88EA3}" destId="{3078BCF6-3D25-EA46-9DBA-1914D8332125}" srcOrd="0" destOrd="0" presId="urn:microsoft.com/office/officeart/2005/8/layout/hierarchy1"/>
    <dgm:cxn modelId="{E160D923-1E07-7E47-87AA-5C0439E8528F}" type="presParOf" srcId="{301BC221-5B0E-484F-9716-0F0559F88EA3}" destId="{2F9895E5-9FD9-304F-B6C8-F510C8B0FFC0}" srcOrd="1" destOrd="0" presId="urn:microsoft.com/office/officeart/2005/8/layout/hierarchy1"/>
    <dgm:cxn modelId="{F021F613-F259-4D48-834D-2300A65A2820}" type="presParOf" srcId="{2F9895E5-9FD9-304F-B6C8-F510C8B0FFC0}" destId="{9B20D9A5-1832-B24D-8F0D-E1C705EBD527}" srcOrd="0" destOrd="0" presId="urn:microsoft.com/office/officeart/2005/8/layout/hierarchy1"/>
    <dgm:cxn modelId="{94B249E1-FA0C-514C-9C4C-5A9B1ED8213C}" type="presParOf" srcId="{9B20D9A5-1832-B24D-8F0D-E1C705EBD527}" destId="{3BD3F823-806B-1845-8FAF-0DC75FD46A2C}" srcOrd="0" destOrd="0" presId="urn:microsoft.com/office/officeart/2005/8/layout/hierarchy1"/>
    <dgm:cxn modelId="{106F81D1-91D1-8440-8B7A-771FE17A291B}" type="presParOf" srcId="{9B20D9A5-1832-B24D-8F0D-E1C705EBD527}" destId="{B2D9A090-7CB8-A840-9034-6341D24922CF}" srcOrd="1" destOrd="0" presId="urn:microsoft.com/office/officeart/2005/8/layout/hierarchy1"/>
    <dgm:cxn modelId="{99C21033-6DDA-2842-8D9C-3360DB492697}" type="presParOf" srcId="{2F9895E5-9FD9-304F-B6C8-F510C8B0FFC0}" destId="{CCF6B3A3-1E8D-A343-BA08-F85DE9C9B2E5}" srcOrd="1" destOrd="0" presId="urn:microsoft.com/office/officeart/2005/8/layout/hierarchy1"/>
    <dgm:cxn modelId="{A6D61C5A-8A68-EA47-B5A4-3F0D0C3B4595}" type="presParOf" srcId="{301BC221-5B0E-484F-9716-0F0559F88EA3}" destId="{2D4C364F-133F-D149-A589-46596C288F94}" srcOrd="2" destOrd="0" presId="urn:microsoft.com/office/officeart/2005/8/layout/hierarchy1"/>
    <dgm:cxn modelId="{3C1A0807-88EB-EF4B-95EE-D9F35A84EEE4}" type="presParOf" srcId="{301BC221-5B0E-484F-9716-0F0559F88EA3}" destId="{1E5D0D4D-BA2E-D44E-9FE3-E0BCFC3E93CE}" srcOrd="3" destOrd="0" presId="urn:microsoft.com/office/officeart/2005/8/layout/hierarchy1"/>
    <dgm:cxn modelId="{30939902-72EC-D944-9B2C-EE12D6F33F95}" type="presParOf" srcId="{1E5D0D4D-BA2E-D44E-9FE3-E0BCFC3E93CE}" destId="{7564CE4C-FBF9-BF43-8DB3-96124E030FB7}" srcOrd="0" destOrd="0" presId="urn:microsoft.com/office/officeart/2005/8/layout/hierarchy1"/>
    <dgm:cxn modelId="{BB4A90BA-82BC-2A49-8BB3-AC3E270C81C1}" type="presParOf" srcId="{7564CE4C-FBF9-BF43-8DB3-96124E030FB7}" destId="{400D8C19-5278-0D41-938C-C7995F85DA3D}" srcOrd="0" destOrd="0" presId="urn:microsoft.com/office/officeart/2005/8/layout/hierarchy1"/>
    <dgm:cxn modelId="{EA60DA5E-D325-0642-8609-297C2A3395E2}" type="presParOf" srcId="{7564CE4C-FBF9-BF43-8DB3-96124E030FB7}" destId="{4AFE2D7E-5A4B-4944-A38B-E29B9386A7B7}" srcOrd="1" destOrd="0" presId="urn:microsoft.com/office/officeart/2005/8/layout/hierarchy1"/>
    <dgm:cxn modelId="{F66E3D0B-C313-4542-A19B-3D8C229471D6}" type="presParOf" srcId="{1E5D0D4D-BA2E-D44E-9FE3-E0BCFC3E93CE}" destId="{86503800-5709-F549-A9EA-36A9CA94EC0E}" srcOrd="1" destOrd="0" presId="urn:microsoft.com/office/officeart/2005/8/layout/hierarchy1"/>
    <dgm:cxn modelId="{FC4AC4F9-FB39-6C44-8C5E-170E72D01549}" type="presParOf" srcId="{86503800-5709-F549-A9EA-36A9CA94EC0E}" destId="{617AAA17-03E0-9F4B-9D55-BA3A95EED8D7}" srcOrd="0" destOrd="0" presId="urn:microsoft.com/office/officeart/2005/8/layout/hierarchy1"/>
    <dgm:cxn modelId="{D9E08386-8121-0C48-A0F1-D191EEFFAD55}" type="presParOf" srcId="{86503800-5709-F549-A9EA-36A9CA94EC0E}" destId="{C6BB15D1-6EAC-D34C-80C5-42C390C627A3}" srcOrd="1" destOrd="0" presId="urn:microsoft.com/office/officeart/2005/8/layout/hierarchy1"/>
    <dgm:cxn modelId="{EDBA3D29-2592-C74C-8C02-1D34465E7AF7}" type="presParOf" srcId="{C6BB15D1-6EAC-D34C-80C5-42C390C627A3}" destId="{3F8FA3C7-4B9C-7145-B0DC-42FC0BF1156C}" srcOrd="0" destOrd="0" presId="urn:microsoft.com/office/officeart/2005/8/layout/hierarchy1"/>
    <dgm:cxn modelId="{9588F3A2-6F56-FE4C-BB2F-0B8A5D42B4DE}" type="presParOf" srcId="{3F8FA3C7-4B9C-7145-B0DC-42FC0BF1156C}" destId="{91462A2B-DD66-B44E-8D93-641CC35634F7}" srcOrd="0" destOrd="0" presId="urn:microsoft.com/office/officeart/2005/8/layout/hierarchy1"/>
    <dgm:cxn modelId="{C0C0CFF1-46BB-0447-A9D5-0810369602F9}" type="presParOf" srcId="{3F8FA3C7-4B9C-7145-B0DC-42FC0BF1156C}" destId="{7499CEC8-87A7-8F49-985F-1F9A662A5334}" srcOrd="1" destOrd="0" presId="urn:microsoft.com/office/officeart/2005/8/layout/hierarchy1"/>
    <dgm:cxn modelId="{DA3301C5-F435-B145-9A97-9B5C3864D05C}" type="presParOf" srcId="{C6BB15D1-6EAC-D34C-80C5-42C390C627A3}" destId="{E78EF817-522F-8C40-BBA2-BB172E6AD87D}" srcOrd="1" destOrd="0" presId="urn:microsoft.com/office/officeart/2005/8/layout/hierarchy1"/>
    <dgm:cxn modelId="{1E23F345-3B07-5446-835A-A274AD482C25}" type="presParOf" srcId="{86503800-5709-F549-A9EA-36A9CA94EC0E}" destId="{1ECBDE29-51A8-7D4F-AD97-F316DB423F7D}" srcOrd="2" destOrd="0" presId="urn:microsoft.com/office/officeart/2005/8/layout/hierarchy1"/>
    <dgm:cxn modelId="{6A3D2276-E4F7-894A-8664-6AA31DB42768}" type="presParOf" srcId="{86503800-5709-F549-A9EA-36A9CA94EC0E}" destId="{80C9430E-FF27-B04F-9418-24EF538151AE}" srcOrd="3" destOrd="0" presId="urn:microsoft.com/office/officeart/2005/8/layout/hierarchy1"/>
    <dgm:cxn modelId="{9E1B542A-0960-BE4A-9BF8-E9691C32B1A8}" type="presParOf" srcId="{80C9430E-FF27-B04F-9418-24EF538151AE}" destId="{4927132A-882F-9640-BDBF-BA544AF55352}" srcOrd="0" destOrd="0" presId="urn:microsoft.com/office/officeart/2005/8/layout/hierarchy1"/>
    <dgm:cxn modelId="{9B95F991-1A85-4540-B1BF-1469F462BC7B}" type="presParOf" srcId="{4927132A-882F-9640-BDBF-BA544AF55352}" destId="{1D0BE860-C67A-B04D-B516-0C44CA34A6AA}" srcOrd="0" destOrd="0" presId="urn:microsoft.com/office/officeart/2005/8/layout/hierarchy1"/>
    <dgm:cxn modelId="{A0EDB7D1-D357-C142-B373-03E9E8D3FFFB}" type="presParOf" srcId="{4927132A-882F-9640-BDBF-BA544AF55352}" destId="{F0FEF5A9-A570-D548-B11B-32B1A88EC494}" srcOrd="1" destOrd="0" presId="urn:microsoft.com/office/officeart/2005/8/layout/hierarchy1"/>
    <dgm:cxn modelId="{D04A1176-A2B8-3D45-A34F-5FE9AC8FBB34}" type="presParOf" srcId="{80C9430E-FF27-B04F-9418-24EF538151AE}" destId="{B8B345FE-4986-5348-B38E-968D84AC378F}" srcOrd="1" destOrd="0" presId="urn:microsoft.com/office/officeart/2005/8/layout/hierarchy1"/>
    <dgm:cxn modelId="{5183275B-EAF4-4646-BFA7-BC7424D349CA}" type="presParOf" srcId="{B8B345FE-4986-5348-B38E-968D84AC378F}" destId="{3F3AC89E-6C1A-0347-9194-A62DDAF29CC8}" srcOrd="0" destOrd="0" presId="urn:microsoft.com/office/officeart/2005/8/layout/hierarchy1"/>
    <dgm:cxn modelId="{65FA16F2-4AF7-B941-9703-AC91C352F905}" type="presParOf" srcId="{B8B345FE-4986-5348-B38E-968D84AC378F}" destId="{EC060CD4-DE7C-A14C-97FF-623F79CCD506}" srcOrd="1" destOrd="0" presId="urn:microsoft.com/office/officeart/2005/8/layout/hierarchy1"/>
    <dgm:cxn modelId="{2743D822-4723-BE41-B040-D836E9D1DF1C}" type="presParOf" srcId="{EC060CD4-DE7C-A14C-97FF-623F79CCD506}" destId="{50B96493-EC00-6D4A-BF72-CC1944C5C6B0}" srcOrd="0" destOrd="0" presId="urn:microsoft.com/office/officeart/2005/8/layout/hierarchy1"/>
    <dgm:cxn modelId="{4DA84761-2A08-0048-B639-08F2A715D112}" type="presParOf" srcId="{50B96493-EC00-6D4A-BF72-CC1944C5C6B0}" destId="{DCBD7C4B-C106-DB49-BF0E-EAE63D10D02F}" srcOrd="0" destOrd="0" presId="urn:microsoft.com/office/officeart/2005/8/layout/hierarchy1"/>
    <dgm:cxn modelId="{0FCD74B2-3EA4-B74C-8496-B2B772E1B30A}" type="presParOf" srcId="{50B96493-EC00-6D4A-BF72-CC1944C5C6B0}" destId="{C940DFCD-3FDD-BF42-AD66-D5FC08D5046B}" srcOrd="1" destOrd="0" presId="urn:microsoft.com/office/officeart/2005/8/layout/hierarchy1"/>
    <dgm:cxn modelId="{C6AA4FA1-F0B4-064D-AC22-94E390142CDA}" type="presParOf" srcId="{EC060CD4-DE7C-A14C-97FF-623F79CCD506}" destId="{BFE61B53-40CC-BC49-A897-25D16C916A76}" srcOrd="1" destOrd="0" presId="urn:microsoft.com/office/officeart/2005/8/layout/hierarchy1"/>
    <dgm:cxn modelId="{360D7484-A35B-0646-B9E5-896CABBC433E}" type="presParOf" srcId="{B8B345FE-4986-5348-B38E-968D84AC378F}" destId="{569A4360-ED17-3144-A543-5944D6EDEB4E}" srcOrd="2" destOrd="0" presId="urn:microsoft.com/office/officeart/2005/8/layout/hierarchy1"/>
    <dgm:cxn modelId="{FDA978D6-0AAD-5440-A7F6-D23FE55B88F0}" type="presParOf" srcId="{B8B345FE-4986-5348-B38E-968D84AC378F}" destId="{FD1F7899-57BC-1941-93AB-1509715D1102}" srcOrd="3" destOrd="0" presId="urn:microsoft.com/office/officeart/2005/8/layout/hierarchy1"/>
    <dgm:cxn modelId="{774FA240-C1B1-E649-BC3C-0D9791015B3F}" type="presParOf" srcId="{FD1F7899-57BC-1941-93AB-1509715D1102}" destId="{24FED57E-0E9F-A141-98AB-C3743FE8CA9C}" srcOrd="0" destOrd="0" presId="urn:microsoft.com/office/officeart/2005/8/layout/hierarchy1"/>
    <dgm:cxn modelId="{4F161045-7850-1946-8D71-621F3636DB5A}" type="presParOf" srcId="{24FED57E-0E9F-A141-98AB-C3743FE8CA9C}" destId="{E4D53E65-0142-DF44-8B5D-AE4050846412}" srcOrd="0" destOrd="0" presId="urn:microsoft.com/office/officeart/2005/8/layout/hierarchy1"/>
    <dgm:cxn modelId="{2CD3B49A-CF02-AB4F-A46A-B70EB39B5EBF}" type="presParOf" srcId="{24FED57E-0E9F-A141-98AB-C3743FE8CA9C}" destId="{0EEE4BA3-70AA-C749-96F2-3A133823CA8F}" srcOrd="1" destOrd="0" presId="urn:microsoft.com/office/officeart/2005/8/layout/hierarchy1"/>
    <dgm:cxn modelId="{C4AC2F7F-5A1F-4E4F-9686-18B3258C6EC6}" type="presParOf" srcId="{FD1F7899-57BC-1941-93AB-1509715D1102}" destId="{FF9A34FD-A528-3744-A7A1-67D6B1A6C02B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7E09760D-5540-C845-8C7F-75E5548491A5}" type="doc">
      <dgm:prSet loTypeId="urn:microsoft.com/office/officeart/2005/8/layout/hierarchy1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924422B1-2C6B-054F-99C1-DD942848B976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87AE370F-6A8E-9B4F-AD4C-E274B97C323B}" type="parTrans" cxnId="{485BAF1B-5216-1046-8117-28582321FABF}">
      <dgm:prSet/>
      <dgm:spPr/>
      <dgm:t>
        <a:bodyPr/>
        <a:lstStyle/>
        <a:p>
          <a:endParaRPr lang="it-IT"/>
        </a:p>
      </dgm:t>
    </dgm:pt>
    <dgm:pt modelId="{4D178371-FFB3-D342-BF72-446FC5373A5B}" type="sibTrans" cxnId="{485BAF1B-5216-1046-8117-28582321FABF}">
      <dgm:prSet/>
      <dgm:spPr/>
      <dgm:t>
        <a:bodyPr/>
        <a:lstStyle/>
        <a:p>
          <a:endParaRPr lang="it-IT"/>
        </a:p>
      </dgm:t>
    </dgm:pt>
    <dgm:pt modelId="{1CE01F19-97E1-084A-B29F-75005FB31AFC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7CC99660-0126-3B49-9A55-480E9358B052}" type="parTrans" cxnId="{97FA1653-CD1E-7441-AACE-BAD96F520D6D}">
      <dgm:prSet/>
      <dgm:spPr/>
      <dgm:t>
        <a:bodyPr/>
        <a:lstStyle/>
        <a:p>
          <a:endParaRPr lang="it-IT"/>
        </a:p>
      </dgm:t>
    </dgm:pt>
    <dgm:pt modelId="{8EE4B848-B584-A34D-8FDE-64C20929C6D3}" type="sibTrans" cxnId="{97FA1653-CD1E-7441-AACE-BAD96F520D6D}">
      <dgm:prSet/>
      <dgm:spPr/>
      <dgm:t>
        <a:bodyPr/>
        <a:lstStyle/>
        <a:p>
          <a:endParaRPr lang="it-IT"/>
        </a:p>
      </dgm:t>
    </dgm:pt>
    <dgm:pt modelId="{D4FBB895-DAE7-EE48-93BC-CFFC237878E6}">
      <dgm:prSet phldrT="[Testo]"/>
      <dgm:spPr>
        <a:solidFill>
          <a:srgbClr val="FFFF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F6E3E429-E42E-8942-A4BC-147625833811}" type="parTrans" cxnId="{5CD657DE-813A-B649-AB06-7B1D78EA8E9A}">
      <dgm:prSet/>
      <dgm:spPr/>
      <dgm:t>
        <a:bodyPr/>
        <a:lstStyle/>
        <a:p>
          <a:endParaRPr lang="it-IT"/>
        </a:p>
      </dgm:t>
    </dgm:pt>
    <dgm:pt modelId="{3EB8368A-BD7B-2D4C-BCF4-41BF5713BDEC}" type="sibTrans" cxnId="{5CD657DE-813A-B649-AB06-7B1D78EA8E9A}">
      <dgm:prSet/>
      <dgm:spPr/>
      <dgm:t>
        <a:bodyPr/>
        <a:lstStyle/>
        <a:p>
          <a:endParaRPr lang="it-IT"/>
        </a:p>
      </dgm:t>
    </dgm:pt>
    <dgm:pt modelId="{07CAEC64-F61D-F14A-B4E5-88F7BDA97A56}">
      <dgm:prSet phldrT="[Testo]"/>
      <dgm:spPr>
        <a:solidFill>
          <a:srgbClr val="FF8219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FC6D00AB-EAE2-B543-B783-1B3A5348D426}" type="parTrans" cxnId="{D8C25CED-CC41-DF42-8849-F614FC199D57}">
      <dgm:prSet/>
      <dgm:spPr/>
      <dgm:t>
        <a:bodyPr/>
        <a:lstStyle/>
        <a:p>
          <a:endParaRPr lang="it-IT"/>
        </a:p>
      </dgm:t>
    </dgm:pt>
    <dgm:pt modelId="{C0C0A336-F1A4-D345-8845-02A8E8A1C43B}" type="sibTrans" cxnId="{D8C25CED-CC41-DF42-8849-F614FC199D57}">
      <dgm:prSet/>
      <dgm:spPr/>
      <dgm:t>
        <a:bodyPr/>
        <a:lstStyle/>
        <a:p>
          <a:endParaRPr lang="it-IT"/>
        </a:p>
      </dgm:t>
    </dgm:pt>
    <dgm:pt modelId="{B8333932-EE74-FD46-BB30-920BE139A5DD}">
      <dgm:prSet phldrT="[Testo]"/>
      <dgm:spPr>
        <a:solidFill>
          <a:srgbClr val="FFFF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5626724F-6499-2A4B-AA5E-E1965A82BC0A}" type="parTrans" cxnId="{35ED5AAB-AF3C-ED4E-9A8D-1CE462C7FF26}">
      <dgm:prSet/>
      <dgm:spPr/>
      <dgm:t>
        <a:bodyPr/>
        <a:lstStyle/>
        <a:p>
          <a:endParaRPr lang="it-IT"/>
        </a:p>
      </dgm:t>
    </dgm:pt>
    <dgm:pt modelId="{645D00E4-8369-8347-8EFA-A53D5227D3B8}" type="sibTrans" cxnId="{35ED5AAB-AF3C-ED4E-9A8D-1CE462C7FF26}">
      <dgm:prSet/>
      <dgm:spPr/>
      <dgm:t>
        <a:bodyPr/>
        <a:lstStyle/>
        <a:p>
          <a:endParaRPr lang="it-IT"/>
        </a:p>
      </dgm:t>
    </dgm:pt>
    <dgm:pt modelId="{A7252BDE-9D16-3744-8835-170614588E5E}">
      <dgm:prSet phldrT="[Testo]"/>
      <dgm:spPr>
        <a:solidFill>
          <a:srgbClr val="FF8219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03E9D97A-59CF-0E47-8FE0-9E38DCBCDCE3}" type="parTrans" cxnId="{84313EA2-DED4-484E-B355-5DE9867A4806}">
      <dgm:prSet/>
      <dgm:spPr/>
      <dgm:t>
        <a:bodyPr/>
        <a:lstStyle/>
        <a:p>
          <a:endParaRPr lang="it-IT"/>
        </a:p>
      </dgm:t>
    </dgm:pt>
    <dgm:pt modelId="{F1A1713E-46C2-F44D-8716-5398124134D6}" type="sibTrans" cxnId="{84313EA2-DED4-484E-B355-5DE9867A4806}">
      <dgm:prSet/>
      <dgm:spPr/>
      <dgm:t>
        <a:bodyPr/>
        <a:lstStyle/>
        <a:p>
          <a:endParaRPr lang="it-IT"/>
        </a:p>
      </dgm:t>
    </dgm:pt>
    <dgm:pt modelId="{6EA9621F-2EE6-6D42-9194-B8AAD3131C78}">
      <dgm:prSet phldrT="[Testo]"/>
      <dgm:spPr>
        <a:solidFill>
          <a:srgbClr val="CCFFCC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F9F884EA-94A8-D04D-8DC8-15F7C0E4C43F}" type="parTrans" cxnId="{5F6346D6-8301-0F4F-9689-8540290F916B}">
      <dgm:prSet/>
      <dgm:spPr/>
      <dgm:t>
        <a:bodyPr/>
        <a:lstStyle/>
        <a:p>
          <a:endParaRPr lang="it-IT"/>
        </a:p>
      </dgm:t>
    </dgm:pt>
    <dgm:pt modelId="{936A78CB-82F5-CF4A-A85D-72B6F917D0C9}" type="sibTrans" cxnId="{5F6346D6-8301-0F4F-9689-8540290F916B}">
      <dgm:prSet/>
      <dgm:spPr/>
      <dgm:t>
        <a:bodyPr/>
        <a:lstStyle/>
        <a:p>
          <a:endParaRPr lang="it-IT"/>
        </a:p>
      </dgm:t>
    </dgm:pt>
    <dgm:pt modelId="{F6378306-6426-3349-9F60-A5B38B0745ED}">
      <dgm:prSet phldrT="[Testo]"/>
      <dgm:spPr>
        <a:solidFill>
          <a:srgbClr val="FF8219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94A15882-3398-9B45-A402-FE7F3384B1D8}" type="parTrans" cxnId="{D36C3078-A3BB-394B-A622-9E61919E3C81}">
      <dgm:prSet/>
      <dgm:spPr/>
      <dgm:t>
        <a:bodyPr/>
        <a:lstStyle/>
        <a:p>
          <a:endParaRPr lang="it-IT"/>
        </a:p>
      </dgm:t>
    </dgm:pt>
    <dgm:pt modelId="{031578CD-CDAD-914E-A2CF-632E63F39504}" type="sibTrans" cxnId="{D36C3078-A3BB-394B-A622-9E61919E3C81}">
      <dgm:prSet/>
      <dgm:spPr/>
      <dgm:t>
        <a:bodyPr/>
        <a:lstStyle/>
        <a:p>
          <a:endParaRPr lang="it-IT"/>
        </a:p>
      </dgm:t>
    </dgm:pt>
    <dgm:pt modelId="{7158FBA0-06FA-D64E-865E-93CF7F8A7356}">
      <dgm:prSet phldrT="[Testo]"/>
      <dgm:spPr/>
      <dgm:t>
        <a:bodyPr/>
        <a:lstStyle/>
        <a:p>
          <a:endParaRPr lang="it-IT" dirty="0"/>
        </a:p>
      </dgm:t>
    </dgm:pt>
    <dgm:pt modelId="{77E3A09E-5F16-A345-B2BC-1E6F53CEDB80}" type="parTrans" cxnId="{FB111DAC-D4BA-7748-BCC0-24226F9582DD}">
      <dgm:prSet/>
      <dgm:spPr/>
      <dgm:t>
        <a:bodyPr/>
        <a:lstStyle/>
        <a:p>
          <a:endParaRPr lang="it-IT"/>
        </a:p>
      </dgm:t>
    </dgm:pt>
    <dgm:pt modelId="{722619AC-CEA7-6A4C-9198-133AF77C68F3}" type="sibTrans" cxnId="{FB111DAC-D4BA-7748-BCC0-24226F9582DD}">
      <dgm:prSet/>
      <dgm:spPr/>
      <dgm:t>
        <a:bodyPr/>
        <a:lstStyle/>
        <a:p>
          <a:endParaRPr lang="it-IT"/>
        </a:p>
      </dgm:t>
    </dgm:pt>
    <dgm:pt modelId="{06A40203-50A7-1A47-A66F-5E02F4C2C3AD}">
      <dgm:prSet phldrT="[Testo]"/>
      <dgm:spPr/>
      <dgm:t>
        <a:bodyPr/>
        <a:lstStyle/>
        <a:p>
          <a:endParaRPr lang="it-IT" dirty="0"/>
        </a:p>
      </dgm:t>
    </dgm:pt>
    <dgm:pt modelId="{D6FF6470-FFBA-B24F-BD35-B1271BCAE778}" type="parTrans" cxnId="{BE2EAB60-44FE-4B45-BA28-0DA6ECEF7125}">
      <dgm:prSet/>
      <dgm:spPr/>
      <dgm:t>
        <a:bodyPr/>
        <a:lstStyle/>
        <a:p>
          <a:endParaRPr lang="it-IT"/>
        </a:p>
      </dgm:t>
    </dgm:pt>
    <dgm:pt modelId="{0D10005B-6F6F-9340-AB46-F15A4000C917}" type="sibTrans" cxnId="{BE2EAB60-44FE-4B45-BA28-0DA6ECEF7125}">
      <dgm:prSet/>
      <dgm:spPr/>
      <dgm:t>
        <a:bodyPr/>
        <a:lstStyle/>
        <a:p>
          <a:endParaRPr lang="it-IT"/>
        </a:p>
      </dgm:t>
    </dgm:pt>
    <dgm:pt modelId="{9DCCF369-2924-8249-B490-46D71EF4A0A9}">
      <dgm:prSet phldrT="[Testo]"/>
      <dgm:spPr>
        <a:solidFill>
          <a:srgbClr val="CCFFCC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4982AD80-06C0-EB47-9D60-78AEDF07E38E}" type="parTrans" cxnId="{8286D39B-1946-7042-B1E9-44AF72A6AF10}">
      <dgm:prSet/>
      <dgm:spPr/>
      <dgm:t>
        <a:bodyPr/>
        <a:lstStyle/>
        <a:p>
          <a:endParaRPr lang="it-IT"/>
        </a:p>
      </dgm:t>
    </dgm:pt>
    <dgm:pt modelId="{5FF98440-0DC7-A249-9DF8-B2A7031A1406}" type="sibTrans" cxnId="{8286D39B-1946-7042-B1E9-44AF72A6AF10}">
      <dgm:prSet/>
      <dgm:spPr/>
      <dgm:t>
        <a:bodyPr/>
        <a:lstStyle/>
        <a:p>
          <a:endParaRPr lang="it-IT"/>
        </a:p>
      </dgm:t>
    </dgm:pt>
    <dgm:pt modelId="{1A2526CB-1B1B-C442-B53C-21D10CEB8D94}">
      <dgm:prSet phldrT="[Testo]"/>
      <dgm:spPr>
        <a:solidFill>
          <a:srgbClr val="CCFFCC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7C86BB4C-6A77-094E-AF71-1711CA6F92F7}" type="parTrans" cxnId="{7E70EC52-BB32-AC4C-8461-5B3C06DD9171}">
      <dgm:prSet/>
      <dgm:spPr/>
      <dgm:t>
        <a:bodyPr/>
        <a:lstStyle/>
        <a:p>
          <a:endParaRPr lang="it-IT"/>
        </a:p>
      </dgm:t>
    </dgm:pt>
    <dgm:pt modelId="{8C85F337-0223-E046-90E1-F633D40E3765}" type="sibTrans" cxnId="{7E70EC52-BB32-AC4C-8461-5B3C06DD9171}">
      <dgm:prSet/>
      <dgm:spPr/>
      <dgm:t>
        <a:bodyPr/>
        <a:lstStyle/>
        <a:p>
          <a:endParaRPr lang="it-IT"/>
        </a:p>
      </dgm:t>
    </dgm:pt>
    <dgm:pt modelId="{A25C4ACB-FCE4-BC47-BC6B-A71C25249472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186D59AE-FC5D-2B49-9568-F91FD0497ED9}" type="sibTrans" cxnId="{27DCAE5B-8215-6443-80E0-D540C872DE89}">
      <dgm:prSet/>
      <dgm:spPr/>
      <dgm:t>
        <a:bodyPr/>
        <a:lstStyle/>
        <a:p>
          <a:endParaRPr lang="it-IT"/>
        </a:p>
      </dgm:t>
    </dgm:pt>
    <dgm:pt modelId="{0B007A73-777E-D641-AA7F-48D176C6E1B6}" type="parTrans" cxnId="{27DCAE5B-8215-6443-80E0-D540C872DE89}">
      <dgm:prSet/>
      <dgm:spPr/>
      <dgm:t>
        <a:bodyPr/>
        <a:lstStyle/>
        <a:p>
          <a:endParaRPr lang="it-IT"/>
        </a:p>
      </dgm:t>
    </dgm:pt>
    <dgm:pt modelId="{5EB88AEB-DB08-9143-A970-EEE47F9B0897}" type="pres">
      <dgm:prSet presAssocID="{7E09760D-5540-C845-8C7F-75E5548491A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t-IT"/>
        </a:p>
      </dgm:t>
    </dgm:pt>
    <dgm:pt modelId="{A6CA5013-754A-F44D-802D-0DE115BEFDAD}" type="pres">
      <dgm:prSet presAssocID="{924422B1-2C6B-054F-99C1-DD942848B976}" presName="hierRoot1" presStyleCnt="0"/>
      <dgm:spPr/>
    </dgm:pt>
    <dgm:pt modelId="{DB222CE0-3863-BF40-9C1B-1FFEC9AF8A32}" type="pres">
      <dgm:prSet presAssocID="{924422B1-2C6B-054F-99C1-DD942848B976}" presName="composite" presStyleCnt="0"/>
      <dgm:spPr/>
    </dgm:pt>
    <dgm:pt modelId="{718C2219-A984-E746-A40E-23886821D41E}" type="pres">
      <dgm:prSet presAssocID="{924422B1-2C6B-054F-99C1-DD942848B976}" presName="background" presStyleLbl="node0" presStyleIdx="0" presStyleCnt="1"/>
      <dgm:spPr/>
    </dgm:pt>
    <dgm:pt modelId="{39C4812F-3598-214F-A8FB-2797FF6F1794}" type="pres">
      <dgm:prSet presAssocID="{924422B1-2C6B-054F-99C1-DD942848B976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AD9D442-903A-524D-A946-1B380D48CBF8}" type="pres">
      <dgm:prSet presAssocID="{924422B1-2C6B-054F-99C1-DD942848B976}" presName="hierChild2" presStyleCnt="0"/>
      <dgm:spPr/>
    </dgm:pt>
    <dgm:pt modelId="{1AE2FABE-8D56-5D43-A663-DEF620B6A300}" type="pres">
      <dgm:prSet presAssocID="{0B007A73-777E-D641-AA7F-48D176C6E1B6}" presName="Name10" presStyleLbl="parChTrans1D2" presStyleIdx="0" presStyleCnt="2"/>
      <dgm:spPr/>
      <dgm:t>
        <a:bodyPr/>
        <a:lstStyle/>
        <a:p>
          <a:endParaRPr lang="it-IT"/>
        </a:p>
      </dgm:t>
    </dgm:pt>
    <dgm:pt modelId="{3F825FBD-839C-EE49-B91A-2242D099CF1B}" type="pres">
      <dgm:prSet presAssocID="{A25C4ACB-FCE4-BC47-BC6B-A71C25249472}" presName="hierRoot2" presStyleCnt="0"/>
      <dgm:spPr/>
    </dgm:pt>
    <dgm:pt modelId="{7B89EF63-0D05-B642-B74B-3366A6BA5B27}" type="pres">
      <dgm:prSet presAssocID="{A25C4ACB-FCE4-BC47-BC6B-A71C25249472}" presName="composite2" presStyleCnt="0"/>
      <dgm:spPr/>
    </dgm:pt>
    <dgm:pt modelId="{48FD3A90-B7F4-E44C-A4C2-063704658490}" type="pres">
      <dgm:prSet presAssocID="{A25C4ACB-FCE4-BC47-BC6B-A71C25249472}" presName="background2" presStyleLbl="node2" presStyleIdx="0" presStyleCnt="2"/>
      <dgm:spPr/>
    </dgm:pt>
    <dgm:pt modelId="{00075A76-D4C6-574D-BAEB-DE6E98907A31}" type="pres">
      <dgm:prSet presAssocID="{A25C4ACB-FCE4-BC47-BC6B-A71C25249472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080EF59-F53C-0A4F-B130-86CDEB575673}" type="pres">
      <dgm:prSet presAssocID="{A25C4ACB-FCE4-BC47-BC6B-A71C25249472}" presName="hierChild3" presStyleCnt="0"/>
      <dgm:spPr/>
    </dgm:pt>
    <dgm:pt modelId="{319C9B44-DD84-C94D-B392-8A550F044134}" type="pres">
      <dgm:prSet presAssocID="{7CC99660-0126-3B49-9A55-480E9358B052}" presName="Name17" presStyleLbl="parChTrans1D3" presStyleIdx="0" presStyleCnt="4"/>
      <dgm:spPr/>
      <dgm:t>
        <a:bodyPr/>
        <a:lstStyle/>
        <a:p>
          <a:endParaRPr lang="it-IT"/>
        </a:p>
      </dgm:t>
    </dgm:pt>
    <dgm:pt modelId="{20312CD3-7483-984E-A9F2-74503EAB39EE}" type="pres">
      <dgm:prSet presAssocID="{1CE01F19-97E1-084A-B29F-75005FB31AFC}" presName="hierRoot3" presStyleCnt="0"/>
      <dgm:spPr/>
    </dgm:pt>
    <dgm:pt modelId="{AD95C645-09B0-424C-8987-52B1AACAD73D}" type="pres">
      <dgm:prSet presAssocID="{1CE01F19-97E1-084A-B29F-75005FB31AFC}" presName="composite3" presStyleCnt="0"/>
      <dgm:spPr/>
    </dgm:pt>
    <dgm:pt modelId="{1ED7C65E-1D3B-6345-B3CC-B2F5CCB9533D}" type="pres">
      <dgm:prSet presAssocID="{1CE01F19-97E1-084A-B29F-75005FB31AFC}" presName="background3" presStyleLbl="node3" presStyleIdx="0" presStyleCnt="4"/>
      <dgm:spPr/>
    </dgm:pt>
    <dgm:pt modelId="{47D30D24-E455-3549-A4CC-5E1FD484A4EA}" type="pres">
      <dgm:prSet presAssocID="{1CE01F19-97E1-084A-B29F-75005FB31AFC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8893E42-7886-E643-9B3B-5DDE43307BE0}" type="pres">
      <dgm:prSet presAssocID="{1CE01F19-97E1-084A-B29F-75005FB31AFC}" presName="hierChild4" presStyleCnt="0"/>
      <dgm:spPr/>
    </dgm:pt>
    <dgm:pt modelId="{2511ADF2-5D54-504D-995D-02149F0E8D5D}" type="pres">
      <dgm:prSet presAssocID="{4982AD80-06C0-EB47-9D60-78AEDF07E38E}" presName="Name23" presStyleLbl="parChTrans1D4" presStyleIdx="0" presStyleCnt="6"/>
      <dgm:spPr/>
      <dgm:t>
        <a:bodyPr/>
        <a:lstStyle/>
        <a:p>
          <a:endParaRPr lang="it-IT"/>
        </a:p>
      </dgm:t>
    </dgm:pt>
    <dgm:pt modelId="{8890CCC1-65D8-D248-A9B2-C9A6641F24AA}" type="pres">
      <dgm:prSet presAssocID="{9DCCF369-2924-8249-B490-46D71EF4A0A9}" presName="hierRoot4" presStyleCnt="0"/>
      <dgm:spPr/>
    </dgm:pt>
    <dgm:pt modelId="{B83ACE29-BDED-9D4F-875A-24D175DF9367}" type="pres">
      <dgm:prSet presAssocID="{9DCCF369-2924-8249-B490-46D71EF4A0A9}" presName="composite4" presStyleCnt="0"/>
      <dgm:spPr/>
    </dgm:pt>
    <dgm:pt modelId="{5A931F0C-EC0A-AA4B-878A-739A557124CF}" type="pres">
      <dgm:prSet presAssocID="{9DCCF369-2924-8249-B490-46D71EF4A0A9}" presName="background4" presStyleLbl="node4" presStyleIdx="0" presStyleCnt="6"/>
      <dgm:spPr/>
    </dgm:pt>
    <dgm:pt modelId="{3FB3025D-E928-9949-B8E0-8FD54688D26E}" type="pres">
      <dgm:prSet presAssocID="{9DCCF369-2924-8249-B490-46D71EF4A0A9}" presName="text4" presStyleLbl="fgAcc4" presStyleIdx="0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C107ABD-6927-404F-9CCD-0CC5DD9F6408}" type="pres">
      <dgm:prSet presAssocID="{9DCCF369-2924-8249-B490-46D71EF4A0A9}" presName="hierChild5" presStyleCnt="0"/>
      <dgm:spPr/>
    </dgm:pt>
    <dgm:pt modelId="{C7807359-D819-3743-8264-E768B451B89E}" type="pres">
      <dgm:prSet presAssocID="{7C86BB4C-6A77-094E-AF71-1711CA6F92F7}" presName="Name23" presStyleLbl="parChTrans1D4" presStyleIdx="1" presStyleCnt="6"/>
      <dgm:spPr/>
      <dgm:t>
        <a:bodyPr/>
        <a:lstStyle/>
        <a:p>
          <a:endParaRPr lang="it-IT"/>
        </a:p>
      </dgm:t>
    </dgm:pt>
    <dgm:pt modelId="{130FE8D5-1CA2-034D-BE7C-659ABD4542F5}" type="pres">
      <dgm:prSet presAssocID="{1A2526CB-1B1B-C442-B53C-21D10CEB8D94}" presName="hierRoot4" presStyleCnt="0"/>
      <dgm:spPr/>
    </dgm:pt>
    <dgm:pt modelId="{2E524C50-1572-E344-9AEC-B668F3678ED9}" type="pres">
      <dgm:prSet presAssocID="{1A2526CB-1B1B-C442-B53C-21D10CEB8D94}" presName="composite4" presStyleCnt="0"/>
      <dgm:spPr/>
    </dgm:pt>
    <dgm:pt modelId="{BC588244-F1F1-3343-9F40-77D35F97E7BA}" type="pres">
      <dgm:prSet presAssocID="{1A2526CB-1B1B-C442-B53C-21D10CEB8D94}" presName="background4" presStyleLbl="node4" presStyleIdx="1" presStyleCnt="6"/>
      <dgm:spPr/>
    </dgm:pt>
    <dgm:pt modelId="{4AF6A7D0-01B4-6E4F-9FBC-05165F129E07}" type="pres">
      <dgm:prSet presAssocID="{1A2526CB-1B1B-C442-B53C-21D10CEB8D94}" presName="text4" presStyleLbl="fgAcc4" presStyleIdx="1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D3ADFDD-573B-4A47-A293-DB4CBF84158C}" type="pres">
      <dgm:prSet presAssocID="{1A2526CB-1B1B-C442-B53C-21D10CEB8D94}" presName="hierChild5" presStyleCnt="0"/>
      <dgm:spPr/>
    </dgm:pt>
    <dgm:pt modelId="{1A5F8815-7942-8D4D-993C-5400046A818D}" type="pres">
      <dgm:prSet presAssocID="{F6E3E429-E42E-8942-A4BC-147625833811}" presName="Name17" presStyleLbl="parChTrans1D3" presStyleIdx="1" presStyleCnt="4"/>
      <dgm:spPr/>
      <dgm:t>
        <a:bodyPr/>
        <a:lstStyle/>
        <a:p>
          <a:endParaRPr lang="it-IT"/>
        </a:p>
      </dgm:t>
    </dgm:pt>
    <dgm:pt modelId="{0C5A60C7-330F-5B46-AB89-B60A4E7558A2}" type="pres">
      <dgm:prSet presAssocID="{D4FBB895-DAE7-EE48-93BC-CFFC237878E6}" presName="hierRoot3" presStyleCnt="0"/>
      <dgm:spPr/>
    </dgm:pt>
    <dgm:pt modelId="{7228C52B-D112-4D4D-B817-1A03EA87FEB9}" type="pres">
      <dgm:prSet presAssocID="{D4FBB895-DAE7-EE48-93BC-CFFC237878E6}" presName="composite3" presStyleCnt="0"/>
      <dgm:spPr/>
    </dgm:pt>
    <dgm:pt modelId="{769C379D-4670-0845-B264-E1292A25D346}" type="pres">
      <dgm:prSet presAssocID="{D4FBB895-DAE7-EE48-93BC-CFFC237878E6}" presName="background3" presStyleLbl="node3" presStyleIdx="1" presStyleCnt="4"/>
      <dgm:spPr/>
    </dgm:pt>
    <dgm:pt modelId="{F5E14009-B592-5F45-86FE-F0F4AD703847}" type="pres">
      <dgm:prSet presAssocID="{D4FBB895-DAE7-EE48-93BC-CFFC237878E6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F9E9F14-41A0-BB47-B033-BF2638E4EC61}" type="pres">
      <dgm:prSet presAssocID="{D4FBB895-DAE7-EE48-93BC-CFFC237878E6}" presName="hierChild4" presStyleCnt="0"/>
      <dgm:spPr/>
    </dgm:pt>
    <dgm:pt modelId="{A3BDC22C-9592-0D4C-A78C-1CEEA151B774}" type="pres">
      <dgm:prSet presAssocID="{FC6D00AB-EAE2-B543-B783-1B3A5348D426}" presName="Name10" presStyleLbl="parChTrans1D2" presStyleIdx="1" presStyleCnt="2"/>
      <dgm:spPr/>
      <dgm:t>
        <a:bodyPr/>
        <a:lstStyle/>
        <a:p>
          <a:endParaRPr lang="it-IT"/>
        </a:p>
      </dgm:t>
    </dgm:pt>
    <dgm:pt modelId="{6B4CDDD0-ABC5-0D49-A959-349978FD7559}" type="pres">
      <dgm:prSet presAssocID="{07CAEC64-F61D-F14A-B4E5-88F7BDA97A56}" presName="hierRoot2" presStyleCnt="0"/>
      <dgm:spPr/>
    </dgm:pt>
    <dgm:pt modelId="{39D24FE0-CB90-7A4A-B5B1-29CD1BFCDE92}" type="pres">
      <dgm:prSet presAssocID="{07CAEC64-F61D-F14A-B4E5-88F7BDA97A56}" presName="composite2" presStyleCnt="0"/>
      <dgm:spPr/>
    </dgm:pt>
    <dgm:pt modelId="{D52591C3-2AD8-D242-B8DE-C967B55E2170}" type="pres">
      <dgm:prSet presAssocID="{07CAEC64-F61D-F14A-B4E5-88F7BDA97A56}" presName="background2" presStyleLbl="node2" presStyleIdx="1" presStyleCnt="2"/>
      <dgm:spPr/>
    </dgm:pt>
    <dgm:pt modelId="{5F2179F5-EA94-6445-A397-02C295C02426}" type="pres">
      <dgm:prSet presAssocID="{07CAEC64-F61D-F14A-B4E5-88F7BDA97A56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01BC221-5B0E-484F-9716-0F0559F88EA3}" type="pres">
      <dgm:prSet presAssocID="{07CAEC64-F61D-F14A-B4E5-88F7BDA97A56}" presName="hierChild3" presStyleCnt="0"/>
      <dgm:spPr/>
    </dgm:pt>
    <dgm:pt modelId="{3078BCF6-3D25-EA46-9DBA-1914D8332125}" type="pres">
      <dgm:prSet presAssocID="{5626724F-6499-2A4B-AA5E-E1965A82BC0A}" presName="Name17" presStyleLbl="parChTrans1D3" presStyleIdx="2" presStyleCnt="4"/>
      <dgm:spPr/>
      <dgm:t>
        <a:bodyPr/>
        <a:lstStyle/>
        <a:p>
          <a:endParaRPr lang="it-IT"/>
        </a:p>
      </dgm:t>
    </dgm:pt>
    <dgm:pt modelId="{2F9895E5-9FD9-304F-B6C8-F510C8B0FFC0}" type="pres">
      <dgm:prSet presAssocID="{B8333932-EE74-FD46-BB30-920BE139A5DD}" presName="hierRoot3" presStyleCnt="0"/>
      <dgm:spPr/>
    </dgm:pt>
    <dgm:pt modelId="{9B20D9A5-1832-B24D-8F0D-E1C705EBD527}" type="pres">
      <dgm:prSet presAssocID="{B8333932-EE74-FD46-BB30-920BE139A5DD}" presName="composite3" presStyleCnt="0"/>
      <dgm:spPr/>
    </dgm:pt>
    <dgm:pt modelId="{3BD3F823-806B-1845-8FAF-0DC75FD46A2C}" type="pres">
      <dgm:prSet presAssocID="{B8333932-EE74-FD46-BB30-920BE139A5DD}" presName="background3" presStyleLbl="node3" presStyleIdx="2" presStyleCnt="4"/>
      <dgm:spPr/>
    </dgm:pt>
    <dgm:pt modelId="{B2D9A090-7CB8-A840-9034-6341D24922CF}" type="pres">
      <dgm:prSet presAssocID="{B8333932-EE74-FD46-BB30-920BE139A5DD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CF6B3A3-1E8D-A343-BA08-F85DE9C9B2E5}" type="pres">
      <dgm:prSet presAssocID="{B8333932-EE74-FD46-BB30-920BE139A5DD}" presName="hierChild4" presStyleCnt="0"/>
      <dgm:spPr/>
    </dgm:pt>
    <dgm:pt modelId="{2D4C364F-133F-D149-A589-46596C288F94}" type="pres">
      <dgm:prSet presAssocID="{03E9D97A-59CF-0E47-8FE0-9E38DCBCDCE3}" presName="Name17" presStyleLbl="parChTrans1D3" presStyleIdx="3" presStyleCnt="4"/>
      <dgm:spPr/>
      <dgm:t>
        <a:bodyPr/>
        <a:lstStyle/>
        <a:p>
          <a:endParaRPr lang="it-IT"/>
        </a:p>
      </dgm:t>
    </dgm:pt>
    <dgm:pt modelId="{1E5D0D4D-BA2E-D44E-9FE3-E0BCFC3E93CE}" type="pres">
      <dgm:prSet presAssocID="{A7252BDE-9D16-3744-8835-170614588E5E}" presName="hierRoot3" presStyleCnt="0"/>
      <dgm:spPr/>
    </dgm:pt>
    <dgm:pt modelId="{7564CE4C-FBF9-BF43-8DB3-96124E030FB7}" type="pres">
      <dgm:prSet presAssocID="{A7252BDE-9D16-3744-8835-170614588E5E}" presName="composite3" presStyleCnt="0"/>
      <dgm:spPr/>
    </dgm:pt>
    <dgm:pt modelId="{400D8C19-5278-0D41-938C-C7995F85DA3D}" type="pres">
      <dgm:prSet presAssocID="{A7252BDE-9D16-3744-8835-170614588E5E}" presName="background3" presStyleLbl="node3" presStyleIdx="3" presStyleCnt="4"/>
      <dgm:spPr/>
    </dgm:pt>
    <dgm:pt modelId="{4AFE2D7E-5A4B-4944-A38B-E29B9386A7B7}" type="pres">
      <dgm:prSet presAssocID="{A7252BDE-9D16-3744-8835-170614588E5E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86503800-5709-F549-A9EA-36A9CA94EC0E}" type="pres">
      <dgm:prSet presAssocID="{A7252BDE-9D16-3744-8835-170614588E5E}" presName="hierChild4" presStyleCnt="0"/>
      <dgm:spPr/>
    </dgm:pt>
    <dgm:pt modelId="{617AAA17-03E0-9F4B-9D55-BA3A95EED8D7}" type="pres">
      <dgm:prSet presAssocID="{F9F884EA-94A8-D04D-8DC8-15F7C0E4C43F}" presName="Name23" presStyleLbl="parChTrans1D4" presStyleIdx="2" presStyleCnt="6"/>
      <dgm:spPr/>
      <dgm:t>
        <a:bodyPr/>
        <a:lstStyle/>
        <a:p>
          <a:endParaRPr lang="it-IT"/>
        </a:p>
      </dgm:t>
    </dgm:pt>
    <dgm:pt modelId="{C6BB15D1-6EAC-D34C-80C5-42C390C627A3}" type="pres">
      <dgm:prSet presAssocID="{6EA9621F-2EE6-6D42-9194-B8AAD3131C78}" presName="hierRoot4" presStyleCnt="0"/>
      <dgm:spPr/>
    </dgm:pt>
    <dgm:pt modelId="{3F8FA3C7-4B9C-7145-B0DC-42FC0BF1156C}" type="pres">
      <dgm:prSet presAssocID="{6EA9621F-2EE6-6D42-9194-B8AAD3131C78}" presName="composite4" presStyleCnt="0"/>
      <dgm:spPr/>
    </dgm:pt>
    <dgm:pt modelId="{91462A2B-DD66-B44E-8D93-641CC35634F7}" type="pres">
      <dgm:prSet presAssocID="{6EA9621F-2EE6-6D42-9194-B8AAD3131C78}" presName="background4" presStyleLbl="node4" presStyleIdx="2" presStyleCnt="6"/>
      <dgm:spPr/>
    </dgm:pt>
    <dgm:pt modelId="{7499CEC8-87A7-8F49-985F-1F9A662A5334}" type="pres">
      <dgm:prSet presAssocID="{6EA9621F-2EE6-6D42-9194-B8AAD3131C78}" presName="text4" presStyleLbl="fgAcc4" presStyleIdx="2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E78EF817-522F-8C40-BBA2-BB172E6AD87D}" type="pres">
      <dgm:prSet presAssocID="{6EA9621F-2EE6-6D42-9194-B8AAD3131C78}" presName="hierChild5" presStyleCnt="0"/>
      <dgm:spPr/>
    </dgm:pt>
    <dgm:pt modelId="{1ECBDE29-51A8-7D4F-AD97-F316DB423F7D}" type="pres">
      <dgm:prSet presAssocID="{94A15882-3398-9B45-A402-FE7F3384B1D8}" presName="Name23" presStyleLbl="parChTrans1D4" presStyleIdx="3" presStyleCnt="6"/>
      <dgm:spPr/>
      <dgm:t>
        <a:bodyPr/>
        <a:lstStyle/>
        <a:p>
          <a:endParaRPr lang="it-IT"/>
        </a:p>
      </dgm:t>
    </dgm:pt>
    <dgm:pt modelId="{80C9430E-FF27-B04F-9418-24EF538151AE}" type="pres">
      <dgm:prSet presAssocID="{F6378306-6426-3349-9F60-A5B38B0745ED}" presName="hierRoot4" presStyleCnt="0"/>
      <dgm:spPr/>
    </dgm:pt>
    <dgm:pt modelId="{4927132A-882F-9640-BDBF-BA544AF55352}" type="pres">
      <dgm:prSet presAssocID="{F6378306-6426-3349-9F60-A5B38B0745ED}" presName="composite4" presStyleCnt="0"/>
      <dgm:spPr/>
    </dgm:pt>
    <dgm:pt modelId="{1D0BE860-C67A-B04D-B516-0C44CA34A6AA}" type="pres">
      <dgm:prSet presAssocID="{F6378306-6426-3349-9F60-A5B38B0745ED}" presName="background4" presStyleLbl="node4" presStyleIdx="3" presStyleCnt="6"/>
      <dgm:spPr/>
    </dgm:pt>
    <dgm:pt modelId="{F0FEF5A9-A570-D548-B11B-32B1A88EC494}" type="pres">
      <dgm:prSet presAssocID="{F6378306-6426-3349-9F60-A5B38B0745ED}" presName="text4" presStyleLbl="fgAcc4" presStyleIdx="3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8B345FE-4986-5348-B38E-968D84AC378F}" type="pres">
      <dgm:prSet presAssocID="{F6378306-6426-3349-9F60-A5B38B0745ED}" presName="hierChild5" presStyleCnt="0"/>
      <dgm:spPr/>
    </dgm:pt>
    <dgm:pt modelId="{3F3AC89E-6C1A-0347-9194-A62DDAF29CC8}" type="pres">
      <dgm:prSet presAssocID="{77E3A09E-5F16-A345-B2BC-1E6F53CEDB80}" presName="Name23" presStyleLbl="parChTrans1D4" presStyleIdx="4" presStyleCnt="6"/>
      <dgm:spPr/>
      <dgm:t>
        <a:bodyPr/>
        <a:lstStyle/>
        <a:p>
          <a:endParaRPr lang="it-IT"/>
        </a:p>
      </dgm:t>
    </dgm:pt>
    <dgm:pt modelId="{EC060CD4-DE7C-A14C-97FF-623F79CCD506}" type="pres">
      <dgm:prSet presAssocID="{7158FBA0-06FA-D64E-865E-93CF7F8A7356}" presName="hierRoot4" presStyleCnt="0"/>
      <dgm:spPr/>
    </dgm:pt>
    <dgm:pt modelId="{50B96493-EC00-6D4A-BF72-CC1944C5C6B0}" type="pres">
      <dgm:prSet presAssocID="{7158FBA0-06FA-D64E-865E-93CF7F8A7356}" presName="composite4" presStyleCnt="0"/>
      <dgm:spPr/>
    </dgm:pt>
    <dgm:pt modelId="{DCBD7C4B-C106-DB49-BF0E-EAE63D10D02F}" type="pres">
      <dgm:prSet presAssocID="{7158FBA0-06FA-D64E-865E-93CF7F8A7356}" presName="background4" presStyleLbl="node4" presStyleIdx="4" presStyleCnt="6"/>
      <dgm:spPr/>
    </dgm:pt>
    <dgm:pt modelId="{C940DFCD-3FDD-BF42-AD66-D5FC08D5046B}" type="pres">
      <dgm:prSet presAssocID="{7158FBA0-06FA-D64E-865E-93CF7F8A7356}" presName="text4" presStyleLbl="fgAcc4" presStyleIdx="4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FE61B53-40CC-BC49-A897-25D16C916A76}" type="pres">
      <dgm:prSet presAssocID="{7158FBA0-06FA-D64E-865E-93CF7F8A7356}" presName="hierChild5" presStyleCnt="0"/>
      <dgm:spPr/>
    </dgm:pt>
    <dgm:pt modelId="{569A4360-ED17-3144-A543-5944D6EDEB4E}" type="pres">
      <dgm:prSet presAssocID="{D6FF6470-FFBA-B24F-BD35-B1271BCAE778}" presName="Name23" presStyleLbl="parChTrans1D4" presStyleIdx="5" presStyleCnt="6"/>
      <dgm:spPr/>
      <dgm:t>
        <a:bodyPr/>
        <a:lstStyle/>
        <a:p>
          <a:endParaRPr lang="it-IT"/>
        </a:p>
      </dgm:t>
    </dgm:pt>
    <dgm:pt modelId="{FD1F7899-57BC-1941-93AB-1509715D1102}" type="pres">
      <dgm:prSet presAssocID="{06A40203-50A7-1A47-A66F-5E02F4C2C3AD}" presName="hierRoot4" presStyleCnt="0"/>
      <dgm:spPr/>
    </dgm:pt>
    <dgm:pt modelId="{24FED57E-0E9F-A141-98AB-C3743FE8CA9C}" type="pres">
      <dgm:prSet presAssocID="{06A40203-50A7-1A47-A66F-5E02F4C2C3AD}" presName="composite4" presStyleCnt="0"/>
      <dgm:spPr/>
    </dgm:pt>
    <dgm:pt modelId="{E4D53E65-0142-DF44-8B5D-AE4050846412}" type="pres">
      <dgm:prSet presAssocID="{06A40203-50A7-1A47-A66F-5E02F4C2C3AD}" presName="background4" presStyleLbl="node4" presStyleIdx="5" presStyleCnt="6"/>
      <dgm:spPr/>
    </dgm:pt>
    <dgm:pt modelId="{0EEE4BA3-70AA-C749-96F2-3A133823CA8F}" type="pres">
      <dgm:prSet presAssocID="{06A40203-50A7-1A47-A66F-5E02F4C2C3AD}" presName="text4" presStyleLbl="fgAcc4" presStyleIdx="5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FF9A34FD-A528-3744-A7A1-67D6B1A6C02B}" type="pres">
      <dgm:prSet presAssocID="{06A40203-50A7-1A47-A66F-5E02F4C2C3AD}" presName="hierChild5" presStyleCnt="0"/>
      <dgm:spPr/>
    </dgm:pt>
  </dgm:ptLst>
  <dgm:cxnLst>
    <dgm:cxn modelId="{9B0EF751-0977-AE4A-9872-C828DEFA1D27}" type="presOf" srcId="{03E9D97A-59CF-0E47-8FE0-9E38DCBCDCE3}" destId="{2D4C364F-133F-D149-A589-46596C288F94}" srcOrd="0" destOrd="0" presId="urn:microsoft.com/office/officeart/2005/8/layout/hierarchy1"/>
    <dgm:cxn modelId="{EE76CA9A-6810-EF48-9453-7D6D0C9C913C}" type="presOf" srcId="{1CE01F19-97E1-084A-B29F-75005FB31AFC}" destId="{47D30D24-E455-3549-A4CC-5E1FD484A4EA}" srcOrd="0" destOrd="0" presId="urn:microsoft.com/office/officeart/2005/8/layout/hierarchy1"/>
    <dgm:cxn modelId="{D36C3078-A3BB-394B-A622-9E61919E3C81}" srcId="{A7252BDE-9D16-3744-8835-170614588E5E}" destId="{F6378306-6426-3349-9F60-A5B38B0745ED}" srcOrd="1" destOrd="0" parTransId="{94A15882-3398-9B45-A402-FE7F3384B1D8}" sibTransId="{031578CD-CDAD-914E-A2CF-632E63F39504}"/>
    <dgm:cxn modelId="{31C2FCAE-DBC7-7742-A03F-929C74EA278B}" type="presOf" srcId="{7E09760D-5540-C845-8C7F-75E5548491A5}" destId="{5EB88AEB-DB08-9143-A970-EEE47F9B0897}" srcOrd="0" destOrd="0" presId="urn:microsoft.com/office/officeart/2005/8/layout/hierarchy1"/>
    <dgm:cxn modelId="{8433EB48-ED91-5041-BEFB-7840DFA375C6}" type="presOf" srcId="{D6FF6470-FFBA-B24F-BD35-B1271BCAE778}" destId="{569A4360-ED17-3144-A543-5944D6EDEB4E}" srcOrd="0" destOrd="0" presId="urn:microsoft.com/office/officeart/2005/8/layout/hierarchy1"/>
    <dgm:cxn modelId="{97FA1653-CD1E-7441-AACE-BAD96F520D6D}" srcId="{A25C4ACB-FCE4-BC47-BC6B-A71C25249472}" destId="{1CE01F19-97E1-084A-B29F-75005FB31AFC}" srcOrd="0" destOrd="0" parTransId="{7CC99660-0126-3B49-9A55-480E9358B052}" sibTransId="{8EE4B848-B584-A34D-8FDE-64C20929C6D3}"/>
    <dgm:cxn modelId="{9DF8A44D-B658-E14B-947F-D2E8EC7A906C}" type="presOf" srcId="{924422B1-2C6B-054F-99C1-DD942848B976}" destId="{39C4812F-3598-214F-A8FB-2797FF6F1794}" srcOrd="0" destOrd="0" presId="urn:microsoft.com/office/officeart/2005/8/layout/hierarchy1"/>
    <dgm:cxn modelId="{5A0B22BC-9B78-8345-9402-3B1C52A3CC4F}" type="presOf" srcId="{F6378306-6426-3349-9F60-A5B38B0745ED}" destId="{F0FEF5A9-A570-D548-B11B-32B1A88EC494}" srcOrd="0" destOrd="0" presId="urn:microsoft.com/office/officeart/2005/8/layout/hierarchy1"/>
    <dgm:cxn modelId="{485BAF1B-5216-1046-8117-28582321FABF}" srcId="{7E09760D-5540-C845-8C7F-75E5548491A5}" destId="{924422B1-2C6B-054F-99C1-DD942848B976}" srcOrd="0" destOrd="0" parTransId="{87AE370F-6A8E-9B4F-AD4C-E274B97C323B}" sibTransId="{4D178371-FFB3-D342-BF72-446FC5373A5B}"/>
    <dgm:cxn modelId="{BF2A43DA-71F4-C549-A47A-E815EEC8A7A5}" type="presOf" srcId="{D4FBB895-DAE7-EE48-93BC-CFFC237878E6}" destId="{F5E14009-B592-5F45-86FE-F0F4AD703847}" srcOrd="0" destOrd="0" presId="urn:microsoft.com/office/officeart/2005/8/layout/hierarchy1"/>
    <dgm:cxn modelId="{6E08FF80-77A6-8D4B-9EAC-254A4915FBCF}" type="presOf" srcId="{6EA9621F-2EE6-6D42-9194-B8AAD3131C78}" destId="{7499CEC8-87A7-8F49-985F-1F9A662A5334}" srcOrd="0" destOrd="0" presId="urn:microsoft.com/office/officeart/2005/8/layout/hierarchy1"/>
    <dgm:cxn modelId="{FEE0B193-F5B1-554A-818F-86122DD90D5B}" type="presOf" srcId="{94A15882-3398-9B45-A402-FE7F3384B1D8}" destId="{1ECBDE29-51A8-7D4F-AD97-F316DB423F7D}" srcOrd="0" destOrd="0" presId="urn:microsoft.com/office/officeart/2005/8/layout/hierarchy1"/>
    <dgm:cxn modelId="{7ED0DE89-04A7-E947-BC6B-E83B965AAFCD}" type="presOf" srcId="{9DCCF369-2924-8249-B490-46D71EF4A0A9}" destId="{3FB3025D-E928-9949-B8E0-8FD54688D26E}" srcOrd="0" destOrd="0" presId="urn:microsoft.com/office/officeart/2005/8/layout/hierarchy1"/>
    <dgm:cxn modelId="{9B212006-6B2F-A04E-AB75-62CA589BCA3C}" type="presOf" srcId="{1A2526CB-1B1B-C442-B53C-21D10CEB8D94}" destId="{4AF6A7D0-01B4-6E4F-9FBC-05165F129E07}" srcOrd="0" destOrd="0" presId="urn:microsoft.com/office/officeart/2005/8/layout/hierarchy1"/>
    <dgm:cxn modelId="{8286D39B-1946-7042-B1E9-44AF72A6AF10}" srcId="{1CE01F19-97E1-084A-B29F-75005FB31AFC}" destId="{9DCCF369-2924-8249-B490-46D71EF4A0A9}" srcOrd="0" destOrd="0" parTransId="{4982AD80-06C0-EB47-9D60-78AEDF07E38E}" sibTransId="{5FF98440-0DC7-A249-9DF8-B2A7031A1406}"/>
    <dgm:cxn modelId="{7E70EC52-BB32-AC4C-8461-5B3C06DD9171}" srcId="{1CE01F19-97E1-084A-B29F-75005FB31AFC}" destId="{1A2526CB-1B1B-C442-B53C-21D10CEB8D94}" srcOrd="1" destOrd="0" parTransId="{7C86BB4C-6A77-094E-AF71-1711CA6F92F7}" sibTransId="{8C85F337-0223-E046-90E1-F633D40E3765}"/>
    <dgm:cxn modelId="{BE2EAB60-44FE-4B45-BA28-0DA6ECEF7125}" srcId="{F6378306-6426-3349-9F60-A5B38B0745ED}" destId="{06A40203-50A7-1A47-A66F-5E02F4C2C3AD}" srcOrd="1" destOrd="0" parTransId="{D6FF6470-FFBA-B24F-BD35-B1271BCAE778}" sibTransId="{0D10005B-6F6F-9340-AB46-F15A4000C917}"/>
    <dgm:cxn modelId="{22622E7F-170B-0545-9EBB-0847CB03650E}" type="presOf" srcId="{FC6D00AB-EAE2-B543-B783-1B3A5348D426}" destId="{A3BDC22C-9592-0D4C-A78C-1CEEA151B774}" srcOrd="0" destOrd="0" presId="urn:microsoft.com/office/officeart/2005/8/layout/hierarchy1"/>
    <dgm:cxn modelId="{84313EA2-DED4-484E-B355-5DE9867A4806}" srcId="{07CAEC64-F61D-F14A-B4E5-88F7BDA97A56}" destId="{A7252BDE-9D16-3744-8835-170614588E5E}" srcOrd="1" destOrd="0" parTransId="{03E9D97A-59CF-0E47-8FE0-9E38DCBCDCE3}" sibTransId="{F1A1713E-46C2-F44D-8716-5398124134D6}"/>
    <dgm:cxn modelId="{5151DC6F-EEC6-FA45-97D0-F1C80E2815F8}" type="presOf" srcId="{A7252BDE-9D16-3744-8835-170614588E5E}" destId="{4AFE2D7E-5A4B-4944-A38B-E29B9386A7B7}" srcOrd="0" destOrd="0" presId="urn:microsoft.com/office/officeart/2005/8/layout/hierarchy1"/>
    <dgm:cxn modelId="{D8C25CED-CC41-DF42-8849-F614FC199D57}" srcId="{924422B1-2C6B-054F-99C1-DD942848B976}" destId="{07CAEC64-F61D-F14A-B4E5-88F7BDA97A56}" srcOrd="1" destOrd="0" parTransId="{FC6D00AB-EAE2-B543-B783-1B3A5348D426}" sibTransId="{C0C0A336-F1A4-D345-8845-02A8E8A1C43B}"/>
    <dgm:cxn modelId="{5F6346D6-8301-0F4F-9689-8540290F916B}" srcId="{A7252BDE-9D16-3744-8835-170614588E5E}" destId="{6EA9621F-2EE6-6D42-9194-B8AAD3131C78}" srcOrd="0" destOrd="0" parTransId="{F9F884EA-94A8-D04D-8DC8-15F7C0E4C43F}" sibTransId="{936A78CB-82F5-CF4A-A85D-72B6F917D0C9}"/>
    <dgm:cxn modelId="{FDC87A1E-D4D2-BB4E-83B5-8C98F5D7B95B}" type="presOf" srcId="{7CC99660-0126-3B49-9A55-480E9358B052}" destId="{319C9B44-DD84-C94D-B392-8A550F044134}" srcOrd="0" destOrd="0" presId="urn:microsoft.com/office/officeart/2005/8/layout/hierarchy1"/>
    <dgm:cxn modelId="{462379F2-0A4B-BA4A-96EB-E17EAA95F0E7}" type="presOf" srcId="{0B007A73-777E-D641-AA7F-48D176C6E1B6}" destId="{1AE2FABE-8D56-5D43-A663-DEF620B6A300}" srcOrd="0" destOrd="0" presId="urn:microsoft.com/office/officeart/2005/8/layout/hierarchy1"/>
    <dgm:cxn modelId="{35ED5AAB-AF3C-ED4E-9A8D-1CE462C7FF26}" srcId="{07CAEC64-F61D-F14A-B4E5-88F7BDA97A56}" destId="{B8333932-EE74-FD46-BB30-920BE139A5DD}" srcOrd="0" destOrd="0" parTransId="{5626724F-6499-2A4B-AA5E-E1965A82BC0A}" sibTransId="{645D00E4-8369-8347-8EFA-A53D5227D3B8}"/>
    <dgm:cxn modelId="{01A7A360-F8C5-854C-9ACE-3EEBDF11DE74}" type="presOf" srcId="{F6E3E429-E42E-8942-A4BC-147625833811}" destId="{1A5F8815-7942-8D4D-993C-5400046A818D}" srcOrd="0" destOrd="0" presId="urn:microsoft.com/office/officeart/2005/8/layout/hierarchy1"/>
    <dgm:cxn modelId="{FB111DAC-D4BA-7748-BCC0-24226F9582DD}" srcId="{F6378306-6426-3349-9F60-A5B38B0745ED}" destId="{7158FBA0-06FA-D64E-865E-93CF7F8A7356}" srcOrd="0" destOrd="0" parTransId="{77E3A09E-5F16-A345-B2BC-1E6F53CEDB80}" sibTransId="{722619AC-CEA7-6A4C-9198-133AF77C68F3}"/>
    <dgm:cxn modelId="{477C7E5B-6068-1E4F-86E8-436A38877A79}" type="presOf" srcId="{B8333932-EE74-FD46-BB30-920BE139A5DD}" destId="{B2D9A090-7CB8-A840-9034-6341D24922CF}" srcOrd="0" destOrd="0" presId="urn:microsoft.com/office/officeart/2005/8/layout/hierarchy1"/>
    <dgm:cxn modelId="{54D729D8-6516-194A-A755-F0331CF5BE63}" type="presOf" srcId="{5626724F-6499-2A4B-AA5E-E1965A82BC0A}" destId="{3078BCF6-3D25-EA46-9DBA-1914D8332125}" srcOrd="0" destOrd="0" presId="urn:microsoft.com/office/officeart/2005/8/layout/hierarchy1"/>
    <dgm:cxn modelId="{DF1E08F1-89DA-A74A-8583-4A0EFB692519}" type="presOf" srcId="{A25C4ACB-FCE4-BC47-BC6B-A71C25249472}" destId="{00075A76-D4C6-574D-BAEB-DE6E98907A31}" srcOrd="0" destOrd="0" presId="urn:microsoft.com/office/officeart/2005/8/layout/hierarchy1"/>
    <dgm:cxn modelId="{9BC94097-2A81-3148-B515-BBB60F43F53E}" type="presOf" srcId="{7C86BB4C-6A77-094E-AF71-1711CA6F92F7}" destId="{C7807359-D819-3743-8264-E768B451B89E}" srcOrd="0" destOrd="0" presId="urn:microsoft.com/office/officeart/2005/8/layout/hierarchy1"/>
    <dgm:cxn modelId="{5CD657DE-813A-B649-AB06-7B1D78EA8E9A}" srcId="{A25C4ACB-FCE4-BC47-BC6B-A71C25249472}" destId="{D4FBB895-DAE7-EE48-93BC-CFFC237878E6}" srcOrd="1" destOrd="0" parTransId="{F6E3E429-E42E-8942-A4BC-147625833811}" sibTransId="{3EB8368A-BD7B-2D4C-BCF4-41BF5713BDEC}"/>
    <dgm:cxn modelId="{27DCAE5B-8215-6443-80E0-D540C872DE89}" srcId="{924422B1-2C6B-054F-99C1-DD942848B976}" destId="{A25C4ACB-FCE4-BC47-BC6B-A71C25249472}" srcOrd="0" destOrd="0" parTransId="{0B007A73-777E-D641-AA7F-48D176C6E1B6}" sibTransId="{186D59AE-FC5D-2B49-9568-F91FD0497ED9}"/>
    <dgm:cxn modelId="{E7C3AD5F-EA23-8D4D-972F-8DB91DCF2E24}" type="presOf" srcId="{F9F884EA-94A8-D04D-8DC8-15F7C0E4C43F}" destId="{617AAA17-03E0-9F4B-9D55-BA3A95EED8D7}" srcOrd="0" destOrd="0" presId="urn:microsoft.com/office/officeart/2005/8/layout/hierarchy1"/>
    <dgm:cxn modelId="{F99C9742-1D87-5B4E-8843-FDB5C44819CB}" type="presOf" srcId="{07CAEC64-F61D-F14A-B4E5-88F7BDA97A56}" destId="{5F2179F5-EA94-6445-A397-02C295C02426}" srcOrd="0" destOrd="0" presId="urn:microsoft.com/office/officeart/2005/8/layout/hierarchy1"/>
    <dgm:cxn modelId="{F6736923-60C4-A84D-962B-9306239EC3DB}" type="presOf" srcId="{7158FBA0-06FA-D64E-865E-93CF7F8A7356}" destId="{C940DFCD-3FDD-BF42-AD66-D5FC08D5046B}" srcOrd="0" destOrd="0" presId="urn:microsoft.com/office/officeart/2005/8/layout/hierarchy1"/>
    <dgm:cxn modelId="{9CFDF6ED-4077-AD4C-AFC1-AED42FF7AC07}" type="presOf" srcId="{4982AD80-06C0-EB47-9D60-78AEDF07E38E}" destId="{2511ADF2-5D54-504D-995D-02149F0E8D5D}" srcOrd="0" destOrd="0" presId="urn:microsoft.com/office/officeart/2005/8/layout/hierarchy1"/>
    <dgm:cxn modelId="{0A523E83-7EA4-2A49-8059-D8280BA98D89}" type="presOf" srcId="{06A40203-50A7-1A47-A66F-5E02F4C2C3AD}" destId="{0EEE4BA3-70AA-C749-96F2-3A133823CA8F}" srcOrd="0" destOrd="0" presId="urn:microsoft.com/office/officeart/2005/8/layout/hierarchy1"/>
    <dgm:cxn modelId="{98FB2CFC-1540-C345-B4E7-60FA547DB9AB}" type="presOf" srcId="{77E3A09E-5F16-A345-B2BC-1E6F53CEDB80}" destId="{3F3AC89E-6C1A-0347-9194-A62DDAF29CC8}" srcOrd="0" destOrd="0" presId="urn:microsoft.com/office/officeart/2005/8/layout/hierarchy1"/>
    <dgm:cxn modelId="{436D93BF-AFD4-FC4C-9980-997A8A02B117}" type="presParOf" srcId="{5EB88AEB-DB08-9143-A970-EEE47F9B0897}" destId="{A6CA5013-754A-F44D-802D-0DE115BEFDAD}" srcOrd="0" destOrd="0" presId="urn:microsoft.com/office/officeart/2005/8/layout/hierarchy1"/>
    <dgm:cxn modelId="{795C64B0-95F3-834D-B71E-3562C4AAAEB5}" type="presParOf" srcId="{A6CA5013-754A-F44D-802D-0DE115BEFDAD}" destId="{DB222CE0-3863-BF40-9C1B-1FFEC9AF8A32}" srcOrd="0" destOrd="0" presId="urn:microsoft.com/office/officeart/2005/8/layout/hierarchy1"/>
    <dgm:cxn modelId="{3B9CB9B4-F4DD-C844-9059-0405311B24D9}" type="presParOf" srcId="{DB222CE0-3863-BF40-9C1B-1FFEC9AF8A32}" destId="{718C2219-A984-E746-A40E-23886821D41E}" srcOrd="0" destOrd="0" presId="urn:microsoft.com/office/officeart/2005/8/layout/hierarchy1"/>
    <dgm:cxn modelId="{0AD93C28-D644-824A-9B86-D516F855D0EA}" type="presParOf" srcId="{DB222CE0-3863-BF40-9C1B-1FFEC9AF8A32}" destId="{39C4812F-3598-214F-A8FB-2797FF6F1794}" srcOrd="1" destOrd="0" presId="urn:microsoft.com/office/officeart/2005/8/layout/hierarchy1"/>
    <dgm:cxn modelId="{AE0E6E91-13DD-9E43-90F1-CA58BFEEDB58}" type="presParOf" srcId="{A6CA5013-754A-F44D-802D-0DE115BEFDAD}" destId="{0AD9D442-903A-524D-A946-1B380D48CBF8}" srcOrd="1" destOrd="0" presId="urn:microsoft.com/office/officeart/2005/8/layout/hierarchy1"/>
    <dgm:cxn modelId="{011D7F06-1C32-2549-ABA4-99446AC76CD2}" type="presParOf" srcId="{0AD9D442-903A-524D-A946-1B380D48CBF8}" destId="{1AE2FABE-8D56-5D43-A663-DEF620B6A300}" srcOrd="0" destOrd="0" presId="urn:microsoft.com/office/officeart/2005/8/layout/hierarchy1"/>
    <dgm:cxn modelId="{7AB84414-2F06-F742-8357-89F0194A3499}" type="presParOf" srcId="{0AD9D442-903A-524D-A946-1B380D48CBF8}" destId="{3F825FBD-839C-EE49-B91A-2242D099CF1B}" srcOrd="1" destOrd="0" presId="urn:microsoft.com/office/officeart/2005/8/layout/hierarchy1"/>
    <dgm:cxn modelId="{DC5BDE5B-C3B3-3647-A7A2-FE819B13AEE0}" type="presParOf" srcId="{3F825FBD-839C-EE49-B91A-2242D099CF1B}" destId="{7B89EF63-0D05-B642-B74B-3366A6BA5B27}" srcOrd="0" destOrd="0" presId="urn:microsoft.com/office/officeart/2005/8/layout/hierarchy1"/>
    <dgm:cxn modelId="{61125AC2-1EDD-6542-A2AD-F9BF96D1C926}" type="presParOf" srcId="{7B89EF63-0D05-B642-B74B-3366A6BA5B27}" destId="{48FD3A90-B7F4-E44C-A4C2-063704658490}" srcOrd="0" destOrd="0" presId="urn:microsoft.com/office/officeart/2005/8/layout/hierarchy1"/>
    <dgm:cxn modelId="{0A63639E-7C82-924B-BFA0-1D41D4E3247B}" type="presParOf" srcId="{7B89EF63-0D05-B642-B74B-3366A6BA5B27}" destId="{00075A76-D4C6-574D-BAEB-DE6E98907A31}" srcOrd="1" destOrd="0" presId="urn:microsoft.com/office/officeart/2005/8/layout/hierarchy1"/>
    <dgm:cxn modelId="{23BBED76-96D1-CB42-A96E-764367509E74}" type="presParOf" srcId="{3F825FBD-839C-EE49-B91A-2242D099CF1B}" destId="{0080EF59-F53C-0A4F-B130-86CDEB575673}" srcOrd="1" destOrd="0" presId="urn:microsoft.com/office/officeart/2005/8/layout/hierarchy1"/>
    <dgm:cxn modelId="{E52C9201-002E-2C41-B2B0-49B85770DF7F}" type="presParOf" srcId="{0080EF59-F53C-0A4F-B130-86CDEB575673}" destId="{319C9B44-DD84-C94D-B392-8A550F044134}" srcOrd="0" destOrd="0" presId="urn:microsoft.com/office/officeart/2005/8/layout/hierarchy1"/>
    <dgm:cxn modelId="{94ACD722-4E82-9643-9865-32F2725973C7}" type="presParOf" srcId="{0080EF59-F53C-0A4F-B130-86CDEB575673}" destId="{20312CD3-7483-984E-A9F2-74503EAB39EE}" srcOrd="1" destOrd="0" presId="urn:microsoft.com/office/officeart/2005/8/layout/hierarchy1"/>
    <dgm:cxn modelId="{DAC6DA46-CAF1-2342-B353-E53BF3397730}" type="presParOf" srcId="{20312CD3-7483-984E-A9F2-74503EAB39EE}" destId="{AD95C645-09B0-424C-8987-52B1AACAD73D}" srcOrd="0" destOrd="0" presId="urn:microsoft.com/office/officeart/2005/8/layout/hierarchy1"/>
    <dgm:cxn modelId="{720F9EBE-B908-E749-9342-8BA1B0A878AB}" type="presParOf" srcId="{AD95C645-09B0-424C-8987-52B1AACAD73D}" destId="{1ED7C65E-1D3B-6345-B3CC-B2F5CCB9533D}" srcOrd="0" destOrd="0" presId="urn:microsoft.com/office/officeart/2005/8/layout/hierarchy1"/>
    <dgm:cxn modelId="{008A186C-42CF-804D-816B-74712D6EB03C}" type="presParOf" srcId="{AD95C645-09B0-424C-8987-52B1AACAD73D}" destId="{47D30D24-E455-3549-A4CC-5E1FD484A4EA}" srcOrd="1" destOrd="0" presId="urn:microsoft.com/office/officeart/2005/8/layout/hierarchy1"/>
    <dgm:cxn modelId="{E0344080-3C3F-BD47-988A-FADC363F65F0}" type="presParOf" srcId="{20312CD3-7483-984E-A9F2-74503EAB39EE}" destId="{C8893E42-7886-E643-9B3B-5DDE43307BE0}" srcOrd="1" destOrd="0" presId="urn:microsoft.com/office/officeart/2005/8/layout/hierarchy1"/>
    <dgm:cxn modelId="{45CEBDF2-E6DF-7A40-A438-CD457F612778}" type="presParOf" srcId="{C8893E42-7886-E643-9B3B-5DDE43307BE0}" destId="{2511ADF2-5D54-504D-995D-02149F0E8D5D}" srcOrd="0" destOrd="0" presId="urn:microsoft.com/office/officeart/2005/8/layout/hierarchy1"/>
    <dgm:cxn modelId="{46165A4F-88A0-D946-AACF-12822BF38D5F}" type="presParOf" srcId="{C8893E42-7886-E643-9B3B-5DDE43307BE0}" destId="{8890CCC1-65D8-D248-A9B2-C9A6641F24AA}" srcOrd="1" destOrd="0" presId="urn:microsoft.com/office/officeart/2005/8/layout/hierarchy1"/>
    <dgm:cxn modelId="{E1C1292A-B297-E94E-80C8-3CFAC37C82D8}" type="presParOf" srcId="{8890CCC1-65D8-D248-A9B2-C9A6641F24AA}" destId="{B83ACE29-BDED-9D4F-875A-24D175DF9367}" srcOrd="0" destOrd="0" presId="urn:microsoft.com/office/officeart/2005/8/layout/hierarchy1"/>
    <dgm:cxn modelId="{F635AE0D-5F99-7E4F-B520-35347592A537}" type="presParOf" srcId="{B83ACE29-BDED-9D4F-875A-24D175DF9367}" destId="{5A931F0C-EC0A-AA4B-878A-739A557124CF}" srcOrd="0" destOrd="0" presId="urn:microsoft.com/office/officeart/2005/8/layout/hierarchy1"/>
    <dgm:cxn modelId="{CB72D7DE-8AB4-E947-B8A1-B0643B82079F}" type="presParOf" srcId="{B83ACE29-BDED-9D4F-875A-24D175DF9367}" destId="{3FB3025D-E928-9949-B8E0-8FD54688D26E}" srcOrd="1" destOrd="0" presId="urn:microsoft.com/office/officeart/2005/8/layout/hierarchy1"/>
    <dgm:cxn modelId="{81A266E3-BCD7-AB45-BB8B-F9C1D625D2AF}" type="presParOf" srcId="{8890CCC1-65D8-D248-A9B2-C9A6641F24AA}" destId="{BC107ABD-6927-404F-9CCD-0CC5DD9F6408}" srcOrd="1" destOrd="0" presId="urn:microsoft.com/office/officeart/2005/8/layout/hierarchy1"/>
    <dgm:cxn modelId="{111D5D3A-35A4-5742-96D0-475A11FD050F}" type="presParOf" srcId="{C8893E42-7886-E643-9B3B-5DDE43307BE0}" destId="{C7807359-D819-3743-8264-E768B451B89E}" srcOrd="2" destOrd="0" presId="urn:microsoft.com/office/officeart/2005/8/layout/hierarchy1"/>
    <dgm:cxn modelId="{81E6D4B8-F9D7-7F4F-B85F-26086EFB1D14}" type="presParOf" srcId="{C8893E42-7886-E643-9B3B-5DDE43307BE0}" destId="{130FE8D5-1CA2-034D-BE7C-659ABD4542F5}" srcOrd="3" destOrd="0" presId="urn:microsoft.com/office/officeart/2005/8/layout/hierarchy1"/>
    <dgm:cxn modelId="{E4F6D5F8-9A2D-7C4B-8597-B349497A2658}" type="presParOf" srcId="{130FE8D5-1CA2-034D-BE7C-659ABD4542F5}" destId="{2E524C50-1572-E344-9AEC-B668F3678ED9}" srcOrd="0" destOrd="0" presId="urn:microsoft.com/office/officeart/2005/8/layout/hierarchy1"/>
    <dgm:cxn modelId="{F6A1FF3E-BB18-8C48-9441-6B79F7B07C1E}" type="presParOf" srcId="{2E524C50-1572-E344-9AEC-B668F3678ED9}" destId="{BC588244-F1F1-3343-9F40-77D35F97E7BA}" srcOrd="0" destOrd="0" presId="urn:microsoft.com/office/officeart/2005/8/layout/hierarchy1"/>
    <dgm:cxn modelId="{2B9D2851-9813-B544-B2F6-A20AC31EDC0F}" type="presParOf" srcId="{2E524C50-1572-E344-9AEC-B668F3678ED9}" destId="{4AF6A7D0-01B4-6E4F-9FBC-05165F129E07}" srcOrd="1" destOrd="0" presId="urn:microsoft.com/office/officeart/2005/8/layout/hierarchy1"/>
    <dgm:cxn modelId="{57837DD9-41D4-004F-A39C-4EE8204C170A}" type="presParOf" srcId="{130FE8D5-1CA2-034D-BE7C-659ABD4542F5}" destId="{3D3ADFDD-573B-4A47-A293-DB4CBF84158C}" srcOrd="1" destOrd="0" presId="urn:microsoft.com/office/officeart/2005/8/layout/hierarchy1"/>
    <dgm:cxn modelId="{F37E0AF8-8AD3-7B4F-8DAD-11A0717170E3}" type="presParOf" srcId="{0080EF59-F53C-0A4F-B130-86CDEB575673}" destId="{1A5F8815-7942-8D4D-993C-5400046A818D}" srcOrd="2" destOrd="0" presId="urn:microsoft.com/office/officeart/2005/8/layout/hierarchy1"/>
    <dgm:cxn modelId="{7BEE3972-5C9A-4647-9AA4-BE9BD21E3CD4}" type="presParOf" srcId="{0080EF59-F53C-0A4F-B130-86CDEB575673}" destId="{0C5A60C7-330F-5B46-AB89-B60A4E7558A2}" srcOrd="3" destOrd="0" presId="urn:microsoft.com/office/officeart/2005/8/layout/hierarchy1"/>
    <dgm:cxn modelId="{6C356E8A-EFD2-674B-8164-CB8EE07D3558}" type="presParOf" srcId="{0C5A60C7-330F-5B46-AB89-B60A4E7558A2}" destId="{7228C52B-D112-4D4D-B817-1A03EA87FEB9}" srcOrd="0" destOrd="0" presId="urn:microsoft.com/office/officeart/2005/8/layout/hierarchy1"/>
    <dgm:cxn modelId="{9AB2AE8C-44B8-6842-87E1-F1A8659E219B}" type="presParOf" srcId="{7228C52B-D112-4D4D-B817-1A03EA87FEB9}" destId="{769C379D-4670-0845-B264-E1292A25D346}" srcOrd="0" destOrd="0" presId="urn:microsoft.com/office/officeart/2005/8/layout/hierarchy1"/>
    <dgm:cxn modelId="{F523D4E7-13F2-F347-9261-B8C584564D56}" type="presParOf" srcId="{7228C52B-D112-4D4D-B817-1A03EA87FEB9}" destId="{F5E14009-B592-5F45-86FE-F0F4AD703847}" srcOrd="1" destOrd="0" presId="urn:microsoft.com/office/officeart/2005/8/layout/hierarchy1"/>
    <dgm:cxn modelId="{53BB22A1-B436-514B-9E01-0A271F6C68B3}" type="presParOf" srcId="{0C5A60C7-330F-5B46-AB89-B60A4E7558A2}" destId="{3F9E9F14-41A0-BB47-B033-BF2638E4EC61}" srcOrd="1" destOrd="0" presId="urn:microsoft.com/office/officeart/2005/8/layout/hierarchy1"/>
    <dgm:cxn modelId="{642B1667-D184-B448-85EA-F24A9F6BFC73}" type="presParOf" srcId="{0AD9D442-903A-524D-A946-1B380D48CBF8}" destId="{A3BDC22C-9592-0D4C-A78C-1CEEA151B774}" srcOrd="2" destOrd="0" presId="urn:microsoft.com/office/officeart/2005/8/layout/hierarchy1"/>
    <dgm:cxn modelId="{B17147E7-2214-C145-B148-2202AEC886C0}" type="presParOf" srcId="{0AD9D442-903A-524D-A946-1B380D48CBF8}" destId="{6B4CDDD0-ABC5-0D49-A959-349978FD7559}" srcOrd="3" destOrd="0" presId="urn:microsoft.com/office/officeart/2005/8/layout/hierarchy1"/>
    <dgm:cxn modelId="{A594EEA7-6F23-B64B-BF58-9391A9DA748D}" type="presParOf" srcId="{6B4CDDD0-ABC5-0D49-A959-349978FD7559}" destId="{39D24FE0-CB90-7A4A-B5B1-29CD1BFCDE92}" srcOrd="0" destOrd="0" presId="urn:microsoft.com/office/officeart/2005/8/layout/hierarchy1"/>
    <dgm:cxn modelId="{91D2C618-76A0-414C-8FEF-65B13DB7CEC4}" type="presParOf" srcId="{39D24FE0-CB90-7A4A-B5B1-29CD1BFCDE92}" destId="{D52591C3-2AD8-D242-B8DE-C967B55E2170}" srcOrd="0" destOrd="0" presId="urn:microsoft.com/office/officeart/2005/8/layout/hierarchy1"/>
    <dgm:cxn modelId="{2322192C-D7A1-9641-834B-9839F4D41A79}" type="presParOf" srcId="{39D24FE0-CB90-7A4A-B5B1-29CD1BFCDE92}" destId="{5F2179F5-EA94-6445-A397-02C295C02426}" srcOrd="1" destOrd="0" presId="urn:microsoft.com/office/officeart/2005/8/layout/hierarchy1"/>
    <dgm:cxn modelId="{5A7A1BE3-BBE8-954E-A1FF-A04E256FF797}" type="presParOf" srcId="{6B4CDDD0-ABC5-0D49-A959-349978FD7559}" destId="{301BC221-5B0E-484F-9716-0F0559F88EA3}" srcOrd="1" destOrd="0" presId="urn:microsoft.com/office/officeart/2005/8/layout/hierarchy1"/>
    <dgm:cxn modelId="{5D989CA0-EDB1-8442-8305-610A455DCC39}" type="presParOf" srcId="{301BC221-5B0E-484F-9716-0F0559F88EA3}" destId="{3078BCF6-3D25-EA46-9DBA-1914D8332125}" srcOrd="0" destOrd="0" presId="urn:microsoft.com/office/officeart/2005/8/layout/hierarchy1"/>
    <dgm:cxn modelId="{21B4FE48-681A-0B4C-A0EB-E60323170E7D}" type="presParOf" srcId="{301BC221-5B0E-484F-9716-0F0559F88EA3}" destId="{2F9895E5-9FD9-304F-B6C8-F510C8B0FFC0}" srcOrd="1" destOrd="0" presId="urn:microsoft.com/office/officeart/2005/8/layout/hierarchy1"/>
    <dgm:cxn modelId="{F58CA27A-3F20-144E-AE37-59A8EAD7A3BE}" type="presParOf" srcId="{2F9895E5-9FD9-304F-B6C8-F510C8B0FFC0}" destId="{9B20D9A5-1832-B24D-8F0D-E1C705EBD527}" srcOrd="0" destOrd="0" presId="urn:microsoft.com/office/officeart/2005/8/layout/hierarchy1"/>
    <dgm:cxn modelId="{3F1DEEE7-341A-E540-9324-CE9470C89A33}" type="presParOf" srcId="{9B20D9A5-1832-B24D-8F0D-E1C705EBD527}" destId="{3BD3F823-806B-1845-8FAF-0DC75FD46A2C}" srcOrd="0" destOrd="0" presId="urn:microsoft.com/office/officeart/2005/8/layout/hierarchy1"/>
    <dgm:cxn modelId="{0EB1AD98-1D56-914A-A8B8-AD7FD4AA471E}" type="presParOf" srcId="{9B20D9A5-1832-B24D-8F0D-E1C705EBD527}" destId="{B2D9A090-7CB8-A840-9034-6341D24922CF}" srcOrd="1" destOrd="0" presId="urn:microsoft.com/office/officeart/2005/8/layout/hierarchy1"/>
    <dgm:cxn modelId="{D37FB215-8D4D-1445-8D3C-80964CC05585}" type="presParOf" srcId="{2F9895E5-9FD9-304F-B6C8-F510C8B0FFC0}" destId="{CCF6B3A3-1E8D-A343-BA08-F85DE9C9B2E5}" srcOrd="1" destOrd="0" presId="urn:microsoft.com/office/officeart/2005/8/layout/hierarchy1"/>
    <dgm:cxn modelId="{39948B10-FA28-B945-9C4B-FD5CA4927042}" type="presParOf" srcId="{301BC221-5B0E-484F-9716-0F0559F88EA3}" destId="{2D4C364F-133F-D149-A589-46596C288F94}" srcOrd="2" destOrd="0" presId="urn:microsoft.com/office/officeart/2005/8/layout/hierarchy1"/>
    <dgm:cxn modelId="{C9B48EB7-6DE6-364E-83CC-4349979555C4}" type="presParOf" srcId="{301BC221-5B0E-484F-9716-0F0559F88EA3}" destId="{1E5D0D4D-BA2E-D44E-9FE3-E0BCFC3E93CE}" srcOrd="3" destOrd="0" presId="urn:microsoft.com/office/officeart/2005/8/layout/hierarchy1"/>
    <dgm:cxn modelId="{B6635CC0-8034-9647-8CDD-FACC608EDF57}" type="presParOf" srcId="{1E5D0D4D-BA2E-D44E-9FE3-E0BCFC3E93CE}" destId="{7564CE4C-FBF9-BF43-8DB3-96124E030FB7}" srcOrd="0" destOrd="0" presId="urn:microsoft.com/office/officeart/2005/8/layout/hierarchy1"/>
    <dgm:cxn modelId="{662CDB7D-9391-EC45-A011-AEF7F9397F0B}" type="presParOf" srcId="{7564CE4C-FBF9-BF43-8DB3-96124E030FB7}" destId="{400D8C19-5278-0D41-938C-C7995F85DA3D}" srcOrd="0" destOrd="0" presId="urn:microsoft.com/office/officeart/2005/8/layout/hierarchy1"/>
    <dgm:cxn modelId="{2688D03E-1C60-E145-AF88-9967F64DF336}" type="presParOf" srcId="{7564CE4C-FBF9-BF43-8DB3-96124E030FB7}" destId="{4AFE2D7E-5A4B-4944-A38B-E29B9386A7B7}" srcOrd="1" destOrd="0" presId="urn:microsoft.com/office/officeart/2005/8/layout/hierarchy1"/>
    <dgm:cxn modelId="{03FDF74A-0189-F447-A489-5CF8388FB307}" type="presParOf" srcId="{1E5D0D4D-BA2E-D44E-9FE3-E0BCFC3E93CE}" destId="{86503800-5709-F549-A9EA-36A9CA94EC0E}" srcOrd="1" destOrd="0" presId="urn:microsoft.com/office/officeart/2005/8/layout/hierarchy1"/>
    <dgm:cxn modelId="{188E8C08-6F4C-2049-9D54-18166CE108CF}" type="presParOf" srcId="{86503800-5709-F549-A9EA-36A9CA94EC0E}" destId="{617AAA17-03E0-9F4B-9D55-BA3A95EED8D7}" srcOrd="0" destOrd="0" presId="urn:microsoft.com/office/officeart/2005/8/layout/hierarchy1"/>
    <dgm:cxn modelId="{F3D6A72C-FA95-B14C-8AD7-5B7C5CB0F8F3}" type="presParOf" srcId="{86503800-5709-F549-A9EA-36A9CA94EC0E}" destId="{C6BB15D1-6EAC-D34C-80C5-42C390C627A3}" srcOrd="1" destOrd="0" presId="urn:microsoft.com/office/officeart/2005/8/layout/hierarchy1"/>
    <dgm:cxn modelId="{99DA329C-6157-0344-B9FE-F4A9597921BC}" type="presParOf" srcId="{C6BB15D1-6EAC-D34C-80C5-42C390C627A3}" destId="{3F8FA3C7-4B9C-7145-B0DC-42FC0BF1156C}" srcOrd="0" destOrd="0" presId="urn:microsoft.com/office/officeart/2005/8/layout/hierarchy1"/>
    <dgm:cxn modelId="{D79FB42B-D995-AC43-94E3-0C29FD1D50BE}" type="presParOf" srcId="{3F8FA3C7-4B9C-7145-B0DC-42FC0BF1156C}" destId="{91462A2B-DD66-B44E-8D93-641CC35634F7}" srcOrd="0" destOrd="0" presId="urn:microsoft.com/office/officeart/2005/8/layout/hierarchy1"/>
    <dgm:cxn modelId="{57D84469-BD88-6D4A-9A5C-8A06CCF1FCB8}" type="presParOf" srcId="{3F8FA3C7-4B9C-7145-B0DC-42FC0BF1156C}" destId="{7499CEC8-87A7-8F49-985F-1F9A662A5334}" srcOrd="1" destOrd="0" presId="urn:microsoft.com/office/officeart/2005/8/layout/hierarchy1"/>
    <dgm:cxn modelId="{177E9A6B-CF67-CA4B-98E0-91E78B00337E}" type="presParOf" srcId="{C6BB15D1-6EAC-D34C-80C5-42C390C627A3}" destId="{E78EF817-522F-8C40-BBA2-BB172E6AD87D}" srcOrd="1" destOrd="0" presId="urn:microsoft.com/office/officeart/2005/8/layout/hierarchy1"/>
    <dgm:cxn modelId="{2AE95CCB-BB20-014C-A64B-A7E58B19912F}" type="presParOf" srcId="{86503800-5709-F549-A9EA-36A9CA94EC0E}" destId="{1ECBDE29-51A8-7D4F-AD97-F316DB423F7D}" srcOrd="2" destOrd="0" presId="urn:microsoft.com/office/officeart/2005/8/layout/hierarchy1"/>
    <dgm:cxn modelId="{8622DEE8-2029-BC41-A84B-E3BC7689D136}" type="presParOf" srcId="{86503800-5709-F549-A9EA-36A9CA94EC0E}" destId="{80C9430E-FF27-B04F-9418-24EF538151AE}" srcOrd="3" destOrd="0" presId="urn:microsoft.com/office/officeart/2005/8/layout/hierarchy1"/>
    <dgm:cxn modelId="{634EFE66-899A-B441-BC37-FC5D30D38450}" type="presParOf" srcId="{80C9430E-FF27-B04F-9418-24EF538151AE}" destId="{4927132A-882F-9640-BDBF-BA544AF55352}" srcOrd="0" destOrd="0" presId="urn:microsoft.com/office/officeart/2005/8/layout/hierarchy1"/>
    <dgm:cxn modelId="{77FF72A9-E5B0-A943-936E-70E851EC3232}" type="presParOf" srcId="{4927132A-882F-9640-BDBF-BA544AF55352}" destId="{1D0BE860-C67A-B04D-B516-0C44CA34A6AA}" srcOrd="0" destOrd="0" presId="urn:microsoft.com/office/officeart/2005/8/layout/hierarchy1"/>
    <dgm:cxn modelId="{096818AA-7B58-0E42-8594-55AF4EBCB015}" type="presParOf" srcId="{4927132A-882F-9640-BDBF-BA544AF55352}" destId="{F0FEF5A9-A570-D548-B11B-32B1A88EC494}" srcOrd="1" destOrd="0" presId="urn:microsoft.com/office/officeart/2005/8/layout/hierarchy1"/>
    <dgm:cxn modelId="{DD61E94A-CC89-BD45-8B0D-25A996A9703F}" type="presParOf" srcId="{80C9430E-FF27-B04F-9418-24EF538151AE}" destId="{B8B345FE-4986-5348-B38E-968D84AC378F}" srcOrd="1" destOrd="0" presId="urn:microsoft.com/office/officeart/2005/8/layout/hierarchy1"/>
    <dgm:cxn modelId="{058ED400-AE6B-424F-A891-8B48BAD49C1F}" type="presParOf" srcId="{B8B345FE-4986-5348-B38E-968D84AC378F}" destId="{3F3AC89E-6C1A-0347-9194-A62DDAF29CC8}" srcOrd="0" destOrd="0" presId="urn:microsoft.com/office/officeart/2005/8/layout/hierarchy1"/>
    <dgm:cxn modelId="{91219EA2-004B-5E49-9446-D1ED49A3A934}" type="presParOf" srcId="{B8B345FE-4986-5348-B38E-968D84AC378F}" destId="{EC060CD4-DE7C-A14C-97FF-623F79CCD506}" srcOrd="1" destOrd="0" presId="urn:microsoft.com/office/officeart/2005/8/layout/hierarchy1"/>
    <dgm:cxn modelId="{51E0EDA1-B45C-6F45-832F-C232FD79CD71}" type="presParOf" srcId="{EC060CD4-DE7C-A14C-97FF-623F79CCD506}" destId="{50B96493-EC00-6D4A-BF72-CC1944C5C6B0}" srcOrd="0" destOrd="0" presId="urn:microsoft.com/office/officeart/2005/8/layout/hierarchy1"/>
    <dgm:cxn modelId="{766BBE03-2855-FE46-B819-AE7EECF3A498}" type="presParOf" srcId="{50B96493-EC00-6D4A-BF72-CC1944C5C6B0}" destId="{DCBD7C4B-C106-DB49-BF0E-EAE63D10D02F}" srcOrd="0" destOrd="0" presId="urn:microsoft.com/office/officeart/2005/8/layout/hierarchy1"/>
    <dgm:cxn modelId="{A38BE8B9-F7E5-A245-BF9A-B61B3C94C6CF}" type="presParOf" srcId="{50B96493-EC00-6D4A-BF72-CC1944C5C6B0}" destId="{C940DFCD-3FDD-BF42-AD66-D5FC08D5046B}" srcOrd="1" destOrd="0" presId="urn:microsoft.com/office/officeart/2005/8/layout/hierarchy1"/>
    <dgm:cxn modelId="{B20EC0E5-29AA-AC45-BD6F-8D871E4D83D5}" type="presParOf" srcId="{EC060CD4-DE7C-A14C-97FF-623F79CCD506}" destId="{BFE61B53-40CC-BC49-A897-25D16C916A76}" srcOrd="1" destOrd="0" presId="urn:microsoft.com/office/officeart/2005/8/layout/hierarchy1"/>
    <dgm:cxn modelId="{5D75569A-088C-334E-A7DE-0FB5037FDEEA}" type="presParOf" srcId="{B8B345FE-4986-5348-B38E-968D84AC378F}" destId="{569A4360-ED17-3144-A543-5944D6EDEB4E}" srcOrd="2" destOrd="0" presId="urn:microsoft.com/office/officeart/2005/8/layout/hierarchy1"/>
    <dgm:cxn modelId="{739C7667-8FF5-E343-AB5C-1B997AC7AD08}" type="presParOf" srcId="{B8B345FE-4986-5348-B38E-968D84AC378F}" destId="{FD1F7899-57BC-1941-93AB-1509715D1102}" srcOrd="3" destOrd="0" presId="urn:microsoft.com/office/officeart/2005/8/layout/hierarchy1"/>
    <dgm:cxn modelId="{9AB37D29-E5CE-0242-BE84-9BE76D6FA4DC}" type="presParOf" srcId="{FD1F7899-57BC-1941-93AB-1509715D1102}" destId="{24FED57E-0E9F-A141-98AB-C3743FE8CA9C}" srcOrd="0" destOrd="0" presId="urn:microsoft.com/office/officeart/2005/8/layout/hierarchy1"/>
    <dgm:cxn modelId="{05E01ED7-1831-4749-BE05-E0E14E7032D9}" type="presParOf" srcId="{24FED57E-0E9F-A141-98AB-C3743FE8CA9C}" destId="{E4D53E65-0142-DF44-8B5D-AE4050846412}" srcOrd="0" destOrd="0" presId="urn:microsoft.com/office/officeart/2005/8/layout/hierarchy1"/>
    <dgm:cxn modelId="{AA75FEA8-1A0A-714C-A93C-E35EB553ACA5}" type="presParOf" srcId="{24FED57E-0E9F-A141-98AB-C3743FE8CA9C}" destId="{0EEE4BA3-70AA-C749-96F2-3A133823CA8F}" srcOrd="1" destOrd="0" presId="urn:microsoft.com/office/officeart/2005/8/layout/hierarchy1"/>
    <dgm:cxn modelId="{ECAA4B6B-48C3-B741-AF8D-E9EB67FBA625}" type="presParOf" srcId="{FD1F7899-57BC-1941-93AB-1509715D1102}" destId="{FF9A34FD-A528-3744-A7A1-67D6B1A6C02B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7E09760D-5540-C845-8C7F-75E5548491A5}" type="doc">
      <dgm:prSet loTypeId="urn:microsoft.com/office/officeart/2005/8/layout/hierarchy1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924422B1-2C6B-054F-99C1-DD942848B976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87AE370F-6A8E-9B4F-AD4C-E274B97C323B}" type="parTrans" cxnId="{485BAF1B-5216-1046-8117-28582321FABF}">
      <dgm:prSet/>
      <dgm:spPr/>
      <dgm:t>
        <a:bodyPr/>
        <a:lstStyle/>
        <a:p>
          <a:endParaRPr lang="it-IT"/>
        </a:p>
      </dgm:t>
    </dgm:pt>
    <dgm:pt modelId="{4D178371-FFB3-D342-BF72-446FC5373A5B}" type="sibTrans" cxnId="{485BAF1B-5216-1046-8117-28582321FABF}">
      <dgm:prSet/>
      <dgm:spPr/>
      <dgm:t>
        <a:bodyPr/>
        <a:lstStyle/>
        <a:p>
          <a:endParaRPr lang="it-IT"/>
        </a:p>
      </dgm:t>
    </dgm:pt>
    <dgm:pt modelId="{1CE01F19-97E1-084A-B29F-75005FB31AFC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7CC99660-0126-3B49-9A55-480E9358B052}" type="parTrans" cxnId="{97FA1653-CD1E-7441-AACE-BAD96F520D6D}">
      <dgm:prSet/>
      <dgm:spPr/>
      <dgm:t>
        <a:bodyPr/>
        <a:lstStyle/>
        <a:p>
          <a:endParaRPr lang="it-IT"/>
        </a:p>
      </dgm:t>
    </dgm:pt>
    <dgm:pt modelId="{8EE4B848-B584-A34D-8FDE-64C20929C6D3}" type="sibTrans" cxnId="{97FA1653-CD1E-7441-AACE-BAD96F520D6D}">
      <dgm:prSet/>
      <dgm:spPr/>
      <dgm:t>
        <a:bodyPr/>
        <a:lstStyle/>
        <a:p>
          <a:endParaRPr lang="it-IT"/>
        </a:p>
      </dgm:t>
    </dgm:pt>
    <dgm:pt modelId="{D4FBB895-DAE7-EE48-93BC-CFFC237878E6}">
      <dgm:prSet phldrT="[Testo]"/>
      <dgm:spPr>
        <a:solidFill>
          <a:srgbClr val="FFFF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F6E3E429-E42E-8942-A4BC-147625833811}" type="parTrans" cxnId="{5CD657DE-813A-B649-AB06-7B1D78EA8E9A}">
      <dgm:prSet/>
      <dgm:spPr/>
      <dgm:t>
        <a:bodyPr/>
        <a:lstStyle/>
        <a:p>
          <a:endParaRPr lang="it-IT"/>
        </a:p>
      </dgm:t>
    </dgm:pt>
    <dgm:pt modelId="{3EB8368A-BD7B-2D4C-BCF4-41BF5713BDEC}" type="sibTrans" cxnId="{5CD657DE-813A-B649-AB06-7B1D78EA8E9A}">
      <dgm:prSet/>
      <dgm:spPr/>
      <dgm:t>
        <a:bodyPr/>
        <a:lstStyle/>
        <a:p>
          <a:endParaRPr lang="it-IT"/>
        </a:p>
      </dgm:t>
    </dgm:pt>
    <dgm:pt modelId="{07CAEC64-F61D-F14A-B4E5-88F7BDA97A56}">
      <dgm:prSet phldrT="[Testo]"/>
      <dgm:spPr>
        <a:solidFill>
          <a:srgbClr val="FF8219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FC6D00AB-EAE2-B543-B783-1B3A5348D426}" type="parTrans" cxnId="{D8C25CED-CC41-DF42-8849-F614FC199D57}">
      <dgm:prSet/>
      <dgm:spPr/>
      <dgm:t>
        <a:bodyPr/>
        <a:lstStyle/>
        <a:p>
          <a:endParaRPr lang="it-IT"/>
        </a:p>
      </dgm:t>
    </dgm:pt>
    <dgm:pt modelId="{C0C0A336-F1A4-D345-8845-02A8E8A1C43B}" type="sibTrans" cxnId="{D8C25CED-CC41-DF42-8849-F614FC199D57}">
      <dgm:prSet/>
      <dgm:spPr/>
      <dgm:t>
        <a:bodyPr/>
        <a:lstStyle/>
        <a:p>
          <a:endParaRPr lang="it-IT"/>
        </a:p>
      </dgm:t>
    </dgm:pt>
    <dgm:pt modelId="{B8333932-EE74-FD46-BB30-920BE139A5DD}">
      <dgm:prSet phldrT="[Testo]"/>
      <dgm:spPr>
        <a:solidFill>
          <a:srgbClr val="FFFF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5626724F-6499-2A4B-AA5E-E1965A82BC0A}" type="parTrans" cxnId="{35ED5AAB-AF3C-ED4E-9A8D-1CE462C7FF26}">
      <dgm:prSet/>
      <dgm:spPr/>
      <dgm:t>
        <a:bodyPr/>
        <a:lstStyle/>
        <a:p>
          <a:endParaRPr lang="it-IT"/>
        </a:p>
      </dgm:t>
    </dgm:pt>
    <dgm:pt modelId="{645D00E4-8369-8347-8EFA-A53D5227D3B8}" type="sibTrans" cxnId="{35ED5AAB-AF3C-ED4E-9A8D-1CE462C7FF26}">
      <dgm:prSet/>
      <dgm:spPr/>
      <dgm:t>
        <a:bodyPr/>
        <a:lstStyle/>
        <a:p>
          <a:endParaRPr lang="it-IT"/>
        </a:p>
      </dgm:t>
    </dgm:pt>
    <dgm:pt modelId="{A7252BDE-9D16-3744-8835-170614588E5E}">
      <dgm:prSet phldrT="[Testo]"/>
      <dgm:spPr>
        <a:solidFill>
          <a:srgbClr val="FF8219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03E9D97A-59CF-0E47-8FE0-9E38DCBCDCE3}" type="parTrans" cxnId="{84313EA2-DED4-484E-B355-5DE9867A4806}">
      <dgm:prSet/>
      <dgm:spPr/>
      <dgm:t>
        <a:bodyPr/>
        <a:lstStyle/>
        <a:p>
          <a:endParaRPr lang="it-IT"/>
        </a:p>
      </dgm:t>
    </dgm:pt>
    <dgm:pt modelId="{F1A1713E-46C2-F44D-8716-5398124134D6}" type="sibTrans" cxnId="{84313EA2-DED4-484E-B355-5DE9867A4806}">
      <dgm:prSet/>
      <dgm:spPr/>
      <dgm:t>
        <a:bodyPr/>
        <a:lstStyle/>
        <a:p>
          <a:endParaRPr lang="it-IT"/>
        </a:p>
      </dgm:t>
    </dgm:pt>
    <dgm:pt modelId="{6EA9621F-2EE6-6D42-9194-B8AAD3131C78}">
      <dgm:prSet phldrT="[Testo]"/>
      <dgm:spPr>
        <a:solidFill>
          <a:srgbClr val="CCFFCC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F9F884EA-94A8-D04D-8DC8-15F7C0E4C43F}" type="parTrans" cxnId="{5F6346D6-8301-0F4F-9689-8540290F916B}">
      <dgm:prSet/>
      <dgm:spPr/>
      <dgm:t>
        <a:bodyPr/>
        <a:lstStyle/>
        <a:p>
          <a:endParaRPr lang="it-IT"/>
        </a:p>
      </dgm:t>
    </dgm:pt>
    <dgm:pt modelId="{936A78CB-82F5-CF4A-A85D-72B6F917D0C9}" type="sibTrans" cxnId="{5F6346D6-8301-0F4F-9689-8540290F916B}">
      <dgm:prSet/>
      <dgm:spPr/>
      <dgm:t>
        <a:bodyPr/>
        <a:lstStyle/>
        <a:p>
          <a:endParaRPr lang="it-IT"/>
        </a:p>
      </dgm:t>
    </dgm:pt>
    <dgm:pt modelId="{F6378306-6426-3349-9F60-A5B38B0745ED}">
      <dgm:prSet phldrT="[Testo]"/>
      <dgm:spPr>
        <a:solidFill>
          <a:srgbClr val="FF8219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94A15882-3398-9B45-A402-FE7F3384B1D8}" type="parTrans" cxnId="{D36C3078-A3BB-394B-A622-9E61919E3C81}">
      <dgm:prSet/>
      <dgm:spPr/>
      <dgm:t>
        <a:bodyPr/>
        <a:lstStyle/>
        <a:p>
          <a:endParaRPr lang="it-IT"/>
        </a:p>
      </dgm:t>
    </dgm:pt>
    <dgm:pt modelId="{031578CD-CDAD-914E-A2CF-632E63F39504}" type="sibTrans" cxnId="{D36C3078-A3BB-394B-A622-9E61919E3C81}">
      <dgm:prSet/>
      <dgm:spPr/>
      <dgm:t>
        <a:bodyPr/>
        <a:lstStyle/>
        <a:p>
          <a:endParaRPr lang="it-IT"/>
        </a:p>
      </dgm:t>
    </dgm:pt>
    <dgm:pt modelId="{7158FBA0-06FA-D64E-865E-93CF7F8A7356}">
      <dgm:prSet phldrT="[Testo]"/>
      <dgm:spPr>
        <a:solidFill>
          <a:srgbClr val="CCFFCC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77E3A09E-5F16-A345-B2BC-1E6F53CEDB80}" type="parTrans" cxnId="{FB111DAC-D4BA-7748-BCC0-24226F9582DD}">
      <dgm:prSet/>
      <dgm:spPr/>
      <dgm:t>
        <a:bodyPr/>
        <a:lstStyle/>
        <a:p>
          <a:endParaRPr lang="it-IT"/>
        </a:p>
      </dgm:t>
    </dgm:pt>
    <dgm:pt modelId="{722619AC-CEA7-6A4C-9198-133AF77C68F3}" type="sibTrans" cxnId="{FB111DAC-D4BA-7748-BCC0-24226F9582DD}">
      <dgm:prSet/>
      <dgm:spPr/>
      <dgm:t>
        <a:bodyPr/>
        <a:lstStyle/>
        <a:p>
          <a:endParaRPr lang="it-IT"/>
        </a:p>
      </dgm:t>
    </dgm:pt>
    <dgm:pt modelId="{06A40203-50A7-1A47-A66F-5E02F4C2C3AD}">
      <dgm:prSet phldrT="[Testo]"/>
      <dgm:spPr>
        <a:solidFill>
          <a:srgbClr val="FFFFFF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D6FF6470-FFBA-B24F-BD35-B1271BCAE778}" type="parTrans" cxnId="{BE2EAB60-44FE-4B45-BA28-0DA6ECEF7125}">
      <dgm:prSet/>
      <dgm:spPr/>
      <dgm:t>
        <a:bodyPr/>
        <a:lstStyle/>
        <a:p>
          <a:endParaRPr lang="it-IT"/>
        </a:p>
      </dgm:t>
    </dgm:pt>
    <dgm:pt modelId="{0D10005B-6F6F-9340-AB46-F15A4000C917}" type="sibTrans" cxnId="{BE2EAB60-44FE-4B45-BA28-0DA6ECEF7125}">
      <dgm:prSet/>
      <dgm:spPr/>
      <dgm:t>
        <a:bodyPr/>
        <a:lstStyle/>
        <a:p>
          <a:endParaRPr lang="it-IT"/>
        </a:p>
      </dgm:t>
    </dgm:pt>
    <dgm:pt modelId="{9DCCF369-2924-8249-B490-46D71EF4A0A9}">
      <dgm:prSet phldrT="[Testo]"/>
      <dgm:spPr>
        <a:solidFill>
          <a:srgbClr val="CCFFCC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4982AD80-06C0-EB47-9D60-78AEDF07E38E}" type="parTrans" cxnId="{8286D39B-1946-7042-B1E9-44AF72A6AF10}">
      <dgm:prSet/>
      <dgm:spPr/>
      <dgm:t>
        <a:bodyPr/>
        <a:lstStyle/>
        <a:p>
          <a:endParaRPr lang="it-IT"/>
        </a:p>
      </dgm:t>
    </dgm:pt>
    <dgm:pt modelId="{5FF98440-0DC7-A249-9DF8-B2A7031A1406}" type="sibTrans" cxnId="{8286D39B-1946-7042-B1E9-44AF72A6AF10}">
      <dgm:prSet/>
      <dgm:spPr/>
      <dgm:t>
        <a:bodyPr/>
        <a:lstStyle/>
        <a:p>
          <a:endParaRPr lang="it-IT"/>
        </a:p>
      </dgm:t>
    </dgm:pt>
    <dgm:pt modelId="{1A2526CB-1B1B-C442-B53C-21D10CEB8D94}">
      <dgm:prSet phldrT="[Testo]"/>
      <dgm:spPr>
        <a:solidFill>
          <a:srgbClr val="CCFFCC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7C86BB4C-6A77-094E-AF71-1711CA6F92F7}" type="parTrans" cxnId="{7E70EC52-BB32-AC4C-8461-5B3C06DD9171}">
      <dgm:prSet/>
      <dgm:spPr/>
      <dgm:t>
        <a:bodyPr/>
        <a:lstStyle/>
        <a:p>
          <a:endParaRPr lang="it-IT"/>
        </a:p>
      </dgm:t>
    </dgm:pt>
    <dgm:pt modelId="{8C85F337-0223-E046-90E1-F633D40E3765}" type="sibTrans" cxnId="{7E70EC52-BB32-AC4C-8461-5B3C06DD9171}">
      <dgm:prSet/>
      <dgm:spPr/>
      <dgm:t>
        <a:bodyPr/>
        <a:lstStyle/>
        <a:p>
          <a:endParaRPr lang="it-IT"/>
        </a:p>
      </dgm:t>
    </dgm:pt>
    <dgm:pt modelId="{A25C4ACB-FCE4-BC47-BC6B-A71C25249472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186D59AE-FC5D-2B49-9568-F91FD0497ED9}" type="sibTrans" cxnId="{27DCAE5B-8215-6443-80E0-D540C872DE89}">
      <dgm:prSet/>
      <dgm:spPr/>
      <dgm:t>
        <a:bodyPr/>
        <a:lstStyle/>
        <a:p>
          <a:endParaRPr lang="it-IT"/>
        </a:p>
      </dgm:t>
    </dgm:pt>
    <dgm:pt modelId="{0B007A73-777E-D641-AA7F-48D176C6E1B6}" type="parTrans" cxnId="{27DCAE5B-8215-6443-80E0-D540C872DE89}">
      <dgm:prSet/>
      <dgm:spPr/>
      <dgm:t>
        <a:bodyPr/>
        <a:lstStyle/>
        <a:p>
          <a:endParaRPr lang="it-IT"/>
        </a:p>
      </dgm:t>
    </dgm:pt>
    <dgm:pt modelId="{5EB88AEB-DB08-9143-A970-EEE47F9B0897}" type="pres">
      <dgm:prSet presAssocID="{7E09760D-5540-C845-8C7F-75E5548491A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t-IT"/>
        </a:p>
      </dgm:t>
    </dgm:pt>
    <dgm:pt modelId="{A6CA5013-754A-F44D-802D-0DE115BEFDAD}" type="pres">
      <dgm:prSet presAssocID="{924422B1-2C6B-054F-99C1-DD942848B976}" presName="hierRoot1" presStyleCnt="0"/>
      <dgm:spPr/>
    </dgm:pt>
    <dgm:pt modelId="{DB222CE0-3863-BF40-9C1B-1FFEC9AF8A32}" type="pres">
      <dgm:prSet presAssocID="{924422B1-2C6B-054F-99C1-DD942848B976}" presName="composite" presStyleCnt="0"/>
      <dgm:spPr/>
    </dgm:pt>
    <dgm:pt modelId="{718C2219-A984-E746-A40E-23886821D41E}" type="pres">
      <dgm:prSet presAssocID="{924422B1-2C6B-054F-99C1-DD942848B976}" presName="background" presStyleLbl="node0" presStyleIdx="0" presStyleCnt="1"/>
      <dgm:spPr/>
    </dgm:pt>
    <dgm:pt modelId="{39C4812F-3598-214F-A8FB-2797FF6F1794}" type="pres">
      <dgm:prSet presAssocID="{924422B1-2C6B-054F-99C1-DD942848B976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AD9D442-903A-524D-A946-1B380D48CBF8}" type="pres">
      <dgm:prSet presAssocID="{924422B1-2C6B-054F-99C1-DD942848B976}" presName="hierChild2" presStyleCnt="0"/>
      <dgm:spPr/>
    </dgm:pt>
    <dgm:pt modelId="{1AE2FABE-8D56-5D43-A663-DEF620B6A300}" type="pres">
      <dgm:prSet presAssocID="{0B007A73-777E-D641-AA7F-48D176C6E1B6}" presName="Name10" presStyleLbl="parChTrans1D2" presStyleIdx="0" presStyleCnt="2"/>
      <dgm:spPr/>
      <dgm:t>
        <a:bodyPr/>
        <a:lstStyle/>
        <a:p>
          <a:endParaRPr lang="it-IT"/>
        </a:p>
      </dgm:t>
    </dgm:pt>
    <dgm:pt modelId="{3F825FBD-839C-EE49-B91A-2242D099CF1B}" type="pres">
      <dgm:prSet presAssocID="{A25C4ACB-FCE4-BC47-BC6B-A71C25249472}" presName="hierRoot2" presStyleCnt="0"/>
      <dgm:spPr/>
    </dgm:pt>
    <dgm:pt modelId="{7B89EF63-0D05-B642-B74B-3366A6BA5B27}" type="pres">
      <dgm:prSet presAssocID="{A25C4ACB-FCE4-BC47-BC6B-A71C25249472}" presName="composite2" presStyleCnt="0"/>
      <dgm:spPr/>
    </dgm:pt>
    <dgm:pt modelId="{48FD3A90-B7F4-E44C-A4C2-063704658490}" type="pres">
      <dgm:prSet presAssocID="{A25C4ACB-FCE4-BC47-BC6B-A71C25249472}" presName="background2" presStyleLbl="node2" presStyleIdx="0" presStyleCnt="2"/>
      <dgm:spPr/>
    </dgm:pt>
    <dgm:pt modelId="{00075A76-D4C6-574D-BAEB-DE6E98907A31}" type="pres">
      <dgm:prSet presAssocID="{A25C4ACB-FCE4-BC47-BC6B-A71C25249472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080EF59-F53C-0A4F-B130-86CDEB575673}" type="pres">
      <dgm:prSet presAssocID="{A25C4ACB-FCE4-BC47-BC6B-A71C25249472}" presName="hierChild3" presStyleCnt="0"/>
      <dgm:spPr/>
    </dgm:pt>
    <dgm:pt modelId="{319C9B44-DD84-C94D-B392-8A550F044134}" type="pres">
      <dgm:prSet presAssocID="{7CC99660-0126-3B49-9A55-480E9358B052}" presName="Name17" presStyleLbl="parChTrans1D3" presStyleIdx="0" presStyleCnt="4"/>
      <dgm:spPr/>
      <dgm:t>
        <a:bodyPr/>
        <a:lstStyle/>
        <a:p>
          <a:endParaRPr lang="it-IT"/>
        </a:p>
      </dgm:t>
    </dgm:pt>
    <dgm:pt modelId="{20312CD3-7483-984E-A9F2-74503EAB39EE}" type="pres">
      <dgm:prSet presAssocID="{1CE01F19-97E1-084A-B29F-75005FB31AFC}" presName="hierRoot3" presStyleCnt="0"/>
      <dgm:spPr/>
    </dgm:pt>
    <dgm:pt modelId="{AD95C645-09B0-424C-8987-52B1AACAD73D}" type="pres">
      <dgm:prSet presAssocID="{1CE01F19-97E1-084A-B29F-75005FB31AFC}" presName="composite3" presStyleCnt="0"/>
      <dgm:spPr/>
    </dgm:pt>
    <dgm:pt modelId="{1ED7C65E-1D3B-6345-B3CC-B2F5CCB9533D}" type="pres">
      <dgm:prSet presAssocID="{1CE01F19-97E1-084A-B29F-75005FB31AFC}" presName="background3" presStyleLbl="node3" presStyleIdx="0" presStyleCnt="4"/>
      <dgm:spPr/>
    </dgm:pt>
    <dgm:pt modelId="{47D30D24-E455-3549-A4CC-5E1FD484A4EA}" type="pres">
      <dgm:prSet presAssocID="{1CE01F19-97E1-084A-B29F-75005FB31AFC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8893E42-7886-E643-9B3B-5DDE43307BE0}" type="pres">
      <dgm:prSet presAssocID="{1CE01F19-97E1-084A-B29F-75005FB31AFC}" presName="hierChild4" presStyleCnt="0"/>
      <dgm:spPr/>
    </dgm:pt>
    <dgm:pt modelId="{2511ADF2-5D54-504D-995D-02149F0E8D5D}" type="pres">
      <dgm:prSet presAssocID="{4982AD80-06C0-EB47-9D60-78AEDF07E38E}" presName="Name23" presStyleLbl="parChTrans1D4" presStyleIdx="0" presStyleCnt="6"/>
      <dgm:spPr/>
      <dgm:t>
        <a:bodyPr/>
        <a:lstStyle/>
        <a:p>
          <a:endParaRPr lang="it-IT"/>
        </a:p>
      </dgm:t>
    </dgm:pt>
    <dgm:pt modelId="{8890CCC1-65D8-D248-A9B2-C9A6641F24AA}" type="pres">
      <dgm:prSet presAssocID="{9DCCF369-2924-8249-B490-46D71EF4A0A9}" presName="hierRoot4" presStyleCnt="0"/>
      <dgm:spPr/>
    </dgm:pt>
    <dgm:pt modelId="{B83ACE29-BDED-9D4F-875A-24D175DF9367}" type="pres">
      <dgm:prSet presAssocID="{9DCCF369-2924-8249-B490-46D71EF4A0A9}" presName="composite4" presStyleCnt="0"/>
      <dgm:spPr/>
    </dgm:pt>
    <dgm:pt modelId="{5A931F0C-EC0A-AA4B-878A-739A557124CF}" type="pres">
      <dgm:prSet presAssocID="{9DCCF369-2924-8249-B490-46D71EF4A0A9}" presName="background4" presStyleLbl="node4" presStyleIdx="0" presStyleCnt="6"/>
      <dgm:spPr/>
    </dgm:pt>
    <dgm:pt modelId="{3FB3025D-E928-9949-B8E0-8FD54688D26E}" type="pres">
      <dgm:prSet presAssocID="{9DCCF369-2924-8249-B490-46D71EF4A0A9}" presName="text4" presStyleLbl="fgAcc4" presStyleIdx="0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C107ABD-6927-404F-9CCD-0CC5DD9F6408}" type="pres">
      <dgm:prSet presAssocID="{9DCCF369-2924-8249-B490-46D71EF4A0A9}" presName="hierChild5" presStyleCnt="0"/>
      <dgm:spPr/>
    </dgm:pt>
    <dgm:pt modelId="{C7807359-D819-3743-8264-E768B451B89E}" type="pres">
      <dgm:prSet presAssocID="{7C86BB4C-6A77-094E-AF71-1711CA6F92F7}" presName="Name23" presStyleLbl="parChTrans1D4" presStyleIdx="1" presStyleCnt="6"/>
      <dgm:spPr/>
      <dgm:t>
        <a:bodyPr/>
        <a:lstStyle/>
        <a:p>
          <a:endParaRPr lang="it-IT"/>
        </a:p>
      </dgm:t>
    </dgm:pt>
    <dgm:pt modelId="{130FE8D5-1CA2-034D-BE7C-659ABD4542F5}" type="pres">
      <dgm:prSet presAssocID="{1A2526CB-1B1B-C442-B53C-21D10CEB8D94}" presName="hierRoot4" presStyleCnt="0"/>
      <dgm:spPr/>
    </dgm:pt>
    <dgm:pt modelId="{2E524C50-1572-E344-9AEC-B668F3678ED9}" type="pres">
      <dgm:prSet presAssocID="{1A2526CB-1B1B-C442-B53C-21D10CEB8D94}" presName="composite4" presStyleCnt="0"/>
      <dgm:spPr/>
    </dgm:pt>
    <dgm:pt modelId="{BC588244-F1F1-3343-9F40-77D35F97E7BA}" type="pres">
      <dgm:prSet presAssocID="{1A2526CB-1B1B-C442-B53C-21D10CEB8D94}" presName="background4" presStyleLbl="node4" presStyleIdx="1" presStyleCnt="6"/>
      <dgm:spPr/>
    </dgm:pt>
    <dgm:pt modelId="{4AF6A7D0-01B4-6E4F-9FBC-05165F129E07}" type="pres">
      <dgm:prSet presAssocID="{1A2526CB-1B1B-C442-B53C-21D10CEB8D94}" presName="text4" presStyleLbl="fgAcc4" presStyleIdx="1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D3ADFDD-573B-4A47-A293-DB4CBF84158C}" type="pres">
      <dgm:prSet presAssocID="{1A2526CB-1B1B-C442-B53C-21D10CEB8D94}" presName="hierChild5" presStyleCnt="0"/>
      <dgm:spPr/>
    </dgm:pt>
    <dgm:pt modelId="{1A5F8815-7942-8D4D-993C-5400046A818D}" type="pres">
      <dgm:prSet presAssocID="{F6E3E429-E42E-8942-A4BC-147625833811}" presName="Name17" presStyleLbl="parChTrans1D3" presStyleIdx="1" presStyleCnt="4"/>
      <dgm:spPr/>
      <dgm:t>
        <a:bodyPr/>
        <a:lstStyle/>
        <a:p>
          <a:endParaRPr lang="it-IT"/>
        </a:p>
      </dgm:t>
    </dgm:pt>
    <dgm:pt modelId="{0C5A60C7-330F-5B46-AB89-B60A4E7558A2}" type="pres">
      <dgm:prSet presAssocID="{D4FBB895-DAE7-EE48-93BC-CFFC237878E6}" presName="hierRoot3" presStyleCnt="0"/>
      <dgm:spPr/>
    </dgm:pt>
    <dgm:pt modelId="{7228C52B-D112-4D4D-B817-1A03EA87FEB9}" type="pres">
      <dgm:prSet presAssocID="{D4FBB895-DAE7-EE48-93BC-CFFC237878E6}" presName="composite3" presStyleCnt="0"/>
      <dgm:spPr/>
    </dgm:pt>
    <dgm:pt modelId="{769C379D-4670-0845-B264-E1292A25D346}" type="pres">
      <dgm:prSet presAssocID="{D4FBB895-DAE7-EE48-93BC-CFFC237878E6}" presName="background3" presStyleLbl="node3" presStyleIdx="1" presStyleCnt="4"/>
      <dgm:spPr/>
    </dgm:pt>
    <dgm:pt modelId="{F5E14009-B592-5F45-86FE-F0F4AD703847}" type="pres">
      <dgm:prSet presAssocID="{D4FBB895-DAE7-EE48-93BC-CFFC237878E6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F9E9F14-41A0-BB47-B033-BF2638E4EC61}" type="pres">
      <dgm:prSet presAssocID="{D4FBB895-DAE7-EE48-93BC-CFFC237878E6}" presName="hierChild4" presStyleCnt="0"/>
      <dgm:spPr/>
    </dgm:pt>
    <dgm:pt modelId="{A3BDC22C-9592-0D4C-A78C-1CEEA151B774}" type="pres">
      <dgm:prSet presAssocID="{FC6D00AB-EAE2-B543-B783-1B3A5348D426}" presName="Name10" presStyleLbl="parChTrans1D2" presStyleIdx="1" presStyleCnt="2"/>
      <dgm:spPr/>
      <dgm:t>
        <a:bodyPr/>
        <a:lstStyle/>
        <a:p>
          <a:endParaRPr lang="it-IT"/>
        </a:p>
      </dgm:t>
    </dgm:pt>
    <dgm:pt modelId="{6B4CDDD0-ABC5-0D49-A959-349978FD7559}" type="pres">
      <dgm:prSet presAssocID="{07CAEC64-F61D-F14A-B4E5-88F7BDA97A56}" presName="hierRoot2" presStyleCnt="0"/>
      <dgm:spPr/>
    </dgm:pt>
    <dgm:pt modelId="{39D24FE0-CB90-7A4A-B5B1-29CD1BFCDE92}" type="pres">
      <dgm:prSet presAssocID="{07CAEC64-F61D-F14A-B4E5-88F7BDA97A56}" presName="composite2" presStyleCnt="0"/>
      <dgm:spPr/>
    </dgm:pt>
    <dgm:pt modelId="{D52591C3-2AD8-D242-B8DE-C967B55E2170}" type="pres">
      <dgm:prSet presAssocID="{07CAEC64-F61D-F14A-B4E5-88F7BDA97A56}" presName="background2" presStyleLbl="node2" presStyleIdx="1" presStyleCnt="2"/>
      <dgm:spPr/>
    </dgm:pt>
    <dgm:pt modelId="{5F2179F5-EA94-6445-A397-02C295C02426}" type="pres">
      <dgm:prSet presAssocID="{07CAEC64-F61D-F14A-B4E5-88F7BDA97A56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01BC221-5B0E-484F-9716-0F0559F88EA3}" type="pres">
      <dgm:prSet presAssocID="{07CAEC64-F61D-F14A-B4E5-88F7BDA97A56}" presName="hierChild3" presStyleCnt="0"/>
      <dgm:spPr/>
    </dgm:pt>
    <dgm:pt modelId="{3078BCF6-3D25-EA46-9DBA-1914D8332125}" type="pres">
      <dgm:prSet presAssocID="{5626724F-6499-2A4B-AA5E-E1965A82BC0A}" presName="Name17" presStyleLbl="parChTrans1D3" presStyleIdx="2" presStyleCnt="4"/>
      <dgm:spPr/>
      <dgm:t>
        <a:bodyPr/>
        <a:lstStyle/>
        <a:p>
          <a:endParaRPr lang="it-IT"/>
        </a:p>
      </dgm:t>
    </dgm:pt>
    <dgm:pt modelId="{2F9895E5-9FD9-304F-B6C8-F510C8B0FFC0}" type="pres">
      <dgm:prSet presAssocID="{B8333932-EE74-FD46-BB30-920BE139A5DD}" presName="hierRoot3" presStyleCnt="0"/>
      <dgm:spPr/>
    </dgm:pt>
    <dgm:pt modelId="{9B20D9A5-1832-B24D-8F0D-E1C705EBD527}" type="pres">
      <dgm:prSet presAssocID="{B8333932-EE74-FD46-BB30-920BE139A5DD}" presName="composite3" presStyleCnt="0"/>
      <dgm:spPr/>
    </dgm:pt>
    <dgm:pt modelId="{3BD3F823-806B-1845-8FAF-0DC75FD46A2C}" type="pres">
      <dgm:prSet presAssocID="{B8333932-EE74-FD46-BB30-920BE139A5DD}" presName="background3" presStyleLbl="node3" presStyleIdx="2" presStyleCnt="4"/>
      <dgm:spPr/>
    </dgm:pt>
    <dgm:pt modelId="{B2D9A090-7CB8-A840-9034-6341D24922CF}" type="pres">
      <dgm:prSet presAssocID="{B8333932-EE74-FD46-BB30-920BE139A5DD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CF6B3A3-1E8D-A343-BA08-F85DE9C9B2E5}" type="pres">
      <dgm:prSet presAssocID="{B8333932-EE74-FD46-BB30-920BE139A5DD}" presName="hierChild4" presStyleCnt="0"/>
      <dgm:spPr/>
    </dgm:pt>
    <dgm:pt modelId="{2D4C364F-133F-D149-A589-46596C288F94}" type="pres">
      <dgm:prSet presAssocID="{03E9D97A-59CF-0E47-8FE0-9E38DCBCDCE3}" presName="Name17" presStyleLbl="parChTrans1D3" presStyleIdx="3" presStyleCnt="4"/>
      <dgm:spPr/>
      <dgm:t>
        <a:bodyPr/>
        <a:lstStyle/>
        <a:p>
          <a:endParaRPr lang="it-IT"/>
        </a:p>
      </dgm:t>
    </dgm:pt>
    <dgm:pt modelId="{1E5D0D4D-BA2E-D44E-9FE3-E0BCFC3E93CE}" type="pres">
      <dgm:prSet presAssocID="{A7252BDE-9D16-3744-8835-170614588E5E}" presName="hierRoot3" presStyleCnt="0"/>
      <dgm:spPr/>
    </dgm:pt>
    <dgm:pt modelId="{7564CE4C-FBF9-BF43-8DB3-96124E030FB7}" type="pres">
      <dgm:prSet presAssocID="{A7252BDE-9D16-3744-8835-170614588E5E}" presName="composite3" presStyleCnt="0"/>
      <dgm:spPr/>
    </dgm:pt>
    <dgm:pt modelId="{400D8C19-5278-0D41-938C-C7995F85DA3D}" type="pres">
      <dgm:prSet presAssocID="{A7252BDE-9D16-3744-8835-170614588E5E}" presName="background3" presStyleLbl="node3" presStyleIdx="3" presStyleCnt="4"/>
      <dgm:spPr/>
    </dgm:pt>
    <dgm:pt modelId="{4AFE2D7E-5A4B-4944-A38B-E29B9386A7B7}" type="pres">
      <dgm:prSet presAssocID="{A7252BDE-9D16-3744-8835-170614588E5E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86503800-5709-F549-A9EA-36A9CA94EC0E}" type="pres">
      <dgm:prSet presAssocID="{A7252BDE-9D16-3744-8835-170614588E5E}" presName="hierChild4" presStyleCnt="0"/>
      <dgm:spPr/>
    </dgm:pt>
    <dgm:pt modelId="{617AAA17-03E0-9F4B-9D55-BA3A95EED8D7}" type="pres">
      <dgm:prSet presAssocID="{F9F884EA-94A8-D04D-8DC8-15F7C0E4C43F}" presName="Name23" presStyleLbl="parChTrans1D4" presStyleIdx="2" presStyleCnt="6"/>
      <dgm:spPr/>
      <dgm:t>
        <a:bodyPr/>
        <a:lstStyle/>
        <a:p>
          <a:endParaRPr lang="it-IT"/>
        </a:p>
      </dgm:t>
    </dgm:pt>
    <dgm:pt modelId="{C6BB15D1-6EAC-D34C-80C5-42C390C627A3}" type="pres">
      <dgm:prSet presAssocID="{6EA9621F-2EE6-6D42-9194-B8AAD3131C78}" presName="hierRoot4" presStyleCnt="0"/>
      <dgm:spPr/>
    </dgm:pt>
    <dgm:pt modelId="{3F8FA3C7-4B9C-7145-B0DC-42FC0BF1156C}" type="pres">
      <dgm:prSet presAssocID="{6EA9621F-2EE6-6D42-9194-B8AAD3131C78}" presName="composite4" presStyleCnt="0"/>
      <dgm:spPr/>
    </dgm:pt>
    <dgm:pt modelId="{91462A2B-DD66-B44E-8D93-641CC35634F7}" type="pres">
      <dgm:prSet presAssocID="{6EA9621F-2EE6-6D42-9194-B8AAD3131C78}" presName="background4" presStyleLbl="node4" presStyleIdx="2" presStyleCnt="6"/>
      <dgm:spPr/>
    </dgm:pt>
    <dgm:pt modelId="{7499CEC8-87A7-8F49-985F-1F9A662A5334}" type="pres">
      <dgm:prSet presAssocID="{6EA9621F-2EE6-6D42-9194-B8AAD3131C78}" presName="text4" presStyleLbl="fgAcc4" presStyleIdx="2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E78EF817-522F-8C40-BBA2-BB172E6AD87D}" type="pres">
      <dgm:prSet presAssocID="{6EA9621F-2EE6-6D42-9194-B8AAD3131C78}" presName="hierChild5" presStyleCnt="0"/>
      <dgm:spPr/>
    </dgm:pt>
    <dgm:pt modelId="{1ECBDE29-51A8-7D4F-AD97-F316DB423F7D}" type="pres">
      <dgm:prSet presAssocID="{94A15882-3398-9B45-A402-FE7F3384B1D8}" presName="Name23" presStyleLbl="parChTrans1D4" presStyleIdx="3" presStyleCnt="6"/>
      <dgm:spPr/>
      <dgm:t>
        <a:bodyPr/>
        <a:lstStyle/>
        <a:p>
          <a:endParaRPr lang="it-IT"/>
        </a:p>
      </dgm:t>
    </dgm:pt>
    <dgm:pt modelId="{80C9430E-FF27-B04F-9418-24EF538151AE}" type="pres">
      <dgm:prSet presAssocID="{F6378306-6426-3349-9F60-A5B38B0745ED}" presName="hierRoot4" presStyleCnt="0"/>
      <dgm:spPr/>
    </dgm:pt>
    <dgm:pt modelId="{4927132A-882F-9640-BDBF-BA544AF55352}" type="pres">
      <dgm:prSet presAssocID="{F6378306-6426-3349-9F60-A5B38B0745ED}" presName="composite4" presStyleCnt="0"/>
      <dgm:spPr/>
    </dgm:pt>
    <dgm:pt modelId="{1D0BE860-C67A-B04D-B516-0C44CA34A6AA}" type="pres">
      <dgm:prSet presAssocID="{F6378306-6426-3349-9F60-A5B38B0745ED}" presName="background4" presStyleLbl="node4" presStyleIdx="3" presStyleCnt="6"/>
      <dgm:spPr/>
    </dgm:pt>
    <dgm:pt modelId="{F0FEF5A9-A570-D548-B11B-32B1A88EC494}" type="pres">
      <dgm:prSet presAssocID="{F6378306-6426-3349-9F60-A5B38B0745ED}" presName="text4" presStyleLbl="fgAcc4" presStyleIdx="3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8B345FE-4986-5348-B38E-968D84AC378F}" type="pres">
      <dgm:prSet presAssocID="{F6378306-6426-3349-9F60-A5B38B0745ED}" presName="hierChild5" presStyleCnt="0"/>
      <dgm:spPr/>
    </dgm:pt>
    <dgm:pt modelId="{3F3AC89E-6C1A-0347-9194-A62DDAF29CC8}" type="pres">
      <dgm:prSet presAssocID="{77E3A09E-5F16-A345-B2BC-1E6F53CEDB80}" presName="Name23" presStyleLbl="parChTrans1D4" presStyleIdx="4" presStyleCnt="6"/>
      <dgm:spPr/>
      <dgm:t>
        <a:bodyPr/>
        <a:lstStyle/>
        <a:p>
          <a:endParaRPr lang="it-IT"/>
        </a:p>
      </dgm:t>
    </dgm:pt>
    <dgm:pt modelId="{EC060CD4-DE7C-A14C-97FF-623F79CCD506}" type="pres">
      <dgm:prSet presAssocID="{7158FBA0-06FA-D64E-865E-93CF7F8A7356}" presName="hierRoot4" presStyleCnt="0"/>
      <dgm:spPr/>
    </dgm:pt>
    <dgm:pt modelId="{50B96493-EC00-6D4A-BF72-CC1944C5C6B0}" type="pres">
      <dgm:prSet presAssocID="{7158FBA0-06FA-D64E-865E-93CF7F8A7356}" presName="composite4" presStyleCnt="0"/>
      <dgm:spPr/>
    </dgm:pt>
    <dgm:pt modelId="{DCBD7C4B-C106-DB49-BF0E-EAE63D10D02F}" type="pres">
      <dgm:prSet presAssocID="{7158FBA0-06FA-D64E-865E-93CF7F8A7356}" presName="background4" presStyleLbl="node4" presStyleIdx="4" presStyleCnt="6"/>
      <dgm:spPr/>
    </dgm:pt>
    <dgm:pt modelId="{C940DFCD-3FDD-BF42-AD66-D5FC08D5046B}" type="pres">
      <dgm:prSet presAssocID="{7158FBA0-06FA-D64E-865E-93CF7F8A7356}" presName="text4" presStyleLbl="fgAcc4" presStyleIdx="4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FE61B53-40CC-BC49-A897-25D16C916A76}" type="pres">
      <dgm:prSet presAssocID="{7158FBA0-06FA-D64E-865E-93CF7F8A7356}" presName="hierChild5" presStyleCnt="0"/>
      <dgm:spPr/>
    </dgm:pt>
    <dgm:pt modelId="{569A4360-ED17-3144-A543-5944D6EDEB4E}" type="pres">
      <dgm:prSet presAssocID="{D6FF6470-FFBA-B24F-BD35-B1271BCAE778}" presName="Name23" presStyleLbl="parChTrans1D4" presStyleIdx="5" presStyleCnt="6"/>
      <dgm:spPr/>
      <dgm:t>
        <a:bodyPr/>
        <a:lstStyle/>
        <a:p>
          <a:endParaRPr lang="it-IT"/>
        </a:p>
      </dgm:t>
    </dgm:pt>
    <dgm:pt modelId="{FD1F7899-57BC-1941-93AB-1509715D1102}" type="pres">
      <dgm:prSet presAssocID="{06A40203-50A7-1A47-A66F-5E02F4C2C3AD}" presName="hierRoot4" presStyleCnt="0"/>
      <dgm:spPr/>
    </dgm:pt>
    <dgm:pt modelId="{24FED57E-0E9F-A141-98AB-C3743FE8CA9C}" type="pres">
      <dgm:prSet presAssocID="{06A40203-50A7-1A47-A66F-5E02F4C2C3AD}" presName="composite4" presStyleCnt="0"/>
      <dgm:spPr/>
    </dgm:pt>
    <dgm:pt modelId="{E4D53E65-0142-DF44-8B5D-AE4050846412}" type="pres">
      <dgm:prSet presAssocID="{06A40203-50A7-1A47-A66F-5E02F4C2C3AD}" presName="background4" presStyleLbl="node4" presStyleIdx="5" presStyleCnt="6"/>
      <dgm:spPr/>
    </dgm:pt>
    <dgm:pt modelId="{0EEE4BA3-70AA-C749-96F2-3A133823CA8F}" type="pres">
      <dgm:prSet presAssocID="{06A40203-50A7-1A47-A66F-5E02F4C2C3AD}" presName="text4" presStyleLbl="fgAcc4" presStyleIdx="5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FF9A34FD-A528-3744-A7A1-67D6B1A6C02B}" type="pres">
      <dgm:prSet presAssocID="{06A40203-50A7-1A47-A66F-5E02F4C2C3AD}" presName="hierChild5" presStyleCnt="0"/>
      <dgm:spPr/>
    </dgm:pt>
  </dgm:ptLst>
  <dgm:cxnLst>
    <dgm:cxn modelId="{79412040-B1B7-ED44-BAD8-AF65C0BF75C2}" type="presOf" srcId="{9DCCF369-2924-8249-B490-46D71EF4A0A9}" destId="{3FB3025D-E928-9949-B8E0-8FD54688D26E}" srcOrd="0" destOrd="0" presId="urn:microsoft.com/office/officeart/2005/8/layout/hierarchy1"/>
    <dgm:cxn modelId="{6108AC9B-462A-874F-815C-65234203B0F5}" type="presOf" srcId="{94A15882-3398-9B45-A402-FE7F3384B1D8}" destId="{1ECBDE29-51A8-7D4F-AD97-F316DB423F7D}" srcOrd="0" destOrd="0" presId="urn:microsoft.com/office/officeart/2005/8/layout/hierarchy1"/>
    <dgm:cxn modelId="{BE2EAB60-44FE-4B45-BA28-0DA6ECEF7125}" srcId="{F6378306-6426-3349-9F60-A5B38B0745ED}" destId="{06A40203-50A7-1A47-A66F-5E02F4C2C3AD}" srcOrd="1" destOrd="0" parTransId="{D6FF6470-FFBA-B24F-BD35-B1271BCAE778}" sibTransId="{0D10005B-6F6F-9340-AB46-F15A4000C917}"/>
    <dgm:cxn modelId="{5CD657DE-813A-B649-AB06-7B1D78EA8E9A}" srcId="{A25C4ACB-FCE4-BC47-BC6B-A71C25249472}" destId="{D4FBB895-DAE7-EE48-93BC-CFFC237878E6}" srcOrd="1" destOrd="0" parTransId="{F6E3E429-E42E-8942-A4BC-147625833811}" sibTransId="{3EB8368A-BD7B-2D4C-BCF4-41BF5713BDEC}"/>
    <dgm:cxn modelId="{7131BACC-04C9-3E4D-A76E-15D0130B0664}" type="presOf" srcId="{0B007A73-777E-D641-AA7F-48D176C6E1B6}" destId="{1AE2FABE-8D56-5D43-A663-DEF620B6A300}" srcOrd="0" destOrd="0" presId="urn:microsoft.com/office/officeart/2005/8/layout/hierarchy1"/>
    <dgm:cxn modelId="{E1337E40-9D8A-2848-88B4-E49115EBA3DD}" type="presOf" srcId="{1A2526CB-1B1B-C442-B53C-21D10CEB8D94}" destId="{4AF6A7D0-01B4-6E4F-9FBC-05165F129E07}" srcOrd="0" destOrd="0" presId="urn:microsoft.com/office/officeart/2005/8/layout/hierarchy1"/>
    <dgm:cxn modelId="{91BB0A70-10C2-3940-9864-3CA1843D69C7}" type="presOf" srcId="{03E9D97A-59CF-0E47-8FE0-9E38DCBCDCE3}" destId="{2D4C364F-133F-D149-A589-46596C288F94}" srcOrd="0" destOrd="0" presId="urn:microsoft.com/office/officeart/2005/8/layout/hierarchy1"/>
    <dgm:cxn modelId="{4A33D9AA-5231-CF4F-B44B-D5565C784651}" type="presOf" srcId="{7C86BB4C-6A77-094E-AF71-1711CA6F92F7}" destId="{C7807359-D819-3743-8264-E768B451B89E}" srcOrd="0" destOrd="0" presId="urn:microsoft.com/office/officeart/2005/8/layout/hierarchy1"/>
    <dgm:cxn modelId="{E10CBC4C-60B6-3F4B-B020-B09FD44C149D}" type="presOf" srcId="{A25C4ACB-FCE4-BC47-BC6B-A71C25249472}" destId="{00075A76-D4C6-574D-BAEB-DE6E98907A31}" srcOrd="0" destOrd="0" presId="urn:microsoft.com/office/officeart/2005/8/layout/hierarchy1"/>
    <dgm:cxn modelId="{D8C25CED-CC41-DF42-8849-F614FC199D57}" srcId="{924422B1-2C6B-054F-99C1-DD942848B976}" destId="{07CAEC64-F61D-F14A-B4E5-88F7BDA97A56}" srcOrd="1" destOrd="0" parTransId="{FC6D00AB-EAE2-B543-B783-1B3A5348D426}" sibTransId="{C0C0A336-F1A4-D345-8845-02A8E8A1C43B}"/>
    <dgm:cxn modelId="{67DBB776-9F62-7A45-B1F9-AC54A71419A1}" type="presOf" srcId="{77E3A09E-5F16-A345-B2BC-1E6F53CEDB80}" destId="{3F3AC89E-6C1A-0347-9194-A62DDAF29CC8}" srcOrd="0" destOrd="0" presId="urn:microsoft.com/office/officeart/2005/8/layout/hierarchy1"/>
    <dgm:cxn modelId="{228D61D1-2917-0447-9939-44CE592911EF}" type="presOf" srcId="{FC6D00AB-EAE2-B543-B783-1B3A5348D426}" destId="{A3BDC22C-9592-0D4C-A78C-1CEEA151B774}" srcOrd="0" destOrd="0" presId="urn:microsoft.com/office/officeart/2005/8/layout/hierarchy1"/>
    <dgm:cxn modelId="{8286D39B-1946-7042-B1E9-44AF72A6AF10}" srcId="{1CE01F19-97E1-084A-B29F-75005FB31AFC}" destId="{9DCCF369-2924-8249-B490-46D71EF4A0A9}" srcOrd="0" destOrd="0" parTransId="{4982AD80-06C0-EB47-9D60-78AEDF07E38E}" sibTransId="{5FF98440-0DC7-A249-9DF8-B2A7031A1406}"/>
    <dgm:cxn modelId="{82171006-8F39-F844-8A15-F5D3658FD559}" type="presOf" srcId="{7CC99660-0126-3B49-9A55-480E9358B052}" destId="{319C9B44-DD84-C94D-B392-8A550F044134}" srcOrd="0" destOrd="0" presId="urn:microsoft.com/office/officeart/2005/8/layout/hierarchy1"/>
    <dgm:cxn modelId="{35ED5AAB-AF3C-ED4E-9A8D-1CE462C7FF26}" srcId="{07CAEC64-F61D-F14A-B4E5-88F7BDA97A56}" destId="{B8333932-EE74-FD46-BB30-920BE139A5DD}" srcOrd="0" destOrd="0" parTransId="{5626724F-6499-2A4B-AA5E-E1965A82BC0A}" sibTransId="{645D00E4-8369-8347-8EFA-A53D5227D3B8}"/>
    <dgm:cxn modelId="{5F6346D6-8301-0F4F-9689-8540290F916B}" srcId="{A7252BDE-9D16-3744-8835-170614588E5E}" destId="{6EA9621F-2EE6-6D42-9194-B8AAD3131C78}" srcOrd="0" destOrd="0" parTransId="{F9F884EA-94A8-D04D-8DC8-15F7C0E4C43F}" sibTransId="{936A78CB-82F5-CF4A-A85D-72B6F917D0C9}"/>
    <dgm:cxn modelId="{A1D0AE7C-7159-BB4F-B3E2-C67C3812BFB4}" type="presOf" srcId="{F9F884EA-94A8-D04D-8DC8-15F7C0E4C43F}" destId="{617AAA17-03E0-9F4B-9D55-BA3A95EED8D7}" srcOrd="0" destOrd="0" presId="urn:microsoft.com/office/officeart/2005/8/layout/hierarchy1"/>
    <dgm:cxn modelId="{485BAF1B-5216-1046-8117-28582321FABF}" srcId="{7E09760D-5540-C845-8C7F-75E5548491A5}" destId="{924422B1-2C6B-054F-99C1-DD942848B976}" srcOrd="0" destOrd="0" parTransId="{87AE370F-6A8E-9B4F-AD4C-E274B97C323B}" sibTransId="{4D178371-FFB3-D342-BF72-446FC5373A5B}"/>
    <dgm:cxn modelId="{57D57B7E-EA24-1245-88FC-A0E658F5CDE1}" type="presOf" srcId="{924422B1-2C6B-054F-99C1-DD942848B976}" destId="{39C4812F-3598-214F-A8FB-2797FF6F1794}" srcOrd="0" destOrd="0" presId="urn:microsoft.com/office/officeart/2005/8/layout/hierarchy1"/>
    <dgm:cxn modelId="{E7D8BFC5-CB2D-A249-AC3A-E355F7939FA3}" type="presOf" srcId="{5626724F-6499-2A4B-AA5E-E1965A82BC0A}" destId="{3078BCF6-3D25-EA46-9DBA-1914D8332125}" srcOrd="0" destOrd="0" presId="urn:microsoft.com/office/officeart/2005/8/layout/hierarchy1"/>
    <dgm:cxn modelId="{923220B5-90E5-0245-A3A0-09FDD0601E8A}" type="presOf" srcId="{A7252BDE-9D16-3744-8835-170614588E5E}" destId="{4AFE2D7E-5A4B-4944-A38B-E29B9386A7B7}" srcOrd="0" destOrd="0" presId="urn:microsoft.com/office/officeart/2005/8/layout/hierarchy1"/>
    <dgm:cxn modelId="{02FCE785-0B2E-1F4B-BCFA-2FE4D4A52D80}" type="presOf" srcId="{07CAEC64-F61D-F14A-B4E5-88F7BDA97A56}" destId="{5F2179F5-EA94-6445-A397-02C295C02426}" srcOrd="0" destOrd="0" presId="urn:microsoft.com/office/officeart/2005/8/layout/hierarchy1"/>
    <dgm:cxn modelId="{84313EA2-DED4-484E-B355-5DE9867A4806}" srcId="{07CAEC64-F61D-F14A-B4E5-88F7BDA97A56}" destId="{A7252BDE-9D16-3744-8835-170614588E5E}" srcOrd="1" destOrd="0" parTransId="{03E9D97A-59CF-0E47-8FE0-9E38DCBCDCE3}" sibTransId="{F1A1713E-46C2-F44D-8716-5398124134D6}"/>
    <dgm:cxn modelId="{4B786EF7-6522-E048-A839-25522579B437}" type="presOf" srcId="{B8333932-EE74-FD46-BB30-920BE139A5DD}" destId="{B2D9A090-7CB8-A840-9034-6341D24922CF}" srcOrd="0" destOrd="0" presId="urn:microsoft.com/office/officeart/2005/8/layout/hierarchy1"/>
    <dgm:cxn modelId="{F19506A1-D89C-6B41-A84A-6E3C80D5F541}" type="presOf" srcId="{F6E3E429-E42E-8942-A4BC-147625833811}" destId="{1A5F8815-7942-8D4D-993C-5400046A818D}" srcOrd="0" destOrd="0" presId="urn:microsoft.com/office/officeart/2005/8/layout/hierarchy1"/>
    <dgm:cxn modelId="{D36C3078-A3BB-394B-A622-9E61919E3C81}" srcId="{A7252BDE-9D16-3744-8835-170614588E5E}" destId="{F6378306-6426-3349-9F60-A5B38B0745ED}" srcOrd="1" destOrd="0" parTransId="{94A15882-3398-9B45-A402-FE7F3384B1D8}" sibTransId="{031578CD-CDAD-914E-A2CF-632E63F39504}"/>
    <dgm:cxn modelId="{0D325B4E-AA84-BA49-A27B-BF85C5964453}" type="presOf" srcId="{06A40203-50A7-1A47-A66F-5E02F4C2C3AD}" destId="{0EEE4BA3-70AA-C749-96F2-3A133823CA8F}" srcOrd="0" destOrd="0" presId="urn:microsoft.com/office/officeart/2005/8/layout/hierarchy1"/>
    <dgm:cxn modelId="{FD445F81-93F5-A54C-BF5E-B41ADEF65DBD}" type="presOf" srcId="{D4FBB895-DAE7-EE48-93BC-CFFC237878E6}" destId="{F5E14009-B592-5F45-86FE-F0F4AD703847}" srcOrd="0" destOrd="0" presId="urn:microsoft.com/office/officeart/2005/8/layout/hierarchy1"/>
    <dgm:cxn modelId="{B94F7888-8DA7-B841-A035-FFABE8BF6287}" type="presOf" srcId="{1CE01F19-97E1-084A-B29F-75005FB31AFC}" destId="{47D30D24-E455-3549-A4CC-5E1FD484A4EA}" srcOrd="0" destOrd="0" presId="urn:microsoft.com/office/officeart/2005/8/layout/hierarchy1"/>
    <dgm:cxn modelId="{17E33347-A291-1443-A9A1-F860681C12F0}" type="presOf" srcId="{D6FF6470-FFBA-B24F-BD35-B1271BCAE778}" destId="{569A4360-ED17-3144-A543-5944D6EDEB4E}" srcOrd="0" destOrd="0" presId="urn:microsoft.com/office/officeart/2005/8/layout/hierarchy1"/>
    <dgm:cxn modelId="{FB111DAC-D4BA-7748-BCC0-24226F9582DD}" srcId="{F6378306-6426-3349-9F60-A5B38B0745ED}" destId="{7158FBA0-06FA-D64E-865E-93CF7F8A7356}" srcOrd="0" destOrd="0" parTransId="{77E3A09E-5F16-A345-B2BC-1E6F53CEDB80}" sibTransId="{722619AC-CEA7-6A4C-9198-133AF77C68F3}"/>
    <dgm:cxn modelId="{A80CAE21-5BA9-E143-905F-00F01746E2D5}" type="presOf" srcId="{7E09760D-5540-C845-8C7F-75E5548491A5}" destId="{5EB88AEB-DB08-9143-A970-EEE47F9B0897}" srcOrd="0" destOrd="0" presId="urn:microsoft.com/office/officeart/2005/8/layout/hierarchy1"/>
    <dgm:cxn modelId="{94A1ED2F-84EA-6847-BF35-83861CBBCAF3}" type="presOf" srcId="{6EA9621F-2EE6-6D42-9194-B8AAD3131C78}" destId="{7499CEC8-87A7-8F49-985F-1F9A662A5334}" srcOrd="0" destOrd="0" presId="urn:microsoft.com/office/officeart/2005/8/layout/hierarchy1"/>
    <dgm:cxn modelId="{27DCAE5B-8215-6443-80E0-D540C872DE89}" srcId="{924422B1-2C6B-054F-99C1-DD942848B976}" destId="{A25C4ACB-FCE4-BC47-BC6B-A71C25249472}" srcOrd="0" destOrd="0" parTransId="{0B007A73-777E-D641-AA7F-48D176C6E1B6}" sibTransId="{186D59AE-FC5D-2B49-9568-F91FD0497ED9}"/>
    <dgm:cxn modelId="{374EEDAB-D36E-8340-980C-9AA32A54B771}" type="presOf" srcId="{4982AD80-06C0-EB47-9D60-78AEDF07E38E}" destId="{2511ADF2-5D54-504D-995D-02149F0E8D5D}" srcOrd="0" destOrd="0" presId="urn:microsoft.com/office/officeart/2005/8/layout/hierarchy1"/>
    <dgm:cxn modelId="{965F10B6-7D96-824E-8D65-29D0E4A8FBCD}" type="presOf" srcId="{7158FBA0-06FA-D64E-865E-93CF7F8A7356}" destId="{C940DFCD-3FDD-BF42-AD66-D5FC08D5046B}" srcOrd="0" destOrd="0" presId="urn:microsoft.com/office/officeart/2005/8/layout/hierarchy1"/>
    <dgm:cxn modelId="{7E70EC52-BB32-AC4C-8461-5B3C06DD9171}" srcId="{1CE01F19-97E1-084A-B29F-75005FB31AFC}" destId="{1A2526CB-1B1B-C442-B53C-21D10CEB8D94}" srcOrd="1" destOrd="0" parTransId="{7C86BB4C-6A77-094E-AF71-1711CA6F92F7}" sibTransId="{8C85F337-0223-E046-90E1-F633D40E3765}"/>
    <dgm:cxn modelId="{97FA1653-CD1E-7441-AACE-BAD96F520D6D}" srcId="{A25C4ACB-FCE4-BC47-BC6B-A71C25249472}" destId="{1CE01F19-97E1-084A-B29F-75005FB31AFC}" srcOrd="0" destOrd="0" parTransId="{7CC99660-0126-3B49-9A55-480E9358B052}" sibTransId="{8EE4B848-B584-A34D-8FDE-64C20929C6D3}"/>
    <dgm:cxn modelId="{B17961D8-15A8-4D44-82AE-18B055713E29}" type="presOf" srcId="{F6378306-6426-3349-9F60-A5B38B0745ED}" destId="{F0FEF5A9-A570-D548-B11B-32B1A88EC494}" srcOrd="0" destOrd="0" presId="urn:microsoft.com/office/officeart/2005/8/layout/hierarchy1"/>
    <dgm:cxn modelId="{09CD04E1-324A-CA40-AA68-9E7CB7A484CD}" type="presParOf" srcId="{5EB88AEB-DB08-9143-A970-EEE47F9B0897}" destId="{A6CA5013-754A-F44D-802D-0DE115BEFDAD}" srcOrd="0" destOrd="0" presId="urn:microsoft.com/office/officeart/2005/8/layout/hierarchy1"/>
    <dgm:cxn modelId="{6CC64A9B-F2C7-E947-8C3B-B45ACC3C6F61}" type="presParOf" srcId="{A6CA5013-754A-F44D-802D-0DE115BEFDAD}" destId="{DB222CE0-3863-BF40-9C1B-1FFEC9AF8A32}" srcOrd="0" destOrd="0" presId="urn:microsoft.com/office/officeart/2005/8/layout/hierarchy1"/>
    <dgm:cxn modelId="{4F02CA13-822C-4B40-8D35-1FEB548068CA}" type="presParOf" srcId="{DB222CE0-3863-BF40-9C1B-1FFEC9AF8A32}" destId="{718C2219-A984-E746-A40E-23886821D41E}" srcOrd="0" destOrd="0" presId="urn:microsoft.com/office/officeart/2005/8/layout/hierarchy1"/>
    <dgm:cxn modelId="{6C5B6255-3194-DF43-A1F7-32B4519EE12D}" type="presParOf" srcId="{DB222CE0-3863-BF40-9C1B-1FFEC9AF8A32}" destId="{39C4812F-3598-214F-A8FB-2797FF6F1794}" srcOrd="1" destOrd="0" presId="urn:microsoft.com/office/officeart/2005/8/layout/hierarchy1"/>
    <dgm:cxn modelId="{7A31588C-2556-F743-BC79-32C445664406}" type="presParOf" srcId="{A6CA5013-754A-F44D-802D-0DE115BEFDAD}" destId="{0AD9D442-903A-524D-A946-1B380D48CBF8}" srcOrd="1" destOrd="0" presId="urn:microsoft.com/office/officeart/2005/8/layout/hierarchy1"/>
    <dgm:cxn modelId="{7B9203D4-1F8F-4644-A929-932C6392A1D1}" type="presParOf" srcId="{0AD9D442-903A-524D-A946-1B380D48CBF8}" destId="{1AE2FABE-8D56-5D43-A663-DEF620B6A300}" srcOrd="0" destOrd="0" presId="urn:microsoft.com/office/officeart/2005/8/layout/hierarchy1"/>
    <dgm:cxn modelId="{DFCDFAC4-AAB2-A442-949E-D2B7EAE93582}" type="presParOf" srcId="{0AD9D442-903A-524D-A946-1B380D48CBF8}" destId="{3F825FBD-839C-EE49-B91A-2242D099CF1B}" srcOrd="1" destOrd="0" presId="urn:microsoft.com/office/officeart/2005/8/layout/hierarchy1"/>
    <dgm:cxn modelId="{2296BD8E-C939-704A-99E7-86CC6C243531}" type="presParOf" srcId="{3F825FBD-839C-EE49-B91A-2242D099CF1B}" destId="{7B89EF63-0D05-B642-B74B-3366A6BA5B27}" srcOrd="0" destOrd="0" presId="urn:microsoft.com/office/officeart/2005/8/layout/hierarchy1"/>
    <dgm:cxn modelId="{E7492C66-1C3D-1547-8BE1-55441E826B30}" type="presParOf" srcId="{7B89EF63-0D05-B642-B74B-3366A6BA5B27}" destId="{48FD3A90-B7F4-E44C-A4C2-063704658490}" srcOrd="0" destOrd="0" presId="urn:microsoft.com/office/officeart/2005/8/layout/hierarchy1"/>
    <dgm:cxn modelId="{BBD5FEB5-08C9-F440-9014-A301C8E881E9}" type="presParOf" srcId="{7B89EF63-0D05-B642-B74B-3366A6BA5B27}" destId="{00075A76-D4C6-574D-BAEB-DE6E98907A31}" srcOrd="1" destOrd="0" presId="urn:microsoft.com/office/officeart/2005/8/layout/hierarchy1"/>
    <dgm:cxn modelId="{E4FF5A60-7B68-B243-B82E-EFA092BCE906}" type="presParOf" srcId="{3F825FBD-839C-EE49-B91A-2242D099CF1B}" destId="{0080EF59-F53C-0A4F-B130-86CDEB575673}" srcOrd="1" destOrd="0" presId="urn:microsoft.com/office/officeart/2005/8/layout/hierarchy1"/>
    <dgm:cxn modelId="{E953EE27-2D66-E249-B21F-10FF5CABE3E6}" type="presParOf" srcId="{0080EF59-F53C-0A4F-B130-86CDEB575673}" destId="{319C9B44-DD84-C94D-B392-8A550F044134}" srcOrd="0" destOrd="0" presId="urn:microsoft.com/office/officeart/2005/8/layout/hierarchy1"/>
    <dgm:cxn modelId="{46D33A82-E896-E04D-B4D0-FBA34AC81665}" type="presParOf" srcId="{0080EF59-F53C-0A4F-B130-86CDEB575673}" destId="{20312CD3-7483-984E-A9F2-74503EAB39EE}" srcOrd="1" destOrd="0" presId="urn:microsoft.com/office/officeart/2005/8/layout/hierarchy1"/>
    <dgm:cxn modelId="{4CB3AF1B-0957-944C-91FB-997FCA64B73F}" type="presParOf" srcId="{20312CD3-7483-984E-A9F2-74503EAB39EE}" destId="{AD95C645-09B0-424C-8987-52B1AACAD73D}" srcOrd="0" destOrd="0" presId="urn:microsoft.com/office/officeart/2005/8/layout/hierarchy1"/>
    <dgm:cxn modelId="{E982DC0C-369D-6B42-A88E-12E18B5B1EE8}" type="presParOf" srcId="{AD95C645-09B0-424C-8987-52B1AACAD73D}" destId="{1ED7C65E-1D3B-6345-B3CC-B2F5CCB9533D}" srcOrd="0" destOrd="0" presId="urn:microsoft.com/office/officeart/2005/8/layout/hierarchy1"/>
    <dgm:cxn modelId="{EF267FB5-AC18-8F4B-8796-086B997F4639}" type="presParOf" srcId="{AD95C645-09B0-424C-8987-52B1AACAD73D}" destId="{47D30D24-E455-3549-A4CC-5E1FD484A4EA}" srcOrd="1" destOrd="0" presId="urn:microsoft.com/office/officeart/2005/8/layout/hierarchy1"/>
    <dgm:cxn modelId="{B76EEF67-9851-A04F-BDFB-9ABEC1ABB2CC}" type="presParOf" srcId="{20312CD3-7483-984E-A9F2-74503EAB39EE}" destId="{C8893E42-7886-E643-9B3B-5DDE43307BE0}" srcOrd="1" destOrd="0" presId="urn:microsoft.com/office/officeart/2005/8/layout/hierarchy1"/>
    <dgm:cxn modelId="{872D58A9-12CD-FE4D-BF16-7EFC9A43E6C1}" type="presParOf" srcId="{C8893E42-7886-E643-9B3B-5DDE43307BE0}" destId="{2511ADF2-5D54-504D-995D-02149F0E8D5D}" srcOrd="0" destOrd="0" presId="urn:microsoft.com/office/officeart/2005/8/layout/hierarchy1"/>
    <dgm:cxn modelId="{D86A302C-5CEF-F343-86FD-D6936BEA05E3}" type="presParOf" srcId="{C8893E42-7886-E643-9B3B-5DDE43307BE0}" destId="{8890CCC1-65D8-D248-A9B2-C9A6641F24AA}" srcOrd="1" destOrd="0" presId="urn:microsoft.com/office/officeart/2005/8/layout/hierarchy1"/>
    <dgm:cxn modelId="{1362B799-D2F9-7843-9A58-FB152C16BD6D}" type="presParOf" srcId="{8890CCC1-65D8-D248-A9B2-C9A6641F24AA}" destId="{B83ACE29-BDED-9D4F-875A-24D175DF9367}" srcOrd="0" destOrd="0" presId="urn:microsoft.com/office/officeart/2005/8/layout/hierarchy1"/>
    <dgm:cxn modelId="{CB9C74A1-F9AE-604A-82B0-B8EAAC792D06}" type="presParOf" srcId="{B83ACE29-BDED-9D4F-875A-24D175DF9367}" destId="{5A931F0C-EC0A-AA4B-878A-739A557124CF}" srcOrd="0" destOrd="0" presId="urn:microsoft.com/office/officeart/2005/8/layout/hierarchy1"/>
    <dgm:cxn modelId="{10E75434-7611-C149-9F90-1EA483EBE3E6}" type="presParOf" srcId="{B83ACE29-BDED-9D4F-875A-24D175DF9367}" destId="{3FB3025D-E928-9949-B8E0-8FD54688D26E}" srcOrd="1" destOrd="0" presId="urn:microsoft.com/office/officeart/2005/8/layout/hierarchy1"/>
    <dgm:cxn modelId="{18641BEF-2732-FC40-B45D-CAFB2084F42B}" type="presParOf" srcId="{8890CCC1-65D8-D248-A9B2-C9A6641F24AA}" destId="{BC107ABD-6927-404F-9CCD-0CC5DD9F6408}" srcOrd="1" destOrd="0" presId="urn:microsoft.com/office/officeart/2005/8/layout/hierarchy1"/>
    <dgm:cxn modelId="{A201A581-AA0B-BF4B-810D-7FED954BE859}" type="presParOf" srcId="{C8893E42-7886-E643-9B3B-5DDE43307BE0}" destId="{C7807359-D819-3743-8264-E768B451B89E}" srcOrd="2" destOrd="0" presId="urn:microsoft.com/office/officeart/2005/8/layout/hierarchy1"/>
    <dgm:cxn modelId="{E327315D-6FF1-5546-BC93-5230FE18496D}" type="presParOf" srcId="{C8893E42-7886-E643-9B3B-5DDE43307BE0}" destId="{130FE8D5-1CA2-034D-BE7C-659ABD4542F5}" srcOrd="3" destOrd="0" presId="urn:microsoft.com/office/officeart/2005/8/layout/hierarchy1"/>
    <dgm:cxn modelId="{7DCD98C7-3957-EB40-A25B-2CE7A3476C62}" type="presParOf" srcId="{130FE8D5-1CA2-034D-BE7C-659ABD4542F5}" destId="{2E524C50-1572-E344-9AEC-B668F3678ED9}" srcOrd="0" destOrd="0" presId="urn:microsoft.com/office/officeart/2005/8/layout/hierarchy1"/>
    <dgm:cxn modelId="{A1AB8363-BA92-BB41-AC57-B941E9D3910E}" type="presParOf" srcId="{2E524C50-1572-E344-9AEC-B668F3678ED9}" destId="{BC588244-F1F1-3343-9F40-77D35F97E7BA}" srcOrd="0" destOrd="0" presId="urn:microsoft.com/office/officeart/2005/8/layout/hierarchy1"/>
    <dgm:cxn modelId="{F78DD593-82D2-D446-A78C-796C4D70BFE2}" type="presParOf" srcId="{2E524C50-1572-E344-9AEC-B668F3678ED9}" destId="{4AF6A7D0-01B4-6E4F-9FBC-05165F129E07}" srcOrd="1" destOrd="0" presId="urn:microsoft.com/office/officeart/2005/8/layout/hierarchy1"/>
    <dgm:cxn modelId="{9870B8CB-2270-9746-A1A4-2473168B108E}" type="presParOf" srcId="{130FE8D5-1CA2-034D-BE7C-659ABD4542F5}" destId="{3D3ADFDD-573B-4A47-A293-DB4CBF84158C}" srcOrd="1" destOrd="0" presId="urn:microsoft.com/office/officeart/2005/8/layout/hierarchy1"/>
    <dgm:cxn modelId="{8A7FC7E2-75A3-9C48-9280-43D92DC15F13}" type="presParOf" srcId="{0080EF59-F53C-0A4F-B130-86CDEB575673}" destId="{1A5F8815-7942-8D4D-993C-5400046A818D}" srcOrd="2" destOrd="0" presId="urn:microsoft.com/office/officeart/2005/8/layout/hierarchy1"/>
    <dgm:cxn modelId="{0C673E2D-CDB9-BF42-9BB2-F1F1ADD44784}" type="presParOf" srcId="{0080EF59-F53C-0A4F-B130-86CDEB575673}" destId="{0C5A60C7-330F-5B46-AB89-B60A4E7558A2}" srcOrd="3" destOrd="0" presId="urn:microsoft.com/office/officeart/2005/8/layout/hierarchy1"/>
    <dgm:cxn modelId="{8A26DB52-E29C-2441-BFAF-D3F3FB4E6226}" type="presParOf" srcId="{0C5A60C7-330F-5B46-AB89-B60A4E7558A2}" destId="{7228C52B-D112-4D4D-B817-1A03EA87FEB9}" srcOrd="0" destOrd="0" presId="urn:microsoft.com/office/officeart/2005/8/layout/hierarchy1"/>
    <dgm:cxn modelId="{8790AF52-1CC8-594B-A2EE-E034264C725B}" type="presParOf" srcId="{7228C52B-D112-4D4D-B817-1A03EA87FEB9}" destId="{769C379D-4670-0845-B264-E1292A25D346}" srcOrd="0" destOrd="0" presId="urn:microsoft.com/office/officeart/2005/8/layout/hierarchy1"/>
    <dgm:cxn modelId="{16509DCA-455A-D049-BD34-9027FFB5541E}" type="presParOf" srcId="{7228C52B-D112-4D4D-B817-1A03EA87FEB9}" destId="{F5E14009-B592-5F45-86FE-F0F4AD703847}" srcOrd="1" destOrd="0" presId="urn:microsoft.com/office/officeart/2005/8/layout/hierarchy1"/>
    <dgm:cxn modelId="{15EB8064-1D30-A746-8811-010B239AAF40}" type="presParOf" srcId="{0C5A60C7-330F-5B46-AB89-B60A4E7558A2}" destId="{3F9E9F14-41A0-BB47-B033-BF2638E4EC61}" srcOrd="1" destOrd="0" presId="urn:microsoft.com/office/officeart/2005/8/layout/hierarchy1"/>
    <dgm:cxn modelId="{563FB18F-5A9A-0E4E-97A8-73ABF43700FD}" type="presParOf" srcId="{0AD9D442-903A-524D-A946-1B380D48CBF8}" destId="{A3BDC22C-9592-0D4C-A78C-1CEEA151B774}" srcOrd="2" destOrd="0" presId="urn:microsoft.com/office/officeart/2005/8/layout/hierarchy1"/>
    <dgm:cxn modelId="{162A5D23-9AEE-4243-817E-7A4ADAF6A76F}" type="presParOf" srcId="{0AD9D442-903A-524D-A946-1B380D48CBF8}" destId="{6B4CDDD0-ABC5-0D49-A959-349978FD7559}" srcOrd="3" destOrd="0" presId="urn:microsoft.com/office/officeart/2005/8/layout/hierarchy1"/>
    <dgm:cxn modelId="{D5BE4210-0168-784B-B529-57DF3A5CC0BD}" type="presParOf" srcId="{6B4CDDD0-ABC5-0D49-A959-349978FD7559}" destId="{39D24FE0-CB90-7A4A-B5B1-29CD1BFCDE92}" srcOrd="0" destOrd="0" presId="urn:microsoft.com/office/officeart/2005/8/layout/hierarchy1"/>
    <dgm:cxn modelId="{9C82598F-35F2-274D-87D1-9923CE0B92FB}" type="presParOf" srcId="{39D24FE0-CB90-7A4A-B5B1-29CD1BFCDE92}" destId="{D52591C3-2AD8-D242-B8DE-C967B55E2170}" srcOrd="0" destOrd="0" presId="urn:microsoft.com/office/officeart/2005/8/layout/hierarchy1"/>
    <dgm:cxn modelId="{A81C6144-074F-EC44-A84D-E817F5A424FF}" type="presParOf" srcId="{39D24FE0-CB90-7A4A-B5B1-29CD1BFCDE92}" destId="{5F2179F5-EA94-6445-A397-02C295C02426}" srcOrd="1" destOrd="0" presId="urn:microsoft.com/office/officeart/2005/8/layout/hierarchy1"/>
    <dgm:cxn modelId="{9F3210BB-7A93-4645-9030-3675CBAD9A6B}" type="presParOf" srcId="{6B4CDDD0-ABC5-0D49-A959-349978FD7559}" destId="{301BC221-5B0E-484F-9716-0F0559F88EA3}" srcOrd="1" destOrd="0" presId="urn:microsoft.com/office/officeart/2005/8/layout/hierarchy1"/>
    <dgm:cxn modelId="{B2FBBCB7-55F3-F444-9EB7-502BBD9E3D5C}" type="presParOf" srcId="{301BC221-5B0E-484F-9716-0F0559F88EA3}" destId="{3078BCF6-3D25-EA46-9DBA-1914D8332125}" srcOrd="0" destOrd="0" presId="urn:microsoft.com/office/officeart/2005/8/layout/hierarchy1"/>
    <dgm:cxn modelId="{826E1F44-69C4-8F4B-B87F-48ADF993280E}" type="presParOf" srcId="{301BC221-5B0E-484F-9716-0F0559F88EA3}" destId="{2F9895E5-9FD9-304F-B6C8-F510C8B0FFC0}" srcOrd="1" destOrd="0" presId="urn:microsoft.com/office/officeart/2005/8/layout/hierarchy1"/>
    <dgm:cxn modelId="{97416CB8-4BFA-6442-9451-4728DB774DD6}" type="presParOf" srcId="{2F9895E5-9FD9-304F-B6C8-F510C8B0FFC0}" destId="{9B20D9A5-1832-B24D-8F0D-E1C705EBD527}" srcOrd="0" destOrd="0" presId="urn:microsoft.com/office/officeart/2005/8/layout/hierarchy1"/>
    <dgm:cxn modelId="{78F66090-F8C0-104C-A07D-82A0B60CB8BD}" type="presParOf" srcId="{9B20D9A5-1832-B24D-8F0D-E1C705EBD527}" destId="{3BD3F823-806B-1845-8FAF-0DC75FD46A2C}" srcOrd="0" destOrd="0" presId="urn:microsoft.com/office/officeart/2005/8/layout/hierarchy1"/>
    <dgm:cxn modelId="{F54997A4-C3FE-B642-8D59-0B252742CDC5}" type="presParOf" srcId="{9B20D9A5-1832-B24D-8F0D-E1C705EBD527}" destId="{B2D9A090-7CB8-A840-9034-6341D24922CF}" srcOrd="1" destOrd="0" presId="urn:microsoft.com/office/officeart/2005/8/layout/hierarchy1"/>
    <dgm:cxn modelId="{A53944EE-6C86-D44B-B7D4-417D1E3C6803}" type="presParOf" srcId="{2F9895E5-9FD9-304F-B6C8-F510C8B0FFC0}" destId="{CCF6B3A3-1E8D-A343-BA08-F85DE9C9B2E5}" srcOrd="1" destOrd="0" presId="urn:microsoft.com/office/officeart/2005/8/layout/hierarchy1"/>
    <dgm:cxn modelId="{815E0979-2B29-4B4E-8C77-F61E992B3B97}" type="presParOf" srcId="{301BC221-5B0E-484F-9716-0F0559F88EA3}" destId="{2D4C364F-133F-D149-A589-46596C288F94}" srcOrd="2" destOrd="0" presId="urn:microsoft.com/office/officeart/2005/8/layout/hierarchy1"/>
    <dgm:cxn modelId="{4C2DBB99-DEF5-D549-9423-61C6ECCC53DB}" type="presParOf" srcId="{301BC221-5B0E-484F-9716-0F0559F88EA3}" destId="{1E5D0D4D-BA2E-D44E-9FE3-E0BCFC3E93CE}" srcOrd="3" destOrd="0" presId="urn:microsoft.com/office/officeart/2005/8/layout/hierarchy1"/>
    <dgm:cxn modelId="{05BCD8D7-7DB4-3442-B826-4862C5ACFCE0}" type="presParOf" srcId="{1E5D0D4D-BA2E-D44E-9FE3-E0BCFC3E93CE}" destId="{7564CE4C-FBF9-BF43-8DB3-96124E030FB7}" srcOrd="0" destOrd="0" presId="urn:microsoft.com/office/officeart/2005/8/layout/hierarchy1"/>
    <dgm:cxn modelId="{9E660F79-531B-D042-AFC5-AC7E6B35B01C}" type="presParOf" srcId="{7564CE4C-FBF9-BF43-8DB3-96124E030FB7}" destId="{400D8C19-5278-0D41-938C-C7995F85DA3D}" srcOrd="0" destOrd="0" presId="urn:microsoft.com/office/officeart/2005/8/layout/hierarchy1"/>
    <dgm:cxn modelId="{E93B7FC7-2703-474E-8C2D-390695EDDBA8}" type="presParOf" srcId="{7564CE4C-FBF9-BF43-8DB3-96124E030FB7}" destId="{4AFE2D7E-5A4B-4944-A38B-E29B9386A7B7}" srcOrd="1" destOrd="0" presId="urn:microsoft.com/office/officeart/2005/8/layout/hierarchy1"/>
    <dgm:cxn modelId="{63ACC046-8739-DB4A-B294-D000370518D8}" type="presParOf" srcId="{1E5D0D4D-BA2E-D44E-9FE3-E0BCFC3E93CE}" destId="{86503800-5709-F549-A9EA-36A9CA94EC0E}" srcOrd="1" destOrd="0" presId="urn:microsoft.com/office/officeart/2005/8/layout/hierarchy1"/>
    <dgm:cxn modelId="{A310765B-075C-A446-B3F1-55F919E20E68}" type="presParOf" srcId="{86503800-5709-F549-A9EA-36A9CA94EC0E}" destId="{617AAA17-03E0-9F4B-9D55-BA3A95EED8D7}" srcOrd="0" destOrd="0" presId="urn:microsoft.com/office/officeart/2005/8/layout/hierarchy1"/>
    <dgm:cxn modelId="{9436009C-E8E4-6443-B7FB-E5928D5575DB}" type="presParOf" srcId="{86503800-5709-F549-A9EA-36A9CA94EC0E}" destId="{C6BB15D1-6EAC-D34C-80C5-42C390C627A3}" srcOrd="1" destOrd="0" presId="urn:microsoft.com/office/officeart/2005/8/layout/hierarchy1"/>
    <dgm:cxn modelId="{DFC6D80B-036D-FC4B-97B3-03C6C5E4CB83}" type="presParOf" srcId="{C6BB15D1-6EAC-D34C-80C5-42C390C627A3}" destId="{3F8FA3C7-4B9C-7145-B0DC-42FC0BF1156C}" srcOrd="0" destOrd="0" presId="urn:microsoft.com/office/officeart/2005/8/layout/hierarchy1"/>
    <dgm:cxn modelId="{EFCC6B3A-4400-9049-822B-F02A4D18E1F0}" type="presParOf" srcId="{3F8FA3C7-4B9C-7145-B0DC-42FC0BF1156C}" destId="{91462A2B-DD66-B44E-8D93-641CC35634F7}" srcOrd="0" destOrd="0" presId="urn:microsoft.com/office/officeart/2005/8/layout/hierarchy1"/>
    <dgm:cxn modelId="{36052FA9-4223-E840-9ECF-5A7505BBD30F}" type="presParOf" srcId="{3F8FA3C7-4B9C-7145-B0DC-42FC0BF1156C}" destId="{7499CEC8-87A7-8F49-985F-1F9A662A5334}" srcOrd="1" destOrd="0" presId="urn:microsoft.com/office/officeart/2005/8/layout/hierarchy1"/>
    <dgm:cxn modelId="{3A97FFD7-053C-0C45-A593-6FF3C2F99566}" type="presParOf" srcId="{C6BB15D1-6EAC-D34C-80C5-42C390C627A3}" destId="{E78EF817-522F-8C40-BBA2-BB172E6AD87D}" srcOrd="1" destOrd="0" presId="urn:microsoft.com/office/officeart/2005/8/layout/hierarchy1"/>
    <dgm:cxn modelId="{28FBCEB4-319F-6B47-9527-548AB9B7DAB3}" type="presParOf" srcId="{86503800-5709-F549-A9EA-36A9CA94EC0E}" destId="{1ECBDE29-51A8-7D4F-AD97-F316DB423F7D}" srcOrd="2" destOrd="0" presId="urn:microsoft.com/office/officeart/2005/8/layout/hierarchy1"/>
    <dgm:cxn modelId="{07338306-8EFA-5B4A-946C-D5B408A24AE6}" type="presParOf" srcId="{86503800-5709-F549-A9EA-36A9CA94EC0E}" destId="{80C9430E-FF27-B04F-9418-24EF538151AE}" srcOrd="3" destOrd="0" presId="urn:microsoft.com/office/officeart/2005/8/layout/hierarchy1"/>
    <dgm:cxn modelId="{B5D2C72A-6CFC-474B-931D-C79847864410}" type="presParOf" srcId="{80C9430E-FF27-B04F-9418-24EF538151AE}" destId="{4927132A-882F-9640-BDBF-BA544AF55352}" srcOrd="0" destOrd="0" presId="urn:microsoft.com/office/officeart/2005/8/layout/hierarchy1"/>
    <dgm:cxn modelId="{710C4719-2BF5-BE4E-B188-E3DB4ED6694D}" type="presParOf" srcId="{4927132A-882F-9640-BDBF-BA544AF55352}" destId="{1D0BE860-C67A-B04D-B516-0C44CA34A6AA}" srcOrd="0" destOrd="0" presId="urn:microsoft.com/office/officeart/2005/8/layout/hierarchy1"/>
    <dgm:cxn modelId="{D5C5BCCC-47DB-F645-B079-96043ADCC86D}" type="presParOf" srcId="{4927132A-882F-9640-BDBF-BA544AF55352}" destId="{F0FEF5A9-A570-D548-B11B-32B1A88EC494}" srcOrd="1" destOrd="0" presId="urn:microsoft.com/office/officeart/2005/8/layout/hierarchy1"/>
    <dgm:cxn modelId="{0A86D9F2-BBB9-984D-96AF-C50230226469}" type="presParOf" srcId="{80C9430E-FF27-B04F-9418-24EF538151AE}" destId="{B8B345FE-4986-5348-B38E-968D84AC378F}" srcOrd="1" destOrd="0" presId="urn:microsoft.com/office/officeart/2005/8/layout/hierarchy1"/>
    <dgm:cxn modelId="{F9743A5B-8017-C149-B49C-ECAA0B1A39AB}" type="presParOf" srcId="{B8B345FE-4986-5348-B38E-968D84AC378F}" destId="{3F3AC89E-6C1A-0347-9194-A62DDAF29CC8}" srcOrd="0" destOrd="0" presId="urn:microsoft.com/office/officeart/2005/8/layout/hierarchy1"/>
    <dgm:cxn modelId="{90A91AD0-7816-E745-AAE5-8FF0250F6E5F}" type="presParOf" srcId="{B8B345FE-4986-5348-B38E-968D84AC378F}" destId="{EC060CD4-DE7C-A14C-97FF-623F79CCD506}" srcOrd="1" destOrd="0" presId="urn:microsoft.com/office/officeart/2005/8/layout/hierarchy1"/>
    <dgm:cxn modelId="{BA9D836B-949B-D440-AF19-FA44F47FF1CB}" type="presParOf" srcId="{EC060CD4-DE7C-A14C-97FF-623F79CCD506}" destId="{50B96493-EC00-6D4A-BF72-CC1944C5C6B0}" srcOrd="0" destOrd="0" presId="urn:microsoft.com/office/officeart/2005/8/layout/hierarchy1"/>
    <dgm:cxn modelId="{014D411B-34A4-E644-B5B9-9325091E5D3E}" type="presParOf" srcId="{50B96493-EC00-6D4A-BF72-CC1944C5C6B0}" destId="{DCBD7C4B-C106-DB49-BF0E-EAE63D10D02F}" srcOrd="0" destOrd="0" presId="urn:microsoft.com/office/officeart/2005/8/layout/hierarchy1"/>
    <dgm:cxn modelId="{AE8D5979-9B6E-5148-8532-04761726A896}" type="presParOf" srcId="{50B96493-EC00-6D4A-BF72-CC1944C5C6B0}" destId="{C940DFCD-3FDD-BF42-AD66-D5FC08D5046B}" srcOrd="1" destOrd="0" presId="urn:microsoft.com/office/officeart/2005/8/layout/hierarchy1"/>
    <dgm:cxn modelId="{A2A2126B-D4C1-F94B-AAA2-A1402FC1029F}" type="presParOf" srcId="{EC060CD4-DE7C-A14C-97FF-623F79CCD506}" destId="{BFE61B53-40CC-BC49-A897-25D16C916A76}" srcOrd="1" destOrd="0" presId="urn:microsoft.com/office/officeart/2005/8/layout/hierarchy1"/>
    <dgm:cxn modelId="{4DA2C868-2C95-7E41-9400-BC16AD6373CB}" type="presParOf" srcId="{B8B345FE-4986-5348-B38E-968D84AC378F}" destId="{569A4360-ED17-3144-A543-5944D6EDEB4E}" srcOrd="2" destOrd="0" presId="urn:microsoft.com/office/officeart/2005/8/layout/hierarchy1"/>
    <dgm:cxn modelId="{E9E3EA2F-F4C5-624B-8486-FC85AAE43689}" type="presParOf" srcId="{B8B345FE-4986-5348-B38E-968D84AC378F}" destId="{FD1F7899-57BC-1941-93AB-1509715D1102}" srcOrd="3" destOrd="0" presId="urn:microsoft.com/office/officeart/2005/8/layout/hierarchy1"/>
    <dgm:cxn modelId="{953356F9-42F5-A049-B8A7-A68B1F91EFD0}" type="presParOf" srcId="{FD1F7899-57BC-1941-93AB-1509715D1102}" destId="{24FED57E-0E9F-A141-98AB-C3743FE8CA9C}" srcOrd="0" destOrd="0" presId="urn:microsoft.com/office/officeart/2005/8/layout/hierarchy1"/>
    <dgm:cxn modelId="{CFB67BDF-C28D-EE47-BF4D-FC8ACC0EF237}" type="presParOf" srcId="{24FED57E-0E9F-A141-98AB-C3743FE8CA9C}" destId="{E4D53E65-0142-DF44-8B5D-AE4050846412}" srcOrd="0" destOrd="0" presId="urn:microsoft.com/office/officeart/2005/8/layout/hierarchy1"/>
    <dgm:cxn modelId="{335211D0-B0AD-E94D-BB31-54F84FA88020}" type="presParOf" srcId="{24FED57E-0E9F-A141-98AB-C3743FE8CA9C}" destId="{0EEE4BA3-70AA-C749-96F2-3A133823CA8F}" srcOrd="1" destOrd="0" presId="urn:microsoft.com/office/officeart/2005/8/layout/hierarchy1"/>
    <dgm:cxn modelId="{F771D395-9331-1B41-B7FA-63B47866169B}" type="presParOf" srcId="{FD1F7899-57BC-1941-93AB-1509715D1102}" destId="{FF9A34FD-A528-3744-A7A1-67D6B1A6C02B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7E09760D-5540-C845-8C7F-75E5548491A5}" type="doc">
      <dgm:prSet loTypeId="urn:microsoft.com/office/officeart/2005/8/layout/hierarchy1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924422B1-2C6B-054F-99C1-DD942848B976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87AE370F-6A8E-9B4F-AD4C-E274B97C323B}" type="parTrans" cxnId="{485BAF1B-5216-1046-8117-28582321FABF}">
      <dgm:prSet/>
      <dgm:spPr/>
      <dgm:t>
        <a:bodyPr/>
        <a:lstStyle/>
        <a:p>
          <a:endParaRPr lang="it-IT"/>
        </a:p>
      </dgm:t>
    </dgm:pt>
    <dgm:pt modelId="{4D178371-FFB3-D342-BF72-446FC5373A5B}" type="sibTrans" cxnId="{485BAF1B-5216-1046-8117-28582321FABF}">
      <dgm:prSet/>
      <dgm:spPr/>
      <dgm:t>
        <a:bodyPr/>
        <a:lstStyle/>
        <a:p>
          <a:endParaRPr lang="it-IT"/>
        </a:p>
      </dgm:t>
    </dgm:pt>
    <dgm:pt modelId="{1CE01F19-97E1-084A-B29F-75005FB31AFC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7CC99660-0126-3B49-9A55-480E9358B052}" type="parTrans" cxnId="{97FA1653-CD1E-7441-AACE-BAD96F520D6D}">
      <dgm:prSet/>
      <dgm:spPr/>
      <dgm:t>
        <a:bodyPr/>
        <a:lstStyle/>
        <a:p>
          <a:endParaRPr lang="it-IT"/>
        </a:p>
      </dgm:t>
    </dgm:pt>
    <dgm:pt modelId="{8EE4B848-B584-A34D-8FDE-64C20929C6D3}" type="sibTrans" cxnId="{97FA1653-CD1E-7441-AACE-BAD96F520D6D}">
      <dgm:prSet/>
      <dgm:spPr/>
      <dgm:t>
        <a:bodyPr/>
        <a:lstStyle/>
        <a:p>
          <a:endParaRPr lang="it-IT"/>
        </a:p>
      </dgm:t>
    </dgm:pt>
    <dgm:pt modelId="{D4FBB895-DAE7-EE48-93BC-CFFC237878E6}">
      <dgm:prSet phldrT="[Testo]"/>
      <dgm:spPr>
        <a:solidFill>
          <a:srgbClr val="FFFF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F6E3E429-E42E-8942-A4BC-147625833811}" type="parTrans" cxnId="{5CD657DE-813A-B649-AB06-7B1D78EA8E9A}">
      <dgm:prSet/>
      <dgm:spPr/>
      <dgm:t>
        <a:bodyPr/>
        <a:lstStyle/>
        <a:p>
          <a:endParaRPr lang="it-IT"/>
        </a:p>
      </dgm:t>
    </dgm:pt>
    <dgm:pt modelId="{3EB8368A-BD7B-2D4C-BCF4-41BF5713BDEC}" type="sibTrans" cxnId="{5CD657DE-813A-B649-AB06-7B1D78EA8E9A}">
      <dgm:prSet/>
      <dgm:spPr/>
      <dgm:t>
        <a:bodyPr/>
        <a:lstStyle/>
        <a:p>
          <a:endParaRPr lang="it-IT"/>
        </a:p>
      </dgm:t>
    </dgm:pt>
    <dgm:pt modelId="{07CAEC64-F61D-F14A-B4E5-88F7BDA97A56}">
      <dgm:prSet phldrT="[Testo]"/>
      <dgm:spPr>
        <a:solidFill>
          <a:srgbClr val="FF8219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FC6D00AB-EAE2-B543-B783-1B3A5348D426}" type="parTrans" cxnId="{D8C25CED-CC41-DF42-8849-F614FC199D57}">
      <dgm:prSet/>
      <dgm:spPr/>
      <dgm:t>
        <a:bodyPr/>
        <a:lstStyle/>
        <a:p>
          <a:endParaRPr lang="it-IT"/>
        </a:p>
      </dgm:t>
    </dgm:pt>
    <dgm:pt modelId="{C0C0A336-F1A4-D345-8845-02A8E8A1C43B}" type="sibTrans" cxnId="{D8C25CED-CC41-DF42-8849-F614FC199D57}">
      <dgm:prSet/>
      <dgm:spPr/>
      <dgm:t>
        <a:bodyPr/>
        <a:lstStyle/>
        <a:p>
          <a:endParaRPr lang="it-IT"/>
        </a:p>
      </dgm:t>
    </dgm:pt>
    <dgm:pt modelId="{B8333932-EE74-FD46-BB30-920BE139A5DD}">
      <dgm:prSet phldrT="[Testo]"/>
      <dgm:spPr>
        <a:solidFill>
          <a:srgbClr val="FFFF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5626724F-6499-2A4B-AA5E-E1965A82BC0A}" type="parTrans" cxnId="{35ED5AAB-AF3C-ED4E-9A8D-1CE462C7FF26}">
      <dgm:prSet/>
      <dgm:spPr/>
      <dgm:t>
        <a:bodyPr/>
        <a:lstStyle/>
        <a:p>
          <a:endParaRPr lang="it-IT"/>
        </a:p>
      </dgm:t>
    </dgm:pt>
    <dgm:pt modelId="{645D00E4-8369-8347-8EFA-A53D5227D3B8}" type="sibTrans" cxnId="{35ED5AAB-AF3C-ED4E-9A8D-1CE462C7FF26}">
      <dgm:prSet/>
      <dgm:spPr/>
      <dgm:t>
        <a:bodyPr/>
        <a:lstStyle/>
        <a:p>
          <a:endParaRPr lang="it-IT"/>
        </a:p>
      </dgm:t>
    </dgm:pt>
    <dgm:pt modelId="{A7252BDE-9D16-3744-8835-170614588E5E}">
      <dgm:prSet phldrT="[Testo]"/>
      <dgm:spPr>
        <a:solidFill>
          <a:srgbClr val="FF8219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03E9D97A-59CF-0E47-8FE0-9E38DCBCDCE3}" type="parTrans" cxnId="{84313EA2-DED4-484E-B355-5DE9867A4806}">
      <dgm:prSet/>
      <dgm:spPr/>
      <dgm:t>
        <a:bodyPr/>
        <a:lstStyle/>
        <a:p>
          <a:endParaRPr lang="it-IT"/>
        </a:p>
      </dgm:t>
    </dgm:pt>
    <dgm:pt modelId="{F1A1713E-46C2-F44D-8716-5398124134D6}" type="sibTrans" cxnId="{84313EA2-DED4-484E-B355-5DE9867A4806}">
      <dgm:prSet/>
      <dgm:spPr/>
      <dgm:t>
        <a:bodyPr/>
        <a:lstStyle/>
        <a:p>
          <a:endParaRPr lang="it-IT"/>
        </a:p>
      </dgm:t>
    </dgm:pt>
    <dgm:pt modelId="{6EA9621F-2EE6-6D42-9194-B8AAD3131C78}">
      <dgm:prSet phldrT="[Testo]"/>
      <dgm:spPr>
        <a:solidFill>
          <a:srgbClr val="CCFFCC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F9F884EA-94A8-D04D-8DC8-15F7C0E4C43F}" type="parTrans" cxnId="{5F6346D6-8301-0F4F-9689-8540290F916B}">
      <dgm:prSet/>
      <dgm:spPr/>
      <dgm:t>
        <a:bodyPr/>
        <a:lstStyle/>
        <a:p>
          <a:endParaRPr lang="it-IT"/>
        </a:p>
      </dgm:t>
    </dgm:pt>
    <dgm:pt modelId="{936A78CB-82F5-CF4A-A85D-72B6F917D0C9}" type="sibTrans" cxnId="{5F6346D6-8301-0F4F-9689-8540290F916B}">
      <dgm:prSet/>
      <dgm:spPr/>
      <dgm:t>
        <a:bodyPr/>
        <a:lstStyle/>
        <a:p>
          <a:endParaRPr lang="it-IT"/>
        </a:p>
      </dgm:t>
    </dgm:pt>
    <dgm:pt modelId="{F6378306-6426-3349-9F60-A5B38B0745ED}">
      <dgm:prSet phldrT="[Testo]"/>
      <dgm:spPr>
        <a:solidFill>
          <a:srgbClr val="FF8219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94A15882-3398-9B45-A402-FE7F3384B1D8}" type="parTrans" cxnId="{D36C3078-A3BB-394B-A622-9E61919E3C81}">
      <dgm:prSet/>
      <dgm:spPr/>
      <dgm:t>
        <a:bodyPr/>
        <a:lstStyle/>
        <a:p>
          <a:endParaRPr lang="it-IT"/>
        </a:p>
      </dgm:t>
    </dgm:pt>
    <dgm:pt modelId="{031578CD-CDAD-914E-A2CF-632E63F39504}" type="sibTrans" cxnId="{D36C3078-A3BB-394B-A622-9E61919E3C81}">
      <dgm:prSet/>
      <dgm:spPr/>
      <dgm:t>
        <a:bodyPr/>
        <a:lstStyle/>
        <a:p>
          <a:endParaRPr lang="it-IT"/>
        </a:p>
      </dgm:t>
    </dgm:pt>
    <dgm:pt modelId="{7158FBA0-06FA-D64E-865E-93CF7F8A7356}">
      <dgm:prSet phldrT="[Testo]"/>
      <dgm:spPr>
        <a:solidFill>
          <a:srgbClr val="CCFFCC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77E3A09E-5F16-A345-B2BC-1E6F53CEDB80}" type="parTrans" cxnId="{FB111DAC-D4BA-7748-BCC0-24226F9582DD}">
      <dgm:prSet/>
      <dgm:spPr/>
      <dgm:t>
        <a:bodyPr/>
        <a:lstStyle/>
        <a:p>
          <a:endParaRPr lang="it-IT"/>
        </a:p>
      </dgm:t>
    </dgm:pt>
    <dgm:pt modelId="{722619AC-CEA7-6A4C-9198-133AF77C68F3}" type="sibTrans" cxnId="{FB111DAC-D4BA-7748-BCC0-24226F9582DD}">
      <dgm:prSet/>
      <dgm:spPr/>
      <dgm:t>
        <a:bodyPr/>
        <a:lstStyle/>
        <a:p>
          <a:endParaRPr lang="it-IT"/>
        </a:p>
      </dgm:t>
    </dgm:pt>
    <dgm:pt modelId="{06A40203-50A7-1A47-A66F-5E02F4C2C3AD}">
      <dgm:prSet phldrT="[Testo]"/>
      <dgm:spPr>
        <a:solidFill>
          <a:srgbClr val="CCFFCC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D6FF6470-FFBA-B24F-BD35-B1271BCAE778}" type="parTrans" cxnId="{BE2EAB60-44FE-4B45-BA28-0DA6ECEF7125}">
      <dgm:prSet/>
      <dgm:spPr/>
      <dgm:t>
        <a:bodyPr/>
        <a:lstStyle/>
        <a:p>
          <a:endParaRPr lang="it-IT"/>
        </a:p>
      </dgm:t>
    </dgm:pt>
    <dgm:pt modelId="{0D10005B-6F6F-9340-AB46-F15A4000C917}" type="sibTrans" cxnId="{BE2EAB60-44FE-4B45-BA28-0DA6ECEF7125}">
      <dgm:prSet/>
      <dgm:spPr/>
      <dgm:t>
        <a:bodyPr/>
        <a:lstStyle/>
        <a:p>
          <a:endParaRPr lang="it-IT"/>
        </a:p>
      </dgm:t>
    </dgm:pt>
    <dgm:pt modelId="{9DCCF369-2924-8249-B490-46D71EF4A0A9}">
      <dgm:prSet phldrT="[Testo]"/>
      <dgm:spPr>
        <a:solidFill>
          <a:srgbClr val="CCFFCC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4982AD80-06C0-EB47-9D60-78AEDF07E38E}" type="parTrans" cxnId="{8286D39B-1946-7042-B1E9-44AF72A6AF10}">
      <dgm:prSet/>
      <dgm:spPr/>
      <dgm:t>
        <a:bodyPr/>
        <a:lstStyle/>
        <a:p>
          <a:endParaRPr lang="it-IT"/>
        </a:p>
      </dgm:t>
    </dgm:pt>
    <dgm:pt modelId="{5FF98440-0DC7-A249-9DF8-B2A7031A1406}" type="sibTrans" cxnId="{8286D39B-1946-7042-B1E9-44AF72A6AF10}">
      <dgm:prSet/>
      <dgm:spPr/>
      <dgm:t>
        <a:bodyPr/>
        <a:lstStyle/>
        <a:p>
          <a:endParaRPr lang="it-IT"/>
        </a:p>
      </dgm:t>
    </dgm:pt>
    <dgm:pt modelId="{1A2526CB-1B1B-C442-B53C-21D10CEB8D94}">
      <dgm:prSet phldrT="[Testo]"/>
      <dgm:spPr>
        <a:solidFill>
          <a:srgbClr val="CCFFCC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7C86BB4C-6A77-094E-AF71-1711CA6F92F7}" type="parTrans" cxnId="{7E70EC52-BB32-AC4C-8461-5B3C06DD9171}">
      <dgm:prSet/>
      <dgm:spPr/>
      <dgm:t>
        <a:bodyPr/>
        <a:lstStyle/>
        <a:p>
          <a:endParaRPr lang="it-IT"/>
        </a:p>
      </dgm:t>
    </dgm:pt>
    <dgm:pt modelId="{8C85F337-0223-E046-90E1-F633D40E3765}" type="sibTrans" cxnId="{7E70EC52-BB32-AC4C-8461-5B3C06DD9171}">
      <dgm:prSet/>
      <dgm:spPr/>
      <dgm:t>
        <a:bodyPr/>
        <a:lstStyle/>
        <a:p>
          <a:endParaRPr lang="it-IT"/>
        </a:p>
      </dgm:t>
    </dgm:pt>
    <dgm:pt modelId="{A25C4ACB-FCE4-BC47-BC6B-A71C25249472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186D59AE-FC5D-2B49-9568-F91FD0497ED9}" type="sibTrans" cxnId="{27DCAE5B-8215-6443-80E0-D540C872DE89}">
      <dgm:prSet/>
      <dgm:spPr/>
      <dgm:t>
        <a:bodyPr/>
        <a:lstStyle/>
        <a:p>
          <a:endParaRPr lang="it-IT"/>
        </a:p>
      </dgm:t>
    </dgm:pt>
    <dgm:pt modelId="{0B007A73-777E-D641-AA7F-48D176C6E1B6}" type="parTrans" cxnId="{27DCAE5B-8215-6443-80E0-D540C872DE89}">
      <dgm:prSet/>
      <dgm:spPr/>
      <dgm:t>
        <a:bodyPr/>
        <a:lstStyle/>
        <a:p>
          <a:endParaRPr lang="it-IT"/>
        </a:p>
      </dgm:t>
    </dgm:pt>
    <dgm:pt modelId="{5EB88AEB-DB08-9143-A970-EEE47F9B0897}" type="pres">
      <dgm:prSet presAssocID="{7E09760D-5540-C845-8C7F-75E5548491A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t-IT"/>
        </a:p>
      </dgm:t>
    </dgm:pt>
    <dgm:pt modelId="{A6CA5013-754A-F44D-802D-0DE115BEFDAD}" type="pres">
      <dgm:prSet presAssocID="{924422B1-2C6B-054F-99C1-DD942848B976}" presName="hierRoot1" presStyleCnt="0"/>
      <dgm:spPr/>
    </dgm:pt>
    <dgm:pt modelId="{DB222CE0-3863-BF40-9C1B-1FFEC9AF8A32}" type="pres">
      <dgm:prSet presAssocID="{924422B1-2C6B-054F-99C1-DD942848B976}" presName="composite" presStyleCnt="0"/>
      <dgm:spPr/>
    </dgm:pt>
    <dgm:pt modelId="{718C2219-A984-E746-A40E-23886821D41E}" type="pres">
      <dgm:prSet presAssocID="{924422B1-2C6B-054F-99C1-DD942848B976}" presName="background" presStyleLbl="node0" presStyleIdx="0" presStyleCnt="1"/>
      <dgm:spPr/>
    </dgm:pt>
    <dgm:pt modelId="{39C4812F-3598-214F-A8FB-2797FF6F1794}" type="pres">
      <dgm:prSet presAssocID="{924422B1-2C6B-054F-99C1-DD942848B976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AD9D442-903A-524D-A946-1B380D48CBF8}" type="pres">
      <dgm:prSet presAssocID="{924422B1-2C6B-054F-99C1-DD942848B976}" presName="hierChild2" presStyleCnt="0"/>
      <dgm:spPr/>
    </dgm:pt>
    <dgm:pt modelId="{1AE2FABE-8D56-5D43-A663-DEF620B6A300}" type="pres">
      <dgm:prSet presAssocID="{0B007A73-777E-D641-AA7F-48D176C6E1B6}" presName="Name10" presStyleLbl="parChTrans1D2" presStyleIdx="0" presStyleCnt="2"/>
      <dgm:spPr/>
      <dgm:t>
        <a:bodyPr/>
        <a:lstStyle/>
        <a:p>
          <a:endParaRPr lang="it-IT"/>
        </a:p>
      </dgm:t>
    </dgm:pt>
    <dgm:pt modelId="{3F825FBD-839C-EE49-B91A-2242D099CF1B}" type="pres">
      <dgm:prSet presAssocID="{A25C4ACB-FCE4-BC47-BC6B-A71C25249472}" presName="hierRoot2" presStyleCnt="0"/>
      <dgm:spPr/>
    </dgm:pt>
    <dgm:pt modelId="{7B89EF63-0D05-B642-B74B-3366A6BA5B27}" type="pres">
      <dgm:prSet presAssocID="{A25C4ACB-FCE4-BC47-BC6B-A71C25249472}" presName="composite2" presStyleCnt="0"/>
      <dgm:spPr/>
    </dgm:pt>
    <dgm:pt modelId="{48FD3A90-B7F4-E44C-A4C2-063704658490}" type="pres">
      <dgm:prSet presAssocID="{A25C4ACB-FCE4-BC47-BC6B-A71C25249472}" presName="background2" presStyleLbl="node2" presStyleIdx="0" presStyleCnt="2"/>
      <dgm:spPr/>
    </dgm:pt>
    <dgm:pt modelId="{00075A76-D4C6-574D-BAEB-DE6E98907A31}" type="pres">
      <dgm:prSet presAssocID="{A25C4ACB-FCE4-BC47-BC6B-A71C25249472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080EF59-F53C-0A4F-B130-86CDEB575673}" type="pres">
      <dgm:prSet presAssocID="{A25C4ACB-FCE4-BC47-BC6B-A71C25249472}" presName="hierChild3" presStyleCnt="0"/>
      <dgm:spPr/>
    </dgm:pt>
    <dgm:pt modelId="{319C9B44-DD84-C94D-B392-8A550F044134}" type="pres">
      <dgm:prSet presAssocID="{7CC99660-0126-3B49-9A55-480E9358B052}" presName="Name17" presStyleLbl="parChTrans1D3" presStyleIdx="0" presStyleCnt="4"/>
      <dgm:spPr/>
      <dgm:t>
        <a:bodyPr/>
        <a:lstStyle/>
        <a:p>
          <a:endParaRPr lang="it-IT"/>
        </a:p>
      </dgm:t>
    </dgm:pt>
    <dgm:pt modelId="{20312CD3-7483-984E-A9F2-74503EAB39EE}" type="pres">
      <dgm:prSet presAssocID="{1CE01F19-97E1-084A-B29F-75005FB31AFC}" presName="hierRoot3" presStyleCnt="0"/>
      <dgm:spPr/>
    </dgm:pt>
    <dgm:pt modelId="{AD95C645-09B0-424C-8987-52B1AACAD73D}" type="pres">
      <dgm:prSet presAssocID="{1CE01F19-97E1-084A-B29F-75005FB31AFC}" presName="composite3" presStyleCnt="0"/>
      <dgm:spPr/>
    </dgm:pt>
    <dgm:pt modelId="{1ED7C65E-1D3B-6345-B3CC-B2F5CCB9533D}" type="pres">
      <dgm:prSet presAssocID="{1CE01F19-97E1-084A-B29F-75005FB31AFC}" presName="background3" presStyleLbl="node3" presStyleIdx="0" presStyleCnt="4"/>
      <dgm:spPr/>
    </dgm:pt>
    <dgm:pt modelId="{47D30D24-E455-3549-A4CC-5E1FD484A4EA}" type="pres">
      <dgm:prSet presAssocID="{1CE01F19-97E1-084A-B29F-75005FB31AFC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8893E42-7886-E643-9B3B-5DDE43307BE0}" type="pres">
      <dgm:prSet presAssocID="{1CE01F19-97E1-084A-B29F-75005FB31AFC}" presName="hierChild4" presStyleCnt="0"/>
      <dgm:spPr/>
    </dgm:pt>
    <dgm:pt modelId="{2511ADF2-5D54-504D-995D-02149F0E8D5D}" type="pres">
      <dgm:prSet presAssocID="{4982AD80-06C0-EB47-9D60-78AEDF07E38E}" presName="Name23" presStyleLbl="parChTrans1D4" presStyleIdx="0" presStyleCnt="6"/>
      <dgm:spPr/>
      <dgm:t>
        <a:bodyPr/>
        <a:lstStyle/>
        <a:p>
          <a:endParaRPr lang="it-IT"/>
        </a:p>
      </dgm:t>
    </dgm:pt>
    <dgm:pt modelId="{8890CCC1-65D8-D248-A9B2-C9A6641F24AA}" type="pres">
      <dgm:prSet presAssocID="{9DCCF369-2924-8249-B490-46D71EF4A0A9}" presName="hierRoot4" presStyleCnt="0"/>
      <dgm:spPr/>
    </dgm:pt>
    <dgm:pt modelId="{B83ACE29-BDED-9D4F-875A-24D175DF9367}" type="pres">
      <dgm:prSet presAssocID="{9DCCF369-2924-8249-B490-46D71EF4A0A9}" presName="composite4" presStyleCnt="0"/>
      <dgm:spPr/>
    </dgm:pt>
    <dgm:pt modelId="{5A931F0C-EC0A-AA4B-878A-739A557124CF}" type="pres">
      <dgm:prSet presAssocID="{9DCCF369-2924-8249-B490-46D71EF4A0A9}" presName="background4" presStyleLbl="node4" presStyleIdx="0" presStyleCnt="6"/>
      <dgm:spPr/>
    </dgm:pt>
    <dgm:pt modelId="{3FB3025D-E928-9949-B8E0-8FD54688D26E}" type="pres">
      <dgm:prSet presAssocID="{9DCCF369-2924-8249-B490-46D71EF4A0A9}" presName="text4" presStyleLbl="fgAcc4" presStyleIdx="0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C107ABD-6927-404F-9CCD-0CC5DD9F6408}" type="pres">
      <dgm:prSet presAssocID="{9DCCF369-2924-8249-B490-46D71EF4A0A9}" presName="hierChild5" presStyleCnt="0"/>
      <dgm:spPr/>
    </dgm:pt>
    <dgm:pt modelId="{C7807359-D819-3743-8264-E768B451B89E}" type="pres">
      <dgm:prSet presAssocID="{7C86BB4C-6A77-094E-AF71-1711CA6F92F7}" presName="Name23" presStyleLbl="parChTrans1D4" presStyleIdx="1" presStyleCnt="6"/>
      <dgm:spPr/>
      <dgm:t>
        <a:bodyPr/>
        <a:lstStyle/>
        <a:p>
          <a:endParaRPr lang="it-IT"/>
        </a:p>
      </dgm:t>
    </dgm:pt>
    <dgm:pt modelId="{130FE8D5-1CA2-034D-BE7C-659ABD4542F5}" type="pres">
      <dgm:prSet presAssocID="{1A2526CB-1B1B-C442-B53C-21D10CEB8D94}" presName="hierRoot4" presStyleCnt="0"/>
      <dgm:spPr/>
    </dgm:pt>
    <dgm:pt modelId="{2E524C50-1572-E344-9AEC-B668F3678ED9}" type="pres">
      <dgm:prSet presAssocID="{1A2526CB-1B1B-C442-B53C-21D10CEB8D94}" presName="composite4" presStyleCnt="0"/>
      <dgm:spPr/>
    </dgm:pt>
    <dgm:pt modelId="{BC588244-F1F1-3343-9F40-77D35F97E7BA}" type="pres">
      <dgm:prSet presAssocID="{1A2526CB-1B1B-C442-B53C-21D10CEB8D94}" presName="background4" presStyleLbl="node4" presStyleIdx="1" presStyleCnt="6"/>
      <dgm:spPr/>
    </dgm:pt>
    <dgm:pt modelId="{4AF6A7D0-01B4-6E4F-9FBC-05165F129E07}" type="pres">
      <dgm:prSet presAssocID="{1A2526CB-1B1B-C442-B53C-21D10CEB8D94}" presName="text4" presStyleLbl="fgAcc4" presStyleIdx="1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D3ADFDD-573B-4A47-A293-DB4CBF84158C}" type="pres">
      <dgm:prSet presAssocID="{1A2526CB-1B1B-C442-B53C-21D10CEB8D94}" presName="hierChild5" presStyleCnt="0"/>
      <dgm:spPr/>
    </dgm:pt>
    <dgm:pt modelId="{1A5F8815-7942-8D4D-993C-5400046A818D}" type="pres">
      <dgm:prSet presAssocID="{F6E3E429-E42E-8942-A4BC-147625833811}" presName="Name17" presStyleLbl="parChTrans1D3" presStyleIdx="1" presStyleCnt="4"/>
      <dgm:spPr/>
      <dgm:t>
        <a:bodyPr/>
        <a:lstStyle/>
        <a:p>
          <a:endParaRPr lang="it-IT"/>
        </a:p>
      </dgm:t>
    </dgm:pt>
    <dgm:pt modelId="{0C5A60C7-330F-5B46-AB89-B60A4E7558A2}" type="pres">
      <dgm:prSet presAssocID="{D4FBB895-DAE7-EE48-93BC-CFFC237878E6}" presName="hierRoot3" presStyleCnt="0"/>
      <dgm:spPr/>
    </dgm:pt>
    <dgm:pt modelId="{7228C52B-D112-4D4D-B817-1A03EA87FEB9}" type="pres">
      <dgm:prSet presAssocID="{D4FBB895-DAE7-EE48-93BC-CFFC237878E6}" presName="composite3" presStyleCnt="0"/>
      <dgm:spPr/>
    </dgm:pt>
    <dgm:pt modelId="{769C379D-4670-0845-B264-E1292A25D346}" type="pres">
      <dgm:prSet presAssocID="{D4FBB895-DAE7-EE48-93BC-CFFC237878E6}" presName="background3" presStyleLbl="node3" presStyleIdx="1" presStyleCnt="4"/>
      <dgm:spPr/>
    </dgm:pt>
    <dgm:pt modelId="{F5E14009-B592-5F45-86FE-F0F4AD703847}" type="pres">
      <dgm:prSet presAssocID="{D4FBB895-DAE7-EE48-93BC-CFFC237878E6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F9E9F14-41A0-BB47-B033-BF2638E4EC61}" type="pres">
      <dgm:prSet presAssocID="{D4FBB895-DAE7-EE48-93BC-CFFC237878E6}" presName="hierChild4" presStyleCnt="0"/>
      <dgm:spPr/>
    </dgm:pt>
    <dgm:pt modelId="{A3BDC22C-9592-0D4C-A78C-1CEEA151B774}" type="pres">
      <dgm:prSet presAssocID="{FC6D00AB-EAE2-B543-B783-1B3A5348D426}" presName="Name10" presStyleLbl="parChTrans1D2" presStyleIdx="1" presStyleCnt="2"/>
      <dgm:spPr/>
      <dgm:t>
        <a:bodyPr/>
        <a:lstStyle/>
        <a:p>
          <a:endParaRPr lang="it-IT"/>
        </a:p>
      </dgm:t>
    </dgm:pt>
    <dgm:pt modelId="{6B4CDDD0-ABC5-0D49-A959-349978FD7559}" type="pres">
      <dgm:prSet presAssocID="{07CAEC64-F61D-F14A-B4E5-88F7BDA97A56}" presName="hierRoot2" presStyleCnt="0"/>
      <dgm:spPr/>
    </dgm:pt>
    <dgm:pt modelId="{39D24FE0-CB90-7A4A-B5B1-29CD1BFCDE92}" type="pres">
      <dgm:prSet presAssocID="{07CAEC64-F61D-F14A-B4E5-88F7BDA97A56}" presName="composite2" presStyleCnt="0"/>
      <dgm:spPr/>
    </dgm:pt>
    <dgm:pt modelId="{D52591C3-2AD8-D242-B8DE-C967B55E2170}" type="pres">
      <dgm:prSet presAssocID="{07CAEC64-F61D-F14A-B4E5-88F7BDA97A56}" presName="background2" presStyleLbl="node2" presStyleIdx="1" presStyleCnt="2"/>
      <dgm:spPr/>
    </dgm:pt>
    <dgm:pt modelId="{5F2179F5-EA94-6445-A397-02C295C02426}" type="pres">
      <dgm:prSet presAssocID="{07CAEC64-F61D-F14A-B4E5-88F7BDA97A56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01BC221-5B0E-484F-9716-0F0559F88EA3}" type="pres">
      <dgm:prSet presAssocID="{07CAEC64-F61D-F14A-B4E5-88F7BDA97A56}" presName="hierChild3" presStyleCnt="0"/>
      <dgm:spPr/>
    </dgm:pt>
    <dgm:pt modelId="{3078BCF6-3D25-EA46-9DBA-1914D8332125}" type="pres">
      <dgm:prSet presAssocID="{5626724F-6499-2A4B-AA5E-E1965A82BC0A}" presName="Name17" presStyleLbl="parChTrans1D3" presStyleIdx="2" presStyleCnt="4"/>
      <dgm:spPr/>
      <dgm:t>
        <a:bodyPr/>
        <a:lstStyle/>
        <a:p>
          <a:endParaRPr lang="it-IT"/>
        </a:p>
      </dgm:t>
    </dgm:pt>
    <dgm:pt modelId="{2F9895E5-9FD9-304F-B6C8-F510C8B0FFC0}" type="pres">
      <dgm:prSet presAssocID="{B8333932-EE74-FD46-BB30-920BE139A5DD}" presName="hierRoot3" presStyleCnt="0"/>
      <dgm:spPr/>
    </dgm:pt>
    <dgm:pt modelId="{9B20D9A5-1832-B24D-8F0D-E1C705EBD527}" type="pres">
      <dgm:prSet presAssocID="{B8333932-EE74-FD46-BB30-920BE139A5DD}" presName="composite3" presStyleCnt="0"/>
      <dgm:spPr/>
    </dgm:pt>
    <dgm:pt modelId="{3BD3F823-806B-1845-8FAF-0DC75FD46A2C}" type="pres">
      <dgm:prSet presAssocID="{B8333932-EE74-FD46-BB30-920BE139A5DD}" presName="background3" presStyleLbl="node3" presStyleIdx="2" presStyleCnt="4"/>
      <dgm:spPr/>
    </dgm:pt>
    <dgm:pt modelId="{B2D9A090-7CB8-A840-9034-6341D24922CF}" type="pres">
      <dgm:prSet presAssocID="{B8333932-EE74-FD46-BB30-920BE139A5DD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CF6B3A3-1E8D-A343-BA08-F85DE9C9B2E5}" type="pres">
      <dgm:prSet presAssocID="{B8333932-EE74-FD46-BB30-920BE139A5DD}" presName="hierChild4" presStyleCnt="0"/>
      <dgm:spPr/>
    </dgm:pt>
    <dgm:pt modelId="{2D4C364F-133F-D149-A589-46596C288F94}" type="pres">
      <dgm:prSet presAssocID="{03E9D97A-59CF-0E47-8FE0-9E38DCBCDCE3}" presName="Name17" presStyleLbl="parChTrans1D3" presStyleIdx="3" presStyleCnt="4"/>
      <dgm:spPr/>
      <dgm:t>
        <a:bodyPr/>
        <a:lstStyle/>
        <a:p>
          <a:endParaRPr lang="it-IT"/>
        </a:p>
      </dgm:t>
    </dgm:pt>
    <dgm:pt modelId="{1E5D0D4D-BA2E-D44E-9FE3-E0BCFC3E93CE}" type="pres">
      <dgm:prSet presAssocID="{A7252BDE-9D16-3744-8835-170614588E5E}" presName="hierRoot3" presStyleCnt="0"/>
      <dgm:spPr/>
    </dgm:pt>
    <dgm:pt modelId="{7564CE4C-FBF9-BF43-8DB3-96124E030FB7}" type="pres">
      <dgm:prSet presAssocID="{A7252BDE-9D16-3744-8835-170614588E5E}" presName="composite3" presStyleCnt="0"/>
      <dgm:spPr/>
    </dgm:pt>
    <dgm:pt modelId="{400D8C19-5278-0D41-938C-C7995F85DA3D}" type="pres">
      <dgm:prSet presAssocID="{A7252BDE-9D16-3744-8835-170614588E5E}" presName="background3" presStyleLbl="node3" presStyleIdx="3" presStyleCnt="4"/>
      <dgm:spPr/>
    </dgm:pt>
    <dgm:pt modelId="{4AFE2D7E-5A4B-4944-A38B-E29B9386A7B7}" type="pres">
      <dgm:prSet presAssocID="{A7252BDE-9D16-3744-8835-170614588E5E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86503800-5709-F549-A9EA-36A9CA94EC0E}" type="pres">
      <dgm:prSet presAssocID="{A7252BDE-9D16-3744-8835-170614588E5E}" presName="hierChild4" presStyleCnt="0"/>
      <dgm:spPr/>
    </dgm:pt>
    <dgm:pt modelId="{617AAA17-03E0-9F4B-9D55-BA3A95EED8D7}" type="pres">
      <dgm:prSet presAssocID="{F9F884EA-94A8-D04D-8DC8-15F7C0E4C43F}" presName="Name23" presStyleLbl="parChTrans1D4" presStyleIdx="2" presStyleCnt="6"/>
      <dgm:spPr/>
      <dgm:t>
        <a:bodyPr/>
        <a:lstStyle/>
        <a:p>
          <a:endParaRPr lang="it-IT"/>
        </a:p>
      </dgm:t>
    </dgm:pt>
    <dgm:pt modelId="{C6BB15D1-6EAC-D34C-80C5-42C390C627A3}" type="pres">
      <dgm:prSet presAssocID="{6EA9621F-2EE6-6D42-9194-B8AAD3131C78}" presName="hierRoot4" presStyleCnt="0"/>
      <dgm:spPr/>
    </dgm:pt>
    <dgm:pt modelId="{3F8FA3C7-4B9C-7145-B0DC-42FC0BF1156C}" type="pres">
      <dgm:prSet presAssocID="{6EA9621F-2EE6-6D42-9194-B8AAD3131C78}" presName="composite4" presStyleCnt="0"/>
      <dgm:spPr/>
    </dgm:pt>
    <dgm:pt modelId="{91462A2B-DD66-B44E-8D93-641CC35634F7}" type="pres">
      <dgm:prSet presAssocID="{6EA9621F-2EE6-6D42-9194-B8AAD3131C78}" presName="background4" presStyleLbl="node4" presStyleIdx="2" presStyleCnt="6"/>
      <dgm:spPr/>
    </dgm:pt>
    <dgm:pt modelId="{7499CEC8-87A7-8F49-985F-1F9A662A5334}" type="pres">
      <dgm:prSet presAssocID="{6EA9621F-2EE6-6D42-9194-B8AAD3131C78}" presName="text4" presStyleLbl="fgAcc4" presStyleIdx="2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E78EF817-522F-8C40-BBA2-BB172E6AD87D}" type="pres">
      <dgm:prSet presAssocID="{6EA9621F-2EE6-6D42-9194-B8AAD3131C78}" presName="hierChild5" presStyleCnt="0"/>
      <dgm:spPr/>
    </dgm:pt>
    <dgm:pt modelId="{1ECBDE29-51A8-7D4F-AD97-F316DB423F7D}" type="pres">
      <dgm:prSet presAssocID="{94A15882-3398-9B45-A402-FE7F3384B1D8}" presName="Name23" presStyleLbl="parChTrans1D4" presStyleIdx="3" presStyleCnt="6"/>
      <dgm:spPr/>
      <dgm:t>
        <a:bodyPr/>
        <a:lstStyle/>
        <a:p>
          <a:endParaRPr lang="it-IT"/>
        </a:p>
      </dgm:t>
    </dgm:pt>
    <dgm:pt modelId="{80C9430E-FF27-B04F-9418-24EF538151AE}" type="pres">
      <dgm:prSet presAssocID="{F6378306-6426-3349-9F60-A5B38B0745ED}" presName="hierRoot4" presStyleCnt="0"/>
      <dgm:spPr/>
    </dgm:pt>
    <dgm:pt modelId="{4927132A-882F-9640-BDBF-BA544AF55352}" type="pres">
      <dgm:prSet presAssocID="{F6378306-6426-3349-9F60-A5B38B0745ED}" presName="composite4" presStyleCnt="0"/>
      <dgm:spPr/>
    </dgm:pt>
    <dgm:pt modelId="{1D0BE860-C67A-B04D-B516-0C44CA34A6AA}" type="pres">
      <dgm:prSet presAssocID="{F6378306-6426-3349-9F60-A5B38B0745ED}" presName="background4" presStyleLbl="node4" presStyleIdx="3" presStyleCnt="6"/>
      <dgm:spPr/>
    </dgm:pt>
    <dgm:pt modelId="{F0FEF5A9-A570-D548-B11B-32B1A88EC494}" type="pres">
      <dgm:prSet presAssocID="{F6378306-6426-3349-9F60-A5B38B0745ED}" presName="text4" presStyleLbl="fgAcc4" presStyleIdx="3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8B345FE-4986-5348-B38E-968D84AC378F}" type="pres">
      <dgm:prSet presAssocID="{F6378306-6426-3349-9F60-A5B38B0745ED}" presName="hierChild5" presStyleCnt="0"/>
      <dgm:spPr/>
    </dgm:pt>
    <dgm:pt modelId="{3F3AC89E-6C1A-0347-9194-A62DDAF29CC8}" type="pres">
      <dgm:prSet presAssocID="{77E3A09E-5F16-A345-B2BC-1E6F53CEDB80}" presName="Name23" presStyleLbl="parChTrans1D4" presStyleIdx="4" presStyleCnt="6"/>
      <dgm:spPr/>
      <dgm:t>
        <a:bodyPr/>
        <a:lstStyle/>
        <a:p>
          <a:endParaRPr lang="it-IT"/>
        </a:p>
      </dgm:t>
    </dgm:pt>
    <dgm:pt modelId="{EC060CD4-DE7C-A14C-97FF-623F79CCD506}" type="pres">
      <dgm:prSet presAssocID="{7158FBA0-06FA-D64E-865E-93CF7F8A7356}" presName="hierRoot4" presStyleCnt="0"/>
      <dgm:spPr/>
    </dgm:pt>
    <dgm:pt modelId="{50B96493-EC00-6D4A-BF72-CC1944C5C6B0}" type="pres">
      <dgm:prSet presAssocID="{7158FBA0-06FA-D64E-865E-93CF7F8A7356}" presName="composite4" presStyleCnt="0"/>
      <dgm:spPr/>
    </dgm:pt>
    <dgm:pt modelId="{DCBD7C4B-C106-DB49-BF0E-EAE63D10D02F}" type="pres">
      <dgm:prSet presAssocID="{7158FBA0-06FA-D64E-865E-93CF7F8A7356}" presName="background4" presStyleLbl="node4" presStyleIdx="4" presStyleCnt="6"/>
      <dgm:spPr/>
    </dgm:pt>
    <dgm:pt modelId="{C940DFCD-3FDD-BF42-AD66-D5FC08D5046B}" type="pres">
      <dgm:prSet presAssocID="{7158FBA0-06FA-D64E-865E-93CF7F8A7356}" presName="text4" presStyleLbl="fgAcc4" presStyleIdx="4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FE61B53-40CC-BC49-A897-25D16C916A76}" type="pres">
      <dgm:prSet presAssocID="{7158FBA0-06FA-D64E-865E-93CF7F8A7356}" presName="hierChild5" presStyleCnt="0"/>
      <dgm:spPr/>
    </dgm:pt>
    <dgm:pt modelId="{569A4360-ED17-3144-A543-5944D6EDEB4E}" type="pres">
      <dgm:prSet presAssocID="{D6FF6470-FFBA-B24F-BD35-B1271BCAE778}" presName="Name23" presStyleLbl="parChTrans1D4" presStyleIdx="5" presStyleCnt="6"/>
      <dgm:spPr/>
      <dgm:t>
        <a:bodyPr/>
        <a:lstStyle/>
        <a:p>
          <a:endParaRPr lang="it-IT"/>
        </a:p>
      </dgm:t>
    </dgm:pt>
    <dgm:pt modelId="{FD1F7899-57BC-1941-93AB-1509715D1102}" type="pres">
      <dgm:prSet presAssocID="{06A40203-50A7-1A47-A66F-5E02F4C2C3AD}" presName="hierRoot4" presStyleCnt="0"/>
      <dgm:spPr/>
    </dgm:pt>
    <dgm:pt modelId="{24FED57E-0E9F-A141-98AB-C3743FE8CA9C}" type="pres">
      <dgm:prSet presAssocID="{06A40203-50A7-1A47-A66F-5E02F4C2C3AD}" presName="composite4" presStyleCnt="0"/>
      <dgm:spPr/>
    </dgm:pt>
    <dgm:pt modelId="{E4D53E65-0142-DF44-8B5D-AE4050846412}" type="pres">
      <dgm:prSet presAssocID="{06A40203-50A7-1A47-A66F-5E02F4C2C3AD}" presName="background4" presStyleLbl="node4" presStyleIdx="5" presStyleCnt="6"/>
      <dgm:spPr/>
    </dgm:pt>
    <dgm:pt modelId="{0EEE4BA3-70AA-C749-96F2-3A133823CA8F}" type="pres">
      <dgm:prSet presAssocID="{06A40203-50A7-1A47-A66F-5E02F4C2C3AD}" presName="text4" presStyleLbl="fgAcc4" presStyleIdx="5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FF9A34FD-A528-3744-A7A1-67D6B1A6C02B}" type="pres">
      <dgm:prSet presAssocID="{06A40203-50A7-1A47-A66F-5E02F4C2C3AD}" presName="hierChild5" presStyleCnt="0"/>
      <dgm:spPr/>
    </dgm:pt>
  </dgm:ptLst>
  <dgm:cxnLst>
    <dgm:cxn modelId="{CE7A5614-F889-5243-B48A-B9169A441AF3}" type="presOf" srcId="{6EA9621F-2EE6-6D42-9194-B8AAD3131C78}" destId="{7499CEC8-87A7-8F49-985F-1F9A662A5334}" srcOrd="0" destOrd="0" presId="urn:microsoft.com/office/officeart/2005/8/layout/hierarchy1"/>
    <dgm:cxn modelId="{D36C3078-A3BB-394B-A622-9E61919E3C81}" srcId="{A7252BDE-9D16-3744-8835-170614588E5E}" destId="{F6378306-6426-3349-9F60-A5B38B0745ED}" srcOrd="1" destOrd="0" parTransId="{94A15882-3398-9B45-A402-FE7F3384B1D8}" sibTransId="{031578CD-CDAD-914E-A2CF-632E63F39504}"/>
    <dgm:cxn modelId="{3871BEEB-793E-914F-B208-B9646BB5E7B8}" type="presOf" srcId="{1CE01F19-97E1-084A-B29F-75005FB31AFC}" destId="{47D30D24-E455-3549-A4CC-5E1FD484A4EA}" srcOrd="0" destOrd="0" presId="urn:microsoft.com/office/officeart/2005/8/layout/hierarchy1"/>
    <dgm:cxn modelId="{5143BD0E-3A3B-C54E-8201-01ABA0CF30BB}" type="presOf" srcId="{B8333932-EE74-FD46-BB30-920BE139A5DD}" destId="{B2D9A090-7CB8-A840-9034-6341D24922CF}" srcOrd="0" destOrd="0" presId="urn:microsoft.com/office/officeart/2005/8/layout/hierarchy1"/>
    <dgm:cxn modelId="{E93C5A68-DCF9-3243-9008-86B91868256F}" type="presOf" srcId="{F9F884EA-94A8-D04D-8DC8-15F7C0E4C43F}" destId="{617AAA17-03E0-9F4B-9D55-BA3A95EED8D7}" srcOrd="0" destOrd="0" presId="urn:microsoft.com/office/officeart/2005/8/layout/hierarchy1"/>
    <dgm:cxn modelId="{32DEFE98-C8B5-804C-BA63-FC716ED8FDB4}" type="presOf" srcId="{7C86BB4C-6A77-094E-AF71-1711CA6F92F7}" destId="{C7807359-D819-3743-8264-E768B451B89E}" srcOrd="0" destOrd="0" presId="urn:microsoft.com/office/officeart/2005/8/layout/hierarchy1"/>
    <dgm:cxn modelId="{C2468620-4679-F843-8EBA-F0772966759A}" type="presOf" srcId="{77E3A09E-5F16-A345-B2BC-1E6F53CEDB80}" destId="{3F3AC89E-6C1A-0347-9194-A62DDAF29CC8}" srcOrd="0" destOrd="0" presId="urn:microsoft.com/office/officeart/2005/8/layout/hierarchy1"/>
    <dgm:cxn modelId="{DB1CC193-CA90-5D43-91FE-E0C064FA877F}" type="presOf" srcId="{5626724F-6499-2A4B-AA5E-E1965A82BC0A}" destId="{3078BCF6-3D25-EA46-9DBA-1914D8332125}" srcOrd="0" destOrd="0" presId="urn:microsoft.com/office/officeart/2005/8/layout/hierarchy1"/>
    <dgm:cxn modelId="{2ABBC48F-B622-B04D-A1BC-CDB737B14A18}" type="presOf" srcId="{F6378306-6426-3349-9F60-A5B38B0745ED}" destId="{F0FEF5A9-A570-D548-B11B-32B1A88EC494}" srcOrd="0" destOrd="0" presId="urn:microsoft.com/office/officeart/2005/8/layout/hierarchy1"/>
    <dgm:cxn modelId="{97FA1653-CD1E-7441-AACE-BAD96F520D6D}" srcId="{A25C4ACB-FCE4-BC47-BC6B-A71C25249472}" destId="{1CE01F19-97E1-084A-B29F-75005FB31AFC}" srcOrd="0" destOrd="0" parTransId="{7CC99660-0126-3B49-9A55-480E9358B052}" sibTransId="{8EE4B848-B584-A34D-8FDE-64C20929C6D3}"/>
    <dgm:cxn modelId="{07A71D0A-02E7-4F4C-A108-5B5C305CF2B4}" type="presOf" srcId="{7CC99660-0126-3B49-9A55-480E9358B052}" destId="{319C9B44-DD84-C94D-B392-8A550F044134}" srcOrd="0" destOrd="0" presId="urn:microsoft.com/office/officeart/2005/8/layout/hierarchy1"/>
    <dgm:cxn modelId="{485BAF1B-5216-1046-8117-28582321FABF}" srcId="{7E09760D-5540-C845-8C7F-75E5548491A5}" destId="{924422B1-2C6B-054F-99C1-DD942848B976}" srcOrd="0" destOrd="0" parTransId="{87AE370F-6A8E-9B4F-AD4C-E274B97C323B}" sibTransId="{4D178371-FFB3-D342-BF72-446FC5373A5B}"/>
    <dgm:cxn modelId="{4A996AF5-C5A5-D84D-BA96-A461E3D84E3C}" type="presOf" srcId="{924422B1-2C6B-054F-99C1-DD942848B976}" destId="{39C4812F-3598-214F-A8FB-2797FF6F1794}" srcOrd="0" destOrd="0" presId="urn:microsoft.com/office/officeart/2005/8/layout/hierarchy1"/>
    <dgm:cxn modelId="{FDF5CF25-94E8-0047-9633-7367FA504F71}" type="presOf" srcId="{1A2526CB-1B1B-C442-B53C-21D10CEB8D94}" destId="{4AF6A7D0-01B4-6E4F-9FBC-05165F129E07}" srcOrd="0" destOrd="0" presId="urn:microsoft.com/office/officeart/2005/8/layout/hierarchy1"/>
    <dgm:cxn modelId="{8286D39B-1946-7042-B1E9-44AF72A6AF10}" srcId="{1CE01F19-97E1-084A-B29F-75005FB31AFC}" destId="{9DCCF369-2924-8249-B490-46D71EF4A0A9}" srcOrd="0" destOrd="0" parTransId="{4982AD80-06C0-EB47-9D60-78AEDF07E38E}" sibTransId="{5FF98440-0DC7-A249-9DF8-B2A7031A1406}"/>
    <dgm:cxn modelId="{34CC5941-15E0-994E-A6FB-C234A659A4CA}" type="presOf" srcId="{4982AD80-06C0-EB47-9D60-78AEDF07E38E}" destId="{2511ADF2-5D54-504D-995D-02149F0E8D5D}" srcOrd="0" destOrd="0" presId="urn:microsoft.com/office/officeart/2005/8/layout/hierarchy1"/>
    <dgm:cxn modelId="{0254C253-D00E-8E40-9856-EB2CB97B16EB}" type="presOf" srcId="{D6FF6470-FFBA-B24F-BD35-B1271BCAE778}" destId="{569A4360-ED17-3144-A543-5944D6EDEB4E}" srcOrd="0" destOrd="0" presId="urn:microsoft.com/office/officeart/2005/8/layout/hierarchy1"/>
    <dgm:cxn modelId="{7E70EC52-BB32-AC4C-8461-5B3C06DD9171}" srcId="{1CE01F19-97E1-084A-B29F-75005FB31AFC}" destId="{1A2526CB-1B1B-C442-B53C-21D10CEB8D94}" srcOrd="1" destOrd="0" parTransId="{7C86BB4C-6A77-094E-AF71-1711CA6F92F7}" sibTransId="{8C85F337-0223-E046-90E1-F633D40E3765}"/>
    <dgm:cxn modelId="{A1E0932A-6684-4244-89D2-3F45DE3FB9B0}" type="presOf" srcId="{06A40203-50A7-1A47-A66F-5E02F4C2C3AD}" destId="{0EEE4BA3-70AA-C749-96F2-3A133823CA8F}" srcOrd="0" destOrd="0" presId="urn:microsoft.com/office/officeart/2005/8/layout/hierarchy1"/>
    <dgm:cxn modelId="{BE2EAB60-44FE-4B45-BA28-0DA6ECEF7125}" srcId="{F6378306-6426-3349-9F60-A5B38B0745ED}" destId="{06A40203-50A7-1A47-A66F-5E02F4C2C3AD}" srcOrd="1" destOrd="0" parTransId="{D6FF6470-FFBA-B24F-BD35-B1271BCAE778}" sibTransId="{0D10005B-6F6F-9340-AB46-F15A4000C917}"/>
    <dgm:cxn modelId="{84313EA2-DED4-484E-B355-5DE9867A4806}" srcId="{07CAEC64-F61D-F14A-B4E5-88F7BDA97A56}" destId="{A7252BDE-9D16-3744-8835-170614588E5E}" srcOrd="1" destOrd="0" parTransId="{03E9D97A-59CF-0E47-8FE0-9E38DCBCDCE3}" sibTransId="{F1A1713E-46C2-F44D-8716-5398124134D6}"/>
    <dgm:cxn modelId="{CB1F2042-BA7C-F84E-97AA-F8C0E7A4186D}" type="presOf" srcId="{A7252BDE-9D16-3744-8835-170614588E5E}" destId="{4AFE2D7E-5A4B-4944-A38B-E29B9386A7B7}" srcOrd="0" destOrd="0" presId="urn:microsoft.com/office/officeart/2005/8/layout/hierarchy1"/>
    <dgm:cxn modelId="{46AC4ACA-E4E7-074E-AD59-1A09112E7C87}" type="presOf" srcId="{03E9D97A-59CF-0E47-8FE0-9E38DCBCDCE3}" destId="{2D4C364F-133F-D149-A589-46596C288F94}" srcOrd="0" destOrd="0" presId="urn:microsoft.com/office/officeart/2005/8/layout/hierarchy1"/>
    <dgm:cxn modelId="{3BC99186-A4C8-944C-BA14-BF3A3CBFA471}" type="presOf" srcId="{A25C4ACB-FCE4-BC47-BC6B-A71C25249472}" destId="{00075A76-D4C6-574D-BAEB-DE6E98907A31}" srcOrd="0" destOrd="0" presId="urn:microsoft.com/office/officeart/2005/8/layout/hierarchy1"/>
    <dgm:cxn modelId="{25663BF4-2912-354A-8972-FA3A7B695F71}" type="presOf" srcId="{9DCCF369-2924-8249-B490-46D71EF4A0A9}" destId="{3FB3025D-E928-9949-B8E0-8FD54688D26E}" srcOrd="0" destOrd="0" presId="urn:microsoft.com/office/officeart/2005/8/layout/hierarchy1"/>
    <dgm:cxn modelId="{65F646A5-29B7-3247-A225-88DA3CABF243}" type="presOf" srcId="{94A15882-3398-9B45-A402-FE7F3384B1D8}" destId="{1ECBDE29-51A8-7D4F-AD97-F316DB423F7D}" srcOrd="0" destOrd="0" presId="urn:microsoft.com/office/officeart/2005/8/layout/hierarchy1"/>
    <dgm:cxn modelId="{DC5B7759-FE72-114E-BC8A-2E33E41E7481}" type="presOf" srcId="{F6E3E429-E42E-8942-A4BC-147625833811}" destId="{1A5F8815-7942-8D4D-993C-5400046A818D}" srcOrd="0" destOrd="0" presId="urn:microsoft.com/office/officeart/2005/8/layout/hierarchy1"/>
    <dgm:cxn modelId="{D8C25CED-CC41-DF42-8849-F614FC199D57}" srcId="{924422B1-2C6B-054F-99C1-DD942848B976}" destId="{07CAEC64-F61D-F14A-B4E5-88F7BDA97A56}" srcOrd="1" destOrd="0" parTransId="{FC6D00AB-EAE2-B543-B783-1B3A5348D426}" sibTransId="{C0C0A336-F1A4-D345-8845-02A8E8A1C43B}"/>
    <dgm:cxn modelId="{5F6346D6-8301-0F4F-9689-8540290F916B}" srcId="{A7252BDE-9D16-3744-8835-170614588E5E}" destId="{6EA9621F-2EE6-6D42-9194-B8AAD3131C78}" srcOrd="0" destOrd="0" parTransId="{F9F884EA-94A8-D04D-8DC8-15F7C0E4C43F}" sibTransId="{936A78CB-82F5-CF4A-A85D-72B6F917D0C9}"/>
    <dgm:cxn modelId="{35ED5AAB-AF3C-ED4E-9A8D-1CE462C7FF26}" srcId="{07CAEC64-F61D-F14A-B4E5-88F7BDA97A56}" destId="{B8333932-EE74-FD46-BB30-920BE139A5DD}" srcOrd="0" destOrd="0" parTransId="{5626724F-6499-2A4B-AA5E-E1965A82BC0A}" sibTransId="{645D00E4-8369-8347-8EFA-A53D5227D3B8}"/>
    <dgm:cxn modelId="{19BE3964-040B-9641-B71B-FF18F2ED12D8}" type="presOf" srcId="{FC6D00AB-EAE2-B543-B783-1B3A5348D426}" destId="{A3BDC22C-9592-0D4C-A78C-1CEEA151B774}" srcOrd="0" destOrd="0" presId="urn:microsoft.com/office/officeart/2005/8/layout/hierarchy1"/>
    <dgm:cxn modelId="{08D033BD-1AEC-6944-82A5-E8720A0382BE}" type="presOf" srcId="{7E09760D-5540-C845-8C7F-75E5548491A5}" destId="{5EB88AEB-DB08-9143-A970-EEE47F9B0897}" srcOrd="0" destOrd="0" presId="urn:microsoft.com/office/officeart/2005/8/layout/hierarchy1"/>
    <dgm:cxn modelId="{FB111DAC-D4BA-7748-BCC0-24226F9582DD}" srcId="{F6378306-6426-3349-9F60-A5B38B0745ED}" destId="{7158FBA0-06FA-D64E-865E-93CF7F8A7356}" srcOrd="0" destOrd="0" parTransId="{77E3A09E-5F16-A345-B2BC-1E6F53CEDB80}" sibTransId="{722619AC-CEA7-6A4C-9198-133AF77C68F3}"/>
    <dgm:cxn modelId="{5CD657DE-813A-B649-AB06-7B1D78EA8E9A}" srcId="{A25C4ACB-FCE4-BC47-BC6B-A71C25249472}" destId="{D4FBB895-DAE7-EE48-93BC-CFFC237878E6}" srcOrd="1" destOrd="0" parTransId="{F6E3E429-E42E-8942-A4BC-147625833811}" sibTransId="{3EB8368A-BD7B-2D4C-BCF4-41BF5713BDEC}"/>
    <dgm:cxn modelId="{27DCAE5B-8215-6443-80E0-D540C872DE89}" srcId="{924422B1-2C6B-054F-99C1-DD942848B976}" destId="{A25C4ACB-FCE4-BC47-BC6B-A71C25249472}" srcOrd="0" destOrd="0" parTransId="{0B007A73-777E-D641-AA7F-48D176C6E1B6}" sibTransId="{186D59AE-FC5D-2B49-9568-F91FD0497ED9}"/>
    <dgm:cxn modelId="{D88C96CB-4DDE-8D4D-B881-F29DF488E3C5}" type="presOf" srcId="{0B007A73-777E-D641-AA7F-48D176C6E1B6}" destId="{1AE2FABE-8D56-5D43-A663-DEF620B6A300}" srcOrd="0" destOrd="0" presId="urn:microsoft.com/office/officeart/2005/8/layout/hierarchy1"/>
    <dgm:cxn modelId="{E56C02F4-F013-BC46-8A45-FAD62C9BC014}" type="presOf" srcId="{07CAEC64-F61D-F14A-B4E5-88F7BDA97A56}" destId="{5F2179F5-EA94-6445-A397-02C295C02426}" srcOrd="0" destOrd="0" presId="urn:microsoft.com/office/officeart/2005/8/layout/hierarchy1"/>
    <dgm:cxn modelId="{27056831-8714-C742-9C6C-9EB1FBE5CCC3}" type="presOf" srcId="{D4FBB895-DAE7-EE48-93BC-CFFC237878E6}" destId="{F5E14009-B592-5F45-86FE-F0F4AD703847}" srcOrd="0" destOrd="0" presId="urn:microsoft.com/office/officeart/2005/8/layout/hierarchy1"/>
    <dgm:cxn modelId="{E62430C0-AA1C-604E-8D31-2FF752B24AB5}" type="presOf" srcId="{7158FBA0-06FA-D64E-865E-93CF7F8A7356}" destId="{C940DFCD-3FDD-BF42-AD66-D5FC08D5046B}" srcOrd="0" destOrd="0" presId="urn:microsoft.com/office/officeart/2005/8/layout/hierarchy1"/>
    <dgm:cxn modelId="{A5FAAE97-2CC5-1142-8AE2-EC313FB36B80}" type="presParOf" srcId="{5EB88AEB-DB08-9143-A970-EEE47F9B0897}" destId="{A6CA5013-754A-F44D-802D-0DE115BEFDAD}" srcOrd="0" destOrd="0" presId="urn:microsoft.com/office/officeart/2005/8/layout/hierarchy1"/>
    <dgm:cxn modelId="{C91A83D0-4E58-EC4D-BD64-7CCF4A76BBBF}" type="presParOf" srcId="{A6CA5013-754A-F44D-802D-0DE115BEFDAD}" destId="{DB222CE0-3863-BF40-9C1B-1FFEC9AF8A32}" srcOrd="0" destOrd="0" presId="urn:microsoft.com/office/officeart/2005/8/layout/hierarchy1"/>
    <dgm:cxn modelId="{909F58D1-E45B-914B-9AD3-BD52D26B7AE7}" type="presParOf" srcId="{DB222CE0-3863-BF40-9C1B-1FFEC9AF8A32}" destId="{718C2219-A984-E746-A40E-23886821D41E}" srcOrd="0" destOrd="0" presId="urn:microsoft.com/office/officeart/2005/8/layout/hierarchy1"/>
    <dgm:cxn modelId="{7841A371-3BD0-7847-B857-1A4C521FDD2C}" type="presParOf" srcId="{DB222CE0-3863-BF40-9C1B-1FFEC9AF8A32}" destId="{39C4812F-3598-214F-A8FB-2797FF6F1794}" srcOrd="1" destOrd="0" presId="urn:microsoft.com/office/officeart/2005/8/layout/hierarchy1"/>
    <dgm:cxn modelId="{3A561902-0044-F743-B34F-FD51A292B6A6}" type="presParOf" srcId="{A6CA5013-754A-F44D-802D-0DE115BEFDAD}" destId="{0AD9D442-903A-524D-A946-1B380D48CBF8}" srcOrd="1" destOrd="0" presId="urn:microsoft.com/office/officeart/2005/8/layout/hierarchy1"/>
    <dgm:cxn modelId="{4A1610D2-04A0-7740-BBAC-531CD3133975}" type="presParOf" srcId="{0AD9D442-903A-524D-A946-1B380D48CBF8}" destId="{1AE2FABE-8D56-5D43-A663-DEF620B6A300}" srcOrd="0" destOrd="0" presId="urn:microsoft.com/office/officeart/2005/8/layout/hierarchy1"/>
    <dgm:cxn modelId="{F552C3C5-1C67-CF4B-89AF-7B385FFB3A01}" type="presParOf" srcId="{0AD9D442-903A-524D-A946-1B380D48CBF8}" destId="{3F825FBD-839C-EE49-B91A-2242D099CF1B}" srcOrd="1" destOrd="0" presId="urn:microsoft.com/office/officeart/2005/8/layout/hierarchy1"/>
    <dgm:cxn modelId="{5746D04B-4E4F-8340-BCCA-F9D9230C3CD6}" type="presParOf" srcId="{3F825FBD-839C-EE49-B91A-2242D099CF1B}" destId="{7B89EF63-0D05-B642-B74B-3366A6BA5B27}" srcOrd="0" destOrd="0" presId="urn:microsoft.com/office/officeart/2005/8/layout/hierarchy1"/>
    <dgm:cxn modelId="{316AFB45-289A-E14A-AFCD-45AF96264E59}" type="presParOf" srcId="{7B89EF63-0D05-B642-B74B-3366A6BA5B27}" destId="{48FD3A90-B7F4-E44C-A4C2-063704658490}" srcOrd="0" destOrd="0" presId="urn:microsoft.com/office/officeart/2005/8/layout/hierarchy1"/>
    <dgm:cxn modelId="{015551F3-E6AE-0C4D-A916-15DFD970DEB2}" type="presParOf" srcId="{7B89EF63-0D05-B642-B74B-3366A6BA5B27}" destId="{00075A76-D4C6-574D-BAEB-DE6E98907A31}" srcOrd="1" destOrd="0" presId="urn:microsoft.com/office/officeart/2005/8/layout/hierarchy1"/>
    <dgm:cxn modelId="{E444D428-0934-E046-9B0D-56A4D9DD6C67}" type="presParOf" srcId="{3F825FBD-839C-EE49-B91A-2242D099CF1B}" destId="{0080EF59-F53C-0A4F-B130-86CDEB575673}" srcOrd="1" destOrd="0" presId="urn:microsoft.com/office/officeart/2005/8/layout/hierarchy1"/>
    <dgm:cxn modelId="{C170A2E4-F497-6D47-B80D-55973CF074EA}" type="presParOf" srcId="{0080EF59-F53C-0A4F-B130-86CDEB575673}" destId="{319C9B44-DD84-C94D-B392-8A550F044134}" srcOrd="0" destOrd="0" presId="urn:microsoft.com/office/officeart/2005/8/layout/hierarchy1"/>
    <dgm:cxn modelId="{597DD169-0506-E84B-888F-F6D81A250E1E}" type="presParOf" srcId="{0080EF59-F53C-0A4F-B130-86CDEB575673}" destId="{20312CD3-7483-984E-A9F2-74503EAB39EE}" srcOrd="1" destOrd="0" presId="urn:microsoft.com/office/officeart/2005/8/layout/hierarchy1"/>
    <dgm:cxn modelId="{FC6E3F05-A453-9646-AD05-52662FD26598}" type="presParOf" srcId="{20312CD3-7483-984E-A9F2-74503EAB39EE}" destId="{AD95C645-09B0-424C-8987-52B1AACAD73D}" srcOrd="0" destOrd="0" presId="urn:microsoft.com/office/officeart/2005/8/layout/hierarchy1"/>
    <dgm:cxn modelId="{11016B8D-7D52-994C-9BF0-6AAA45EE7EFE}" type="presParOf" srcId="{AD95C645-09B0-424C-8987-52B1AACAD73D}" destId="{1ED7C65E-1D3B-6345-B3CC-B2F5CCB9533D}" srcOrd="0" destOrd="0" presId="urn:microsoft.com/office/officeart/2005/8/layout/hierarchy1"/>
    <dgm:cxn modelId="{927B77CA-B077-E342-BAEC-D73B97D9BFE6}" type="presParOf" srcId="{AD95C645-09B0-424C-8987-52B1AACAD73D}" destId="{47D30D24-E455-3549-A4CC-5E1FD484A4EA}" srcOrd="1" destOrd="0" presId="urn:microsoft.com/office/officeart/2005/8/layout/hierarchy1"/>
    <dgm:cxn modelId="{5A552F90-BFCD-9243-AFEB-01380B1BD889}" type="presParOf" srcId="{20312CD3-7483-984E-A9F2-74503EAB39EE}" destId="{C8893E42-7886-E643-9B3B-5DDE43307BE0}" srcOrd="1" destOrd="0" presId="urn:microsoft.com/office/officeart/2005/8/layout/hierarchy1"/>
    <dgm:cxn modelId="{137F7D58-C1CB-8042-87D7-C5A77C02DF7A}" type="presParOf" srcId="{C8893E42-7886-E643-9B3B-5DDE43307BE0}" destId="{2511ADF2-5D54-504D-995D-02149F0E8D5D}" srcOrd="0" destOrd="0" presId="urn:microsoft.com/office/officeart/2005/8/layout/hierarchy1"/>
    <dgm:cxn modelId="{D99CA3EB-4497-1B41-A10A-F35FD20C437B}" type="presParOf" srcId="{C8893E42-7886-E643-9B3B-5DDE43307BE0}" destId="{8890CCC1-65D8-D248-A9B2-C9A6641F24AA}" srcOrd="1" destOrd="0" presId="urn:microsoft.com/office/officeart/2005/8/layout/hierarchy1"/>
    <dgm:cxn modelId="{FFFBD1C1-37B4-2043-A4C7-BE7EEF3792AF}" type="presParOf" srcId="{8890CCC1-65D8-D248-A9B2-C9A6641F24AA}" destId="{B83ACE29-BDED-9D4F-875A-24D175DF9367}" srcOrd="0" destOrd="0" presId="urn:microsoft.com/office/officeart/2005/8/layout/hierarchy1"/>
    <dgm:cxn modelId="{998F7C58-73EB-AB46-B227-44BFB6896866}" type="presParOf" srcId="{B83ACE29-BDED-9D4F-875A-24D175DF9367}" destId="{5A931F0C-EC0A-AA4B-878A-739A557124CF}" srcOrd="0" destOrd="0" presId="urn:microsoft.com/office/officeart/2005/8/layout/hierarchy1"/>
    <dgm:cxn modelId="{5C2CABBD-2593-024E-A08B-B9F8AB2ABD93}" type="presParOf" srcId="{B83ACE29-BDED-9D4F-875A-24D175DF9367}" destId="{3FB3025D-E928-9949-B8E0-8FD54688D26E}" srcOrd="1" destOrd="0" presId="urn:microsoft.com/office/officeart/2005/8/layout/hierarchy1"/>
    <dgm:cxn modelId="{63D83702-C69B-0641-B8CD-0AAB879F9901}" type="presParOf" srcId="{8890CCC1-65D8-D248-A9B2-C9A6641F24AA}" destId="{BC107ABD-6927-404F-9CCD-0CC5DD9F6408}" srcOrd="1" destOrd="0" presId="urn:microsoft.com/office/officeart/2005/8/layout/hierarchy1"/>
    <dgm:cxn modelId="{9E1EF355-FD7A-2B41-8C2D-D6BF035471AE}" type="presParOf" srcId="{C8893E42-7886-E643-9B3B-5DDE43307BE0}" destId="{C7807359-D819-3743-8264-E768B451B89E}" srcOrd="2" destOrd="0" presId="urn:microsoft.com/office/officeart/2005/8/layout/hierarchy1"/>
    <dgm:cxn modelId="{7E392A58-8C76-EA49-86B0-0F21A5E91E9F}" type="presParOf" srcId="{C8893E42-7886-E643-9B3B-5DDE43307BE0}" destId="{130FE8D5-1CA2-034D-BE7C-659ABD4542F5}" srcOrd="3" destOrd="0" presId="urn:microsoft.com/office/officeart/2005/8/layout/hierarchy1"/>
    <dgm:cxn modelId="{36D456BE-B636-CA4A-A1E5-70FCE6D03772}" type="presParOf" srcId="{130FE8D5-1CA2-034D-BE7C-659ABD4542F5}" destId="{2E524C50-1572-E344-9AEC-B668F3678ED9}" srcOrd="0" destOrd="0" presId="urn:microsoft.com/office/officeart/2005/8/layout/hierarchy1"/>
    <dgm:cxn modelId="{99B77FF2-017E-C44C-8B6C-60C5A69831BD}" type="presParOf" srcId="{2E524C50-1572-E344-9AEC-B668F3678ED9}" destId="{BC588244-F1F1-3343-9F40-77D35F97E7BA}" srcOrd="0" destOrd="0" presId="urn:microsoft.com/office/officeart/2005/8/layout/hierarchy1"/>
    <dgm:cxn modelId="{219C7BCC-C289-5340-8C6F-519415AF1494}" type="presParOf" srcId="{2E524C50-1572-E344-9AEC-B668F3678ED9}" destId="{4AF6A7D0-01B4-6E4F-9FBC-05165F129E07}" srcOrd="1" destOrd="0" presId="urn:microsoft.com/office/officeart/2005/8/layout/hierarchy1"/>
    <dgm:cxn modelId="{14C60CB5-E3AC-294C-8DBC-A28155C07B7B}" type="presParOf" srcId="{130FE8D5-1CA2-034D-BE7C-659ABD4542F5}" destId="{3D3ADFDD-573B-4A47-A293-DB4CBF84158C}" srcOrd="1" destOrd="0" presId="urn:microsoft.com/office/officeart/2005/8/layout/hierarchy1"/>
    <dgm:cxn modelId="{4D9AE9B5-E29D-3441-98D8-D4EB5254D7AB}" type="presParOf" srcId="{0080EF59-F53C-0A4F-B130-86CDEB575673}" destId="{1A5F8815-7942-8D4D-993C-5400046A818D}" srcOrd="2" destOrd="0" presId="urn:microsoft.com/office/officeart/2005/8/layout/hierarchy1"/>
    <dgm:cxn modelId="{06012614-C84B-E548-89A0-7B42EEAB7403}" type="presParOf" srcId="{0080EF59-F53C-0A4F-B130-86CDEB575673}" destId="{0C5A60C7-330F-5B46-AB89-B60A4E7558A2}" srcOrd="3" destOrd="0" presId="urn:microsoft.com/office/officeart/2005/8/layout/hierarchy1"/>
    <dgm:cxn modelId="{0A34A4DA-E521-6E48-B64F-903E30D87C5C}" type="presParOf" srcId="{0C5A60C7-330F-5B46-AB89-B60A4E7558A2}" destId="{7228C52B-D112-4D4D-B817-1A03EA87FEB9}" srcOrd="0" destOrd="0" presId="urn:microsoft.com/office/officeart/2005/8/layout/hierarchy1"/>
    <dgm:cxn modelId="{AEC95F1F-B5CC-D240-BC69-AD573C9D0A20}" type="presParOf" srcId="{7228C52B-D112-4D4D-B817-1A03EA87FEB9}" destId="{769C379D-4670-0845-B264-E1292A25D346}" srcOrd="0" destOrd="0" presId="urn:microsoft.com/office/officeart/2005/8/layout/hierarchy1"/>
    <dgm:cxn modelId="{02929DEE-1550-6D49-89DF-CE4B009A0E82}" type="presParOf" srcId="{7228C52B-D112-4D4D-B817-1A03EA87FEB9}" destId="{F5E14009-B592-5F45-86FE-F0F4AD703847}" srcOrd="1" destOrd="0" presId="urn:microsoft.com/office/officeart/2005/8/layout/hierarchy1"/>
    <dgm:cxn modelId="{0B709E17-624D-4A4E-A598-802DB666EA7B}" type="presParOf" srcId="{0C5A60C7-330F-5B46-AB89-B60A4E7558A2}" destId="{3F9E9F14-41A0-BB47-B033-BF2638E4EC61}" srcOrd="1" destOrd="0" presId="urn:microsoft.com/office/officeart/2005/8/layout/hierarchy1"/>
    <dgm:cxn modelId="{CAF9323E-6CA7-0D46-97DF-315630A26F01}" type="presParOf" srcId="{0AD9D442-903A-524D-A946-1B380D48CBF8}" destId="{A3BDC22C-9592-0D4C-A78C-1CEEA151B774}" srcOrd="2" destOrd="0" presId="urn:microsoft.com/office/officeart/2005/8/layout/hierarchy1"/>
    <dgm:cxn modelId="{4DE5B901-8AD6-3E49-83EA-936965486A75}" type="presParOf" srcId="{0AD9D442-903A-524D-A946-1B380D48CBF8}" destId="{6B4CDDD0-ABC5-0D49-A959-349978FD7559}" srcOrd="3" destOrd="0" presId="urn:microsoft.com/office/officeart/2005/8/layout/hierarchy1"/>
    <dgm:cxn modelId="{18FDF151-8DE9-8743-A603-8DB67F3B36EF}" type="presParOf" srcId="{6B4CDDD0-ABC5-0D49-A959-349978FD7559}" destId="{39D24FE0-CB90-7A4A-B5B1-29CD1BFCDE92}" srcOrd="0" destOrd="0" presId="urn:microsoft.com/office/officeart/2005/8/layout/hierarchy1"/>
    <dgm:cxn modelId="{F629437D-7EAF-9241-B5A4-A84A3ED4FFBA}" type="presParOf" srcId="{39D24FE0-CB90-7A4A-B5B1-29CD1BFCDE92}" destId="{D52591C3-2AD8-D242-B8DE-C967B55E2170}" srcOrd="0" destOrd="0" presId="urn:microsoft.com/office/officeart/2005/8/layout/hierarchy1"/>
    <dgm:cxn modelId="{EFCF1584-0666-3E49-9C64-403224DBD2CD}" type="presParOf" srcId="{39D24FE0-CB90-7A4A-B5B1-29CD1BFCDE92}" destId="{5F2179F5-EA94-6445-A397-02C295C02426}" srcOrd="1" destOrd="0" presId="urn:microsoft.com/office/officeart/2005/8/layout/hierarchy1"/>
    <dgm:cxn modelId="{5854951B-8BAC-6345-BDEF-ED3FB779FF83}" type="presParOf" srcId="{6B4CDDD0-ABC5-0D49-A959-349978FD7559}" destId="{301BC221-5B0E-484F-9716-0F0559F88EA3}" srcOrd="1" destOrd="0" presId="urn:microsoft.com/office/officeart/2005/8/layout/hierarchy1"/>
    <dgm:cxn modelId="{EAC3888B-DA4E-4F4D-96E6-973A1513A152}" type="presParOf" srcId="{301BC221-5B0E-484F-9716-0F0559F88EA3}" destId="{3078BCF6-3D25-EA46-9DBA-1914D8332125}" srcOrd="0" destOrd="0" presId="urn:microsoft.com/office/officeart/2005/8/layout/hierarchy1"/>
    <dgm:cxn modelId="{2B3A3987-F901-D846-992A-C549C26615FE}" type="presParOf" srcId="{301BC221-5B0E-484F-9716-0F0559F88EA3}" destId="{2F9895E5-9FD9-304F-B6C8-F510C8B0FFC0}" srcOrd="1" destOrd="0" presId="urn:microsoft.com/office/officeart/2005/8/layout/hierarchy1"/>
    <dgm:cxn modelId="{CED60ED4-2ECB-3649-B63C-2B4C6CE8222A}" type="presParOf" srcId="{2F9895E5-9FD9-304F-B6C8-F510C8B0FFC0}" destId="{9B20D9A5-1832-B24D-8F0D-E1C705EBD527}" srcOrd="0" destOrd="0" presId="urn:microsoft.com/office/officeart/2005/8/layout/hierarchy1"/>
    <dgm:cxn modelId="{8EBEDE8B-93AD-5243-9E82-0808E393A15B}" type="presParOf" srcId="{9B20D9A5-1832-B24D-8F0D-E1C705EBD527}" destId="{3BD3F823-806B-1845-8FAF-0DC75FD46A2C}" srcOrd="0" destOrd="0" presId="urn:microsoft.com/office/officeart/2005/8/layout/hierarchy1"/>
    <dgm:cxn modelId="{691D01BA-CE57-9F4F-8C5F-C6186A0F1B2D}" type="presParOf" srcId="{9B20D9A5-1832-B24D-8F0D-E1C705EBD527}" destId="{B2D9A090-7CB8-A840-9034-6341D24922CF}" srcOrd="1" destOrd="0" presId="urn:microsoft.com/office/officeart/2005/8/layout/hierarchy1"/>
    <dgm:cxn modelId="{61C16578-92B1-9648-8941-DB1E43D69687}" type="presParOf" srcId="{2F9895E5-9FD9-304F-B6C8-F510C8B0FFC0}" destId="{CCF6B3A3-1E8D-A343-BA08-F85DE9C9B2E5}" srcOrd="1" destOrd="0" presId="urn:microsoft.com/office/officeart/2005/8/layout/hierarchy1"/>
    <dgm:cxn modelId="{6F9372C1-168D-4B45-8B74-1DB2778D13FF}" type="presParOf" srcId="{301BC221-5B0E-484F-9716-0F0559F88EA3}" destId="{2D4C364F-133F-D149-A589-46596C288F94}" srcOrd="2" destOrd="0" presId="urn:microsoft.com/office/officeart/2005/8/layout/hierarchy1"/>
    <dgm:cxn modelId="{D0781FA7-0976-A040-B14A-9AE056828FD1}" type="presParOf" srcId="{301BC221-5B0E-484F-9716-0F0559F88EA3}" destId="{1E5D0D4D-BA2E-D44E-9FE3-E0BCFC3E93CE}" srcOrd="3" destOrd="0" presId="urn:microsoft.com/office/officeart/2005/8/layout/hierarchy1"/>
    <dgm:cxn modelId="{9C063EF5-0E95-1D4B-852C-DC03346E354B}" type="presParOf" srcId="{1E5D0D4D-BA2E-D44E-9FE3-E0BCFC3E93CE}" destId="{7564CE4C-FBF9-BF43-8DB3-96124E030FB7}" srcOrd="0" destOrd="0" presId="urn:microsoft.com/office/officeart/2005/8/layout/hierarchy1"/>
    <dgm:cxn modelId="{7DACEDE5-91E8-6248-8BA5-C660282B1AAE}" type="presParOf" srcId="{7564CE4C-FBF9-BF43-8DB3-96124E030FB7}" destId="{400D8C19-5278-0D41-938C-C7995F85DA3D}" srcOrd="0" destOrd="0" presId="urn:microsoft.com/office/officeart/2005/8/layout/hierarchy1"/>
    <dgm:cxn modelId="{88DA5F66-E1DF-1948-9F4E-72EF4C586445}" type="presParOf" srcId="{7564CE4C-FBF9-BF43-8DB3-96124E030FB7}" destId="{4AFE2D7E-5A4B-4944-A38B-E29B9386A7B7}" srcOrd="1" destOrd="0" presId="urn:microsoft.com/office/officeart/2005/8/layout/hierarchy1"/>
    <dgm:cxn modelId="{2388C4EF-DC86-1445-A8A6-3CB402168B70}" type="presParOf" srcId="{1E5D0D4D-BA2E-D44E-9FE3-E0BCFC3E93CE}" destId="{86503800-5709-F549-A9EA-36A9CA94EC0E}" srcOrd="1" destOrd="0" presId="urn:microsoft.com/office/officeart/2005/8/layout/hierarchy1"/>
    <dgm:cxn modelId="{428D469F-98A0-F244-B1AD-C3E3469CCA34}" type="presParOf" srcId="{86503800-5709-F549-A9EA-36A9CA94EC0E}" destId="{617AAA17-03E0-9F4B-9D55-BA3A95EED8D7}" srcOrd="0" destOrd="0" presId="urn:microsoft.com/office/officeart/2005/8/layout/hierarchy1"/>
    <dgm:cxn modelId="{716C4D54-87A3-7F4B-8C56-EA72B4A8F8EE}" type="presParOf" srcId="{86503800-5709-F549-A9EA-36A9CA94EC0E}" destId="{C6BB15D1-6EAC-D34C-80C5-42C390C627A3}" srcOrd="1" destOrd="0" presId="urn:microsoft.com/office/officeart/2005/8/layout/hierarchy1"/>
    <dgm:cxn modelId="{06D26B75-2717-EF43-B5A1-2E75301E8DB8}" type="presParOf" srcId="{C6BB15D1-6EAC-D34C-80C5-42C390C627A3}" destId="{3F8FA3C7-4B9C-7145-B0DC-42FC0BF1156C}" srcOrd="0" destOrd="0" presId="urn:microsoft.com/office/officeart/2005/8/layout/hierarchy1"/>
    <dgm:cxn modelId="{D6E03839-CE7E-5345-839D-64AD447E2C93}" type="presParOf" srcId="{3F8FA3C7-4B9C-7145-B0DC-42FC0BF1156C}" destId="{91462A2B-DD66-B44E-8D93-641CC35634F7}" srcOrd="0" destOrd="0" presId="urn:microsoft.com/office/officeart/2005/8/layout/hierarchy1"/>
    <dgm:cxn modelId="{0B359ED0-E4F0-2D44-8AD4-98B3C61401AA}" type="presParOf" srcId="{3F8FA3C7-4B9C-7145-B0DC-42FC0BF1156C}" destId="{7499CEC8-87A7-8F49-985F-1F9A662A5334}" srcOrd="1" destOrd="0" presId="urn:microsoft.com/office/officeart/2005/8/layout/hierarchy1"/>
    <dgm:cxn modelId="{54E977E9-BE8F-3942-944A-85ED77F36BD5}" type="presParOf" srcId="{C6BB15D1-6EAC-D34C-80C5-42C390C627A3}" destId="{E78EF817-522F-8C40-BBA2-BB172E6AD87D}" srcOrd="1" destOrd="0" presId="urn:microsoft.com/office/officeart/2005/8/layout/hierarchy1"/>
    <dgm:cxn modelId="{16C7542F-2BA0-3A41-B9F8-F5E29C27E134}" type="presParOf" srcId="{86503800-5709-F549-A9EA-36A9CA94EC0E}" destId="{1ECBDE29-51A8-7D4F-AD97-F316DB423F7D}" srcOrd="2" destOrd="0" presId="urn:microsoft.com/office/officeart/2005/8/layout/hierarchy1"/>
    <dgm:cxn modelId="{0BF90F2F-92BD-6842-B821-B1658FD5BEA5}" type="presParOf" srcId="{86503800-5709-F549-A9EA-36A9CA94EC0E}" destId="{80C9430E-FF27-B04F-9418-24EF538151AE}" srcOrd="3" destOrd="0" presId="urn:microsoft.com/office/officeart/2005/8/layout/hierarchy1"/>
    <dgm:cxn modelId="{289D18FF-81D2-EF43-ADBD-67BD38D95F8B}" type="presParOf" srcId="{80C9430E-FF27-B04F-9418-24EF538151AE}" destId="{4927132A-882F-9640-BDBF-BA544AF55352}" srcOrd="0" destOrd="0" presId="urn:microsoft.com/office/officeart/2005/8/layout/hierarchy1"/>
    <dgm:cxn modelId="{A268FDAE-2C17-6C4E-828F-4C3E9E9F7DB1}" type="presParOf" srcId="{4927132A-882F-9640-BDBF-BA544AF55352}" destId="{1D0BE860-C67A-B04D-B516-0C44CA34A6AA}" srcOrd="0" destOrd="0" presId="urn:microsoft.com/office/officeart/2005/8/layout/hierarchy1"/>
    <dgm:cxn modelId="{1FEC53C9-0DD5-AC46-BEC4-D44F71403E78}" type="presParOf" srcId="{4927132A-882F-9640-BDBF-BA544AF55352}" destId="{F0FEF5A9-A570-D548-B11B-32B1A88EC494}" srcOrd="1" destOrd="0" presId="urn:microsoft.com/office/officeart/2005/8/layout/hierarchy1"/>
    <dgm:cxn modelId="{8F835ABE-0B70-8C46-B1BA-EFB11F275F3E}" type="presParOf" srcId="{80C9430E-FF27-B04F-9418-24EF538151AE}" destId="{B8B345FE-4986-5348-B38E-968D84AC378F}" srcOrd="1" destOrd="0" presId="urn:microsoft.com/office/officeart/2005/8/layout/hierarchy1"/>
    <dgm:cxn modelId="{D386D0E9-321B-754A-8D8C-0C6C7E72BF8E}" type="presParOf" srcId="{B8B345FE-4986-5348-B38E-968D84AC378F}" destId="{3F3AC89E-6C1A-0347-9194-A62DDAF29CC8}" srcOrd="0" destOrd="0" presId="urn:microsoft.com/office/officeart/2005/8/layout/hierarchy1"/>
    <dgm:cxn modelId="{5FA4B98A-259C-0F4D-AC2A-2563361ACBD2}" type="presParOf" srcId="{B8B345FE-4986-5348-B38E-968D84AC378F}" destId="{EC060CD4-DE7C-A14C-97FF-623F79CCD506}" srcOrd="1" destOrd="0" presId="urn:microsoft.com/office/officeart/2005/8/layout/hierarchy1"/>
    <dgm:cxn modelId="{DA66E7B8-197F-C042-8AD1-24C770513FCE}" type="presParOf" srcId="{EC060CD4-DE7C-A14C-97FF-623F79CCD506}" destId="{50B96493-EC00-6D4A-BF72-CC1944C5C6B0}" srcOrd="0" destOrd="0" presId="urn:microsoft.com/office/officeart/2005/8/layout/hierarchy1"/>
    <dgm:cxn modelId="{F0DB39CB-104C-7F49-8A9C-AB0C27058D24}" type="presParOf" srcId="{50B96493-EC00-6D4A-BF72-CC1944C5C6B0}" destId="{DCBD7C4B-C106-DB49-BF0E-EAE63D10D02F}" srcOrd="0" destOrd="0" presId="urn:microsoft.com/office/officeart/2005/8/layout/hierarchy1"/>
    <dgm:cxn modelId="{146717F7-F629-9E4C-9826-0E0AF2FE9BDF}" type="presParOf" srcId="{50B96493-EC00-6D4A-BF72-CC1944C5C6B0}" destId="{C940DFCD-3FDD-BF42-AD66-D5FC08D5046B}" srcOrd="1" destOrd="0" presId="urn:microsoft.com/office/officeart/2005/8/layout/hierarchy1"/>
    <dgm:cxn modelId="{CFD8A6BA-A9C3-A349-AECF-38602C06AC2F}" type="presParOf" srcId="{EC060CD4-DE7C-A14C-97FF-623F79CCD506}" destId="{BFE61B53-40CC-BC49-A897-25D16C916A76}" srcOrd="1" destOrd="0" presId="urn:microsoft.com/office/officeart/2005/8/layout/hierarchy1"/>
    <dgm:cxn modelId="{BD3052F2-6359-2C46-842A-9D96E1AC2320}" type="presParOf" srcId="{B8B345FE-4986-5348-B38E-968D84AC378F}" destId="{569A4360-ED17-3144-A543-5944D6EDEB4E}" srcOrd="2" destOrd="0" presId="urn:microsoft.com/office/officeart/2005/8/layout/hierarchy1"/>
    <dgm:cxn modelId="{EE05FD7A-8ADA-D640-BE69-39E78246972B}" type="presParOf" srcId="{B8B345FE-4986-5348-B38E-968D84AC378F}" destId="{FD1F7899-57BC-1941-93AB-1509715D1102}" srcOrd="3" destOrd="0" presId="urn:microsoft.com/office/officeart/2005/8/layout/hierarchy1"/>
    <dgm:cxn modelId="{94AFC485-E1F2-0241-A8F4-1A047558DDC6}" type="presParOf" srcId="{FD1F7899-57BC-1941-93AB-1509715D1102}" destId="{24FED57E-0E9F-A141-98AB-C3743FE8CA9C}" srcOrd="0" destOrd="0" presId="urn:microsoft.com/office/officeart/2005/8/layout/hierarchy1"/>
    <dgm:cxn modelId="{5A385BEE-D7ED-F24B-932F-A142D1B511E1}" type="presParOf" srcId="{24FED57E-0E9F-A141-98AB-C3743FE8CA9C}" destId="{E4D53E65-0142-DF44-8B5D-AE4050846412}" srcOrd="0" destOrd="0" presId="urn:microsoft.com/office/officeart/2005/8/layout/hierarchy1"/>
    <dgm:cxn modelId="{8707B757-BF3A-4D4B-A42F-725EFAF2A206}" type="presParOf" srcId="{24FED57E-0E9F-A141-98AB-C3743FE8CA9C}" destId="{0EEE4BA3-70AA-C749-96F2-3A133823CA8F}" srcOrd="1" destOrd="0" presId="urn:microsoft.com/office/officeart/2005/8/layout/hierarchy1"/>
    <dgm:cxn modelId="{CCB684EC-BE23-AE4C-86BD-860E862A5F4A}" type="presParOf" srcId="{FD1F7899-57BC-1941-93AB-1509715D1102}" destId="{FF9A34FD-A528-3744-A7A1-67D6B1A6C02B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7E09760D-5540-C845-8C7F-75E5548491A5}" type="doc">
      <dgm:prSet loTypeId="urn:microsoft.com/office/officeart/2005/8/layout/hierarchy1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924422B1-2C6B-054F-99C1-DD942848B976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87AE370F-6A8E-9B4F-AD4C-E274B97C323B}" type="parTrans" cxnId="{485BAF1B-5216-1046-8117-28582321FABF}">
      <dgm:prSet/>
      <dgm:spPr/>
      <dgm:t>
        <a:bodyPr/>
        <a:lstStyle/>
        <a:p>
          <a:endParaRPr lang="it-IT"/>
        </a:p>
      </dgm:t>
    </dgm:pt>
    <dgm:pt modelId="{4D178371-FFB3-D342-BF72-446FC5373A5B}" type="sibTrans" cxnId="{485BAF1B-5216-1046-8117-28582321FABF}">
      <dgm:prSet/>
      <dgm:spPr/>
      <dgm:t>
        <a:bodyPr/>
        <a:lstStyle/>
        <a:p>
          <a:endParaRPr lang="it-IT"/>
        </a:p>
      </dgm:t>
    </dgm:pt>
    <dgm:pt modelId="{1CE01F19-97E1-084A-B29F-75005FB31AFC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7CC99660-0126-3B49-9A55-480E9358B052}" type="parTrans" cxnId="{97FA1653-CD1E-7441-AACE-BAD96F520D6D}">
      <dgm:prSet/>
      <dgm:spPr/>
      <dgm:t>
        <a:bodyPr/>
        <a:lstStyle/>
        <a:p>
          <a:endParaRPr lang="it-IT"/>
        </a:p>
      </dgm:t>
    </dgm:pt>
    <dgm:pt modelId="{8EE4B848-B584-A34D-8FDE-64C20929C6D3}" type="sibTrans" cxnId="{97FA1653-CD1E-7441-AACE-BAD96F520D6D}">
      <dgm:prSet/>
      <dgm:spPr/>
      <dgm:t>
        <a:bodyPr/>
        <a:lstStyle/>
        <a:p>
          <a:endParaRPr lang="it-IT"/>
        </a:p>
      </dgm:t>
    </dgm:pt>
    <dgm:pt modelId="{D4FBB895-DAE7-EE48-93BC-CFFC237878E6}">
      <dgm:prSet phldrT="[Testo]"/>
      <dgm:spPr>
        <a:solidFill>
          <a:srgbClr val="FFFF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F6E3E429-E42E-8942-A4BC-147625833811}" type="parTrans" cxnId="{5CD657DE-813A-B649-AB06-7B1D78EA8E9A}">
      <dgm:prSet/>
      <dgm:spPr/>
      <dgm:t>
        <a:bodyPr/>
        <a:lstStyle/>
        <a:p>
          <a:endParaRPr lang="it-IT"/>
        </a:p>
      </dgm:t>
    </dgm:pt>
    <dgm:pt modelId="{3EB8368A-BD7B-2D4C-BCF4-41BF5713BDEC}" type="sibTrans" cxnId="{5CD657DE-813A-B649-AB06-7B1D78EA8E9A}">
      <dgm:prSet/>
      <dgm:spPr/>
      <dgm:t>
        <a:bodyPr/>
        <a:lstStyle/>
        <a:p>
          <a:endParaRPr lang="it-IT"/>
        </a:p>
      </dgm:t>
    </dgm:pt>
    <dgm:pt modelId="{07CAEC64-F61D-F14A-B4E5-88F7BDA97A56}">
      <dgm:prSet phldrT="[Testo]"/>
      <dgm:spPr>
        <a:solidFill>
          <a:srgbClr val="FF8219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FC6D00AB-EAE2-B543-B783-1B3A5348D426}" type="parTrans" cxnId="{D8C25CED-CC41-DF42-8849-F614FC199D57}">
      <dgm:prSet/>
      <dgm:spPr/>
      <dgm:t>
        <a:bodyPr/>
        <a:lstStyle/>
        <a:p>
          <a:endParaRPr lang="it-IT"/>
        </a:p>
      </dgm:t>
    </dgm:pt>
    <dgm:pt modelId="{C0C0A336-F1A4-D345-8845-02A8E8A1C43B}" type="sibTrans" cxnId="{D8C25CED-CC41-DF42-8849-F614FC199D57}">
      <dgm:prSet/>
      <dgm:spPr/>
      <dgm:t>
        <a:bodyPr/>
        <a:lstStyle/>
        <a:p>
          <a:endParaRPr lang="it-IT"/>
        </a:p>
      </dgm:t>
    </dgm:pt>
    <dgm:pt modelId="{B8333932-EE74-FD46-BB30-920BE139A5DD}">
      <dgm:prSet phldrT="[Testo]"/>
      <dgm:spPr/>
      <dgm:t>
        <a:bodyPr/>
        <a:lstStyle/>
        <a:p>
          <a:endParaRPr lang="it-IT" dirty="0"/>
        </a:p>
      </dgm:t>
    </dgm:pt>
    <dgm:pt modelId="{5626724F-6499-2A4B-AA5E-E1965A82BC0A}" type="parTrans" cxnId="{35ED5AAB-AF3C-ED4E-9A8D-1CE462C7FF26}">
      <dgm:prSet/>
      <dgm:spPr/>
      <dgm:t>
        <a:bodyPr/>
        <a:lstStyle/>
        <a:p>
          <a:endParaRPr lang="it-IT"/>
        </a:p>
      </dgm:t>
    </dgm:pt>
    <dgm:pt modelId="{645D00E4-8369-8347-8EFA-A53D5227D3B8}" type="sibTrans" cxnId="{35ED5AAB-AF3C-ED4E-9A8D-1CE462C7FF26}">
      <dgm:prSet/>
      <dgm:spPr/>
      <dgm:t>
        <a:bodyPr/>
        <a:lstStyle/>
        <a:p>
          <a:endParaRPr lang="it-IT"/>
        </a:p>
      </dgm:t>
    </dgm:pt>
    <dgm:pt modelId="{A7252BDE-9D16-3744-8835-170614588E5E}">
      <dgm:prSet phldrT="[Testo]"/>
      <dgm:spPr/>
      <dgm:t>
        <a:bodyPr/>
        <a:lstStyle/>
        <a:p>
          <a:endParaRPr lang="it-IT" dirty="0"/>
        </a:p>
      </dgm:t>
    </dgm:pt>
    <dgm:pt modelId="{03E9D97A-59CF-0E47-8FE0-9E38DCBCDCE3}" type="parTrans" cxnId="{84313EA2-DED4-484E-B355-5DE9867A4806}">
      <dgm:prSet/>
      <dgm:spPr/>
      <dgm:t>
        <a:bodyPr/>
        <a:lstStyle/>
        <a:p>
          <a:endParaRPr lang="it-IT"/>
        </a:p>
      </dgm:t>
    </dgm:pt>
    <dgm:pt modelId="{F1A1713E-46C2-F44D-8716-5398124134D6}" type="sibTrans" cxnId="{84313EA2-DED4-484E-B355-5DE9867A4806}">
      <dgm:prSet/>
      <dgm:spPr/>
      <dgm:t>
        <a:bodyPr/>
        <a:lstStyle/>
        <a:p>
          <a:endParaRPr lang="it-IT"/>
        </a:p>
      </dgm:t>
    </dgm:pt>
    <dgm:pt modelId="{6EA9621F-2EE6-6D42-9194-B8AAD3131C78}">
      <dgm:prSet phldrT="[Testo]"/>
      <dgm:spPr/>
      <dgm:t>
        <a:bodyPr/>
        <a:lstStyle/>
        <a:p>
          <a:endParaRPr lang="it-IT" dirty="0"/>
        </a:p>
      </dgm:t>
    </dgm:pt>
    <dgm:pt modelId="{F9F884EA-94A8-D04D-8DC8-15F7C0E4C43F}" type="parTrans" cxnId="{5F6346D6-8301-0F4F-9689-8540290F916B}">
      <dgm:prSet/>
      <dgm:spPr/>
      <dgm:t>
        <a:bodyPr/>
        <a:lstStyle/>
        <a:p>
          <a:endParaRPr lang="it-IT"/>
        </a:p>
      </dgm:t>
    </dgm:pt>
    <dgm:pt modelId="{936A78CB-82F5-CF4A-A85D-72B6F917D0C9}" type="sibTrans" cxnId="{5F6346D6-8301-0F4F-9689-8540290F916B}">
      <dgm:prSet/>
      <dgm:spPr/>
      <dgm:t>
        <a:bodyPr/>
        <a:lstStyle/>
        <a:p>
          <a:endParaRPr lang="it-IT"/>
        </a:p>
      </dgm:t>
    </dgm:pt>
    <dgm:pt modelId="{F6378306-6426-3349-9F60-A5B38B0745ED}">
      <dgm:prSet phldrT="[Testo]"/>
      <dgm:spPr/>
      <dgm:t>
        <a:bodyPr/>
        <a:lstStyle/>
        <a:p>
          <a:endParaRPr lang="it-IT" dirty="0"/>
        </a:p>
      </dgm:t>
    </dgm:pt>
    <dgm:pt modelId="{94A15882-3398-9B45-A402-FE7F3384B1D8}" type="parTrans" cxnId="{D36C3078-A3BB-394B-A622-9E61919E3C81}">
      <dgm:prSet/>
      <dgm:spPr/>
      <dgm:t>
        <a:bodyPr/>
        <a:lstStyle/>
        <a:p>
          <a:endParaRPr lang="it-IT"/>
        </a:p>
      </dgm:t>
    </dgm:pt>
    <dgm:pt modelId="{031578CD-CDAD-914E-A2CF-632E63F39504}" type="sibTrans" cxnId="{D36C3078-A3BB-394B-A622-9E61919E3C81}">
      <dgm:prSet/>
      <dgm:spPr/>
      <dgm:t>
        <a:bodyPr/>
        <a:lstStyle/>
        <a:p>
          <a:endParaRPr lang="it-IT"/>
        </a:p>
      </dgm:t>
    </dgm:pt>
    <dgm:pt modelId="{7158FBA0-06FA-D64E-865E-93CF7F8A7356}">
      <dgm:prSet phldrT="[Testo]"/>
      <dgm:spPr/>
      <dgm:t>
        <a:bodyPr/>
        <a:lstStyle/>
        <a:p>
          <a:endParaRPr lang="it-IT" dirty="0"/>
        </a:p>
      </dgm:t>
    </dgm:pt>
    <dgm:pt modelId="{77E3A09E-5F16-A345-B2BC-1E6F53CEDB80}" type="parTrans" cxnId="{FB111DAC-D4BA-7748-BCC0-24226F9582DD}">
      <dgm:prSet/>
      <dgm:spPr/>
      <dgm:t>
        <a:bodyPr/>
        <a:lstStyle/>
        <a:p>
          <a:endParaRPr lang="it-IT"/>
        </a:p>
      </dgm:t>
    </dgm:pt>
    <dgm:pt modelId="{722619AC-CEA7-6A4C-9198-133AF77C68F3}" type="sibTrans" cxnId="{FB111DAC-D4BA-7748-BCC0-24226F9582DD}">
      <dgm:prSet/>
      <dgm:spPr/>
      <dgm:t>
        <a:bodyPr/>
        <a:lstStyle/>
        <a:p>
          <a:endParaRPr lang="it-IT"/>
        </a:p>
      </dgm:t>
    </dgm:pt>
    <dgm:pt modelId="{06A40203-50A7-1A47-A66F-5E02F4C2C3AD}">
      <dgm:prSet phldrT="[Testo]"/>
      <dgm:spPr/>
      <dgm:t>
        <a:bodyPr/>
        <a:lstStyle/>
        <a:p>
          <a:endParaRPr lang="it-IT" dirty="0"/>
        </a:p>
      </dgm:t>
    </dgm:pt>
    <dgm:pt modelId="{D6FF6470-FFBA-B24F-BD35-B1271BCAE778}" type="parTrans" cxnId="{BE2EAB60-44FE-4B45-BA28-0DA6ECEF7125}">
      <dgm:prSet/>
      <dgm:spPr/>
      <dgm:t>
        <a:bodyPr/>
        <a:lstStyle/>
        <a:p>
          <a:endParaRPr lang="it-IT"/>
        </a:p>
      </dgm:t>
    </dgm:pt>
    <dgm:pt modelId="{0D10005B-6F6F-9340-AB46-F15A4000C917}" type="sibTrans" cxnId="{BE2EAB60-44FE-4B45-BA28-0DA6ECEF7125}">
      <dgm:prSet/>
      <dgm:spPr/>
      <dgm:t>
        <a:bodyPr/>
        <a:lstStyle/>
        <a:p>
          <a:endParaRPr lang="it-IT"/>
        </a:p>
      </dgm:t>
    </dgm:pt>
    <dgm:pt modelId="{9DCCF369-2924-8249-B490-46D71EF4A0A9}">
      <dgm:prSet phldrT="[Testo]"/>
      <dgm:spPr>
        <a:solidFill>
          <a:srgbClr val="CCFFCC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4982AD80-06C0-EB47-9D60-78AEDF07E38E}" type="parTrans" cxnId="{8286D39B-1946-7042-B1E9-44AF72A6AF10}">
      <dgm:prSet/>
      <dgm:spPr/>
      <dgm:t>
        <a:bodyPr/>
        <a:lstStyle/>
        <a:p>
          <a:endParaRPr lang="it-IT"/>
        </a:p>
      </dgm:t>
    </dgm:pt>
    <dgm:pt modelId="{5FF98440-0DC7-A249-9DF8-B2A7031A1406}" type="sibTrans" cxnId="{8286D39B-1946-7042-B1E9-44AF72A6AF10}">
      <dgm:prSet/>
      <dgm:spPr/>
      <dgm:t>
        <a:bodyPr/>
        <a:lstStyle/>
        <a:p>
          <a:endParaRPr lang="it-IT"/>
        </a:p>
      </dgm:t>
    </dgm:pt>
    <dgm:pt modelId="{1A2526CB-1B1B-C442-B53C-21D10CEB8D94}">
      <dgm:prSet phldrT="[Testo]"/>
      <dgm:spPr>
        <a:solidFill>
          <a:srgbClr val="CCFFCC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7C86BB4C-6A77-094E-AF71-1711CA6F92F7}" type="parTrans" cxnId="{7E70EC52-BB32-AC4C-8461-5B3C06DD9171}">
      <dgm:prSet/>
      <dgm:spPr/>
      <dgm:t>
        <a:bodyPr/>
        <a:lstStyle/>
        <a:p>
          <a:endParaRPr lang="it-IT"/>
        </a:p>
      </dgm:t>
    </dgm:pt>
    <dgm:pt modelId="{8C85F337-0223-E046-90E1-F633D40E3765}" type="sibTrans" cxnId="{7E70EC52-BB32-AC4C-8461-5B3C06DD9171}">
      <dgm:prSet/>
      <dgm:spPr/>
      <dgm:t>
        <a:bodyPr/>
        <a:lstStyle/>
        <a:p>
          <a:endParaRPr lang="it-IT"/>
        </a:p>
      </dgm:t>
    </dgm:pt>
    <dgm:pt modelId="{A25C4ACB-FCE4-BC47-BC6B-A71C25249472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186D59AE-FC5D-2B49-9568-F91FD0497ED9}" type="sibTrans" cxnId="{27DCAE5B-8215-6443-80E0-D540C872DE89}">
      <dgm:prSet/>
      <dgm:spPr/>
      <dgm:t>
        <a:bodyPr/>
        <a:lstStyle/>
        <a:p>
          <a:endParaRPr lang="it-IT"/>
        </a:p>
      </dgm:t>
    </dgm:pt>
    <dgm:pt modelId="{0B007A73-777E-D641-AA7F-48D176C6E1B6}" type="parTrans" cxnId="{27DCAE5B-8215-6443-80E0-D540C872DE89}">
      <dgm:prSet/>
      <dgm:spPr/>
      <dgm:t>
        <a:bodyPr/>
        <a:lstStyle/>
        <a:p>
          <a:endParaRPr lang="it-IT"/>
        </a:p>
      </dgm:t>
    </dgm:pt>
    <dgm:pt modelId="{5EB88AEB-DB08-9143-A970-EEE47F9B0897}" type="pres">
      <dgm:prSet presAssocID="{7E09760D-5540-C845-8C7F-75E5548491A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t-IT"/>
        </a:p>
      </dgm:t>
    </dgm:pt>
    <dgm:pt modelId="{A6CA5013-754A-F44D-802D-0DE115BEFDAD}" type="pres">
      <dgm:prSet presAssocID="{924422B1-2C6B-054F-99C1-DD942848B976}" presName="hierRoot1" presStyleCnt="0"/>
      <dgm:spPr/>
    </dgm:pt>
    <dgm:pt modelId="{DB222CE0-3863-BF40-9C1B-1FFEC9AF8A32}" type="pres">
      <dgm:prSet presAssocID="{924422B1-2C6B-054F-99C1-DD942848B976}" presName="composite" presStyleCnt="0"/>
      <dgm:spPr/>
    </dgm:pt>
    <dgm:pt modelId="{718C2219-A984-E746-A40E-23886821D41E}" type="pres">
      <dgm:prSet presAssocID="{924422B1-2C6B-054F-99C1-DD942848B976}" presName="background" presStyleLbl="node0" presStyleIdx="0" presStyleCnt="1"/>
      <dgm:spPr/>
    </dgm:pt>
    <dgm:pt modelId="{39C4812F-3598-214F-A8FB-2797FF6F1794}" type="pres">
      <dgm:prSet presAssocID="{924422B1-2C6B-054F-99C1-DD942848B976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AD9D442-903A-524D-A946-1B380D48CBF8}" type="pres">
      <dgm:prSet presAssocID="{924422B1-2C6B-054F-99C1-DD942848B976}" presName="hierChild2" presStyleCnt="0"/>
      <dgm:spPr/>
    </dgm:pt>
    <dgm:pt modelId="{1AE2FABE-8D56-5D43-A663-DEF620B6A300}" type="pres">
      <dgm:prSet presAssocID="{0B007A73-777E-D641-AA7F-48D176C6E1B6}" presName="Name10" presStyleLbl="parChTrans1D2" presStyleIdx="0" presStyleCnt="2"/>
      <dgm:spPr/>
      <dgm:t>
        <a:bodyPr/>
        <a:lstStyle/>
        <a:p>
          <a:endParaRPr lang="it-IT"/>
        </a:p>
      </dgm:t>
    </dgm:pt>
    <dgm:pt modelId="{3F825FBD-839C-EE49-B91A-2242D099CF1B}" type="pres">
      <dgm:prSet presAssocID="{A25C4ACB-FCE4-BC47-BC6B-A71C25249472}" presName="hierRoot2" presStyleCnt="0"/>
      <dgm:spPr/>
    </dgm:pt>
    <dgm:pt modelId="{7B89EF63-0D05-B642-B74B-3366A6BA5B27}" type="pres">
      <dgm:prSet presAssocID="{A25C4ACB-FCE4-BC47-BC6B-A71C25249472}" presName="composite2" presStyleCnt="0"/>
      <dgm:spPr/>
    </dgm:pt>
    <dgm:pt modelId="{48FD3A90-B7F4-E44C-A4C2-063704658490}" type="pres">
      <dgm:prSet presAssocID="{A25C4ACB-FCE4-BC47-BC6B-A71C25249472}" presName="background2" presStyleLbl="node2" presStyleIdx="0" presStyleCnt="2"/>
      <dgm:spPr/>
    </dgm:pt>
    <dgm:pt modelId="{00075A76-D4C6-574D-BAEB-DE6E98907A31}" type="pres">
      <dgm:prSet presAssocID="{A25C4ACB-FCE4-BC47-BC6B-A71C25249472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080EF59-F53C-0A4F-B130-86CDEB575673}" type="pres">
      <dgm:prSet presAssocID="{A25C4ACB-FCE4-BC47-BC6B-A71C25249472}" presName="hierChild3" presStyleCnt="0"/>
      <dgm:spPr/>
    </dgm:pt>
    <dgm:pt modelId="{319C9B44-DD84-C94D-B392-8A550F044134}" type="pres">
      <dgm:prSet presAssocID="{7CC99660-0126-3B49-9A55-480E9358B052}" presName="Name17" presStyleLbl="parChTrans1D3" presStyleIdx="0" presStyleCnt="4"/>
      <dgm:spPr/>
      <dgm:t>
        <a:bodyPr/>
        <a:lstStyle/>
        <a:p>
          <a:endParaRPr lang="it-IT"/>
        </a:p>
      </dgm:t>
    </dgm:pt>
    <dgm:pt modelId="{20312CD3-7483-984E-A9F2-74503EAB39EE}" type="pres">
      <dgm:prSet presAssocID="{1CE01F19-97E1-084A-B29F-75005FB31AFC}" presName="hierRoot3" presStyleCnt="0"/>
      <dgm:spPr/>
    </dgm:pt>
    <dgm:pt modelId="{AD95C645-09B0-424C-8987-52B1AACAD73D}" type="pres">
      <dgm:prSet presAssocID="{1CE01F19-97E1-084A-B29F-75005FB31AFC}" presName="composite3" presStyleCnt="0"/>
      <dgm:spPr/>
    </dgm:pt>
    <dgm:pt modelId="{1ED7C65E-1D3B-6345-B3CC-B2F5CCB9533D}" type="pres">
      <dgm:prSet presAssocID="{1CE01F19-97E1-084A-B29F-75005FB31AFC}" presName="background3" presStyleLbl="node3" presStyleIdx="0" presStyleCnt="4"/>
      <dgm:spPr/>
    </dgm:pt>
    <dgm:pt modelId="{47D30D24-E455-3549-A4CC-5E1FD484A4EA}" type="pres">
      <dgm:prSet presAssocID="{1CE01F19-97E1-084A-B29F-75005FB31AFC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8893E42-7886-E643-9B3B-5DDE43307BE0}" type="pres">
      <dgm:prSet presAssocID="{1CE01F19-97E1-084A-B29F-75005FB31AFC}" presName="hierChild4" presStyleCnt="0"/>
      <dgm:spPr/>
    </dgm:pt>
    <dgm:pt modelId="{2511ADF2-5D54-504D-995D-02149F0E8D5D}" type="pres">
      <dgm:prSet presAssocID="{4982AD80-06C0-EB47-9D60-78AEDF07E38E}" presName="Name23" presStyleLbl="parChTrans1D4" presStyleIdx="0" presStyleCnt="6"/>
      <dgm:spPr/>
      <dgm:t>
        <a:bodyPr/>
        <a:lstStyle/>
        <a:p>
          <a:endParaRPr lang="it-IT"/>
        </a:p>
      </dgm:t>
    </dgm:pt>
    <dgm:pt modelId="{8890CCC1-65D8-D248-A9B2-C9A6641F24AA}" type="pres">
      <dgm:prSet presAssocID="{9DCCF369-2924-8249-B490-46D71EF4A0A9}" presName="hierRoot4" presStyleCnt="0"/>
      <dgm:spPr/>
    </dgm:pt>
    <dgm:pt modelId="{B83ACE29-BDED-9D4F-875A-24D175DF9367}" type="pres">
      <dgm:prSet presAssocID="{9DCCF369-2924-8249-B490-46D71EF4A0A9}" presName="composite4" presStyleCnt="0"/>
      <dgm:spPr/>
    </dgm:pt>
    <dgm:pt modelId="{5A931F0C-EC0A-AA4B-878A-739A557124CF}" type="pres">
      <dgm:prSet presAssocID="{9DCCF369-2924-8249-B490-46D71EF4A0A9}" presName="background4" presStyleLbl="node4" presStyleIdx="0" presStyleCnt="6"/>
      <dgm:spPr/>
    </dgm:pt>
    <dgm:pt modelId="{3FB3025D-E928-9949-B8E0-8FD54688D26E}" type="pres">
      <dgm:prSet presAssocID="{9DCCF369-2924-8249-B490-46D71EF4A0A9}" presName="text4" presStyleLbl="fgAcc4" presStyleIdx="0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C107ABD-6927-404F-9CCD-0CC5DD9F6408}" type="pres">
      <dgm:prSet presAssocID="{9DCCF369-2924-8249-B490-46D71EF4A0A9}" presName="hierChild5" presStyleCnt="0"/>
      <dgm:spPr/>
    </dgm:pt>
    <dgm:pt modelId="{C7807359-D819-3743-8264-E768B451B89E}" type="pres">
      <dgm:prSet presAssocID="{7C86BB4C-6A77-094E-AF71-1711CA6F92F7}" presName="Name23" presStyleLbl="parChTrans1D4" presStyleIdx="1" presStyleCnt="6"/>
      <dgm:spPr/>
      <dgm:t>
        <a:bodyPr/>
        <a:lstStyle/>
        <a:p>
          <a:endParaRPr lang="it-IT"/>
        </a:p>
      </dgm:t>
    </dgm:pt>
    <dgm:pt modelId="{130FE8D5-1CA2-034D-BE7C-659ABD4542F5}" type="pres">
      <dgm:prSet presAssocID="{1A2526CB-1B1B-C442-B53C-21D10CEB8D94}" presName="hierRoot4" presStyleCnt="0"/>
      <dgm:spPr/>
    </dgm:pt>
    <dgm:pt modelId="{2E524C50-1572-E344-9AEC-B668F3678ED9}" type="pres">
      <dgm:prSet presAssocID="{1A2526CB-1B1B-C442-B53C-21D10CEB8D94}" presName="composite4" presStyleCnt="0"/>
      <dgm:spPr/>
    </dgm:pt>
    <dgm:pt modelId="{BC588244-F1F1-3343-9F40-77D35F97E7BA}" type="pres">
      <dgm:prSet presAssocID="{1A2526CB-1B1B-C442-B53C-21D10CEB8D94}" presName="background4" presStyleLbl="node4" presStyleIdx="1" presStyleCnt="6"/>
      <dgm:spPr/>
    </dgm:pt>
    <dgm:pt modelId="{4AF6A7D0-01B4-6E4F-9FBC-05165F129E07}" type="pres">
      <dgm:prSet presAssocID="{1A2526CB-1B1B-C442-B53C-21D10CEB8D94}" presName="text4" presStyleLbl="fgAcc4" presStyleIdx="1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D3ADFDD-573B-4A47-A293-DB4CBF84158C}" type="pres">
      <dgm:prSet presAssocID="{1A2526CB-1B1B-C442-B53C-21D10CEB8D94}" presName="hierChild5" presStyleCnt="0"/>
      <dgm:spPr/>
    </dgm:pt>
    <dgm:pt modelId="{1A5F8815-7942-8D4D-993C-5400046A818D}" type="pres">
      <dgm:prSet presAssocID="{F6E3E429-E42E-8942-A4BC-147625833811}" presName="Name17" presStyleLbl="parChTrans1D3" presStyleIdx="1" presStyleCnt="4"/>
      <dgm:spPr/>
      <dgm:t>
        <a:bodyPr/>
        <a:lstStyle/>
        <a:p>
          <a:endParaRPr lang="it-IT"/>
        </a:p>
      </dgm:t>
    </dgm:pt>
    <dgm:pt modelId="{0C5A60C7-330F-5B46-AB89-B60A4E7558A2}" type="pres">
      <dgm:prSet presAssocID="{D4FBB895-DAE7-EE48-93BC-CFFC237878E6}" presName="hierRoot3" presStyleCnt="0"/>
      <dgm:spPr/>
    </dgm:pt>
    <dgm:pt modelId="{7228C52B-D112-4D4D-B817-1A03EA87FEB9}" type="pres">
      <dgm:prSet presAssocID="{D4FBB895-DAE7-EE48-93BC-CFFC237878E6}" presName="composite3" presStyleCnt="0"/>
      <dgm:spPr/>
    </dgm:pt>
    <dgm:pt modelId="{769C379D-4670-0845-B264-E1292A25D346}" type="pres">
      <dgm:prSet presAssocID="{D4FBB895-DAE7-EE48-93BC-CFFC237878E6}" presName="background3" presStyleLbl="node3" presStyleIdx="1" presStyleCnt="4"/>
      <dgm:spPr/>
    </dgm:pt>
    <dgm:pt modelId="{F5E14009-B592-5F45-86FE-F0F4AD703847}" type="pres">
      <dgm:prSet presAssocID="{D4FBB895-DAE7-EE48-93BC-CFFC237878E6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F9E9F14-41A0-BB47-B033-BF2638E4EC61}" type="pres">
      <dgm:prSet presAssocID="{D4FBB895-DAE7-EE48-93BC-CFFC237878E6}" presName="hierChild4" presStyleCnt="0"/>
      <dgm:spPr/>
    </dgm:pt>
    <dgm:pt modelId="{A3BDC22C-9592-0D4C-A78C-1CEEA151B774}" type="pres">
      <dgm:prSet presAssocID="{FC6D00AB-EAE2-B543-B783-1B3A5348D426}" presName="Name10" presStyleLbl="parChTrans1D2" presStyleIdx="1" presStyleCnt="2"/>
      <dgm:spPr/>
      <dgm:t>
        <a:bodyPr/>
        <a:lstStyle/>
        <a:p>
          <a:endParaRPr lang="it-IT"/>
        </a:p>
      </dgm:t>
    </dgm:pt>
    <dgm:pt modelId="{6B4CDDD0-ABC5-0D49-A959-349978FD7559}" type="pres">
      <dgm:prSet presAssocID="{07CAEC64-F61D-F14A-B4E5-88F7BDA97A56}" presName="hierRoot2" presStyleCnt="0"/>
      <dgm:spPr/>
    </dgm:pt>
    <dgm:pt modelId="{39D24FE0-CB90-7A4A-B5B1-29CD1BFCDE92}" type="pres">
      <dgm:prSet presAssocID="{07CAEC64-F61D-F14A-B4E5-88F7BDA97A56}" presName="composite2" presStyleCnt="0"/>
      <dgm:spPr/>
    </dgm:pt>
    <dgm:pt modelId="{D52591C3-2AD8-D242-B8DE-C967B55E2170}" type="pres">
      <dgm:prSet presAssocID="{07CAEC64-F61D-F14A-B4E5-88F7BDA97A56}" presName="background2" presStyleLbl="node2" presStyleIdx="1" presStyleCnt="2"/>
      <dgm:spPr/>
    </dgm:pt>
    <dgm:pt modelId="{5F2179F5-EA94-6445-A397-02C295C02426}" type="pres">
      <dgm:prSet presAssocID="{07CAEC64-F61D-F14A-B4E5-88F7BDA97A56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01BC221-5B0E-484F-9716-0F0559F88EA3}" type="pres">
      <dgm:prSet presAssocID="{07CAEC64-F61D-F14A-B4E5-88F7BDA97A56}" presName="hierChild3" presStyleCnt="0"/>
      <dgm:spPr/>
    </dgm:pt>
    <dgm:pt modelId="{3078BCF6-3D25-EA46-9DBA-1914D8332125}" type="pres">
      <dgm:prSet presAssocID="{5626724F-6499-2A4B-AA5E-E1965A82BC0A}" presName="Name17" presStyleLbl="parChTrans1D3" presStyleIdx="2" presStyleCnt="4"/>
      <dgm:spPr/>
      <dgm:t>
        <a:bodyPr/>
        <a:lstStyle/>
        <a:p>
          <a:endParaRPr lang="it-IT"/>
        </a:p>
      </dgm:t>
    </dgm:pt>
    <dgm:pt modelId="{2F9895E5-9FD9-304F-B6C8-F510C8B0FFC0}" type="pres">
      <dgm:prSet presAssocID="{B8333932-EE74-FD46-BB30-920BE139A5DD}" presName="hierRoot3" presStyleCnt="0"/>
      <dgm:spPr/>
    </dgm:pt>
    <dgm:pt modelId="{9B20D9A5-1832-B24D-8F0D-E1C705EBD527}" type="pres">
      <dgm:prSet presAssocID="{B8333932-EE74-FD46-BB30-920BE139A5DD}" presName="composite3" presStyleCnt="0"/>
      <dgm:spPr/>
    </dgm:pt>
    <dgm:pt modelId="{3BD3F823-806B-1845-8FAF-0DC75FD46A2C}" type="pres">
      <dgm:prSet presAssocID="{B8333932-EE74-FD46-BB30-920BE139A5DD}" presName="background3" presStyleLbl="node3" presStyleIdx="2" presStyleCnt="4"/>
      <dgm:spPr/>
    </dgm:pt>
    <dgm:pt modelId="{B2D9A090-7CB8-A840-9034-6341D24922CF}" type="pres">
      <dgm:prSet presAssocID="{B8333932-EE74-FD46-BB30-920BE139A5DD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CF6B3A3-1E8D-A343-BA08-F85DE9C9B2E5}" type="pres">
      <dgm:prSet presAssocID="{B8333932-EE74-FD46-BB30-920BE139A5DD}" presName="hierChild4" presStyleCnt="0"/>
      <dgm:spPr/>
    </dgm:pt>
    <dgm:pt modelId="{2D4C364F-133F-D149-A589-46596C288F94}" type="pres">
      <dgm:prSet presAssocID="{03E9D97A-59CF-0E47-8FE0-9E38DCBCDCE3}" presName="Name17" presStyleLbl="parChTrans1D3" presStyleIdx="3" presStyleCnt="4"/>
      <dgm:spPr/>
      <dgm:t>
        <a:bodyPr/>
        <a:lstStyle/>
        <a:p>
          <a:endParaRPr lang="it-IT"/>
        </a:p>
      </dgm:t>
    </dgm:pt>
    <dgm:pt modelId="{1E5D0D4D-BA2E-D44E-9FE3-E0BCFC3E93CE}" type="pres">
      <dgm:prSet presAssocID="{A7252BDE-9D16-3744-8835-170614588E5E}" presName="hierRoot3" presStyleCnt="0"/>
      <dgm:spPr/>
    </dgm:pt>
    <dgm:pt modelId="{7564CE4C-FBF9-BF43-8DB3-96124E030FB7}" type="pres">
      <dgm:prSet presAssocID="{A7252BDE-9D16-3744-8835-170614588E5E}" presName="composite3" presStyleCnt="0"/>
      <dgm:spPr/>
    </dgm:pt>
    <dgm:pt modelId="{400D8C19-5278-0D41-938C-C7995F85DA3D}" type="pres">
      <dgm:prSet presAssocID="{A7252BDE-9D16-3744-8835-170614588E5E}" presName="background3" presStyleLbl="node3" presStyleIdx="3" presStyleCnt="4"/>
      <dgm:spPr/>
    </dgm:pt>
    <dgm:pt modelId="{4AFE2D7E-5A4B-4944-A38B-E29B9386A7B7}" type="pres">
      <dgm:prSet presAssocID="{A7252BDE-9D16-3744-8835-170614588E5E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86503800-5709-F549-A9EA-36A9CA94EC0E}" type="pres">
      <dgm:prSet presAssocID="{A7252BDE-9D16-3744-8835-170614588E5E}" presName="hierChild4" presStyleCnt="0"/>
      <dgm:spPr/>
    </dgm:pt>
    <dgm:pt modelId="{617AAA17-03E0-9F4B-9D55-BA3A95EED8D7}" type="pres">
      <dgm:prSet presAssocID="{F9F884EA-94A8-D04D-8DC8-15F7C0E4C43F}" presName="Name23" presStyleLbl="parChTrans1D4" presStyleIdx="2" presStyleCnt="6"/>
      <dgm:spPr/>
      <dgm:t>
        <a:bodyPr/>
        <a:lstStyle/>
        <a:p>
          <a:endParaRPr lang="it-IT"/>
        </a:p>
      </dgm:t>
    </dgm:pt>
    <dgm:pt modelId="{C6BB15D1-6EAC-D34C-80C5-42C390C627A3}" type="pres">
      <dgm:prSet presAssocID="{6EA9621F-2EE6-6D42-9194-B8AAD3131C78}" presName="hierRoot4" presStyleCnt="0"/>
      <dgm:spPr/>
    </dgm:pt>
    <dgm:pt modelId="{3F8FA3C7-4B9C-7145-B0DC-42FC0BF1156C}" type="pres">
      <dgm:prSet presAssocID="{6EA9621F-2EE6-6D42-9194-B8AAD3131C78}" presName="composite4" presStyleCnt="0"/>
      <dgm:spPr/>
    </dgm:pt>
    <dgm:pt modelId="{91462A2B-DD66-B44E-8D93-641CC35634F7}" type="pres">
      <dgm:prSet presAssocID="{6EA9621F-2EE6-6D42-9194-B8AAD3131C78}" presName="background4" presStyleLbl="node4" presStyleIdx="2" presStyleCnt="6"/>
      <dgm:spPr/>
    </dgm:pt>
    <dgm:pt modelId="{7499CEC8-87A7-8F49-985F-1F9A662A5334}" type="pres">
      <dgm:prSet presAssocID="{6EA9621F-2EE6-6D42-9194-B8AAD3131C78}" presName="text4" presStyleLbl="fgAcc4" presStyleIdx="2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E78EF817-522F-8C40-BBA2-BB172E6AD87D}" type="pres">
      <dgm:prSet presAssocID="{6EA9621F-2EE6-6D42-9194-B8AAD3131C78}" presName="hierChild5" presStyleCnt="0"/>
      <dgm:spPr/>
    </dgm:pt>
    <dgm:pt modelId="{1ECBDE29-51A8-7D4F-AD97-F316DB423F7D}" type="pres">
      <dgm:prSet presAssocID="{94A15882-3398-9B45-A402-FE7F3384B1D8}" presName="Name23" presStyleLbl="parChTrans1D4" presStyleIdx="3" presStyleCnt="6"/>
      <dgm:spPr/>
      <dgm:t>
        <a:bodyPr/>
        <a:lstStyle/>
        <a:p>
          <a:endParaRPr lang="it-IT"/>
        </a:p>
      </dgm:t>
    </dgm:pt>
    <dgm:pt modelId="{80C9430E-FF27-B04F-9418-24EF538151AE}" type="pres">
      <dgm:prSet presAssocID="{F6378306-6426-3349-9F60-A5B38B0745ED}" presName="hierRoot4" presStyleCnt="0"/>
      <dgm:spPr/>
    </dgm:pt>
    <dgm:pt modelId="{4927132A-882F-9640-BDBF-BA544AF55352}" type="pres">
      <dgm:prSet presAssocID="{F6378306-6426-3349-9F60-A5B38B0745ED}" presName="composite4" presStyleCnt="0"/>
      <dgm:spPr/>
    </dgm:pt>
    <dgm:pt modelId="{1D0BE860-C67A-B04D-B516-0C44CA34A6AA}" type="pres">
      <dgm:prSet presAssocID="{F6378306-6426-3349-9F60-A5B38B0745ED}" presName="background4" presStyleLbl="node4" presStyleIdx="3" presStyleCnt="6"/>
      <dgm:spPr/>
    </dgm:pt>
    <dgm:pt modelId="{F0FEF5A9-A570-D548-B11B-32B1A88EC494}" type="pres">
      <dgm:prSet presAssocID="{F6378306-6426-3349-9F60-A5B38B0745ED}" presName="text4" presStyleLbl="fgAcc4" presStyleIdx="3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8B345FE-4986-5348-B38E-968D84AC378F}" type="pres">
      <dgm:prSet presAssocID="{F6378306-6426-3349-9F60-A5B38B0745ED}" presName="hierChild5" presStyleCnt="0"/>
      <dgm:spPr/>
    </dgm:pt>
    <dgm:pt modelId="{3F3AC89E-6C1A-0347-9194-A62DDAF29CC8}" type="pres">
      <dgm:prSet presAssocID="{77E3A09E-5F16-A345-B2BC-1E6F53CEDB80}" presName="Name23" presStyleLbl="parChTrans1D4" presStyleIdx="4" presStyleCnt="6"/>
      <dgm:spPr/>
      <dgm:t>
        <a:bodyPr/>
        <a:lstStyle/>
        <a:p>
          <a:endParaRPr lang="it-IT"/>
        </a:p>
      </dgm:t>
    </dgm:pt>
    <dgm:pt modelId="{EC060CD4-DE7C-A14C-97FF-623F79CCD506}" type="pres">
      <dgm:prSet presAssocID="{7158FBA0-06FA-D64E-865E-93CF7F8A7356}" presName="hierRoot4" presStyleCnt="0"/>
      <dgm:spPr/>
    </dgm:pt>
    <dgm:pt modelId="{50B96493-EC00-6D4A-BF72-CC1944C5C6B0}" type="pres">
      <dgm:prSet presAssocID="{7158FBA0-06FA-D64E-865E-93CF7F8A7356}" presName="composite4" presStyleCnt="0"/>
      <dgm:spPr/>
    </dgm:pt>
    <dgm:pt modelId="{DCBD7C4B-C106-DB49-BF0E-EAE63D10D02F}" type="pres">
      <dgm:prSet presAssocID="{7158FBA0-06FA-D64E-865E-93CF7F8A7356}" presName="background4" presStyleLbl="node4" presStyleIdx="4" presStyleCnt="6"/>
      <dgm:spPr/>
    </dgm:pt>
    <dgm:pt modelId="{C940DFCD-3FDD-BF42-AD66-D5FC08D5046B}" type="pres">
      <dgm:prSet presAssocID="{7158FBA0-06FA-D64E-865E-93CF7F8A7356}" presName="text4" presStyleLbl="fgAcc4" presStyleIdx="4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FE61B53-40CC-BC49-A897-25D16C916A76}" type="pres">
      <dgm:prSet presAssocID="{7158FBA0-06FA-D64E-865E-93CF7F8A7356}" presName="hierChild5" presStyleCnt="0"/>
      <dgm:spPr/>
    </dgm:pt>
    <dgm:pt modelId="{569A4360-ED17-3144-A543-5944D6EDEB4E}" type="pres">
      <dgm:prSet presAssocID="{D6FF6470-FFBA-B24F-BD35-B1271BCAE778}" presName="Name23" presStyleLbl="parChTrans1D4" presStyleIdx="5" presStyleCnt="6"/>
      <dgm:spPr/>
      <dgm:t>
        <a:bodyPr/>
        <a:lstStyle/>
        <a:p>
          <a:endParaRPr lang="it-IT"/>
        </a:p>
      </dgm:t>
    </dgm:pt>
    <dgm:pt modelId="{FD1F7899-57BC-1941-93AB-1509715D1102}" type="pres">
      <dgm:prSet presAssocID="{06A40203-50A7-1A47-A66F-5E02F4C2C3AD}" presName="hierRoot4" presStyleCnt="0"/>
      <dgm:spPr/>
    </dgm:pt>
    <dgm:pt modelId="{24FED57E-0E9F-A141-98AB-C3743FE8CA9C}" type="pres">
      <dgm:prSet presAssocID="{06A40203-50A7-1A47-A66F-5E02F4C2C3AD}" presName="composite4" presStyleCnt="0"/>
      <dgm:spPr/>
    </dgm:pt>
    <dgm:pt modelId="{E4D53E65-0142-DF44-8B5D-AE4050846412}" type="pres">
      <dgm:prSet presAssocID="{06A40203-50A7-1A47-A66F-5E02F4C2C3AD}" presName="background4" presStyleLbl="node4" presStyleIdx="5" presStyleCnt="6"/>
      <dgm:spPr/>
    </dgm:pt>
    <dgm:pt modelId="{0EEE4BA3-70AA-C749-96F2-3A133823CA8F}" type="pres">
      <dgm:prSet presAssocID="{06A40203-50A7-1A47-A66F-5E02F4C2C3AD}" presName="text4" presStyleLbl="fgAcc4" presStyleIdx="5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FF9A34FD-A528-3744-A7A1-67D6B1A6C02B}" type="pres">
      <dgm:prSet presAssocID="{06A40203-50A7-1A47-A66F-5E02F4C2C3AD}" presName="hierChild5" presStyleCnt="0"/>
      <dgm:spPr/>
    </dgm:pt>
  </dgm:ptLst>
  <dgm:cxnLst>
    <dgm:cxn modelId="{6CBAE186-0E49-0D47-9101-2002C9A1208F}" type="presOf" srcId="{9DCCF369-2924-8249-B490-46D71EF4A0A9}" destId="{3FB3025D-E928-9949-B8E0-8FD54688D26E}" srcOrd="0" destOrd="0" presId="urn:microsoft.com/office/officeart/2005/8/layout/hierarchy1"/>
    <dgm:cxn modelId="{791245E7-413F-1D4A-9BAB-2EA2F64C00E1}" type="presOf" srcId="{5626724F-6499-2A4B-AA5E-E1965A82BC0A}" destId="{3078BCF6-3D25-EA46-9DBA-1914D8332125}" srcOrd="0" destOrd="0" presId="urn:microsoft.com/office/officeart/2005/8/layout/hierarchy1"/>
    <dgm:cxn modelId="{D36C3078-A3BB-394B-A622-9E61919E3C81}" srcId="{A7252BDE-9D16-3744-8835-170614588E5E}" destId="{F6378306-6426-3349-9F60-A5B38B0745ED}" srcOrd="1" destOrd="0" parTransId="{94A15882-3398-9B45-A402-FE7F3384B1D8}" sibTransId="{031578CD-CDAD-914E-A2CF-632E63F39504}"/>
    <dgm:cxn modelId="{66D3B4BC-8B88-D547-8976-0BBC748335D4}" type="presOf" srcId="{4982AD80-06C0-EB47-9D60-78AEDF07E38E}" destId="{2511ADF2-5D54-504D-995D-02149F0E8D5D}" srcOrd="0" destOrd="0" presId="urn:microsoft.com/office/officeart/2005/8/layout/hierarchy1"/>
    <dgm:cxn modelId="{3F697BED-FF64-AA4B-9B5E-18FCD7CACED2}" type="presOf" srcId="{F6E3E429-E42E-8942-A4BC-147625833811}" destId="{1A5F8815-7942-8D4D-993C-5400046A818D}" srcOrd="0" destOrd="0" presId="urn:microsoft.com/office/officeart/2005/8/layout/hierarchy1"/>
    <dgm:cxn modelId="{12F7770C-FF66-9A42-A088-06BA1FB7A8C3}" type="presOf" srcId="{0B007A73-777E-D641-AA7F-48D176C6E1B6}" destId="{1AE2FABE-8D56-5D43-A663-DEF620B6A300}" srcOrd="0" destOrd="0" presId="urn:microsoft.com/office/officeart/2005/8/layout/hierarchy1"/>
    <dgm:cxn modelId="{97FA1653-CD1E-7441-AACE-BAD96F520D6D}" srcId="{A25C4ACB-FCE4-BC47-BC6B-A71C25249472}" destId="{1CE01F19-97E1-084A-B29F-75005FB31AFC}" srcOrd="0" destOrd="0" parTransId="{7CC99660-0126-3B49-9A55-480E9358B052}" sibTransId="{8EE4B848-B584-A34D-8FDE-64C20929C6D3}"/>
    <dgm:cxn modelId="{485BAF1B-5216-1046-8117-28582321FABF}" srcId="{7E09760D-5540-C845-8C7F-75E5548491A5}" destId="{924422B1-2C6B-054F-99C1-DD942848B976}" srcOrd="0" destOrd="0" parTransId="{87AE370F-6A8E-9B4F-AD4C-E274B97C323B}" sibTransId="{4D178371-FFB3-D342-BF72-446FC5373A5B}"/>
    <dgm:cxn modelId="{F92C96A0-C9B0-7B4F-A029-603BC1D82D2B}" type="presOf" srcId="{1A2526CB-1B1B-C442-B53C-21D10CEB8D94}" destId="{4AF6A7D0-01B4-6E4F-9FBC-05165F129E07}" srcOrd="0" destOrd="0" presId="urn:microsoft.com/office/officeart/2005/8/layout/hierarchy1"/>
    <dgm:cxn modelId="{2DAFDDFC-1D70-6D45-8F1E-589B1D9F208D}" type="presOf" srcId="{7C86BB4C-6A77-094E-AF71-1711CA6F92F7}" destId="{C7807359-D819-3743-8264-E768B451B89E}" srcOrd="0" destOrd="0" presId="urn:microsoft.com/office/officeart/2005/8/layout/hierarchy1"/>
    <dgm:cxn modelId="{1980A6D3-AE26-2E4B-9368-80F1CB102898}" type="presOf" srcId="{A25C4ACB-FCE4-BC47-BC6B-A71C25249472}" destId="{00075A76-D4C6-574D-BAEB-DE6E98907A31}" srcOrd="0" destOrd="0" presId="urn:microsoft.com/office/officeart/2005/8/layout/hierarchy1"/>
    <dgm:cxn modelId="{8286D39B-1946-7042-B1E9-44AF72A6AF10}" srcId="{1CE01F19-97E1-084A-B29F-75005FB31AFC}" destId="{9DCCF369-2924-8249-B490-46D71EF4A0A9}" srcOrd="0" destOrd="0" parTransId="{4982AD80-06C0-EB47-9D60-78AEDF07E38E}" sibTransId="{5FF98440-0DC7-A249-9DF8-B2A7031A1406}"/>
    <dgm:cxn modelId="{2F57FC5B-E8A2-AA4B-AFB1-13D1B975B580}" type="presOf" srcId="{06A40203-50A7-1A47-A66F-5E02F4C2C3AD}" destId="{0EEE4BA3-70AA-C749-96F2-3A133823CA8F}" srcOrd="0" destOrd="0" presId="urn:microsoft.com/office/officeart/2005/8/layout/hierarchy1"/>
    <dgm:cxn modelId="{7E70EC52-BB32-AC4C-8461-5B3C06DD9171}" srcId="{1CE01F19-97E1-084A-B29F-75005FB31AFC}" destId="{1A2526CB-1B1B-C442-B53C-21D10CEB8D94}" srcOrd="1" destOrd="0" parTransId="{7C86BB4C-6A77-094E-AF71-1711CA6F92F7}" sibTransId="{8C85F337-0223-E046-90E1-F633D40E3765}"/>
    <dgm:cxn modelId="{5BC2BC50-27E2-CC48-817B-81898FFB2D13}" type="presOf" srcId="{7158FBA0-06FA-D64E-865E-93CF7F8A7356}" destId="{C940DFCD-3FDD-BF42-AD66-D5FC08D5046B}" srcOrd="0" destOrd="0" presId="urn:microsoft.com/office/officeart/2005/8/layout/hierarchy1"/>
    <dgm:cxn modelId="{BE2EAB60-44FE-4B45-BA28-0DA6ECEF7125}" srcId="{F6378306-6426-3349-9F60-A5B38B0745ED}" destId="{06A40203-50A7-1A47-A66F-5E02F4C2C3AD}" srcOrd="1" destOrd="0" parTransId="{D6FF6470-FFBA-B24F-BD35-B1271BCAE778}" sibTransId="{0D10005B-6F6F-9340-AB46-F15A4000C917}"/>
    <dgm:cxn modelId="{84313EA2-DED4-484E-B355-5DE9867A4806}" srcId="{07CAEC64-F61D-F14A-B4E5-88F7BDA97A56}" destId="{A7252BDE-9D16-3744-8835-170614588E5E}" srcOrd="1" destOrd="0" parTransId="{03E9D97A-59CF-0E47-8FE0-9E38DCBCDCE3}" sibTransId="{F1A1713E-46C2-F44D-8716-5398124134D6}"/>
    <dgm:cxn modelId="{91D4713A-E80A-8146-B9D0-AA10484B03D0}" type="presOf" srcId="{03E9D97A-59CF-0E47-8FE0-9E38DCBCDCE3}" destId="{2D4C364F-133F-D149-A589-46596C288F94}" srcOrd="0" destOrd="0" presId="urn:microsoft.com/office/officeart/2005/8/layout/hierarchy1"/>
    <dgm:cxn modelId="{D8173DCB-F06D-2C49-A85C-0B79681F07A0}" type="presOf" srcId="{6EA9621F-2EE6-6D42-9194-B8AAD3131C78}" destId="{7499CEC8-87A7-8F49-985F-1F9A662A5334}" srcOrd="0" destOrd="0" presId="urn:microsoft.com/office/officeart/2005/8/layout/hierarchy1"/>
    <dgm:cxn modelId="{C8259816-89E5-EE47-A08D-48366F3B7C41}" type="presOf" srcId="{7CC99660-0126-3B49-9A55-480E9358B052}" destId="{319C9B44-DD84-C94D-B392-8A550F044134}" srcOrd="0" destOrd="0" presId="urn:microsoft.com/office/officeart/2005/8/layout/hierarchy1"/>
    <dgm:cxn modelId="{58711175-D822-A647-9C58-CD3E2706CE9E}" type="presOf" srcId="{F6378306-6426-3349-9F60-A5B38B0745ED}" destId="{F0FEF5A9-A570-D548-B11B-32B1A88EC494}" srcOrd="0" destOrd="0" presId="urn:microsoft.com/office/officeart/2005/8/layout/hierarchy1"/>
    <dgm:cxn modelId="{A24E0309-E3DD-034A-8935-07F5E2714ABF}" type="presOf" srcId="{94A15882-3398-9B45-A402-FE7F3384B1D8}" destId="{1ECBDE29-51A8-7D4F-AD97-F316DB423F7D}" srcOrd="0" destOrd="0" presId="urn:microsoft.com/office/officeart/2005/8/layout/hierarchy1"/>
    <dgm:cxn modelId="{44C717C2-54AD-0F45-AFF9-80A95539F1CB}" type="presOf" srcId="{D4FBB895-DAE7-EE48-93BC-CFFC237878E6}" destId="{F5E14009-B592-5F45-86FE-F0F4AD703847}" srcOrd="0" destOrd="0" presId="urn:microsoft.com/office/officeart/2005/8/layout/hierarchy1"/>
    <dgm:cxn modelId="{D8C25CED-CC41-DF42-8849-F614FC199D57}" srcId="{924422B1-2C6B-054F-99C1-DD942848B976}" destId="{07CAEC64-F61D-F14A-B4E5-88F7BDA97A56}" srcOrd="1" destOrd="0" parTransId="{FC6D00AB-EAE2-B543-B783-1B3A5348D426}" sibTransId="{C0C0A336-F1A4-D345-8845-02A8E8A1C43B}"/>
    <dgm:cxn modelId="{5F6346D6-8301-0F4F-9689-8540290F916B}" srcId="{A7252BDE-9D16-3744-8835-170614588E5E}" destId="{6EA9621F-2EE6-6D42-9194-B8AAD3131C78}" srcOrd="0" destOrd="0" parTransId="{F9F884EA-94A8-D04D-8DC8-15F7C0E4C43F}" sibTransId="{936A78CB-82F5-CF4A-A85D-72B6F917D0C9}"/>
    <dgm:cxn modelId="{35ED5AAB-AF3C-ED4E-9A8D-1CE462C7FF26}" srcId="{07CAEC64-F61D-F14A-B4E5-88F7BDA97A56}" destId="{B8333932-EE74-FD46-BB30-920BE139A5DD}" srcOrd="0" destOrd="0" parTransId="{5626724F-6499-2A4B-AA5E-E1965A82BC0A}" sibTransId="{645D00E4-8369-8347-8EFA-A53D5227D3B8}"/>
    <dgm:cxn modelId="{816157D2-1418-F140-BF6D-C2C579A362E2}" type="presOf" srcId="{1CE01F19-97E1-084A-B29F-75005FB31AFC}" destId="{47D30D24-E455-3549-A4CC-5E1FD484A4EA}" srcOrd="0" destOrd="0" presId="urn:microsoft.com/office/officeart/2005/8/layout/hierarchy1"/>
    <dgm:cxn modelId="{FB111DAC-D4BA-7748-BCC0-24226F9582DD}" srcId="{F6378306-6426-3349-9F60-A5B38B0745ED}" destId="{7158FBA0-06FA-D64E-865E-93CF7F8A7356}" srcOrd="0" destOrd="0" parTransId="{77E3A09E-5F16-A345-B2BC-1E6F53CEDB80}" sibTransId="{722619AC-CEA7-6A4C-9198-133AF77C68F3}"/>
    <dgm:cxn modelId="{DF7130FD-08FA-B44F-BE7F-5EBD36A7719E}" type="presOf" srcId="{77E3A09E-5F16-A345-B2BC-1E6F53CEDB80}" destId="{3F3AC89E-6C1A-0347-9194-A62DDAF29CC8}" srcOrd="0" destOrd="0" presId="urn:microsoft.com/office/officeart/2005/8/layout/hierarchy1"/>
    <dgm:cxn modelId="{6C83CEE9-BFF0-6941-BCA6-B55A2AE3D0A6}" type="presOf" srcId="{07CAEC64-F61D-F14A-B4E5-88F7BDA97A56}" destId="{5F2179F5-EA94-6445-A397-02C295C02426}" srcOrd="0" destOrd="0" presId="urn:microsoft.com/office/officeart/2005/8/layout/hierarchy1"/>
    <dgm:cxn modelId="{A51F5443-2ED4-E948-A5D7-BECF4768D3CB}" type="presOf" srcId="{7E09760D-5540-C845-8C7F-75E5548491A5}" destId="{5EB88AEB-DB08-9143-A970-EEE47F9B0897}" srcOrd="0" destOrd="0" presId="urn:microsoft.com/office/officeart/2005/8/layout/hierarchy1"/>
    <dgm:cxn modelId="{C14635EA-3181-9846-9679-5164B6160E8B}" type="presOf" srcId="{FC6D00AB-EAE2-B543-B783-1B3A5348D426}" destId="{A3BDC22C-9592-0D4C-A78C-1CEEA151B774}" srcOrd="0" destOrd="0" presId="urn:microsoft.com/office/officeart/2005/8/layout/hierarchy1"/>
    <dgm:cxn modelId="{5CD657DE-813A-B649-AB06-7B1D78EA8E9A}" srcId="{A25C4ACB-FCE4-BC47-BC6B-A71C25249472}" destId="{D4FBB895-DAE7-EE48-93BC-CFFC237878E6}" srcOrd="1" destOrd="0" parTransId="{F6E3E429-E42E-8942-A4BC-147625833811}" sibTransId="{3EB8368A-BD7B-2D4C-BCF4-41BF5713BDEC}"/>
    <dgm:cxn modelId="{27DCAE5B-8215-6443-80E0-D540C872DE89}" srcId="{924422B1-2C6B-054F-99C1-DD942848B976}" destId="{A25C4ACB-FCE4-BC47-BC6B-A71C25249472}" srcOrd="0" destOrd="0" parTransId="{0B007A73-777E-D641-AA7F-48D176C6E1B6}" sibTransId="{186D59AE-FC5D-2B49-9568-F91FD0497ED9}"/>
    <dgm:cxn modelId="{EF91C1CD-888B-5945-8132-E83DDC8539BD}" type="presOf" srcId="{D6FF6470-FFBA-B24F-BD35-B1271BCAE778}" destId="{569A4360-ED17-3144-A543-5944D6EDEB4E}" srcOrd="0" destOrd="0" presId="urn:microsoft.com/office/officeart/2005/8/layout/hierarchy1"/>
    <dgm:cxn modelId="{F46E0F65-AB3A-0744-8FE0-86A68E163F31}" type="presOf" srcId="{F9F884EA-94A8-D04D-8DC8-15F7C0E4C43F}" destId="{617AAA17-03E0-9F4B-9D55-BA3A95EED8D7}" srcOrd="0" destOrd="0" presId="urn:microsoft.com/office/officeart/2005/8/layout/hierarchy1"/>
    <dgm:cxn modelId="{6E683312-4656-8E4C-9D31-BD13A0F36E14}" type="presOf" srcId="{B8333932-EE74-FD46-BB30-920BE139A5DD}" destId="{B2D9A090-7CB8-A840-9034-6341D24922CF}" srcOrd="0" destOrd="0" presId="urn:microsoft.com/office/officeart/2005/8/layout/hierarchy1"/>
    <dgm:cxn modelId="{D2A6B0CB-B501-0F46-B627-C0A7987EAD1C}" type="presOf" srcId="{A7252BDE-9D16-3744-8835-170614588E5E}" destId="{4AFE2D7E-5A4B-4944-A38B-E29B9386A7B7}" srcOrd="0" destOrd="0" presId="urn:microsoft.com/office/officeart/2005/8/layout/hierarchy1"/>
    <dgm:cxn modelId="{1BF25AF9-9045-494B-A924-E747FEE511B6}" type="presOf" srcId="{924422B1-2C6B-054F-99C1-DD942848B976}" destId="{39C4812F-3598-214F-A8FB-2797FF6F1794}" srcOrd="0" destOrd="0" presId="urn:microsoft.com/office/officeart/2005/8/layout/hierarchy1"/>
    <dgm:cxn modelId="{C0BCCC41-866F-A64D-87C3-4967865F0BF0}" type="presParOf" srcId="{5EB88AEB-DB08-9143-A970-EEE47F9B0897}" destId="{A6CA5013-754A-F44D-802D-0DE115BEFDAD}" srcOrd="0" destOrd="0" presId="urn:microsoft.com/office/officeart/2005/8/layout/hierarchy1"/>
    <dgm:cxn modelId="{F77DC40A-E897-4F4F-ACBA-42D04DBA8842}" type="presParOf" srcId="{A6CA5013-754A-F44D-802D-0DE115BEFDAD}" destId="{DB222CE0-3863-BF40-9C1B-1FFEC9AF8A32}" srcOrd="0" destOrd="0" presId="urn:microsoft.com/office/officeart/2005/8/layout/hierarchy1"/>
    <dgm:cxn modelId="{9A967408-B440-F24E-8091-8AA907FF58C9}" type="presParOf" srcId="{DB222CE0-3863-BF40-9C1B-1FFEC9AF8A32}" destId="{718C2219-A984-E746-A40E-23886821D41E}" srcOrd="0" destOrd="0" presId="urn:microsoft.com/office/officeart/2005/8/layout/hierarchy1"/>
    <dgm:cxn modelId="{94D42061-CD57-FC4E-B256-9AF81D2CC8DC}" type="presParOf" srcId="{DB222CE0-3863-BF40-9C1B-1FFEC9AF8A32}" destId="{39C4812F-3598-214F-A8FB-2797FF6F1794}" srcOrd="1" destOrd="0" presId="urn:microsoft.com/office/officeart/2005/8/layout/hierarchy1"/>
    <dgm:cxn modelId="{41B9F48C-DFB0-7C43-9832-B67FF988D186}" type="presParOf" srcId="{A6CA5013-754A-F44D-802D-0DE115BEFDAD}" destId="{0AD9D442-903A-524D-A946-1B380D48CBF8}" srcOrd="1" destOrd="0" presId="urn:microsoft.com/office/officeart/2005/8/layout/hierarchy1"/>
    <dgm:cxn modelId="{B8218464-544C-4348-A325-C58E797AD248}" type="presParOf" srcId="{0AD9D442-903A-524D-A946-1B380D48CBF8}" destId="{1AE2FABE-8D56-5D43-A663-DEF620B6A300}" srcOrd="0" destOrd="0" presId="urn:microsoft.com/office/officeart/2005/8/layout/hierarchy1"/>
    <dgm:cxn modelId="{D0500000-BB2E-E945-987B-DD39AF7C4CC1}" type="presParOf" srcId="{0AD9D442-903A-524D-A946-1B380D48CBF8}" destId="{3F825FBD-839C-EE49-B91A-2242D099CF1B}" srcOrd="1" destOrd="0" presId="urn:microsoft.com/office/officeart/2005/8/layout/hierarchy1"/>
    <dgm:cxn modelId="{E0A8CF0E-DE4B-2F4B-813A-5337EF1F635F}" type="presParOf" srcId="{3F825FBD-839C-EE49-B91A-2242D099CF1B}" destId="{7B89EF63-0D05-B642-B74B-3366A6BA5B27}" srcOrd="0" destOrd="0" presId="urn:microsoft.com/office/officeart/2005/8/layout/hierarchy1"/>
    <dgm:cxn modelId="{7DA64ECA-3E53-9040-A9A7-7ECE7FB55845}" type="presParOf" srcId="{7B89EF63-0D05-B642-B74B-3366A6BA5B27}" destId="{48FD3A90-B7F4-E44C-A4C2-063704658490}" srcOrd="0" destOrd="0" presId="urn:microsoft.com/office/officeart/2005/8/layout/hierarchy1"/>
    <dgm:cxn modelId="{3527FF86-82B4-F54E-8277-7542D7F529E4}" type="presParOf" srcId="{7B89EF63-0D05-B642-B74B-3366A6BA5B27}" destId="{00075A76-D4C6-574D-BAEB-DE6E98907A31}" srcOrd="1" destOrd="0" presId="urn:microsoft.com/office/officeart/2005/8/layout/hierarchy1"/>
    <dgm:cxn modelId="{16F8ABF1-875C-F34C-82FC-A4252306370E}" type="presParOf" srcId="{3F825FBD-839C-EE49-B91A-2242D099CF1B}" destId="{0080EF59-F53C-0A4F-B130-86CDEB575673}" srcOrd="1" destOrd="0" presId="urn:microsoft.com/office/officeart/2005/8/layout/hierarchy1"/>
    <dgm:cxn modelId="{BDC3AE17-5B0A-B943-9AD0-A8396351567A}" type="presParOf" srcId="{0080EF59-F53C-0A4F-B130-86CDEB575673}" destId="{319C9B44-DD84-C94D-B392-8A550F044134}" srcOrd="0" destOrd="0" presId="urn:microsoft.com/office/officeart/2005/8/layout/hierarchy1"/>
    <dgm:cxn modelId="{20725EBB-E501-254B-851E-02935AB9050F}" type="presParOf" srcId="{0080EF59-F53C-0A4F-B130-86CDEB575673}" destId="{20312CD3-7483-984E-A9F2-74503EAB39EE}" srcOrd="1" destOrd="0" presId="urn:microsoft.com/office/officeart/2005/8/layout/hierarchy1"/>
    <dgm:cxn modelId="{8A64507E-8D59-EA4B-9EA1-B28C7DC54615}" type="presParOf" srcId="{20312CD3-7483-984E-A9F2-74503EAB39EE}" destId="{AD95C645-09B0-424C-8987-52B1AACAD73D}" srcOrd="0" destOrd="0" presId="urn:microsoft.com/office/officeart/2005/8/layout/hierarchy1"/>
    <dgm:cxn modelId="{5F832FFA-41A6-7047-AF90-4FEAF9A07E52}" type="presParOf" srcId="{AD95C645-09B0-424C-8987-52B1AACAD73D}" destId="{1ED7C65E-1D3B-6345-B3CC-B2F5CCB9533D}" srcOrd="0" destOrd="0" presId="urn:microsoft.com/office/officeart/2005/8/layout/hierarchy1"/>
    <dgm:cxn modelId="{A9187D2E-840C-B845-AD24-10BF70A0703F}" type="presParOf" srcId="{AD95C645-09B0-424C-8987-52B1AACAD73D}" destId="{47D30D24-E455-3549-A4CC-5E1FD484A4EA}" srcOrd="1" destOrd="0" presId="urn:microsoft.com/office/officeart/2005/8/layout/hierarchy1"/>
    <dgm:cxn modelId="{F277CCDB-05DF-1443-8719-67CAE863A294}" type="presParOf" srcId="{20312CD3-7483-984E-A9F2-74503EAB39EE}" destId="{C8893E42-7886-E643-9B3B-5DDE43307BE0}" srcOrd="1" destOrd="0" presId="urn:microsoft.com/office/officeart/2005/8/layout/hierarchy1"/>
    <dgm:cxn modelId="{55E898DA-EC03-4045-B0CB-A1721350BF8A}" type="presParOf" srcId="{C8893E42-7886-E643-9B3B-5DDE43307BE0}" destId="{2511ADF2-5D54-504D-995D-02149F0E8D5D}" srcOrd="0" destOrd="0" presId="urn:microsoft.com/office/officeart/2005/8/layout/hierarchy1"/>
    <dgm:cxn modelId="{B3EC9E44-FB3B-C845-9EEE-B88C0BE3E833}" type="presParOf" srcId="{C8893E42-7886-E643-9B3B-5DDE43307BE0}" destId="{8890CCC1-65D8-D248-A9B2-C9A6641F24AA}" srcOrd="1" destOrd="0" presId="urn:microsoft.com/office/officeart/2005/8/layout/hierarchy1"/>
    <dgm:cxn modelId="{E37418EE-5A8B-2E43-9030-0F73305134BA}" type="presParOf" srcId="{8890CCC1-65D8-D248-A9B2-C9A6641F24AA}" destId="{B83ACE29-BDED-9D4F-875A-24D175DF9367}" srcOrd="0" destOrd="0" presId="urn:microsoft.com/office/officeart/2005/8/layout/hierarchy1"/>
    <dgm:cxn modelId="{2D5A8BA9-421D-E842-8106-C42DD412A803}" type="presParOf" srcId="{B83ACE29-BDED-9D4F-875A-24D175DF9367}" destId="{5A931F0C-EC0A-AA4B-878A-739A557124CF}" srcOrd="0" destOrd="0" presId="urn:microsoft.com/office/officeart/2005/8/layout/hierarchy1"/>
    <dgm:cxn modelId="{1CB78ECE-168D-3140-A8FF-991DE3C213B7}" type="presParOf" srcId="{B83ACE29-BDED-9D4F-875A-24D175DF9367}" destId="{3FB3025D-E928-9949-B8E0-8FD54688D26E}" srcOrd="1" destOrd="0" presId="urn:microsoft.com/office/officeart/2005/8/layout/hierarchy1"/>
    <dgm:cxn modelId="{804B9F2E-6A6D-7A43-8C45-283086E8FD2D}" type="presParOf" srcId="{8890CCC1-65D8-D248-A9B2-C9A6641F24AA}" destId="{BC107ABD-6927-404F-9CCD-0CC5DD9F6408}" srcOrd="1" destOrd="0" presId="urn:microsoft.com/office/officeart/2005/8/layout/hierarchy1"/>
    <dgm:cxn modelId="{F450DAC6-6A42-4B4E-BD2E-3B43408C41DB}" type="presParOf" srcId="{C8893E42-7886-E643-9B3B-5DDE43307BE0}" destId="{C7807359-D819-3743-8264-E768B451B89E}" srcOrd="2" destOrd="0" presId="urn:microsoft.com/office/officeart/2005/8/layout/hierarchy1"/>
    <dgm:cxn modelId="{03346DF4-3CCD-C04B-A045-2B653DE70BBF}" type="presParOf" srcId="{C8893E42-7886-E643-9B3B-5DDE43307BE0}" destId="{130FE8D5-1CA2-034D-BE7C-659ABD4542F5}" srcOrd="3" destOrd="0" presId="urn:microsoft.com/office/officeart/2005/8/layout/hierarchy1"/>
    <dgm:cxn modelId="{C275F733-F7D4-2C44-8282-8D2CF29431D3}" type="presParOf" srcId="{130FE8D5-1CA2-034D-BE7C-659ABD4542F5}" destId="{2E524C50-1572-E344-9AEC-B668F3678ED9}" srcOrd="0" destOrd="0" presId="urn:microsoft.com/office/officeart/2005/8/layout/hierarchy1"/>
    <dgm:cxn modelId="{385D2A5F-9755-A949-B3AB-A4012543E7EA}" type="presParOf" srcId="{2E524C50-1572-E344-9AEC-B668F3678ED9}" destId="{BC588244-F1F1-3343-9F40-77D35F97E7BA}" srcOrd="0" destOrd="0" presId="urn:microsoft.com/office/officeart/2005/8/layout/hierarchy1"/>
    <dgm:cxn modelId="{EF7EB69B-0588-6840-8197-3E084DE2A105}" type="presParOf" srcId="{2E524C50-1572-E344-9AEC-B668F3678ED9}" destId="{4AF6A7D0-01B4-6E4F-9FBC-05165F129E07}" srcOrd="1" destOrd="0" presId="urn:microsoft.com/office/officeart/2005/8/layout/hierarchy1"/>
    <dgm:cxn modelId="{B3D2EEA3-F6F1-F54E-8DA6-EE725850294B}" type="presParOf" srcId="{130FE8D5-1CA2-034D-BE7C-659ABD4542F5}" destId="{3D3ADFDD-573B-4A47-A293-DB4CBF84158C}" srcOrd="1" destOrd="0" presId="urn:microsoft.com/office/officeart/2005/8/layout/hierarchy1"/>
    <dgm:cxn modelId="{127C2B01-8646-6B41-8E7A-42C27C890933}" type="presParOf" srcId="{0080EF59-F53C-0A4F-B130-86CDEB575673}" destId="{1A5F8815-7942-8D4D-993C-5400046A818D}" srcOrd="2" destOrd="0" presId="urn:microsoft.com/office/officeart/2005/8/layout/hierarchy1"/>
    <dgm:cxn modelId="{EE04CA8F-C28B-8E42-9728-F47469ED721E}" type="presParOf" srcId="{0080EF59-F53C-0A4F-B130-86CDEB575673}" destId="{0C5A60C7-330F-5B46-AB89-B60A4E7558A2}" srcOrd="3" destOrd="0" presId="urn:microsoft.com/office/officeart/2005/8/layout/hierarchy1"/>
    <dgm:cxn modelId="{D6062088-3744-284A-9355-7B44CC22E58E}" type="presParOf" srcId="{0C5A60C7-330F-5B46-AB89-B60A4E7558A2}" destId="{7228C52B-D112-4D4D-B817-1A03EA87FEB9}" srcOrd="0" destOrd="0" presId="urn:microsoft.com/office/officeart/2005/8/layout/hierarchy1"/>
    <dgm:cxn modelId="{D9BC686A-1079-4B49-81E7-A2A095B0B0DE}" type="presParOf" srcId="{7228C52B-D112-4D4D-B817-1A03EA87FEB9}" destId="{769C379D-4670-0845-B264-E1292A25D346}" srcOrd="0" destOrd="0" presId="urn:microsoft.com/office/officeart/2005/8/layout/hierarchy1"/>
    <dgm:cxn modelId="{8E27A886-D822-C549-844E-1022EFB598CE}" type="presParOf" srcId="{7228C52B-D112-4D4D-B817-1A03EA87FEB9}" destId="{F5E14009-B592-5F45-86FE-F0F4AD703847}" srcOrd="1" destOrd="0" presId="urn:microsoft.com/office/officeart/2005/8/layout/hierarchy1"/>
    <dgm:cxn modelId="{830ACE1C-E206-A44D-AECD-F9470E21DF80}" type="presParOf" srcId="{0C5A60C7-330F-5B46-AB89-B60A4E7558A2}" destId="{3F9E9F14-41A0-BB47-B033-BF2638E4EC61}" srcOrd="1" destOrd="0" presId="urn:microsoft.com/office/officeart/2005/8/layout/hierarchy1"/>
    <dgm:cxn modelId="{E2FAC548-63FC-DB44-A348-2F076A9C8577}" type="presParOf" srcId="{0AD9D442-903A-524D-A946-1B380D48CBF8}" destId="{A3BDC22C-9592-0D4C-A78C-1CEEA151B774}" srcOrd="2" destOrd="0" presId="urn:microsoft.com/office/officeart/2005/8/layout/hierarchy1"/>
    <dgm:cxn modelId="{E10A4D1E-71F5-0847-B409-3374F463294C}" type="presParOf" srcId="{0AD9D442-903A-524D-A946-1B380D48CBF8}" destId="{6B4CDDD0-ABC5-0D49-A959-349978FD7559}" srcOrd="3" destOrd="0" presId="urn:microsoft.com/office/officeart/2005/8/layout/hierarchy1"/>
    <dgm:cxn modelId="{5081CFC9-907F-CB4E-BCE9-6A85094C8E20}" type="presParOf" srcId="{6B4CDDD0-ABC5-0D49-A959-349978FD7559}" destId="{39D24FE0-CB90-7A4A-B5B1-29CD1BFCDE92}" srcOrd="0" destOrd="0" presId="urn:microsoft.com/office/officeart/2005/8/layout/hierarchy1"/>
    <dgm:cxn modelId="{6A34AE32-541D-C04F-8D80-BB4170536ED1}" type="presParOf" srcId="{39D24FE0-CB90-7A4A-B5B1-29CD1BFCDE92}" destId="{D52591C3-2AD8-D242-B8DE-C967B55E2170}" srcOrd="0" destOrd="0" presId="urn:microsoft.com/office/officeart/2005/8/layout/hierarchy1"/>
    <dgm:cxn modelId="{C487EEED-7843-8F47-B96A-03BFC2C39281}" type="presParOf" srcId="{39D24FE0-CB90-7A4A-B5B1-29CD1BFCDE92}" destId="{5F2179F5-EA94-6445-A397-02C295C02426}" srcOrd="1" destOrd="0" presId="urn:microsoft.com/office/officeart/2005/8/layout/hierarchy1"/>
    <dgm:cxn modelId="{AABDFBCB-2B9A-334D-859C-F48675A66E84}" type="presParOf" srcId="{6B4CDDD0-ABC5-0D49-A959-349978FD7559}" destId="{301BC221-5B0E-484F-9716-0F0559F88EA3}" srcOrd="1" destOrd="0" presId="urn:microsoft.com/office/officeart/2005/8/layout/hierarchy1"/>
    <dgm:cxn modelId="{FBDF75BE-FBAB-5B47-A429-8452A0275E75}" type="presParOf" srcId="{301BC221-5B0E-484F-9716-0F0559F88EA3}" destId="{3078BCF6-3D25-EA46-9DBA-1914D8332125}" srcOrd="0" destOrd="0" presId="urn:microsoft.com/office/officeart/2005/8/layout/hierarchy1"/>
    <dgm:cxn modelId="{3BDC83CD-4595-B147-8999-9A6226B76007}" type="presParOf" srcId="{301BC221-5B0E-484F-9716-0F0559F88EA3}" destId="{2F9895E5-9FD9-304F-B6C8-F510C8B0FFC0}" srcOrd="1" destOrd="0" presId="urn:microsoft.com/office/officeart/2005/8/layout/hierarchy1"/>
    <dgm:cxn modelId="{3A47AC69-0EE6-CD4D-B964-6332220DBEB7}" type="presParOf" srcId="{2F9895E5-9FD9-304F-B6C8-F510C8B0FFC0}" destId="{9B20D9A5-1832-B24D-8F0D-E1C705EBD527}" srcOrd="0" destOrd="0" presId="urn:microsoft.com/office/officeart/2005/8/layout/hierarchy1"/>
    <dgm:cxn modelId="{8220B8EA-F78C-9A4D-B6A8-82DC538BD59A}" type="presParOf" srcId="{9B20D9A5-1832-B24D-8F0D-E1C705EBD527}" destId="{3BD3F823-806B-1845-8FAF-0DC75FD46A2C}" srcOrd="0" destOrd="0" presId="urn:microsoft.com/office/officeart/2005/8/layout/hierarchy1"/>
    <dgm:cxn modelId="{B270CCED-04CB-4743-9723-6130C73386BB}" type="presParOf" srcId="{9B20D9A5-1832-B24D-8F0D-E1C705EBD527}" destId="{B2D9A090-7CB8-A840-9034-6341D24922CF}" srcOrd="1" destOrd="0" presId="urn:microsoft.com/office/officeart/2005/8/layout/hierarchy1"/>
    <dgm:cxn modelId="{E4F829E4-0C35-3643-84E9-6D2ACC549E16}" type="presParOf" srcId="{2F9895E5-9FD9-304F-B6C8-F510C8B0FFC0}" destId="{CCF6B3A3-1E8D-A343-BA08-F85DE9C9B2E5}" srcOrd="1" destOrd="0" presId="urn:microsoft.com/office/officeart/2005/8/layout/hierarchy1"/>
    <dgm:cxn modelId="{2566277B-CA1E-8345-ADA0-11A608D63E49}" type="presParOf" srcId="{301BC221-5B0E-484F-9716-0F0559F88EA3}" destId="{2D4C364F-133F-D149-A589-46596C288F94}" srcOrd="2" destOrd="0" presId="urn:microsoft.com/office/officeart/2005/8/layout/hierarchy1"/>
    <dgm:cxn modelId="{41BB4732-A57E-A742-9834-CE0F9ECD45E9}" type="presParOf" srcId="{301BC221-5B0E-484F-9716-0F0559F88EA3}" destId="{1E5D0D4D-BA2E-D44E-9FE3-E0BCFC3E93CE}" srcOrd="3" destOrd="0" presId="urn:microsoft.com/office/officeart/2005/8/layout/hierarchy1"/>
    <dgm:cxn modelId="{6A7C5165-FBFB-264C-8C2C-5B67CE125B16}" type="presParOf" srcId="{1E5D0D4D-BA2E-D44E-9FE3-E0BCFC3E93CE}" destId="{7564CE4C-FBF9-BF43-8DB3-96124E030FB7}" srcOrd="0" destOrd="0" presId="urn:microsoft.com/office/officeart/2005/8/layout/hierarchy1"/>
    <dgm:cxn modelId="{AA4938DF-3410-824B-91A5-A5BC7348A45B}" type="presParOf" srcId="{7564CE4C-FBF9-BF43-8DB3-96124E030FB7}" destId="{400D8C19-5278-0D41-938C-C7995F85DA3D}" srcOrd="0" destOrd="0" presId="urn:microsoft.com/office/officeart/2005/8/layout/hierarchy1"/>
    <dgm:cxn modelId="{CBD65A50-31E1-3545-81BF-8FF484424F6F}" type="presParOf" srcId="{7564CE4C-FBF9-BF43-8DB3-96124E030FB7}" destId="{4AFE2D7E-5A4B-4944-A38B-E29B9386A7B7}" srcOrd="1" destOrd="0" presId="urn:microsoft.com/office/officeart/2005/8/layout/hierarchy1"/>
    <dgm:cxn modelId="{0532B19D-638F-CA4B-BB59-557A957BAE91}" type="presParOf" srcId="{1E5D0D4D-BA2E-D44E-9FE3-E0BCFC3E93CE}" destId="{86503800-5709-F549-A9EA-36A9CA94EC0E}" srcOrd="1" destOrd="0" presId="urn:microsoft.com/office/officeart/2005/8/layout/hierarchy1"/>
    <dgm:cxn modelId="{46C7DA41-FF8D-794F-B28E-CB9C2DEB59F2}" type="presParOf" srcId="{86503800-5709-F549-A9EA-36A9CA94EC0E}" destId="{617AAA17-03E0-9F4B-9D55-BA3A95EED8D7}" srcOrd="0" destOrd="0" presId="urn:microsoft.com/office/officeart/2005/8/layout/hierarchy1"/>
    <dgm:cxn modelId="{17C9EB5E-F786-D543-A19E-24E918ABF23A}" type="presParOf" srcId="{86503800-5709-F549-A9EA-36A9CA94EC0E}" destId="{C6BB15D1-6EAC-D34C-80C5-42C390C627A3}" srcOrd="1" destOrd="0" presId="urn:microsoft.com/office/officeart/2005/8/layout/hierarchy1"/>
    <dgm:cxn modelId="{A9B3193E-EA4B-4840-A532-2B04E3CE9199}" type="presParOf" srcId="{C6BB15D1-6EAC-D34C-80C5-42C390C627A3}" destId="{3F8FA3C7-4B9C-7145-B0DC-42FC0BF1156C}" srcOrd="0" destOrd="0" presId="urn:microsoft.com/office/officeart/2005/8/layout/hierarchy1"/>
    <dgm:cxn modelId="{5FA68AC6-2DFB-3648-81DC-E5CA6E3DE82C}" type="presParOf" srcId="{3F8FA3C7-4B9C-7145-B0DC-42FC0BF1156C}" destId="{91462A2B-DD66-B44E-8D93-641CC35634F7}" srcOrd="0" destOrd="0" presId="urn:microsoft.com/office/officeart/2005/8/layout/hierarchy1"/>
    <dgm:cxn modelId="{ADB22AA3-5AEE-BB48-BFFE-07419E9456CA}" type="presParOf" srcId="{3F8FA3C7-4B9C-7145-B0DC-42FC0BF1156C}" destId="{7499CEC8-87A7-8F49-985F-1F9A662A5334}" srcOrd="1" destOrd="0" presId="urn:microsoft.com/office/officeart/2005/8/layout/hierarchy1"/>
    <dgm:cxn modelId="{BE7F62F5-95AF-F545-8221-847087763A9D}" type="presParOf" srcId="{C6BB15D1-6EAC-D34C-80C5-42C390C627A3}" destId="{E78EF817-522F-8C40-BBA2-BB172E6AD87D}" srcOrd="1" destOrd="0" presId="urn:microsoft.com/office/officeart/2005/8/layout/hierarchy1"/>
    <dgm:cxn modelId="{EC8BC4B7-5F15-0F42-89BB-212CC750FFF0}" type="presParOf" srcId="{86503800-5709-F549-A9EA-36A9CA94EC0E}" destId="{1ECBDE29-51A8-7D4F-AD97-F316DB423F7D}" srcOrd="2" destOrd="0" presId="urn:microsoft.com/office/officeart/2005/8/layout/hierarchy1"/>
    <dgm:cxn modelId="{4F10AB5F-D845-644A-9883-8C6A3E26DACC}" type="presParOf" srcId="{86503800-5709-F549-A9EA-36A9CA94EC0E}" destId="{80C9430E-FF27-B04F-9418-24EF538151AE}" srcOrd="3" destOrd="0" presId="urn:microsoft.com/office/officeart/2005/8/layout/hierarchy1"/>
    <dgm:cxn modelId="{FD497229-DC0E-B946-BDA3-362E7DC33636}" type="presParOf" srcId="{80C9430E-FF27-B04F-9418-24EF538151AE}" destId="{4927132A-882F-9640-BDBF-BA544AF55352}" srcOrd="0" destOrd="0" presId="urn:microsoft.com/office/officeart/2005/8/layout/hierarchy1"/>
    <dgm:cxn modelId="{A161B9A9-B298-A242-8801-714EF5CBEE4E}" type="presParOf" srcId="{4927132A-882F-9640-BDBF-BA544AF55352}" destId="{1D0BE860-C67A-B04D-B516-0C44CA34A6AA}" srcOrd="0" destOrd="0" presId="urn:microsoft.com/office/officeart/2005/8/layout/hierarchy1"/>
    <dgm:cxn modelId="{21C07138-AE68-6A4B-A91D-06FE12E45B4E}" type="presParOf" srcId="{4927132A-882F-9640-BDBF-BA544AF55352}" destId="{F0FEF5A9-A570-D548-B11B-32B1A88EC494}" srcOrd="1" destOrd="0" presId="urn:microsoft.com/office/officeart/2005/8/layout/hierarchy1"/>
    <dgm:cxn modelId="{281BCB12-30CB-2F44-96E7-558689A84FA3}" type="presParOf" srcId="{80C9430E-FF27-B04F-9418-24EF538151AE}" destId="{B8B345FE-4986-5348-B38E-968D84AC378F}" srcOrd="1" destOrd="0" presId="urn:microsoft.com/office/officeart/2005/8/layout/hierarchy1"/>
    <dgm:cxn modelId="{630520BA-B939-064E-84FE-87067A463947}" type="presParOf" srcId="{B8B345FE-4986-5348-B38E-968D84AC378F}" destId="{3F3AC89E-6C1A-0347-9194-A62DDAF29CC8}" srcOrd="0" destOrd="0" presId="urn:microsoft.com/office/officeart/2005/8/layout/hierarchy1"/>
    <dgm:cxn modelId="{DE0B921C-882C-CF42-8A44-EF2E1E26A035}" type="presParOf" srcId="{B8B345FE-4986-5348-B38E-968D84AC378F}" destId="{EC060CD4-DE7C-A14C-97FF-623F79CCD506}" srcOrd="1" destOrd="0" presId="urn:microsoft.com/office/officeart/2005/8/layout/hierarchy1"/>
    <dgm:cxn modelId="{B3B00770-6A12-0F4B-8D8F-8B68D2407C26}" type="presParOf" srcId="{EC060CD4-DE7C-A14C-97FF-623F79CCD506}" destId="{50B96493-EC00-6D4A-BF72-CC1944C5C6B0}" srcOrd="0" destOrd="0" presId="urn:microsoft.com/office/officeart/2005/8/layout/hierarchy1"/>
    <dgm:cxn modelId="{7EF9F11F-D31C-E742-9CD1-CA3949B31C4D}" type="presParOf" srcId="{50B96493-EC00-6D4A-BF72-CC1944C5C6B0}" destId="{DCBD7C4B-C106-DB49-BF0E-EAE63D10D02F}" srcOrd="0" destOrd="0" presId="urn:microsoft.com/office/officeart/2005/8/layout/hierarchy1"/>
    <dgm:cxn modelId="{8092F40A-4289-1A4D-9238-16544E19A672}" type="presParOf" srcId="{50B96493-EC00-6D4A-BF72-CC1944C5C6B0}" destId="{C940DFCD-3FDD-BF42-AD66-D5FC08D5046B}" srcOrd="1" destOrd="0" presId="urn:microsoft.com/office/officeart/2005/8/layout/hierarchy1"/>
    <dgm:cxn modelId="{210D9E6F-5285-BC43-A1CA-D9530B693D18}" type="presParOf" srcId="{EC060CD4-DE7C-A14C-97FF-623F79CCD506}" destId="{BFE61B53-40CC-BC49-A897-25D16C916A76}" srcOrd="1" destOrd="0" presId="urn:microsoft.com/office/officeart/2005/8/layout/hierarchy1"/>
    <dgm:cxn modelId="{8F1FBCBA-44BF-F24B-9790-4F122D01593C}" type="presParOf" srcId="{B8B345FE-4986-5348-B38E-968D84AC378F}" destId="{569A4360-ED17-3144-A543-5944D6EDEB4E}" srcOrd="2" destOrd="0" presId="urn:microsoft.com/office/officeart/2005/8/layout/hierarchy1"/>
    <dgm:cxn modelId="{161EB1DB-BD2D-CA4A-8496-9BD3BA1DE30D}" type="presParOf" srcId="{B8B345FE-4986-5348-B38E-968D84AC378F}" destId="{FD1F7899-57BC-1941-93AB-1509715D1102}" srcOrd="3" destOrd="0" presId="urn:microsoft.com/office/officeart/2005/8/layout/hierarchy1"/>
    <dgm:cxn modelId="{B8BC64F6-350D-0F45-B1C5-A4D02154FB17}" type="presParOf" srcId="{FD1F7899-57BC-1941-93AB-1509715D1102}" destId="{24FED57E-0E9F-A141-98AB-C3743FE8CA9C}" srcOrd="0" destOrd="0" presId="urn:microsoft.com/office/officeart/2005/8/layout/hierarchy1"/>
    <dgm:cxn modelId="{57F6E881-AC9D-C34D-8F4D-359AF43F3BBF}" type="presParOf" srcId="{24FED57E-0E9F-A141-98AB-C3743FE8CA9C}" destId="{E4D53E65-0142-DF44-8B5D-AE4050846412}" srcOrd="0" destOrd="0" presId="urn:microsoft.com/office/officeart/2005/8/layout/hierarchy1"/>
    <dgm:cxn modelId="{951E9D86-6421-8E4A-9035-444360E4F0B1}" type="presParOf" srcId="{24FED57E-0E9F-A141-98AB-C3743FE8CA9C}" destId="{0EEE4BA3-70AA-C749-96F2-3A133823CA8F}" srcOrd="1" destOrd="0" presId="urn:microsoft.com/office/officeart/2005/8/layout/hierarchy1"/>
    <dgm:cxn modelId="{C40B09F2-17FC-1146-9547-745056DF921F}" type="presParOf" srcId="{FD1F7899-57BC-1941-93AB-1509715D1102}" destId="{FF9A34FD-A528-3744-A7A1-67D6B1A6C02B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7E09760D-5540-C845-8C7F-75E5548491A5}" type="doc">
      <dgm:prSet loTypeId="urn:microsoft.com/office/officeart/2005/8/layout/hierarchy1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924422B1-2C6B-054F-99C1-DD942848B976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87AE370F-6A8E-9B4F-AD4C-E274B97C323B}" type="parTrans" cxnId="{485BAF1B-5216-1046-8117-28582321FABF}">
      <dgm:prSet/>
      <dgm:spPr/>
      <dgm:t>
        <a:bodyPr/>
        <a:lstStyle/>
        <a:p>
          <a:endParaRPr lang="it-IT"/>
        </a:p>
      </dgm:t>
    </dgm:pt>
    <dgm:pt modelId="{4D178371-FFB3-D342-BF72-446FC5373A5B}" type="sibTrans" cxnId="{485BAF1B-5216-1046-8117-28582321FABF}">
      <dgm:prSet/>
      <dgm:spPr/>
      <dgm:t>
        <a:bodyPr/>
        <a:lstStyle/>
        <a:p>
          <a:endParaRPr lang="it-IT"/>
        </a:p>
      </dgm:t>
    </dgm:pt>
    <dgm:pt modelId="{1CE01F19-97E1-084A-B29F-75005FB31AFC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7CC99660-0126-3B49-9A55-480E9358B052}" type="parTrans" cxnId="{97FA1653-CD1E-7441-AACE-BAD96F520D6D}">
      <dgm:prSet/>
      <dgm:spPr/>
      <dgm:t>
        <a:bodyPr/>
        <a:lstStyle/>
        <a:p>
          <a:endParaRPr lang="it-IT"/>
        </a:p>
      </dgm:t>
    </dgm:pt>
    <dgm:pt modelId="{8EE4B848-B584-A34D-8FDE-64C20929C6D3}" type="sibTrans" cxnId="{97FA1653-CD1E-7441-AACE-BAD96F520D6D}">
      <dgm:prSet/>
      <dgm:spPr/>
      <dgm:t>
        <a:bodyPr/>
        <a:lstStyle/>
        <a:p>
          <a:endParaRPr lang="it-IT"/>
        </a:p>
      </dgm:t>
    </dgm:pt>
    <dgm:pt modelId="{D4FBB895-DAE7-EE48-93BC-CFFC237878E6}">
      <dgm:prSet phldrT="[Testo]"/>
      <dgm:spPr>
        <a:solidFill>
          <a:srgbClr val="FFFF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F6E3E429-E42E-8942-A4BC-147625833811}" type="parTrans" cxnId="{5CD657DE-813A-B649-AB06-7B1D78EA8E9A}">
      <dgm:prSet/>
      <dgm:spPr/>
      <dgm:t>
        <a:bodyPr/>
        <a:lstStyle/>
        <a:p>
          <a:endParaRPr lang="it-IT"/>
        </a:p>
      </dgm:t>
    </dgm:pt>
    <dgm:pt modelId="{3EB8368A-BD7B-2D4C-BCF4-41BF5713BDEC}" type="sibTrans" cxnId="{5CD657DE-813A-B649-AB06-7B1D78EA8E9A}">
      <dgm:prSet/>
      <dgm:spPr/>
      <dgm:t>
        <a:bodyPr/>
        <a:lstStyle/>
        <a:p>
          <a:endParaRPr lang="it-IT"/>
        </a:p>
      </dgm:t>
    </dgm:pt>
    <dgm:pt modelId="{07CAEC64-F61D-F14A-B4E5-88F7BDA97A56}">
      <dgm:prSet phldrT="[Testo]"/>
      <dgm:spPr>
        <a:solidFill>
          <a:srgbClr val="FF8219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FC6D00AB-EAE2-B543-B783-1B3A5348D426}" type="parTrans" cxnId="{D8C25CED-CC41-DF42-8849-F614FC199D57}">
      <dgm:prSet/>
      <dgm:spPr/>
      <dgm:t>
        <a:bodyPr/>
        <a:lstStyle/>
        <a:p>
          <a:endParaRPr lang="it-IT"/>
        </a:p>
      </dgm:t>
    </dgm:pt>
    <dgm:pt modelId="{C0C0A336-F1A4-D345-8845-02A8E8A1C43B}" type="sibTrans" cxnId="{D8C25CED-CC41-DF42-8849-F614FC199D57}">
      <dgm:prSet/>
      <dgm:spPr/>
      <dgm:t>
        <a:bodyPr/>
        <a:lstStyle/>
        <a:p>
          <a:endParaRPr lang="it-IT"/>
        </a:p>
      </dgm:t>
    </dgm:pt>
    <dgm:pt modelId="{B8333932-EE74-FD46-BB30-920BE139A5DD}">
      <dgm:prSet phldrT="[Testo]"/>
      <dgm:spPr>
        <a:solidFill>
          <a:srgbClr val="FFFF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5626724F-6499-2A4B-AA5E-E1965A82BC0A}" type="parTrans" cxnId="{35ED5AAB-AF3C-ED4E-9A8D-1CE462C7FF26}">
      <dgm:prSet/>
      <dgm:spPr/>
      <dgm:t>
        <a:bodyPr/>
        <a:lstStyle/>
        <a:p>
          <a:endParaRPr lang="it-IT"/>
        </a:p>
      </dgm:t>
    </dgm:pt>
    <dgm:pt modelId="{645D00E4-8369-8347-8EFA-A53D5227D3B8}" type="sibTrans" cxnId="{35ED5AAB-AF3C-ED4E-9A8D-1CE462C7FF26}">
      <dgm:prSet/>
      <dgm:spPr/>
      <dgm:t>
        <a:bodyPr/>
        <a:lstStyle/>
        <a:p>
          <a:endParaRPr lang="it-IT"/>
        </a:p>
      </dgm:t>
    </dgm:pt>
    <dgm:pt modelId="{A7252BDE-9D16-3744-8835-170614588E5E}">
      <dgm:prSet phldrT="[Testo]"/>
      <dgm:spPr>
        <a:solidFill>
          <a:srgbClr val="FFFFFF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03E9D97A-59CF-0E47-8FE0-9E38DCBCDCE3}" type="parTrans" cxnId="{84313EA2-DED4-484E-B355-5DE9867A4806}">
      <dgm:prSet/>
      <dgm:spPr/>
      <dgm:t>
        <a:bodyPr/>
        <a:lstStyle/>
        <a:p>
          <a:endParaRPr lang="it-IT"/>
        </a:p>
      </dgm:t>
    </dgm:pt>
    <dgm:pt modelId="{F1A1713E-46C2-F44D-8716-5398124134D6}" type="sibTrans" cxnId="{84313EA2-DED4-484E-B355-5DE9867A4806}">
      <dgm:prSet/>
      <dgm:spPr/>
      <dgm:t>
        <a:bodyPr/>
        <a:lstStyle/>
        <a:p>
          <a:endParaRPr lang="it-IT"/>
        </a:p>
      </dgm:t>
    </dgm:pt>
    <dgm:pt modelId="{6EA9621F-2EE6-6D42-9194-B8AAD3131C78}">
      <dgm:prSet phldrT="[Testo]"/>
      <dgm:spPr/>
      <dgm:t>
        <a:bodyPr/>
        <a:lstStyle/>
        <a:p>
          <a:endParaRPr lang="it-IT" dirty="0"/>
        </a:p>
      </dgm:t>
    </dgm:pt>
    <dgm:pt modelId="{F9F884EA-94A8-D04D-8DC8-15F7C0E4C43F}" type="parTrans" cxnId="{5F6346D6-8301-0F4F-9689-8540290F916B}">
      <dgm:prSet/>
      <dgm:spPr/>
      <dgm:t>
        <a:bodyPr/>
        <a:lstStyle/>
        <a:p>
          <a:endParaRPr lang="it-IT"/>
        </a:p>
      </dgm:t>
    </dgm:pt>
    <dgm:pt modelId="{936A78CB-82F5-CF4A-A85D-72B6F917D0C9}" type="sibTrans" cxnId="{5F6346D6-8301-0F4F-9689-8540290F916B}">
      <dgm:prSet/>
      <dgm:spPr/>
      <dgm:t>
        <a:bodyPr/>
        <a:lstStyle/>
        <a:p>
          <a:endParaRPr lang="it-IT"/>
        </a:p>
      </dgm:t>
    </dgm:pt>
    <dgm:pt modelId="{F6378306-6426-3349-9F60-A5B38B0745ED}">
      <dgm:prSet phldrT="[Testo]"/>
      <dgm:spPr/>
      <dgm:t>
        <a:bodyPr/>
        <a:lstStyle/>
        <a:p>
          <a:endParaRPr lang="it-IT" dirty="0"/>
        </a:p>
      </dgm:t>
    </dgm:pt>
    <dgm:pt modelId="{94A15882-3398-9B45-A402-FE7F3384B1D8}" type="parTrans" cxnId="{D36C3078-A3BB-394B-A622-9E61919E3C81}">
      <dgm:prSet/>
      <dgm:spPr/>
      <dgm:t>
        <a:bodyPr/>
        <a:lstStyle/>
        <a:p>
          <a:endParaRPr lang="it-IT"/>
        </a:p>
      </dgm:t>
    </dgm:pt>
    <dgm:pt modelId="{031578CD-CDAD-914E-A2CF-632E63F39504}" type="sibTrans" cxnId="{D36C3078-A3BB-394B-A622-9E61919E3C81}">
      <dgm:prSet/>
      <dgm:spPr/>
      <dgm:t>
        <a:bodyPr/>
        <a:lstStyle/>
        <a:p>
          <a:endParaRPr lang="it-IT"/>
        </a:p>
      </dgm:t>
    </dgm:pt>
    <dgm:pt modelId="{7158FBA0-06FA-D64E-865E-93CF7F8A7356}">
      <dgm:prSet phldrT="[Testo]"/>
      <dgm:spPr/>
      <dgm:t>
        <a:bodyPr/>
        <a:lstStyle/>
        <a:p>
          <a:endParaRPr lang="it-IT" dirty="0"/>
        </a:p>
      </dgm:t>
    </dgm:pt>
    <dgm:pt modelId="{77E3A09E-5F16-A345-B2BC-1E6F53CEDB80}" type="parTrans" cxnId="{FB111DAC-D4BA-7748-BCC0-24226F9582DD}">
      <dgm:prSet/>
      <dgm:spPr/>
      <dgm:t>
        <a:bodyPr/>
        <a:lstStyle/>
        <a:p>
          <a:endParaRPr lang="it-IT"/>
        </a:p>
      </dgm:t>
    </dgm:pt>
    <dgm:pt modelId="{722619AC-CEA7-6A4C-9198-133AF77C68F3}" type="sibTrans" cxnId="{FB111DAC-D4BA-7748-BCC0-24226F9582DD}">
      <dgm:prSet/>
      <dgm:spPr/>
      <dgm:t>
        <a:bodyPr/>
        <a:lstStyle/>
        <a:p>
          <a:endParaRPr lang="it-IT"/>
        </a:p>
      </dgm:t>
    </dgm:pt>
    <dgm:pt modelId="{06A40203-50A7-1A47-A66F-5E02F4C2C3AD}">
      <dgm:prSet phldrT="[Testo]"/>
      <dgm:spPr/>
      <dgm:t>
        <a:bodyPr/>
        <a:lstStyle/>
        <a:p>
          <a:endParaRPr lang="it-IT" dirty="0"/>
        </a:p>
      </dgm:t>
    </dgm:pt>
    <dgm:pt modelId="{D6FF6470-FFBA-B24F-BD35-B1271BCAE778}" type="parTrans" cxnId="{BE2EAB60-44FE-4B45-BA28-0DA6ECEF7125}">
      <dgm:prSet/>
      <dgm:spPr/>
      <dgm:t>
        <a:bodyPr/>
        <a:lstStyle/>
        <a:p>
          <a:endParaRPr lang="it-IT"/>
        </a:p>
      </dgm:t>
    </dgm:pt>
    <dgm:pt modelId="{0D10005B-6F6F-9340-AB46-F15A4000C917}" type="sibTrans" cxnId="{BE2EAB60-44FE-4B45-BA28-0DA6ECEF7125}">
      <dgm:prSet/>
      <dgm:spPr/>
      <dgm:t>
        <a:bodyPr/>
        <a:lstStyle/>
        <a:p>
          <a:endParaRPr lang="it-IT"/>
        </a:p>
      </dgm:t>
    </dgm:pt>
    <dgm:pt modelId="{9DCCF369-2924-8249-B490-46D71EF4A0A9}">
      <dgm:prSet phldrT="[Testo]"/>
      <dgm:spPr>
        <a:solidFill>
          <a:srgbClr val="CCFFCC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4982AD80-06C0-EB47-9D60-78AEDF07E38E}" type="parTrans" cxnId="{8286D39B-1946-7042-B1E9-44AF72A6AF10}">
      <dgm:prSet/>
      <dgm:spPr/>
      <dgm:t>
        <a:bodyPr/>
        <a:lstStyle/>
        <a:p>
          <a:endParaRPr lang="it-IT"/>
        </a:p>
      </dgm:t>
    </dgm:pt>
    <dgm:pt modelId="{5FF98440-0DC7-A249-9DF8-B2A7031A1406}" type="sibTrans" cxnId="{8286D39B-1946-7042-B1E9-44AF72A6AF10}">
      <dgm:prSet/>
      <dgm:spPr/>
      <dgm:t>
        <a:bodyPr/>
        <a:lstStyle/>
        <a:p>
          <a:endParaRPr lang="it-IT"/>
        </a:p>
      </dgm:t>
    </dgm:pt>
    <dgm:pt modelId="{1A2526CB-1B1B-C442-B53C-21D10CEB8D94}">
      <dgm:prSet phldrT="[Testo]"/>
      <dgm:spPr>
        <a:solidFill>
          <a:srgbClr val="CCFFCC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7C86BB4C-6A77-094E-AF71-1711CA6F92F7}" type="parTrans" cxnId="{7E70EC52-BB32-AC4C-8461-5B3C06DD9171}">
      <dgm:prSet/>
      <dgm:spPr/>
      <dgm:t>
        <a:bodyPr/>
        <a:lstStyle/>
        <a:p>
          <a:endParaRPr lang="it-IT"/>
        </a:p>
      </dgm:t>
    </dgm:pt>
    <dgm:pt modelId="{8C85F337-0223-E046-90E1-F633D40E3765}" type="sibTrans" cxnId="{7E70EC52-BB32-AC4C-8461-5B3C06DD9171}">
      <dgm:prSet/>
      <dgm:spPr/>
      <dgm:t>
        <a:bodyPr/>
        <a:lstStyle/>
        <a:p>
          <a:endParaRPr lang="it-IT"/>
        </a:p>
      </dgm:t>
    </dgm:pt>
    <dgm:pt modelId="{A25C4ACB-FCE4-BC47-BC6B-A71C25249472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186D59AE-FC5D-2B49-9568-F91FD0497ED9}" type="sibTrans" cxnId="{27DCAE5B-8215-6443-80E0-D540C872DE89}">
      <dgm:prSet/>
      <dgm:spPr/>
      <dgm:t>
        <a:bodyPr/>
        <a:lstStyle/>
        <a:p>
          <a:endParaRPr lang="it-IT"/>
        </a:p>
      </dgm:t>
    </dgm:pt>
    <dgm:pt modelId="{0B007A73-777E-D641-AA7F-48D176C6E1B6}" type="parTrans" cxnId="{27DCAE5B-8215-6443-80E0-D540C872DE89}">
      <dgm:prSet/>
      <dgm:spPr/>
      <dgm:t>
        <a:bodyPr/>
        <a:lstStyle/>
        <a:p>
          <a:endParaRPr lang="it-IT"/>
        </a:p>
      </dgm:t>
    </dgm:pt>
    <dgm:pt modelId="{5EB88AEB-DB08-9143-A970-EEE47F9B0897}" type="pres">
      <dgm:prSet presAssocID="{7E09760D-5540-C845-8C7F-75E5548491A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t-IT"/>
        </a:p>
      </dgm:t>
    </dgm:pt>
    <dgm:pt modelId="{A6CA5013-754A-F44D-802D-0DE115BEFDAD}" type="pres">
      <dgm:prSet presAssocID="{924422B1-2C6B-054F-99C1-DD942848B976}" presName="hierRoot1" presStyleCnt="0"/>
      <dgm:spPr/>
    </dgm:pt>
    <dgm:pt modelId="{DB222CE0-3863-BF40-9C1B-1FFEC9AF8A32}" type="pres">
      <dgm:prSet presAssocID="{924422B1-2C6B-054F-99C1-DD942848B976}" presName="composite" presStyleCnt="0"/>
      <dgm:spPr/>
    </dgm:pt>
    <dgm:pt modelId="{718C2219-A984-E746-A40E-23886821D41E}" type="pres">
      <dgm:prSet presAssocID="{924422B1-2C6B-054F-99C1-DD942848B976}" presName="background" presStyleLbl="node0" presStyleIdx="0" presStyleCnt="1"/>
      <dgm:spPr/>
    </dgm:pt>
    <dgm:pt modelId="{39C4812F-3598-214F-A8FB-2797FF6F1794}" type="pres">
      <dgm:prSet presAssocID="{924422B1-2C6B-054F-99C1-DD942848B976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AD9D442-903A-524D-A946-1B380D48CBF8}" type="pres">
      <dgm:prSet presAssocID="{924422B1-2C6B-054F-99C1-DD942848B976}" presName="hierChild2" presStyleCnt="0"/>
      <dgm:spPr/>
    </dgm:pt>
    <dgm:pt modelId="{1AE2FABE-8D56-5D43-A663-DEF620B6A300}" type="pres">
      <dgm:prSet presAssocID="{0B007A73-777E-D641-AA7F-48D176C6E1B6}" presName="Name10" presStyleLbl="parChTrans1D2" presStyleIdx="0" presStyleCnt="2"/>
      <dgm:spPr/>
      <dgm:t>
        <a:bodyPr/>
        <a:lstStyle/>
        <a:p>
          <a:endParaRPr lang="it-IT"/>
        </a:p>
      </dgm:t>
    </dgm:pt>
    <dgm:pt modelId="{3F825FBD-839C-EE49-B91A-2242D099CF1B}" type="pres">
      <dgm:prSet presAssocID="{A25C4ACB-FCE4-BC47-BC6B-A71C25249472}" presName="hierRoot2" presStyleCnt="0"/>
      <dgm:spPr/>
    </dgm:pt>
    <dgm:pt modelId="{7B89EF63-0D05-B642-B74B-3366A6BA5B27}" type="pres">
      <dgm:prSet presAssocID="{A25C4ACB-FCE4-BC47-BC6B-A71C25249472}" presName="composite2" presStyleCnt="0"/>
      <dgm:spPr/>
    </dgm:pt>
    <dgm:pt modelId="{48FD3A90-B7F4-E44C-A4C2-063704658490}" type="pres">
      <dgm:prSet presAssocID="{A25C4ACB-FCE4-BC47-BC6B-A71C25249472}" presName="background2" presStyleLbl="node2" presStyleIdx="0" presStyleCnt="2"/>
      <dgm:spPr/>
    </dgm:pt>
    <dgm:pt modelId="{00075A76-D4C6-574D-BAEB-DE6E98907A31}" type="pres">
      <dgm:prSet presAssocID="{A25C4ACB-FCE4-BC47-BC6B-A71C25249472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080EF59-F53C-0A4F-B130-86CDEB575673}" type="pres">
      <dgm:prSet presAssocID="{A25C4ACB-FCE4-BC47-BC6B-A71C25249472}" presName="hierChild3" presStyleCnt="0"/>
      <dgm:spPr/>
    </dgm:pt>
    <dgm:pt modelId="{319C9B44-DD84-C94D-B392-8A550F044134}" type="pres">
      <dgm:prSet presAssocID="{7CC99660-0126-3B49-9A55-480E9358B052}" presName="Name17" presStyleLbl="parChTrans1D3" presStyleIdx="0" presStyleCnt="4"/>
      <dgm:spPr/>
      <dgm:t>
        <a:bodyPr/>
        <a:lstStyle/>
        <a:p>
          <a:endParaRPr lang="it-IT"/>
        </a:p>
      </dgm:t>
    </dgm:pt>
    <dgm:pt modelId="{20312CD3-7483-984E-A9F2-74503EAB39EE}" type="pres">
      <dgm:prSet presAssocID="{1CE01F19-97E1-084A-B29F-75005FB31AFC}" presName="hierRoot3" presStyleCnt="0"/>
      <dgm:spPr/>
    </dgm:pt>
    <dgm:pt modelId="{AD95C645-09B0-424C-8987-52B1AACAD73D}" type="pres">
      <dgm:prSet presAssocID="{1CE01F19-97E1-084A-B29F-75005FB31AFC}" presName="composite3" presStyleCnt="0"/>
      <dgm:spPr/>
    </dgm:pt>
    <dgm:pt modelId="{1ED7C65E-1D3B-6345-B3CC-B2F5CCB9533D}" type="pres">
      <dgm:prSet presAssocID="{1CE01F19-97E1-084A-B29F-75005FB31AFC}" presName="background3" presStyleLbl="node3" presStyleIdx="0" presStyleCnt="4"/>
      <dgm:spPr/>
    </dgm:pt>
    <dgm:pt modelId="{47D30D24-E455-3549-A4CC-5E1FD484A4EA}" type="pres">
      <dgm:prSet presAssocID="{1CE01F19-97E1-084A-B29F-75005FB31AFC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8893E42-7886-E643-9B3B-5DDE43307BE0}" type="pres">
      <dgm:prSet presAssocID="{1CE01F19-97E1-084A-B29F-75005FB31AFC}" presName="hierChild4" presStyleCnt="0"/>
      <dgm:spPr/>
    </dgm:pt>
    <dgm:pt modelId="{2511ADF2-5D54-504D-995D-02149F0E8D5D}" type="pres">
      <dgm:prSet presAssocID="{4982AD80-06C0-EB47-9D60-78AEDF07E38E}" presName="Name23" presStyleLbl="parChTrans1D4" presStyleIdx="0" presStyleCnt="6"/>
      <dgm:spPr/>
      <dgm:t>
        <a:bodyPr/>
        <a:lstStyle/>
        <a:p>
          <a:endParaRPr lang="it-IT"/>
        </a:p>
      </dgm:t>
    </dgm:pt>
    <dgm:pt modelId="{8890CCC1-65D8-D248-A9B2-C9A6641F24AA}" type="pres">
      <dgm:prSet presAssocID="{9DCCF369-2924-8249-B490-46D71EF4A0A9}" presName="hierRoot4" presStyleCnt="0"/>
      <dgm:spPr/>
    </dgm:pt>
    <dgm:pt modelId="{B83ACE29-BDED-9D4F-875A-24D175DF9367}" type="pres">
      <dgm:prSet presAssocID="{9DCCF369-2924-8249-B490-46D71EF4A0A9}" presName="composite4" presStyleCnt="0"/>
      <dgm:spPr/>
    </dgm:pt>
    <dgm:pt modelId="{5A931F0C-EC0A-AA4B-878A-739A557124CF}" type="pres">
      <dgm:prSet presAssocID="{9DCCF369-2924-8249-B490-46D71EF4A0A9}" presName="background4" presStyleLbl="node4" presStyleIdx="0" presStyleCnt="6"/>
      <dgm:spPr/>
    </dgm:pt>
    <dgm:pt modelId="{3FB3025D-E928-9949-B8E0-8FD54688D26E}" type="pres">
      <dgm:prSet presAssocID="{9DCCF369-2924-8249-B490-46D71EF4A0A9}" presName="text4" presStyleLbl="fgAcc4" presStyleIdx="0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C107ABD-6927-404F-9CCD-0CC5DD9F6408}" type="pres">
      <dgm:prSet presAssocID="{9DCCF369-2924-8249-B490-46D71EF4A0A9}" presName="hierChild5" presStyleCnt="0"/>
      <dgm:spPr/>
    </dgm:pt>
    <dgm:pt modelId="{C7807359-D819-3743-8264-E768B451B89E}" type="pres">
      <dgm:prSet presAssocID="{7C86BB4C-6A77-094E-AF71-1711CA6F92F7}" presName="Name23" presStyleLbl="parChTrans1D4" presStyleIdx="1" presStyleCnt="6"/>
      <dgm:spPr/>
      <dgm:t>
        <a:bodyPr/>
        <a:lstStyle/>
        <a:p>
          <a:endParaRPr lang="it-IT"/>
        </a:p>
      </dgm:t>
    </dgm:pt>
    <dgm:pt modelId="{130FE8D5-1CA2-034D-BE7C-659ABD4542F5}" type="pres">
      <dgm:prSet presAssocID="{1A2526CB-1B1B-C442-B53C-21D10CEB8D94}" presName="hierRoot4" presStyleCnt="0"/>
      <dgm:spPr/>
    </dgm:pt>
    <dgm:pt modelId="{2E524C50-1572-E344-9AEC-B668F3678ED9}" type="pres">
      <dgm:prSet presAssocID="{1A2526CB-1B1B-C442-B53C-21D10CEB8D94}" presName="composite4" presStyleCnt="0"/>
      <dgm:spPr/>
    </dgm:pt>
    <dgm:pt modelId="{BC588244-F1F1-3343-9F40-77D35F97E7BA}" type="pres">
      <dgm:prSet presAssocID="{1A2526CB-1B1B-C442-B53C-21D10CEB8D94}" presName="background4" presStyleLbl="node4" presStyleIdx="1" presStyleCnt="6"/>
      <dgm:spPr/>
    </dgm:pt>
    <dgm:pt modelId="{4AF6A7D0-01B4-6E4F-9FBC-05165F129E07}" type="pres">
      <dgm:prSet presAssocID="{1A2526CB-1B1B-C442-B53C-21D10CEB8D94}" presName="text4" presStyleLbl="fgAcc4" presStyleIdx="1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D3ADFDD-573B-4A47-A293-DB4CBF84158C}" type="pres">
      <dgm:prSet presAssocID="{1A2526CB-1B1B-C442-B53C-21D10CEB8D94}" presName="hierChild5" presStyleCnt="0"/>
      <dgm:spPr/>
    </dgm:pt>
    <dgm:pt modelId="{1A5F8815-7942-8D4D-993C-5400046A818D}" type="pres">
      <dgm:prSet presAssocID="{F6E3E429-E42E-8942-A4BC-147625833811}" presName="Name17" presStyleLbl="parChTrans1D3" presStyleIdx="1" presStyleCnt="4"/>
      <dgm:spPr/>
      <dgm:t>
        <a:bodyPr/>
        <a:lstStyle/>
        <a:p>
          <a:endParaRPr lang="it-IT"/>
        </a:p>
      </dgm:t>
    </dgm:pt>
    <dgm:pt modelId="{0C5A60C7-330F-5B46-AB89-B60A4E7558A2}" type="pres">
      <dgm:prSet presAssocID="{D4FBB895-DAE7-EE48-93BC-CFFC237878E6}" presName="hierRoot3" presStyleCnt="0"/>
      <dgm:spPr/>
    </dgm:pt>
    <dgm:pt modelId="{7228C52B-D112-4D4D-B817-1A03EA87FEB9}" type="pres">
      <dgm:prSet presAssocID="{D4FBB895-DAE7-EE48-93BC-CFFC237878E6}" presName="composite3" presStyleCnt="0"/>
      <dgm:spPr/>
    </dgm:pt>
    <dgm:pt modelId="{769C379D-4670-0845-B264-E1292A25D346}" type="pres">
      <dgm:prSet presAssocID="{D4FBB895-DAE7-EE48-93BC-CFFC237878E6}" presName="background3" presStyleLbl="node3" presStyleIdx="1" presStyleCnt="4"/>
      <dgm:spPr/>
    </dgm:pt>
    <dgm:pt modelId="{F5E14009-B592-5F45-86FE-F0F4AD703847}" type="pres">
      <dgm:prSet presAssocID="{D4FBB895-DAE7-EE48-93BC-CFFC237878E6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F9E9F14-41A0-BB47-B033-BF2638E4EC61}" type="pres">
      <dgm:prSet presAssocID="{D4FBB895-DAE7-EE48-93BC-CFFC237878E6}" presName="hierChild4" presStyleCnt="0"/>
      <dgm:spPr/>
    </dgm:pt>
    <dgm:pt modelId="{A3BDC22C-9592-0D4C-A78C-1CEEA151B774}" type="pres">
      <dgm:prSet presAssocID="{FC6D00AB-EAE2-B543-B783-1B3A5348D426}" presName="Name10" presStyleLbl="parChTrans1D2" presStyleIdx="1" presStyleCnt="2"/>
      <dgm:spPr/>
      <dgm:t>
        <a:bodyPr/>
        <a:lstStyle/>
        <a:p>
          <a:endParaRPr lang="it-IT"/>
        </a:p>
      </dgm:t>
    </dgm:pt>
    <dgm:pt modelId="{6B4CDDD0-ABC5-0D49-A959-349978FD7559}" type="pres">
      <dgm:prSet presAssocID="{07CAEC64-F61D-F14A-B4E5-88F7BDA97A56}" presName="hierRoot2" presStyleCnt="0"/>
      <dgm:spPr/>
    </dgm:pt>
    <dgm:pt modelId="{39D24FE0-CB90-7A4A-B5B1-29CD1BFCDE92}" type="pres">
      <dgm:prSet presAssocID="{07CAEC64-F61D-F14A-B4E5-88F7BDA97A56}" presName="composite2" presStyleCnt="0"/>
      <dgm:spPr/>
    </dgm:pt>
    <dgm:pt modelId="{D52591C3-2AD8-D242-B8DE-C967B55E2170}" type="pres">
      <dgm:prSet presAssocID="{07CAEC64-F61D-F14A-B4E5-88F7BDA97A56}" presName="background2" presStyleLbl="node2" presStyleIdx="1" presStyleCnt="2"/>
      <dgm:spPr/>
    </dgm:pt>
    <dgm:pt modelId="{5F2179F5-EA94-6445-A397-02C295C02426}" type="pres">
      <dgm:prSet presAssocID="{07CAEC64-F61D-F14A-B4E5-88F7BDA97A56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01BC221-5B0E-484F-9716-0F0559F88EA3}" type="pres">
      <dgm:prSet presAssocID="{07CAEC64-F61D-F14A-B4E5-88F7BDA97A56}" presName="hierChild3" presStyleCnt="0"/>
      <dgm:spPr/>
    </dgm:pt>
    <dgm:pt modelId="{3078BCF6-3D25-EA46-9DBA-1914D8332125}" type="pres">
      <dgm:prSet presAssocID="{5626724F-6499-2A4B-AA5E-E1965A82BC0A}" presName="Name17" presStyleLbl="parChTrans1D3" presStyleIdx="2" presStyleCnt="4"/>
      <dgm:spPr/>
      <dgm:t>
        <a:bodyPr/>
        <a:lstStyle/>
        <a:p>
          <a:endParaRPr lang="it-IT"/>
        </a:p>
      </dgm:t>
    </dgm:pt>
    <dgm:pt modelId="{2F9895E5-9FD9-304F-B6C8-F510C8B0FFC0}" type="pres">
      <dgm:prSet presAssocID="{B8333932-EE74-FD46-BB30-920BE139A5DD}" presName="hierRoot3" presStyleCnt="0"/>
      <dgm:spPr/>
    </dgm:pt>
    <dgm:pt modelId="{9B20D9A5-1832-B24D-8F0D-E1C705EBD527}" type="pres">
      <dgm:prSet presAssocID="{B8333932-EE74-FD46-BB30-920BE139A5DD}" presName="composite3" presStyleCnt="0"/>
      <dgm:spPr/>
    </dgm:pt>
    <dgm:pt modelId="{3BD3F823-806B-1845-8FAF-0DC75FD46A2C}" type="pres">
      <dgm:prSet presAssocID="{B8333932-EE74-FD46-BB30-920BE139A5DD}" presName="background3" presStyleLbl="node3" presStyleIdx="2" presStyleCnt="4"/>
      <dgm:spPr/>
    </dgm:pt>
    <dgm:pt modelId="{B2D9A090-7CB8-A840-9034-6341D24922CF}" type="pres">
      <dgm:prSet presAssocID="{B8333932-EE74-FD46-BB30-920BE139A5DD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CF6B3A3-1E8D-A343-BA08-F85DE9C9B2E5}" type="pres">
      <dgm:prSet presAssocID="{B8333932-EE74-FD46-BB30-920BE139A5DD}" presName="hierChild4" presStyleCnt="0"/>
      <dgm:spPr/>
    </dgm:pt>
    <dgm:pt modelId="{2D4C364F-133F-D149-A589-46596C288F94}" type="pres">
      <dgm:prSet presAssocID="{03E9D97A-59CF-0E47-8FE0-9E38DCBCDCE3}" presName="Name17" presStyleLbl="parChTrans1D3" presStyleIdx="3" presStyleCnt="4"/>
      <dgm:spPr/>
      <dgm:t>
        <a:bodyPr/>
        <a:lstStyle/>
        <a:p>
          <a:endParaRPr lang="it-IT"/>
        </a:p>
      </dgm:t>
    </dgm:pt>
    <dgm:pt modelId="{1E5D0D4D-BA2E-D44E-9FE3-E0BCFC3E93CE}" type="pres">
      <dgm:prSet presAssocID="{A7252BDE-9D16-3744-8835-170614588E5E}" presName="hierRoot3" presStyleCnt="0"/>
      <dgm:spPr/>
    </dgm:pt>
    <dgm:pt modelId="{7564CE4C-FBF9-BF43-8DB3-96124E030FB7}" type="pres">
      <dgm:prSet presAssocID="{A7252BDE-9D16-3744-8835-170614588E5E}" presName="composite3" presStyleCnt="0"/>
      <dgm:spPr/>
    </dgm:pt>
    <dgm:pt modelId="{400D8C19-5278-0D41-938C-C7995F85DA3D}" type="pres">
      <dgm:prSet presAssocID="{A7252BDE-9D16-3744-8835-170614588E5E}" presName="background3" presStyleLbl="node3" presStyleIdx="3" presStyleCnt="4"/>
      <dgm:spPr/>
    </dgm:pt>
    <dgm:pt modelId="{4AFE2D7E-5A4B-4944-A38B-E29B9386A7B7}" type="pres">
      <dgm:prSet presAssocID="{A7252BDE-9D16-3744-8835-170614588E5E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86503800-5709-F549-A9EA-36A9CA94EC0E}" type="pres">
      <dgm:prSet presAssocID="{A7252BDE-9D16-3744-8835-170614588E5E}" presName="hierChild4" presStyleCnt="0"/>
      <dgm:spPr/>
    </dgm:pt>
    <dgm:pt modelId="{617AAA17-03E0-9F4B-9D55-BA3A95EED8D7}" type="pres">
      <dgm:prSet presAssocID="{F9F884EA-94A8-D04D-8DC8-15F7C0E4C43F}" presName="Name23" presStyleLbl="parChTrans1D4" presStyleIdx="2" presStyleCnt="6"/>
      <dgm:spPr/>
      <dgm:t>
        <a:bodyPr/>
        <a:lstStyle/>
        <a:p>
          <a:endParaRPr lang="it-IT"/>
        </a:p>
      </dgm:t>
    </dgm:pt>
    <dgm:pt modelId="{C6BB15D1-6EAC-D34C-80C5-42C390C627A3}" type="pres">
      <dgm:prSet presAssocID="{6EA9621F-2EE6-6D42-9194-B8AAD3131C78}" presName="hierRoot4" presStyleCnt="0"/>
      <dgm:spPr/>
    </dgm:pt>
    <dgm:pt modelId="{3F8FA3C7-4B9C-7145-B0DC-42FC0BF1156C}" type="pres">
      <dgm:prSet presAssocID="{6EA9621F-2EE6-6D42-9194-B8AAD3131C78}" presName="composite4" presStyleCnt="0"/>
      <dgm:spPr/>
    </dgm:pt>
    <dgm:pt modelId="{91462A2B-DD66-B44E-8D93-641CC35634F7}" type="pres">
      <dgm:prSet presAssocID="{6EA9621F-2EE6-6D42-9194-B8AAD3131C78}" presName="background4" presStyleLbl="node4" presStyleIdx="2" presStyleCnt="6"/>
      <dgm:spPr/>
    </dgm:pt>
    <dgm:pt modelId="{7499CEC8-87A7-8F49-985F-1F9A662A5334}" type="pres">
      <dgm:prSet presAssocID="{6EA9621F-2EE6-6D42-9194-B8AAD3131C78}" presName="text4" presStyleLbl="fgAcc4" presStyleIdx="2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E78EF817-522F-8C40-BBA2-BB172E6AD87D}" type="pres">
      <dgm:prSet presAssocID="{6EA9621F-2EE6-6D42-9194-B8AAD3131C78}" presName="hierChild5" presStyleCnt="0"/>
      <dgm:spPr/>
    </dgm:pt>
    <dgm:pt modelId="{1ECBDE29-51A8-7D4F-AD97-F316DB423F7D}" type="pres">
      <dgm:prSet presAssocID="{94A15882-3398-9B45-A402-FE7F3384B1D8}" presName="Name23" presStyleLbl="parChTrans1D4" presStyleIdx="3" presStyleCnt="6"/>
      <dgm:spPr/>
      <dgm:t>
        <a:bodyPr/>
        <a:lstStyle/>
        <a:p>
          <a:endParaRPr lang="it-IT"/>
        </a:p>
      </dgm:t>
    </dgm:pt>
    <dgm:pt modelId="{80C9430E-FF27-B04F-9418-24EF538151AE}" type="pres">
      <dgm:prSet presAssocID="{F6378306-6426-3349-9F60-A5B38B0745ED}" presName="hierRoot4" presStyleCnt="0"/>
      <dgm:spPr/>
    </dgm:pt>
    <dgm:pt modelId="{4927132A-882F-9640-BDBF-BA544AF55352}" type="pres">
      <dgm:prSet presAssocID="{F6378306-6426-3349-9F60-A5B38B0745ED}" presName="composite4" presStyleCnt="0"/>
      <dgm:spPr/>
    </dgm:pt>
    <dgm:pt modelId="{1D0BE860-C67A-B04D-B516-0C44CA34A6AA}" type="pres">
      <dgm:prSet presAssocID="{F6378306-6426-3349-9F60-A5B38B0745ED}" presName="background4" presStyleLbl="node4" presStyleIdx="3" presStyleCnt="6"/>
      <dgm:spPr/>
    </dgm:pt>
    <dgm:pt modelId="{F0FEF5A9-A570-D548-B11B-32B1A88EC494}" type="pres">
      <dgm:prSet presAssocID="{F6378306-6426-3349-9F60-A5B38B0745ED}" presName="text4" presStyleLbl="fgAcc4" presStyleIdx="3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8B345FE-4986-5348-B38E-968D84AC378F}" type="pres">
      <dgm:prSet presAssocID="{F6378306-6426-3349-9F60-A5B38B0745ED}" presName="hierChild5" presStyleCnt="0"/>
      <dgm:spPr/>
    </dgm:pt>
    <dgm:pt modelId="{3F3AC89E-6C1A-0347-9194-A62DDAF29CC8}" type="pres">
      <dgm:prSet presAssocID="{77E3A09E-5F16-A345-B2BC-1E6F53CEDB80}" presName="Name23" presStyleLbl="parChTrans1D4" presStyleIdx="4" presStyleCnt="6"/>
      <dgm:spPr/>
      <dgm:t>
        <a:bodyPr/>
        <a:lstStyle/>
        <a:p>
          <a:endParaRPr lang="it-IT"/>
        </a:p>
      </dgm:t>
    </dgm:pt>
    <dgm:pt modelId="{EC060CD4-DE7C-A14C-97FF-623F79CCD506}" type="pres">
      <dgm:prSet presAssocID="{7158FBA0-06FA-D64E-865E-93CF7F8A7356}" presName="hierRoot4" presStyleCnt="0"/>
      <dgm:spPr/>
    </dgm:pt>
    <dgm:pt modelId="{50B96493-EC00-6D4A-BF72-CC1944C5C6B0}" type="pres">
      <dgm:prSet presAssocID="{7158FBA0-06FA-D64E-865E-93CF7F8A7356}" presName="composite4" presStyleCnt="0"/>
      <dgm:spPr/>
    </dgm:pt>
    <dgm:pt modelId="{DCBD7C4B-C106-DB49-BF0E-EAE63D10D02F}" type="pres">
      <dgm:prSet presAssocID="{7158FBA0-06FA-D64E-865E-93CF7F8A7356}" presName="background4" presStyleLbl="node4" presStyleIdx="4" presStyleCnt="6"/>
      <dgm:spPr/>
    </dgm:pt>
    <dgm:pt modelId="{C940DFCD-3FDD-BF42-AD66-D5FC08D5046B}" type="pres">
      <dgm:prSet presAssocID="{7158FBA0-06FA-D64E-865E-93CF7F8A7356}" presName="text4" presStyleLbl="fgAcc4" presStyleIdx="4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FE61B53-40CC-BC49-A897-25D16C916A76}" type="pres">
      <dgm:prSet presAssocID="{7158FBA0-06FA-D64E-865E-93CF7F8A7356}" presName="hierChild5" presStyleCnt="0"/>
      <dgm:spPr/>
    </dgm:pt>
    <dgm:pt modelId="{569A4360-ED17-3144-A543-5944D6EDEB4E}" type="pres">
      <dgm:prSet presAssocID="{D6FF6470-FFBA-B24F-BD35-B1271BCAE778}" presName="Name23" presStyleLbl="parChTrans1D4" presStyleIdx="5" presStyleCnt="6"/>
      <dgm:spPr/>
      <dgm:t>
        <a:bodyPr/>
        <a:lstStyle/>
        <a:p>
          <a:endParaRPr lang="it-IT"/>
        </a:p>
      </dgm:t>
    </dgm:pt>
    <dgm:pt modelId="{FD1F7899-57BC-1941-93AB-1509715D1102}" type="pres">
      <dgm:prSet presAssocID="{06A40203-50A7-1A47-A66F-5E02F4C2C3AD}" presName="hierRoot4" presStyleCnt="0"/>
      <dgm:spPr/>
    </dgm:pt>
    <dgm:pt modelId="{24FED57E-0E9F-A141-98AB-C3743FE8CA9C}" type="pres">
      <dgm:prSet presAssocID="{06A40203-50A7-1A47-A66F-5E02F4C2C3AD}" presName="composite4" presStyleCnt="0"/>
      <dgm:spPr/>
    </dgm:pt>
    <dgm:pt modelId="{E4D53E65-0142-DF44-8B5D-AE4050846412}" type="pres">
      <dgm:prSet presAssocID="{06A40203-50A7-1A47-A66F-5E02F4C2C3AD}" presName="background4" presStyleLbl="node4" presStyleIdx="5" presStyleCnt="6"/>
      <dgm:spPr/>
    </dgm:pt>
    <dgm:pt modelId="{0EEE4BA3-70AA-C749-96F2-3A133823CA8F}" type="pres">
      <dgm:prSet presAssocID="{06A40203-50A7-1A47-A66F-5E02F4C2C3AD}" presName="text4" presStyleLbl="fgAcc4" presStyleIdx="5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FF9A34FD-A528-3744-A7A1-67D6B1A6C02B}" type="pres">
      <dgm:prSet presAssocID="{06A40203-50A7-1A47-A66F-5E02F4C2C3AD}" presName="hierChild5" presStyleCnt="0"/>
      <dgm:spPr/>
    </dgm:pt>
  </dgm:ptLst>
  <dgm:cxnLst>
    <dgm:cxn modelId="{2EF671B5-3833-F141-97D8-0EBDDC158211}" type="presOf" srcId="{FC6D00AB-EAE2-B543-B783-1B3A5348D426}" destId="{A3BDC22C-9592-0D4C-A78C-1CEEA151B774}" srcOrd="0" destOrd="0" presId="urn:microsoft.com/office/officeart/2005/8/layout/hierarchy1"/>
    <dgm:cxn modelId="{E5712E0A-29EF-B748-862B-73AFAB0C9793}" type="presOf" srcId="{9DCCF369-2924-8249-B490-46D71EF4A0A9}" destId="{3FB3025D-E928-9949-B8E0-8FD54688D26E}" srcOrd="0" destOrd="0" presId="urn:microsoft.com/office/officeart/2005/8/layout/hierarchy1"/>
    <dgm:cxn modelId="{D36C3078-A3BB-394B-A622-9E61919E3C81}" srcId="{A7252BDE-9D16-3744-8835-170614588E5E}" destId="{F6378306-6426-3349-9F60-A5B38B0745ED}" srcOrd="1" destOrd="0" parTransId="{94A15882-3398-9B45-A402-FE7F3384B1D8}" sibTransId="{031578CD-CDAD-914E-A2CF-632E63F39504}"/>
    <dgm:cxn modelId="{6BE4576D-F7ED-2D4D-A299-E2D1385D406D}" type="presOf" srcId="{A7252BDE-9D16-3744-8835-170614588E5E}" destId="{4AFE2D7E-5A4B-4944-A38B-E29B9386A7B7}" srcOrd="0" destOrd="0" presId="urn:microsoft.com/office/officeart/2005/8/layout/hierarchy1"/>
    <dgm:cxn modelId="{41D9C7D6-DF13-3A46-8E97-5F5B9789D71B}" type="presOf" srcId="{F6378306-6426-3349-9F60-A5B38B0745ED}" destId="{F0FEF5A9-A570-D548-B11B-32B1A88EC494}" srcOrd="0" destOrd="0" presId="urn:microsoft.com/office/officeart/2005/8/layout/hierarchy1"/>
    <dgm:cxn modelId="{C60072DC-ACB9-9149-9C38-FCCDEAEE469B}" type="presOf" srcId="{07CAEC64-F61D-F14A-B4E5-88F7BDA97A56}" destId="{5F2179F5-EA94-6445-A397-02C295C02426}" srcOrd="0" destOrd="0" presId="urn:microsoft.com/office/officeart/2005/8/layout/hierarchy1"/>
    <dgm:cxn modelId="{B01DCB78-BB57-F843-BD76-7C70226B30F5}" type="presOf" srcId="{7E09760D-5540-C845-8C7F-75E5548491A5}" destId="{5EB88AEB-DB08-9143-A970-EEE47F9B0897}" srcOrd="0" destOrd="0" presId="urn:microsoft.com/office/officeart/2005/8/layout/hierarchy1"/>
    <dgm:cxn modelId="{02B8CD34-C770-F745-95D6-FD638B319BC0}" type="presOf" srcId="{7158FBA0-06FA-D64E-865E-93CF7F8A7356}" destId="{C940DFCD-3FDD-BF42-AD66-D5FC08D5046B}" srcOrd="0" destOrd="0" presId="urn:microsoft.com/office/officeart/2005/8/layout/hierarchy1"/>
    <dgm:cxn modelId="{9F9EAB9A-959B-1F4D-A52B-9AFED693C215}" type="presOf" srcId="{77E3A09E-5F16-A345-B2BC-1E6F53CEDB80}" destId="{3F3AC89E-6C1A-0347-9194-A62DDAF29CC8}" srcOrd="0" destOrd="0" presId="urn:microsoft.com/office/officeart/2005/8/layout/hierarchy1"/>
    <dgm:cxn modelId="{75DE260B-9144-4F4C-8CA1-C667C78B772E}" type="presOf" srcId="{1CE01F19-97E1-084A-B29F-75005FB31AFC}" destId="{47D30D24-E455-3549-A4CC-5E1FD484A4EA}" srcOrd="0" destOrd="0" presId="urn:microsoft.com/office/officeart/2005/8/layout/hierarchy1"/>
    <dgm:cxn modelId="{97FA1653-CD1E-7441-AACE-BAD96F520D6D}" srcId="{A25C4ACB-FCE4-BC47-BC6B-A71C25249472}" destId="{1CE01F19-97E1-084A-B29F-75005FB31AFC}" srcOrd="0" destOrd="0" parTransId="{7CC99660-0126-3B49-9A55-480E9358B052}" sibTransId="{8EE4B848-B584-A34D-8FDE-64C20929C6D3}"/>
    <dgm:cxn modelId="{37CBAC3E-0DD6-9243-815E-639688015BDC}" type="presOf" srcId="{4982AD80-06C0-EB47-9D60-78AEDF07E38E}" destId="{2511ADF2-5D54-504D-995D-02149F0E8D5D}" srcOrd="0" destOrd="0" presId="urn:microsoft.com/office/officeart/2005/8/layout/hierarchy1"/>
    <dgm:cxn modelId="{485BAF1B-5216-1046-8117-28582321FABF}" srcId="{7E09760D-5540-C845-8C7F-75E5548491A5}" destId="{924422B1-2C6B-054F-99C1-DD942848B976}" srcOrd="0" destOrd="0" parTransId="{87AE370F-6A8E-9B4F-AD4C-E274B97C323B}" sibTransId="{4D178371-FFB3-D342-BF72-446FC5373A5B}"/>
    <dgm:cxn modelId="{3DB72945-71FC-B247-9D5E-CC500404B950}" type="presOf" srcId="{D6FF6470-FFBA-B24F-BD35-B1271BCAE778}" destId="{569A4360-ED17-3144-A543-5944D6EDEB4E}" srcOrd="0" destOrd="0" presId="urn:microsoft.com/office/officeart/2005/8/layout/hierarchy1"/>
    <dgm:cxn modelId="{88F9D3A8-BA00-E540-8BA5-3F8B677D2FF2}" type="presOf" srcId="{6EA9621F-2EE6-6D42-9194-B8AAD3131C78}" destId="{7499CEC8-87A7-8F49-985F-1F9A662A5334}" srcOrd="0" destOrd="0" presId="urn:microsoft.com/office/officeart/2005/8/layout/hierarchy1"/>
    <dgm:cxn modelId="{0ACB2883-FCAF-0B42-8E42-5ADCBE693752}" type="presOf" srcId="{924422B1-2C6B-054F-99C1-DD942848B976}" destId="{39C4812F-3598-214F-A8FB-2797FF6F1794}" srcOrd="0" destOrd="0" presId="urn:microsoft.com/office/officeart/2005/8/layout/hierarchy1"/>
    <dgm:cxn modelId="{88B68A79-6CD9-344C-8369-D8DF01856368}" type="presOf" srcId="{03E9D97A-59CF-0E47-8FE0-9E38DCBCDCE3}" destId="{2D4C364F-133F-D149-A589-46596C288F94}" srcOrd="0" destOrd="0" presId="urn:microsoft.com/office/officeart/2005/8/layout/hierarchy1"/>
    <dgm:cxn modelId="{8286D39B-1946-7042-B1E9-44AF72A6AF10}" srcId="{1CE01F19-97E1-084A-B29F-75005FB31AFC}" destId="{9DCCF369-2924-8249-B490-46D71EF4A0A9}" srcOrd="0" destOrd="0" parTransId="{4982AD80-06C0-EB47-9D60-78AEDF07E38E}" sibTransId="{5FF98440-0DC7-A249-9DF8-B2A7031A1406}"/>
    <dgm:cxn modelId="{A80B2322-8AC0-934D-A1FC-6029CE43A45D}" type="presOf" srcId="{D4FBB895-DAE7-EE48-93BC-CFFC237878E6}" destId="{F5E14009-B592-5F45-86FE-F0F4AD703847}" srcOrd="0" destOrd="0" presId="urn:microsoft.com/office/officeart/2005/8/layout/hierarchy1"/>
    <dgm:cxn modelId="{7E70EC52-BB32-AC4C-8461-5B3C06DD9171}" srcId="{1CE01F19-97E1-084A-B29F-75005FB31AFC}" destId="{1A2526CB-1B1B-C442-B53C-21D10CEB8D94}" srcOrd="1" destOrd="0" parTransId="{7C86BB4C-6A77-094E-AF71-1711CA6F92F7}" sibTransId="{8C85F337-0223-E046-90E1-F633D40E3765}"/>
    <dgm:cxn modelId="{BE2EAB60-44FE-4B45-BA28-0DA6ECEF7125}" srcId="{F6378306-6426-3349-9F60-A5B38B0745ED}" destId="{06A40203-50A7-1A47-A66F-5E02F4C2C3AD}" srcOrd="1" destOrd="0" parTransId="{D6FF6470-FFBA-B24F-BD35-B1271BCAE778}" sibTransId="{0D10005B-6F6F-9340-AB46-F15A4000C917}"/>
    <dgm:cxn modelId="{84313EA2-DED4-484E-B355-5DE9867A4806}" srcId="{07CAEC64-F61D-F14A-B4E5-88F7BDA97A56}" destId="{A7252BDE-9D16-3744-8835-170614588E5E}" srcOrd="1" destOrd="0" parTransId="{03E9D97A-59CF-0E47-8FE0-9E38DCBCDCE3}" sibTransId="{F1A1713E-46C2-F44D-8716-5398124134D6}"/>
    <dgm:cxn modelId="{D8C25CED-CC41-DF42-8849-F614FC199D57}" srcId="{924422B1-2C6B-054F-99C1-DD942848B976}" destId="{07CAEC64-F61D-F14A-B4E5-88F7BDA97A56}" srcOrd="1" destOrd="0" parTransId="{FC6D00AB-EAE2-B543-B783-1B3A5348D426}" sibTransId="{C0C0A336-F1A4-D345-8845-02A8E8A1C43B}"/>
    <dgm:cxn modelId="{5F6346D6-8301-0F4F-9689-8540290F916B}" srcId="{A7252BDE-9D16-3744-8835-170614588E5E}" destId="{6EA9621F-2EE6-6D42-9194-B8AAD3131C78}" srcOrd="0" destOrd="0" parTransId="{F9F884EA-94A8-D04D-8DC8-15F7C0E4C43F}" sibTransId="{936A78CB-82F5-CF4A-A85D-72B6F917D0C9}"/>
    <dgm:cxn modelId="{90447E74-C0BC-9749-BA48-BDE685B2CD31}" type="presOf" srcId="{7CC99660-0126-3B49-9A55-480E9358B052}" destId="{319C9B44-DD84-C94D-B392-8A550F044134}" srcOrd="0" destOrd="0" presId="urn:microsoft.com/office/officeart/2005/8/layout/hierarchy1"/>
    <dgm:cxn modelId="{35ED5AAB-AF3C-ED4E-9A8D-1CE462C7FF26}" srcId="{07CAEC64-F61D-F14A-B4E5-88F7BDA97A56}" destId="{B8333932-EE74-FD46-BB30-920BE139A5DD}" srcOrd="0" destOrd="0" parTransId="{5626724F-6499-2A4B-AA5E-E1965A82BC0A}" sibTransId="{645D00E4-8369-8347-8EFA-A53D5227D3B8}"/>
    <dgm:cxn modelId="{FB111DAC-D4BA-7748-BCC0-24226F9582DD}" srcId="{F6378306-6426-3349-9F60-A5B38B0745ED}" destId="{7158FBA0-06FA-D64E-865E-93CF7F8A7356}" srcOrd="0" destOrd="0" parTransId="{77E3A09E-5F16-A345-B2BC-1E6F53CEDB80}" sibTransId="{722619AC-CEA7-6A4C-9198-133AF77C68F3}"/>
    <dgm:cxn modelId="{F22F257C-0FC0-3949-A51F-7D03BF212C9D}" type="presOf" srcId="{7C86BB4C-6A77-094E-AF71-1711CA6F92F7}" destId="{C7807359-D819-3743-8264-E768B451B89E}" srcOrd="0" destOrd="0" presId="urn:microsoft.com/office/officeart/2005/8/layout/hierarchy1"/>
    <dgm:cxn modelId="{83CA3FA2-4516-8A47-8F58-C1173272D20F}" type="presOf" srcId="{F9F884EA-94A8-D04D-8DC8-15F7C0E4C43F}" destId="{617AAA17-03E0-9F4B-9D55-BA3A95EED8D7}" srcOrd="0" destOrd="0" presId="urn:microsoft.com/office/officeart/2005/8/layout/hierarchy1"/>
    <dgm:cxn modelId="{5CD657DE-813A-B649-AB06-7B1D78EA8E9A}" srcId="{A25C4ACB-FCE4-BC47-BC6B-A71C25249472}" destId="{D4FBB895-DAE7-EE48-93BC-CFFC237878E6}" srcOrd="1" destOrd="0" parTransId="{F6E3E429-E42E-8942-A4BC-147625833811}" sibTransId="{3EB8368A-BD7B-2D4C-BCF4-41BF5713BDEC}"/>
    <dgm:cxn modelId="{27DCAE5B-8215-6443-80E0-D540C872DE89}" srcId="{924422B1-2C6B-054F-99C1-DD942848B976}" destId="{A25C4ACB-FCE4-BC47-BC6B-A71C25249472}" srcOrd="0" destOrd="0" parTransId="{0B007A73-777E-D641-AA7F-48D176C6E1B6}" sibTransId="{186D59AE-FC5D-2B49-9568-F91FD0497ED9}"/>
    <dgm:cxn modelId="{1E914DEF-B3BE-A944-8B4A-50E247C660E8}" type="presOf" srcId="{A25C4ACB-FCE4-BC47-BC6B-A71C25249472}" destId="{00075A76-D4C6-574D-BAEB-DE6E98907A31}" srcOrd="0" destOrd="0" presId="urn:microsoft.com/office/officeart/2005/8/layout/hierarchy1"/>
    <dgm:cxn modelId="{57222D9D-4219-4D49-BBF7-2F10AD87AB3A}" type="presOf" srcId="{5626724F-6499-2A4B-AA5E-E1965A82BC0A}" destId="{3078BCF6-3D25-EA46-9DBA-1914D8332125}" srcOrd="0" destOrd="0" presId="urn:microsoft.com/office/officeart/2005/8/layout/hierarchy1"/>
    <dgm:cxn modelId="{CA5AD7AE-D7E9-B84A-BF65-A167EDFD2CA6}" type="presOf" srcId="{94A15882-3398-9B45-A402-FE7F3384B1D8}" destId="{1ECBDE29-51A8-7D4F-AD97-F316DB423F7D}" srcOrd="0" destOrd="0" presId="urn:microsoft.com/office/officeart/2005/8/layout/hierarchy1"/>
    <dgm:cxn modelId="{2FEBD817-793E-ED4B-AA5A-D597910F67FE}" type="presOf" srcId="{F6E3E429-E42E-8942-A4BC-147625833811}" destId="{1A5F8815-7942-8D4D-993C-5400046A818D}" srcOrd="0" destOrd="0" presId="urn:microsoft.com/office/officeart/2005/8/layout/hierarchy1"/>
    <dgm:cxn modelId="{17A18FC2-DBF9-5045-A317-223427D9DA57}" type="presOf" srcId="{0B007A73-777E-D641-AA7F-48D176C6E1B6}" destId="{1AE2FABE-8D56-5D43-A663-DEF620B6A300}" srcOrd="0" destOrd="0" presId="urn:microsoft.com/office/officeart/2005/8/layout/hierarchy1"/>
    <dgm:cxn modelId="{AB536F81-905D-EB43-9064-769AFBE59216}" type="presOf" srcId="{B8333932-EE74-FD46-BB30-920BE139A5DD}" destId="{B2D9A090-7CB8-A840-9034-6341D24922CF}" srcOrd="0" destOrd="0" presId="urn:microsoft.com/office/officeart/2005/8/layout/hierarchy1"/>
    <dgm:cxn modelId="{EC601F8B-2E21-7F43-8561-90D055A270FF}" type="presOf" srcId="{1A2526CB-1B1B-C442-B53C-21D10CEB8D94}" destId="{4AF6A7D0-01B4-6E4F-9FBC-05165F129E07}" srcOrd="0" destOrd="0" presId="urn:microsoft.com/office/officeart/2005/8/layout/hierarchy1"/>
    <dgm:cxn modelId="{C8779561-4F30-174F-AEE2-B483E784AA69}" type="presOf" srcId="{06A40203-50A7-1A47-A66F-5E02F4C2C3AD}" destId="{0EEE4BA3-70AA-C749-96F2-3A133823CA8F}" srcOrd="0" destOrd="0" presId="urn:microsoft.com/office/officeart/2005/8/layout/hierarchy1"/>
    <dgm:cxn modelId="{1D1EC8EC-E58A-694D-87D1-31072EA695DC}" type="presParOf" srcId="{5EB88AEB-DB08-9143-A970-EEE47F9B0897}" destId="{A6CA5013-754A-F44D-802D-0DE115BEFDAD}" srcOrd="0" destOrd="0" presId="urn:microsoft.com/office/officeart/2005/8/layout/hierarchy1"/>
    <dgm:cxn modelId="{7C6A6109-B977-0F47-841F-D922C5675B3F}" type="presParOf" srcId="{A6CA5013-754A-F44D-802D-0DE115BEFDAD}" destId="{DB222CE0-3863-BF40-9C1B-1FFEC9AF8A32}" srcOrd="0" destOrd="0" presId="urn:microsoft.com/office/officeart/2005/8/layout/hierarchy1"/>
    <dgm:cxn modelId="{9EFB8756-26D1-EE4D-9821-C2FEC89EF4D3}" type="presParOf" srcId="{DB222CE0-3863-BF40-9C1B-1FFEC9AF8A32}" destId="{718C2219-A984-E746-A40E-23886821D41E}" srcOrd="0" destOrd="0" presId="urn:microsoft.com/office/officeart/2005/8/layout/hierarchy1"/>
    <dgm:cxn modelId="{0B66ECB5-01E3-9C44-87D1-62E1ADABD0B1}" type="presParOf" srcId="{DB222CE0-3863-BF40-9C1B-1FFEC9AF8A32}" destId="{39C4812F-3598-214F-A8FB-2797FF6F1794}" srcOrd="1" destOrd="0" presId="urn:microsoft.com/office/officeart/2005/8/layout/hierarchy1"/>
    <dgm:cxn modelId="{7E43C891-AA40-5944-9B89-E1168826B290}" type="presParOf" srcId="{A6CA5013-754A-F44D-802D-0DE115BEFDAD}" destId="{0AD9D442-903A-524D-A946-1B380D48CBF8}" srcOrd="1" destOrd="0" presId="urn:microsoft.com/office/officeart/2005/8/layout/hierarchy1"/>
    <dgm:cxn modelId="{0CB18615-23A9-9F48-93E9-05F787622226}" type="presParOf" srcId="{0AD9D442-903A-524D-A946-1B380D48CBF8}" destId="{1AE2FABE-8D56-5D43-A663-DEF620B6A300}" srcOrd="0" destOrd="0" presId="urn:microsoft.com/office/officeart/2005/8/layout/hierarchy1"/>
    <dgm:cxn modelId="{4680FFEA-A7E5-034B-990C-378FC6DD28A0}" type="presParOf" srcId="{0AD9D442-903A-524D-A946-1B380D48CBF8}" destId="{3F825FBD-839C-EE49-B91A-2242D099CF1B}" srcOrd="1" destOrd="0" presId="urn:microsoft.com/office/officeart/2005/8/layout/hierarchy1"/>
    <dgm:cxn modelId="{F3E0D206-3D96-FD44-9E0F-BE5F2CC0BE28}" type="presParOf" srcId="{3F825FBD-839C-EE49-B91A-2242D099CF1B}" destId="{7B89EF63-0D05-B642-B74B-3366A6BA5B27}" srcOrd="0" destOrd="0" presId="urn:microsoft.com/office/officeart/2005/8/layout/hierarchy1"/>
    <dgm:cxn modelId="{B911A74A-40B2-F749-92F6-196B7FA20253}" type="presParOf" srcId="{7B89EF63-0D05-B642-B74B-3366A6BA5B27}" destId="{48FD3A90-B7F4-E44C-A4C2-063704658490}" srcOrd="0" destOrd="0" presId="urn:microsoft.com/office/officeart/2005/8/layout/hierarchy1"/>
    <dgm:cxn modelId="{2A8F774B-EE92-FE48-AA90-43F89A2DE90A}" type="presParOf" srcId="{7B89EF63-0D05-B642-B74B-3366A6BA5B27}" destId="{00075A76-D4C6-574D-BAEB-DE6E98907A31}" srcOrd="1" destOrd="0" presId="urn:microsoft.com/office/officeart/2005/8/layout/hierarchy1"/>
    <dgm:cxn modelId="{D094FEFF-5A54-9B4C-8DC3-1E96E4F9753E}" type="presParOf" srcId="{3F825FBD-839C-EE49-B91A-2242D099CF1B}" destId="{0080EF59-F53C-0A4F-B130-86CDEB575673}" srcOrd="1" destOrd="0" presId="urn:microsoft.com/office/officeart/2005/8/layout/hierarchy1"/>
    <dgm:cxn modelId="{DEA790FA-576A-4B40-954B-3ECD1529FFD2}" type="presParOf" srcId="{0080EF59-F53C-0A4F-B130-86CDEB575673}" destId="{319C9B44-DD84-C94D-B392-8A550F044134}" srcOrd="0" destOrd="0" presId="urn:microsoft.com/office/officeart/2005/8/layout/hierarchy1"/>
    <dgm:cxn modelId="{40F39A8D-D773-C041-B920-F1516B89C74C}" type="presParOf" srcId="{0080EF59-F53C-0A4F-B130-86CDEB575673}" destId="{20312CD3-7483-984E-A9F2-74503EAB39EE}" srcOrd="1" destOrd="0" presId="urn:microsoft.com/office/officeart/2005/8/layout/hierarchy1"/>
    <dgm:cxn modelId="{F9229F54-E4E1-1C4D-B5BC-7D133DF2B2D2}" type="presParOf" srcId="{20312CD3-7483-984E-A9F2-74503EAB39EE}" destId="{AD95C645-09B0-424C-8987-52B1AACAD73D}" srcOrd="0" destOrd="0" presId="urn:microsoft.com/office/officeart/2005/8/layout/hierarchy1"/>
    <dgm:cxn modelId="{AA7C4951-F252-984E-A2C2-02D81AAF9B91}" type="presParOf" srcId="{AD95C645-09B0-424C-8987-52B1AACAD73D}" destId="{1ED7C65E-1D3B-6345-B3CC-B2F5CCB9533D}" srcOrd="0" destOrd="0" presId="urn:microsoft.com/office/officeart/2005/8/layout/hierarchy1"/>
    <dgm:cxn modelId="{FFA0125A-F3A5-484B-9665-A822D19AAE15}" type="presParOf" srcId="{AD95C645-09B0-424C-8987-52B1AACAD73D}" destId="{47D30D24-E455-3549-A4CC-5E1FD484A4EA}" srcOrd="1" destOrd="0" presId="urn:microsoft.com/office/officeart/2005/8/layout/hierarchy1"/>
    <dgm:cxn modelId="{E6AE038B-E8F6-2340-832E-EB15865BE98E}" type="presParOf" srcId="{20312CD3-7483-984E-A9F2-74503EAB39EE}" destId="{C8893E42-7886-E643-9B3B-5DDE43307BE0}" srcOrd="1" destOrd="0" presId="urn:microsoft.com/office/officeart/2005/8/layout/hierarchy1"/>
    <dgm:cxn modelId="{658D0E70-33EF-AB4B-99FE-521AA66D027F}" type="presParOf" srcId="{C8893E42-7886-E643-9B3B-5DDE43307BE0}" destId="{2511ADF2-5D54-504D-995D-02149F0E8D5D}" srcOrd="0" destOrd="0" presId="urn:microsoft.com/office/officeart/2005/8/layout/hierarchy1"/>
    <dgm:cxn modelId="{F6032D10-FCB3-F048-8801-1E5E39656F7B}" type="presParOf" srcId="{C8893E42-7886-E643-9B3B-5DDE43307BE0}" destId="{8890CCC1-65D8-D248-A9B2-C9A6641F24AA}" srcOrd="1" destOrd="0" presId="urn:microsoft.com/office/officeart/2005/8/layout/hierarchy1"/>
    <dgm:cxn modelId="{322609A2-C670-A44A-8A41-957B52FFA606}" type="presParOf" srcId="{8890CCC1-65D8-D248-A9B2-C9A6641F24AA}" destId="{B83ACE29-BDED-9D4F-875A-24D175DF9367}" srcOrd="0" destOrd="0" presId="urn:microsoft.com/office/officeart/2005/8/layout/hierarchy1"/>
    <dgm:cxn modelId="{703D862D-156F-A241-9A82-BA05708A85FA}" type="presParOf" srcId="{B83ACE29-BDED-9D4F-875A-24D175DF9367}" destId="{5A931F0C-EC0A-AA4B-878A-739A557124CF}" srcOrd="0" destOrd="0" presId="urn:microsoft.com/office/officeart/2005/8/layout/hierarchy1"/>
    <dgm:cxn modelId="{E686C1E9-2EE3-624A-99A2-CF4C9E09D80D}" type="presParOf" srcId="{B83ACE29-BDED-9D4F-875A-24D175DF9367}" destId="{3FB3025D-E928-9949-B8E0-8FD54688D26E}" srcOrd="1" destOrd="0" presId="urn:microsoft.com/office/officeart/2005/8/layout/hierarchy1"/>
    <dgm:cxn modelId="{CA503B3E-2372-E247-879F-0DADD55E4E8E}" type="presParOf" srcId="{8890CCC1-65D8-D248-A9B2-C9A6641F24AA}" destId="{BC107ABD-6927-404F-9CCD-0CC5DD9F6408}" srcOrd="1" destOrd="0" presId="urn:microsoft.com/office/officeart/2005/8/layout/hierarchy1"/>
    <dgm:cxn modelId="{B3F043DC-AB16-C54B-906A-AEB733A98808}" type="presParOf" srcId="{C8893E42-7886-E643-9B3B-5DDE43307BE0}" destId="{C7807359-D819-3743-8264-E768B451B89E}" srcOrd="2" destOrd="0" presId="urn:microsoft.com/office/officeart/2005/8/layout/hierarchy1"/>
    <dgm:cxn modelId="{1D43CE31-C07C-C04B-8E18-B8ADD0F4A619}" type="presParOf" srcId="{C8893E42-7886-E643-9B3B-5DDE43307BE0}" destId="{130FE8D5-1CA2-034D-BE7C-659ABD4542F5}" srcOrd="3" destOrd="0" presId="urn:microsoft.com/office/officeart/2005/8/layout/hierarchy1"/>
    <dgm:cxn modelId="{8A1A0713-1B06-7E4C-971F-954593668994}" type="presParOf" srcId="{130FE8D5-1CA2-034D-BE7C-659ABD4542F5}" destId="{2E524C50-1572-E344-9AEC-B668F3678ED9}" srcOrd="0" destOrd="0" presId="urn:microsoft.com/office/officeart/2005/8/layout/hierarchy1"/>
    <dgm:cxn modelId="{11449F51-C6F4-5E46-8805-955BEA46A35C}" type="presParOf" srcId="{2E524C50-1572-E344-9AEC-B668F3678ED9}" destId="{BC588244-F1F1-3343-9F40-77D35F97E7BA}" srcOrd="0" destOrd="0" presId="urn:microsoft.com/office/officeart/2005/8/layout/hierarchy1"/>
    <dgm:cxn modelId="{E48D1121-D42C-9B46-8371-1444099B0B30}" type="presParOf" srcId="{2E524C50-1572-E344-9AEC-B668F3678ED9}" destId="{4AF6A7D0-01B4-6E4F-9FBC-05165F129E07}" srcOrd="1" destOrd="0" presId="urn:microsoft.com/office/officeart/2005/8/layout/hierarchy1"/>
    <dgm:cxn modelId="{63CDA964-1CCC-F849-B031-32230A38CBAD}" type="presParOf" srcId="{130FE8D5-1CA2-034D-BE7C-659ABD4542F5}" destId="{3D3ADFDD-573B-4A47-A293-DB4CBF84158C}" srcOrd="1" destOrd="0" presId="urn:microsoft.com/office/officeart/2005/8/layout/hierarchy1"/>
    <dgm:cxn modelId="{680D2648-D3D7-4449-9D1D-A3311734E493}" type="presParOf" srcId="{0080EF59-F53C-0A4F-B130-86CDEB575673}" destId="{1A5F8815-7942-8D4D-993C-5400046A818D}" srcOrd="2" destOrd="0" presId="urn:microsoft.com/office/officeart/2005/8/layout/hierarchy1"/>
    <dgm:cxn modelId="{CCBE498A-9901-8646-B7B6-3AC027B3029E}" type="presParOf" srcId="{0080EF59-F53C-0A4F-B130-86CDEB575673}" destId="{0C5A60C7-330F-5B46-AB89-B60A4E7558A2}" srcOrd="3" destOrd="0" presId="urn:microsoft.com/office/officeart/2005/8/layout/hierarchy1"/>
    <dgm:cxn modelId="{CDBF086A-B359-1B4B-9054-A5C2602CC495}" type="presParOf" srcId="{0C5A60C7-330F-5B46-AB89-B60A4E7558A2}" destId="{7228C52B-D112-4D4D-B817-1A03EA87FEB9}" srcOrd="0" destOrd="0" presId="urn:microsoft.com/office/officeart/2005/8/layout/hierarchy1"/>
    <dgm:cxn modelId="{3D514B94-0152-8D40-92E9-13F02E2868FC}" type="presParOf" srcId="{7228C52B-D112-4D4D-B817-1A03EA87FEB9}" destId="{769C379D-4670-0845-B264-E1292A25D346}" srcOrd="0" destOrd="0" presId="urn:microsoft.com/office/officeart/2005/8/layout/hierarchy1"/>
    <dgm:cxn modelId="{C23BC02E-D8D3-6B4F-8113-A95000AFE42B}" type="presParOf" srcId="{7228C52B-D112-4D4D-B817-1A03EA87FEB9}" destId="{F5E14009-B592-5F45-86FE-F0F4AD703847}" srcOrd="1" destOrd="0" presId="urn:microsoft.com/office/officeart/2005/8/layout/hierarchy1"/>
    <dgm:cxn modelId="{2AF92A12-BBC2-EF41-BFD5-8509EE42A37D}" type="presParOf" srcId="{0C5A60C7-330F-5B46-AB89-B60A4E7558A2}" destId="{3F9E9F14-41A0-BB47-B033-BF2638E4EC61}" srcOrd="1" destOrd="0" presId="urn:microsoft.com/office/officeart/2005/8/layout/hierarchy1"/>
    <dgm:cxn modelId="{16D72BE6-0661-064A-BEEF-9CD78FBAB9BE}" type="presParOf" srcId="{0AD9D442-903A-524D-A946-1B380D48CBF8}" destId="{A3BDC22C-9592-0D4C-A78C-1CEEA151B774}" srcOrd="2" destOrd="0" presId="urn:microsoft.com/office/officeart/2005/8/layout/hierarchy1"/>
    <dgm:cxn modelId="{E385CF6F-DFFF-144A-BD76-46194ADA4A14}" type="presParOf" srcId="{0AD9D442-903A-524D-A946-1B380D48CBF8}" destId="{6B4CDDD0-ABC5-0D49-A959-349978FD7559}" srcOrd="3" destOrd="0" presId="urn:microsoft.com/office/officeart/2005/8/layout/hierarchy1"/>
    <dgm:cxn modelId="{AF62BCD7-0C4A-7D42-BDC4-5C1BA5564CDE}" type="presParOf" srcId="{6B4CDDD0-ABC5-0D49-A959-349978FD7559}" destId="{39D24FE0-CB90-7A4A-B5B1-29CD1BFCDE92}" srcOrd="0" destOrd="0" presId="urn:microsoft.com/office/officeart/2005/8/layout/hierarchy1"/>
    <dgm:cxn modelId="{588C0D1C-449A-AE47-9608-7E4B4B543107}" type="presParOf" srcId="{39D24FE0-CB90-7A4A-B5B1-29CD1BFCDE92}" destId="{D52591C3-2AD8-D242-B8DE-C967B55E2170}" srcOrd="0" destOrd="0" presId="urn:microsoft.com/office/officeart/2005/8/layout/hierarchy1"/>
    <dgm:cxn modelId="{464D6FF1-7C1F-C142-8E19-27DFC8D591BF}" type="presParOf" srcId="{39D24FE0-CB90-7A4A-B5B1-29CD1BFCDE92}" destId="{5F2179F5-EA94-6445-A397-02C295C02426}" srcOrd="1" destOrd="0" presId="urn:microsoft.com/office/officeart/2005/8/layout/hierarchy1"/>
    <dgm:cxn modelId="{504AAB32-E01A-314C-9F10-8562544EDBBB}" type="presParOf" srcId="{6B4CDDD0-ABC5-0D49-A959-349978FD7559}" destId="{301BC221-5B0E-484F-9716-0F0559F88EA3}" srcOrd="1" destOrd="0" presId="urn:microsoft.com/office/officeart/2005/8/layout/hierarchy1"/>
    <dgm:cxn modelId="{DA56B32D-0AF2-FB43-B423-0591F2378588}" type="presParOf" srcId="{301BC221-5B0E-484F-9716-0F0559F88EA3}" destId="{3078BCF6-3D25-EA46-9DBA-1914D8332125}" srcOrd="0" destOrd="0" presId="urn:microsoft.com/office/officeart/2005/8/layout/hierarchy1"/>
    <dgm:cxn modelId="{DC99A8C9-E64E-2D41-BDA1-7D9407F09FA0}" type="presParOf" srcId="{301BC221-5B0E-484F-9716-0F0559F88EA3}" destId="{2F9895E5-9FD9-304F-B6C8-F510C8B0FFC0}" srcOrd="1" destOrd="0" presId="urn:microsoft.com/office/officeart/2005/8/layout/hierarchy1"/>
    <dgm:cxn modelId="{53B7A877-9656-7845-BC5F-4DAB8DD9DBD6}" type="presParOf" srcId="{2F9895E5-9FD9-304F-B6C8-F510C8B0FFC0}" destId="{9B20D9A5-1832-B24D-8F0D-E1C705EBD527}" srcOrd="0" destOrd="0" presId="urn:microsoft.com/office/officeart/2005/8/layout/hierarchy1"/>
    <dgm:cxn modelId="{A957AF62-7B1E-1743-90B1-E4F8F0EDC25A}" type="presParOf" srcId="{9B20D9A5-1832-B24D-8F0D-E1C705EBD527}" destId="{3BD3F823-806B-1845-8FAF-0DC75FD46A2C}" srcOrd="0" destOrd="0" presId="urn:microsoft.com/office/officeart/2005/8/layout/hierarchy1"/>
    <dgm:cxn modelId="{99E38D2A-6B6A-3B44-B7DB-3F80575A5805}" type="presParOf" srcId="{9B20D9A5-1832-B24D-8F0D-E1C705EBD527}" destId="{B2D9A090-7CB8-A840-9034-6341D24922CF}" srcOrd="1" destOrd="0" presId="urn:microsoft.com/office/officeart/2005/8/layout/hierarchy1"/>
    <dgm:cxn modelId="{4B960D27-EBC2-6B4F-AB74-66DDA2E19E32}" type="presParOf" srcId="{2F9895E5-9FD9-304F-B6C8-F510C8B0FFC0}" destId="{CCF6B3A3-1E8D-A343-BA08-F85DE9C9B2E5}" srcOrd="1" destOrd="0" presId="urn:microsoft.com/office/officeart/2005/8/layout/hierarchy1"/>
    <dgm:cxn modelId="{C383CA2B-3509-B640-A4D4-6532465965BC}" type="presParOf" srcId="{301BC221-5B0E-484F-9716-0F0559F88EA3}" destId="{2D4C364F-133F-D149-A589-46596C288F94}" srcOrd="2" destOrd="0" presId="urn:microsoft.com/office/officeart/2005/8/layout/hierarchy1"/>
    <dgm:cxn modelId="{A1DDD9B1-8246-EF42-88BC-9BC0DA96FE64}" type="presParOf" srcId="{301BC221-5B0E-484F-9716-0F0559F88EA3}" destId="{1E5D0D4D-BA2E-D44E-9FE3-E0BCFC3E93CE}" srcOrd="3" destOrd="0" presId="urn:microsoft.com/office/officeart/2005/8/layout/hierarchy1"/>
    <dgm:cxn modelId="{3C244CCA-C318-2643-A957-B7C3FFA81F89}" type="presParOf" srcId="{1E5D0D4D-BA2E-D44E-9FE3-E0BCFC3E93CE}" destId="{7564CE4C-FBF9-BF43-8DB3-96124E030FB7}" srcOrd="0" destOrd="0" presId="urn:microsoft.com/office/officeart/2005/8/layout/hierarchy1"/>
    <dgm:cxn modelId="{E1526A9D-58D8-4D4E-BCCE-973413E0C5A8}" type="presParOf" srcId="{7564CE4C-FBF9-BF43-8DB3-96124E030FB7}" destId="{400D8C19-5278-0D41-938C-C7995F85DA3D}" srcOrd="0" destOrd="0" presId="urn:microsoft.com/office/officeart/2005/8/layout/hierarchy1"/>
    <dgm:cxn modelId="{54BDC0D3-4FA9-8D4D-BD9A-3DF5A8A614C5}" type="presParOf" srcId="{7564CE4C-FBF9-BF43-8DB3-96124E030FB7}" destId="{4AFE2D7E-5A4B-4944-A38B-E29B9386A7B7}" srcOrd="1" destOrd="0" presId="urn:microsoft.com/office/officeart/2005/8/layout/hierarchy1"/>
    <dgm:cxn modelId="{4D4747CB-A219-4D41-9205-6DC2464E0431}" type="presParOf" srcId="{1E5D0D4D-BA2E-D44E-9FE3-E0BCFC3E93CE}" destId="{86503800-5709-F549-A9EA-36A9CA94EC0E}" srcOrd="1" destOrd="0" presId="urn:microsoft.com/office/officeart/2005/8/layout/hierarchy1"/>
    <dgm:cxn modelId="{B1202DD6-9794-AC4F-8F7F-96503920D173}" type="presParOf" srcId="{86503800-5709-F549-A9EA-36A9CA94EC0E}" destId="{617AAA17-03E0-9F4B-9D55-BA3A95EED8D7}" srcOrd="0" destOrd="0" presId="urn:microsoft.com/office/officeart/2005/8/layout/hierarchy1"/>
    <dgm:cxn modelId="{9755DD91-75DB-E44E-98A1-31C3A4C5706F}" type="presParOf" srcId="{86503800-5709-F549-A9EA-36A9CA94EC0E}" destId="{C6BB15D1-6EAC-D34C-80C5-42C390C627A3}" srcOrd="1" destOrd="0" presId="urn:microsoft.com/office/officeart/2005/8/layout/hierarchy1"/>
    <dgm:cxn modelId="{FB2C63C9-5F07-114F-B6F2-C82C93C87A83}" type="presParOf" srcId="{C6BB15D1-6EAC-D34C-80C5-42C390C627A3}" destId="{3F8FA3C7-4B9C-7145-B0DC-42FC0BF1156C}" srcOrd="0" destOrd="0" presId="urn:microsoft.com/office/officeart/2005/8/layout/hierarchy1"/>
    <dgm:cxn modelId="{0CB00E46-E2F0-BF42-A89D-99739DF5AAD3}" type="presParOf" srcId="{3F8FA3C7-4B9C-7145-B0DC-42FC0BF1156C}" destId="{91462A2B-DD66-B44E-8D93-641CC35634F7}" srcOrd="0" destOrd="0" presId="urn:microsoft.com/office/officeart/2005/8/layout/hierarchy1"/>
    <dgm:cxn modelId="{6791835F-4335-4F46-82B6-330E2FEC8D16}" type="presParOf" srcId="{3F8FA3C7-4B9C-7145-B0DC-42FC0BF1156C}" destId="{7499CEC8-87A7-8F49-985F-1F9A662A5334}" srcOrd="1" destOrd="0" presId="urn:microsoft.com/office/officeart/2005/8/layout/hierarchy1"/>
    <dgm:cxn modelId="{EB3F297A-2A72-0247-8B29-5D6652E6C5E5}" type="presParOf" srcId="{C6BB15D1-6EAC-D34C-80C5-42C390C627A3}" destId="{E78EF817-522F-8C40-BBA2-BB172E6AD87D}" srcOrd="1" destOrd="0" presId="urn:microsoft.com/office/officeart/2005/8/layout/hierarchy1"/>
    <dgm:cxn modelId="{308975FF-A605-1143-8A43-C29F11295D64}" type="presParOf" srcId="{86503800-5709-F549-A9EA-36A9CA94EC0E}" destId="{1ECBDE29-51A8-7D4F-AD97-F316DB423F7D}" srcOrd="2" destOrd="0" presId="urn:microsoft.com/office/officeart/2005/8/layout/hierarchy1"/>
    <dgm:cxn modelId="{E634B26D-9BF5-DD4D-9445-F150E2A05126}" type="presParOf" srcId="{86503800-5709-F549-A9EA-36A9CA94EC0E}" destId="{80C9430E-FF27-B04F-9418-24EF538151AE}" srcOrd="3" destOrd="0" presId="urn:microsoft.com/office/officeart/2005/8/layout/hierarchy1"/>
    <dgm:cxn modelId="{FF3FAC4F-4C22-7A4E-86EA-F417656850FE}" type="presParOf" srcId="{80C9430E-FF27-B04F-9418-24EF538151AE}" destId="{4927132A-882F-9640-BDBF-BA544AF55352}" srcOrd="0" destOrd="0" presId="urn:microsoft.com/office/officeart/2005/8/layout/hierarchy1"/>
    <dgm:cxn modelId="{2F6EEFC0-F065-694E-8F40-1B0BE30A8E9C}" type="presParOf" srcId="{4927132A-882F-9640-BDBF-BA544AF55352}" destId="{1D0BE860-C67A-B04D-B516-0C44CA34A6AA}" srcOrd="0" destOrd="0" presId="urn:microsoft.com/office/officeart/2005/8/layout/hierarchy1"/>
    <dgm:cxn modelId="{BFDBB429-7246-8843-806A-CC505D3DDA98}" type="presParOf" srcId="{4927132A-882F-9640-BDBF-BA544AF55352}" destId="{F0FEF5A9-A570-D548-B11B-32B1A88EC494}" srcOrd="1" destOrd="0" presId="urn:microsoft.com/office/officeart/2005/8/layout/hierarchy1"/>
    <dgm:cxn modelId="{F15F4524-E898-FB44-91AC-755961B031B1}" type="presParOf" srcId="{80C9430E-FF27-B04F-9418-24EF538151AE}" destId="{B8B345FE-4986-5348-B38E-968D84AC378F}" srcOrd="1" destOrd="0" presId="urn:microsoft.com/office/officeart/2005/8/layout/hierarchy1"/>
    <dgm:cxn modelId="{1413F1C7-8176-0749-B1B4-281A0437C6C4}" type="presParOf" srcId="{B8B345FE-4986-5348-B38E-968D84AC378F}" destId="{3F3AC89E-6C1A-0347-9194-A62DDAF29CC8}" srcOrd="0" destOrd="0" presId="urn:microsoft.com/office/officeart/2005/8/layout/hierarchy1"/>
    <dgm:cxn modelId="{844957BC-EE51-9843-9D9A-692FA51CEF88}" type="presParOf" srcId="{B8B345FE-4986-5348-B38E-968D84AC378F}" destId="{EC060CD4-DE7C-A14C-97FF-623F79CCD506}" srcOrd="1" destOrd="0" presId="urn:microsoft.com/office/officeart/2005/8/layout/hierarchy1"/>
    <dgm:cxn modelId="{82D0B6A0-CA64-9B46-9019-C3ABE16FD9F0}" type="presParOf" srcId="{EC060CD4-DE7C-A14C-97FF-623F79CCD506}" destId="{50B96493-EC00-6D4A-BF72-CC1944C5C6B0}" srcOrd="0" destOrd="0" presId="urn:microsoft.com/office/officeart/2005/8/layout/hierarchy1"/>
    <dgm:cxn modelId="{01C3B71B-FF49-5D45-96FB-C785BBE70E92}" type="presParOf" srcId="{50B96493-EC00-6D4A-BF72-CC1944C5C6B0}" destId="{DCBD7C4B-C106-DB49-BF0E-EAE63D10D02F}" srcOrd="0" destOrd="0" presId="urn:microsoft.com/office/officeart/2005/8/layout/hierarchy1"/>
    <dgm:cxn modelId="{81C69DF2-15E4-B448-8256-F90F80047774}" type="presParOf" srcId="{50B96493-EC00-6D4A-BF72-CC1944C5C6B0}" destId="{C940DFCD-3FDD-BF42-AD66-D5FC08D5046B}" srcOrd="1" destOrd="0" presId="urn:microsoft.com/office/officeart/2005/8/layout/hierarchy1"/>
    <dgm:cxn modelId="{FF7A55A0-EF33-F348-BA24-B9C8DCEC1EB6}" type="presParOf" srcId="{EC060CD4-DE7C-A14C-97FF-623F79CCD506}" destId="{BFE61B53-40CC-BC49-A897-25D16C916A76}" srcOrd="1" destOrd="0" presId="urn:microsoft.com/office/officeart/2005/8/layout/hierarchy1"/>
    <dgm:cxn modelId="{BD6A29C0-F674-634E-9D57-642101369B3D}" type="presParOf" srcId="{B8B345FE-4986-5348-B38E-968D84AC378F}" destId="{569A4360-ED17-3144-A543-5944D6EDEB4E}" srcOrd="2" destOrd="0" presId="urn:microsoft.com/office/officeart/2005/8/layout/hierarchy1"/>
    <dgm:cxn modelId="{1C6963B8-6D7A-5449-9CBF-2021D58D35A1}" type="presParOf" srcId="{B8B345FE-4986-5348-B38E-968D84AC378F}" destId="{FD1F7899-57BC-1941-93AB-1509715D1102}" srcOrd="3" destOrd="0" presId="urn:microsoft.com/office/officeart/2005/8/layout/hierarchy1"/>
    <dgm:cxn modelId="{A6B2AA23-2F48-7046-8B62-A5461AAA943C}" type="presParOf" srcId="{FD1F7899-57BC-1941-93AB-1509715D1102}" destId="{24FED57E-0E9F-A141-98AB-C3743FE8CA9C}" srcOrd="0" destOrd="0" presId="urn:microsoft.com/office/officeart/2005/8/layout/hierarchy1"/>
    <dgm:cxn modelId="{552B5AFE-2A12-A64C-9D65-3D2899572D05}" type="presParOf" srcId="{24FED57E-0E9F-A141-98AB-C3743FE8CA9C}" destId="{E4D53E65-0142-DF44-8B5D-AE4050846412}" srcOrd="0" destOrd="0" presId="urn:microsoft.com/office/officeart/2005/8/layout/hierarchy1"/>
    <dgm:cxn modelId="{FA4003C2-BF5F-B644-B7F4-443ADB08DEDA}" type="presParOf" srcId="{24FED57E-0E9F-A141-98AB-C3743FE8CA9C}" destId="{0EEE4BA3-70AA-C749-96F2-3A133823CA8F}" srcOrd="1" destOrd="0" presId="urn:microsoft.com/office/officeart/2005/8/layout/hierarchy1"/>
    <dgm:cxn modelId="{77B8A590-FE9F-274E-8A60-B2BC32AE3C8A}" type="presParOf" srcId="{FD1F7899-57BC-1941-93AB-1509715D1102}" destId="{FF9A34FD-A528-3744-A7A1-67D6B1A6C02B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7E09760D-5540-C845-8C7F-75E5548491A5}" type="doc">
      <dgm:prSet loTypeId="urn:microsoft.com/office/officeart/2005/8/layout/hierarchy1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924422B1-2C6B-054F-99C1-DD942848B976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87AE370F-6A8E-9B4F-AD4C-E274B97C323B}" type="parTrans" cxnId="{485BAF1B-5216-1046-8117-28582321FABF}">
      <dgm:prSet/>
      <dgm:spPr/>
      <dgm:t>
        <a:bodyPr/>
        <a:lstStyle/>
        <a:p>
          <a:endParaRPr lang="it-IT"/>
        </a:p>
      </dgm:t>
    </dgm:pt>
    <dgm:pt modelId="{4D178371-FFB3-D342-BF72-446FC5373A5B}" type="sibTrans" cxnId="{485BAF1B-5216-1046-8117-28582321FABF}">
      <dgm:prSet/>
      <dgm:spPr/>
      <dgm:t>
        <a:bodyPr/>
        <a:lstStyle/>
        <a:p>
          <a:endParaRPr lang="it-IT"/>
        </a:p>
      </dgm:t>
    </dgm:pt>
    <dgm:pt modelId="{1CE01F19-97E1-084A-B29F-75005FB31AFC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7CC99660-0126-3B49-9A55-480E9358B052}" type="parTrans" cxnId="{97FA1653-CD1E-7441-AACE-BAD96F520D6D}">
      <dgm:prSet/>
      <dgm:spPr/>
      <dgm:t>
        <a:bodyPr/>
        <a:lstStyle/>
        <a:p>
          <a:endParaRPr lang="it-IT"/>
        </a:p>
      </dgm:t>
    </dgm:pt>
    <dgm:pt modelId="{8EE4B848-B584-A34D-8FDE-64C20929C6D3}" type="sibTrans" cxnId="{97FA1653-CD1E-7441-AACE-BAD96F520D6D}">
      <dgm:prSet/>
      <dgm:spPr/>
      <dgm:t>
        <a:bodyPr/>
        <a:lstStyle/>
        <a:p>
          <a:endParaRPr lang="it-IT"/>
        </a:p>
      </dgm:t>
    </dgm:pt>
    <dgm:pt modelId="{D4FBB895-DAE7-EE48-93BC-CFFC237878E6}">
      <dgm:prSet phldrT="[Testo]"/>
      <dgm:spPr>
        <a:solidFill>
          <a:srgbClr val="FFFF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F6E3E429-E42E-8942-A4BC-147625833811}" type="parTrans" cxnId="{5CD657DE-813A-B649-AB06-7B1D78EA8E9A}">
      <dgm:prSet/>
      <dgm:spPr/>
      <dgm:t>
        <a:bodyPr/>
        <a:lstStyle/>
        <a:p>
          <a:endParaRPr lang="it-IT"/>
        </a:p>
      </dgm:t>
    </dgm:pt>
    <dgm:pt modelId="{3EB8368A-BD7B-2D4C-BCF4-41BF5713BDEC}" type="sibTrans" cxnId="{5CD657DE-813A-B649-AB06-7B1D78EA8E9A}">
      <dgm:prSet/>
      <dgm:spPr/>
      <dgm:t>
        <a:bodyPr/>
        <a:lstStyle/>
        <a:p>
          <a:endParaRPr lang="it-IT"/>
        </a:p>
      </dgm:t>
    </dgm:pt>
    <dgm:pt modelId="{07CAEC64-F61D-F14A-B4E5-88F7BDA97A56}">
      <dgm:prSet phldrT="[Testo]"/>
      <dgm:spPr>
        <a:solidFill>
          <a:srgbClr val="FF8219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FC6D00AB-EAE2-B543-B783-1B3A5348D426}" type="parTrans" cxnId="{D8C25CED-CC41-DF42-8849-F614FC199D57}">
      <dgm:prSet/>
      <dgm:spPr/>
      <dgm:t>
        <a:bodyPr/>
        <a:lstStyle/>
        <a:p>
          <a:endParaRPr lang="it-IT"/>
        </a:p>
      </dgm:t>
    </dgm:pt>
    <dgm:pt modelId="{C0C0A336-F1A4-D345-8845-02A8E8A1C43B}" type="sibTrans" cxnId="{D8C25CED-CC41-DF42-8849-F614FC199D57}">
      <dgm:prSet/>
      <dgm:spPr/>
      <dgm:t>
        <a:bodyPr/>
        <a:lstStyle/>
        <a:p>
          <a:endParaRPr lang="it-IT"/>
        </a:p>
      </dgm:t>
    </dgm:pt>
    <dgm:pt modelId="{B8333932-EE74-FD46-BB30-920BE139A5DD}">
      <dgm:prSet phldrT="[Testo]"/>
      <dgm:spPr>
        <a:solidFill>
          <a:srgbClr val="FFFF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5626724F-6499-2A4B-AA5E-E1965A82BC0A}" type="parTrans" cxnId="{35ED5AAB-AF3C-ED4E-9A8D-1CE462C7FF26}">
      <dgm:prSet/>
      <dgm:spPr/>
      <dgm:t>
        <a:bodyPr/>
        <a:lstStyle/>
        <a:p>
          <a:endParaRPr lang="it-IT"/>
        </a:p>
      </dgm:t>
    </dgm:pt>
    <dgm:pt modelId="{645D00E4-8369-8347-8EFA-A53D5227D3B8}" type="sibTrans" cxnId="{35ED5AAB-AF3C-ED4E-9A8D-1CE462C7FF26}">
      <dgm:prSet/>
      <dgm:spPr/>
      <dgm:t>
        <a:bodyPr/>
        <a:lstStyle/>
        <a:p>
          <a:endParaRPr lang="it-IT"/>
        </a:p>
      </dgm:t>
    </dgm:pt>
    <dgm:pt modelId="{A7252BDE-9D16-3744-8835-170614588E5E}">
      <dgm:prSet phldrT="[Testo]"/>
      <dgm:spPr>
        <a:solidFill>
          <a:srgbClr val="FFFFFF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03E9D97A-59CF-0E47-8FE0-9E38DCBCDCE3}" type="parTrans" cxnId="{84313EA2-DED4-484E-B355-5DE9867A4806}">
      <dgm:prSet/>
      <dgm:spPr/>
      <dgm:t>
        <a:bodyPr/>
        <a:lstStyle/>
        <a:p>
          <a:endParaRPr lang="it-IT"/>
        </a:p>
      </dgm:t>
    </dgm:pt>
    <dgm:pt modelId="{F1A1713E-46C2-F44D-8716-5398124134D6}" type="sibTrans" cxnId="{84313EA2-DED4-484E-B355-5DE9867A4806}">
      <dgm:prSet/>
      <dgm:spPr/>
      <dgm:t>
        <a:bodyPr/>
        <a:lstStyle/>
        <a:p>
          <a:endParaRPr lang="it-IT"/>
        </a:p>
      </dgm:t>
    </dgm:pt>
    <dgm:pt modelId="{6EA9621F-2EE6-6D42-9194-B8AAD3131C78}">
      <dgm:prSet phldrT="[Testo]"/>
      <dgm:spPr>
        <a:solidFill>
          <a:srgbClr val="CCFFCC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F9F884EA-94A8-D04D-8DC8-15F7C0E4C43F}" type="parTrans" cxnId="{5F6346D6-8301-0F4F-9689-8540290F916B}">
      <dgm:prSet/>
      <dgm:spPr/>
      <dgm:t>
        <a:bodyPr/>
        <a:lstStyle/>
        <a:p>
          <a:endParaRPr lang="it-IT"/>
        </a:p>
      </dgm:t>
    </dgm:pt>
    <dgm:pt modelId="{936A78CB-82F5-CF4A-A85D-72B6F917D0C9}" type="sibTrans" cxnId="{5F6346D6-8301-0F4F-9689-8540290F916B}">
      <dgm:prSet/>
      <dgm:spPr/>
      <dgm:t>
        <a:bodyPr/>
        <a:lstStyle/>
        <a:p>
          <a:endParaRPr lang="it-IT"/>
        </a:p>
      </dgm:t>
    </dgm:pt>
    <dgm:pt modelId="{F6378306-6426-3349-9F60-A5B38B0745ED}">
      <dgm:prSet phldrT="[Testo]"/>
      <dgm:spPr>
        <a:solidFill>
          <a:srgbClr val="FFFFFF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94A15882-3398-9B45-A402-FE7F3384B1D8}" type="parTrans" cxnId="{D36C3078-A3BB-394B-A622-9E61919E3C81}">
      <dgm:prSet/>
      <dgm:spPr/>
      <dgm:t>
        <a:bodyPr/>
        <a:lstStyle/>
        <a:p>
          <a:endParaRPr lang="it-IT"/>
        </a:p>
      </dgm:t>
    </dgm:pt>
    <dgm:pt modelId="{031578CD-CDAD-914E-A2CF-632E63F39504}" type="sibTrans" cxnId="{D36C3078-A3BB-394B-A622-9E61919E3C81}">
      <dgm:prSet/>
      <dgm:spPr/>
      <dgm:t>
        <a:bodyPr/>
        <a:lstStyle/>
        <a:p>
          <a:endParaRPr lang="it-IT"/>
        </a:p>
      </dgm:t>
    </dgm:pt>
    <dgm:pt modelId="{7158FBA0-06FA-D64E-865E-93CF7F8A7356}">
      <dgm:prSet phldrT="[Testo]"/>
      <dgm:spPr/>
      <dgm:t>
        <a:bodyPr/>
        <a:lstStyle/>
        <a:p>
          <a:endParaRPr lang="it-IT" dirty="0"/>
        </a:p>
      </dgm:t>
    </dgm:pt>
    <dgm:pt modelId="{77E3A09E-5F16-A345-B2BC-1E6F53CEDB80}" type="parTrans" cxnId="{FB111DAC-D4BA-7748-BCC0-24226F9582DD}">
      <dgm:prSet/>
      <dgm:spPr/>
      <dgm:t>
        <a:bodyPr/>
        <a:lstStyle/>
        <a:p>
          <a:endParaRPr lang="it-IT"/>
        </a:p>
      </dgm:t>
    </dgm:pt>
    <dgm:pt modelId="{722619AC-CEA7-6A4C-9198-133AF77C68F3}" type="sibTrans" cxnId="{FB111DAC-D4BA-7748-BCC0-24226F9582DD}">
      <dgm:prSet/>
      <dgm:spPr/>
      <dgm:t>
        <a:bodyPr/>
        <a:lstStyle/>
        <a:p>
          <a:endParaRPr lang="it-IT"/>
        </a:p>
      </dgm:t>
    </dgm:pt>
    <dgm:pt modelId="{06A40203-50A7-1A47-A66F-5E02F4C2C3AD}">
      <dgm:prSet phldrT="[Testo]"/>
      <dgm:spPr/>
      <dgm:t>
        <a:bodyPr/>
        <a:lstStyle/>
        <a:p>
          <a:endParaRPr lang="it-IT" dirty="0"/>
        </a:p>
      </dgm:t>
    </dgm:pt>
    <dgm:pt modelId="{D6FF6470-FFBA-B24F-BD35-B1271BCAE778}" type="parTrans" cxnId="{BE2EAB60-44FE-4B45-BA28-0DA6ECEF7125}">
      <dgm:prSet/>
      <dgm:spPr/>
      <dgm:t>
        <a:bodyPr/>
        <a:lstStyle/>
        <a:p>
          <a:endParaRPr lang="it-IT"/>
        </a:p>
      </dgm:t>
    </dgm:pt>
    <dgm:pt modelId="{0D10005B-6F6F-9340-AB46-F15A4000C917}" type="sibTrans" cxnId="{BE2EAB60-44FE-4B45-BA28-0DA6ECEF7125}">
      <dgm:prSet/>
      <dgm:spPr/>
      <dgm:t>
        <a:bodyPr/>
        <a:lstStyle/>
        <a:p>
          <a:endParaRPr lang="it-IT"/>
        </a:p>
      </dgm:t>
    </dgm:pt>
    <dgm:pt modelId="{9DCCF369-2924-8249-B490-46D71EF4A0A9}">
      <dgm:prSet phldrT="[Testo]"/>
      <dgm:spPr>
        <a:solidFill>
          <a:srgbClr val="CCFFCC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4982AD80-06C0-EB47-9D60-78AEDF07E38E}" type="parTrans" cxnId="{8286D39B-1946-7042-B1E9-44AF72A6AF10}">
      <dgm:prSet/>
      <dgm:spPr/>
      <dgm:t>
        <a:bodyPr/>
        <a:lstStyle/>
        <a:p>
          <a:endParaRPr lang="it-IT"/>
        </a:p>
      </dgm:t>
    </dgm:pt>
    <dgm:pt modelId="{5FF98440-0DC7-A249-9DF8-B2A7031A1406}" type="sibTrans" cxnId="{8286D39B-1946-7042-B1E9-44AF72A6AF10}">
      <dgm:prSet/>
      <dgm:spPr/>
      <dgm:t>
        <a:bodyPr/>
        <a:lstStyle/>
        <a:p>
          <a:endParaRPr lang="it-IT"/>
        </a:p>
      </dgm:t>
    </dgm:pt>
    <dgm:pt modelId="{1A2526CB-1B1B-C442-B53C-21D10CEB8D94}">
      <dgm:prSet phldrT="[Testo]"/>
      <dgm:spPr>
        <a:solidFill>
          <a:srgbClr val="CCFFCC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7C86BB4C-6A77-094E-AF71-1711CA6F92F7}" type="parTrans" cxnId="{7E70EC52-BB32-AC4C-8461-5B3C06DD9171}">
      <dgm:prSet/>
      <dgm:spPr/>
      <dgm:t>
        <a:bodyPr/>
        <a:lstStyle/>
        <a:p>
          <a:endParaRPr lang="it-IT"/>
        </a:p>
      </dgm:t>
    </dgm:pt>
    <dgm:pt modelId="{8C85F337-0223-E046-90E1-F633D40E3765}" type="sibTrans" cxnId="{7E70EC52-BB32-AC4C-8461-5B3C06DD9171}">
      <dgm:prSet/>
      <dgm:spPr/>
      <dgm:t>
        <a:bodyPr/>
        <a:lstStyle/>
        <a:p>
          <a:endParaRPr lang="it-IT"/>
        </a:p>
      </dgm:t>
    </dgm:pt>
    <dgm:pt modelId="{A25C4ACB-FCE4-BC47-BC6B-A71C25249472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186D59AE-FC5D-2B49-9568-F91FD0497ED9}" type="sibTrans" cxnId="{27DCAE5B-8215-6443-80E0-D540C872DE89}">
      <dgm:prSet/>
      <dgm:spPr/>
      <dgm:t>
        <a:bodyPr/>
        <a:lstStyle/>
        <a:p>
          <a:endParaRPr lang="it-IT"/>
        </a:p>
      </dgm:t>
    </dgm:pt>
    <dgm:pt modelId="{0B007A73-777E-D641-AA7F-48D176C6E1B6}" type="parTrans" cxnId="{27DCAE5B-8215-6443-80E0-D540C872DE89}">
      <dgm:prSet/>
      <dgm:spPr/>
      <dgm:t>
        <a:bodyPr/>
        <a:lstStyle/>
        <a:p>
          <a:endParaRPr lang="it-IT"/>
        </a:p>
      </dgm:t>
    </dgm:pt>
    <dgm:pt modelId="{5EB88AEB-DB08-9143-A970-EEE47F9B0897}" type="pres">
      <dgm:prSet presAssocID="{7E09760D-5540-C845-8C7F-75E5548491A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t-IT"/>
        </a:p>
      </dgm:t>
    </dgm:pt>
    <dgm:pt modelId="{A6CA5013-754A-F44D-802D-0DE115BEFDAD}" type="pres">
      <dgm:prSet presAssocID="{924422B1-2C6B-054F-99C1-DD942848B976}" presName="hierRoot1" presStyleCnt="0"/>
      <dgm:spPr/>
    </dgm:pt>
    <dgm:pt modelId="{DB222CE0-3863-BF40-9C1B-1FFEC9AF8A32}" type="pres">
      <dgm:prSet presAssocID="{924422B1-2C6B-054F-99C1-DD942848B976}" presName="composite" presStyleCnt="0"/>
      <dgm:spPr/>
    </dgm:pt>
    <dgm:pt modelId="{718C2219-A984-E746-A40E-23886821D41E}" type="pres">
      <dgm:prSet presAssocID="{924422B1-2C6B-054F-99C1-DD942848B976}" presName="background" presStyleLbl="node0" presStyleIdx="0" presStyleCnt="1"/>
      <dgm:spPr/>
    </dgm:pt>
    <dgm:pt modelId="{39C4812F-3598-214F-A8FB-2797FF6F1794}" type="pres">
      <dgm:prSet presAssocID="{924422B1-2C6B-054F-99C1-DD942848B976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AD9D442-903A-524D-A946-1B380D48CBF8}" type="pres">
      <dgm:prSet presAssocID="{924422B1-2C6B-054F-99C1-DD942848B976}" presName="hierChild2" presStyleCnt="0"/>
      <dgm:spPr/>
    </dgm:pt>
    <dgm:pt modelId="{1AE2FABE-8D56-5D43-A663-DEF620B6A300}" type="pres">
      <dgm:prSet presAssocID="{0B007A73-777E-D641-AA7F-48D176C6E1B6}" presName="Name10" presStyleLbl="parChTrans1D2" presStyleIdx="0" presStyleCnt="2"/>
      <dgm:spPr/>
      <dgm:t>
        <a:bodyPr/>
        <a:lstStyle/>
        <a:p>
          <a:endParaRPr lang="it-IT"/>
        </a:p>
      </dgm:t>
    </dgm:pt>
    <dgm:pt modelId="{3F825FBD-839C-EE49-B91A-2242D099CF1B}" type="pres">
      <dgm:prSet presAssocID="{A25C4ACB-FCE4-BC47-BC6B-A71C25249472}" presName="hierRoot2" presStyleCnt="0"/>
      <dgm:spPr/>
    </dgm:pt>
    <dgm:pt modelId="{7B89EF63-0D05-B642-B74B-3366A6BA5B27}" type="pres">
      <dgm:prSet presAssocID="{A25C4ACB-FCE4-BC47-BC6B-A71C25249472}" presName="composite2" presStyleCnt="0"/>
      <dgm:spPr/>
    </dgm:pt>
    <dgm:pt modelId="{48FD3A90-B7F4-E44C-A4C2-063704658490}" type="pres">
      <dgm:prSet presAssocID="{A25C4ACB-FCE4-BC47-BC6B-A71C25249472}" presName="background2" presStyleLbl="node2" presStyleIdx="0" presStyleCnt="2"/>
      <dgm:spPr/>
    </dgm:pt>
    <dgm:pt modelId="{00075A76-D4C6-574D-BAEB-DE6E98907A31}" type="pres">
      <dgm:prSet presAssocID="{A25C4ACB-FCE4-BC47-BC6B-A71C25249472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080EF59-F53C-0A4F-B130-86CDEB575673}" type="pres">
      <dgm:prSet presAssocID="{A25C4ACB-FCE4-BC47-BC6B-A71C25249472}" presName="hierChild3" presStyleCnt="0"/>
      <dgm:spPr/>
    </dgm:pt>
    <dgm:pt modelId="{319C9B44-DD84-C94D-B392-8A550F044134}" type="pres">
      <dgm:prSet presAssocID="{7CC99660-0126-3B49-9A55-480E9358B052}" presName="Name17" presStyleLbl="parChTrans1D3" presStyleIdx="0" presStyleCnt="4"/>
      <dgm:spPr/>
      <dgm:t>
        <a:bodyPr/>
        <a:lstStyle/>
        <a:p>
          <a:endParaRPr lang="it-IT"/>
        </a:p>
      </dgm:t>
    </dgm:pt>
    <dgm:pt modelId="{20312CD3-7483-984E-A9F2-74503EAB39EE}" type="pres">
      <dgm:prSet presAssocID="{1CE01F19-97E1-084A-B29F-75005FB31AFC}" presName="hierRoot3" presStyleCnt="0"/>
      <dgm:spPr/>
    </dgm:pt>
    <dgm:pt modelId="{AD95C645-09B0-424C-8987-52B1AACAD73D}" type="pres">
      <dgm:prSet presAssocID="{1CE01F19-97E1-084A-B29F-75005FB31AFC}" presName="composite3" presStyleCnt="0"/>
      <dgm:spPr/>
    </dgm:pt>
    <dgm:pt modelId="{1ED7C65E-1D3B-6345-B3CC-B2F5CCB9533D}" type="pres">
      <dgm:prSet presAssocID="{1CE01F19-97E1-084A-B29F-75005FB31AFC}" presName="background3" presStyleLbl="node3" presStyleIdx="0" presStyleCnt="4"/>
      <dgm:spPr/>
    </dgm:pt>
    <dgm:pt modelId="{47D30D24-E455-3549-A4CC-5E1FD484A4EA}" type="pres">
      <dgm:prSet presAssocID="{1CE01F19-97E1-084A-B29F-75005FB31AFC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8893E42-7886-E643-9B3B-5DDE43307BE0}" type="pres">
      <dgm:prSet presAssocID="{1CE01F19-97E1-084A-B29F-75005FB31AFC}" presName="hierChild4" presStyleCnt="0"/>
      <dgm:spPr/>
    </dgm:pt>
    <dgm:pt modelId="{2511ADF2-5D54-504D-995D-02149F0E8D5D}" type="pres">
      <dgm:prSet presAssocID="{4982AD80-06C0-EB47-9D60-78AEDF07E38E}" presName="Name23" presStyleLbl="parChTrans1D4" presStyleIdx="0" presStyleCnt="6"/>
      <dgm:spPr/>
      <dgm:t>
        <a:bodyPr/>
        <a:lstStyle/>
        <a:p>
          <a:endParaRPr lang="it-IT"/>
        </a:p>
      </dgm:t>
    </dgm:pt>
    <dgm:pt modelId="{8890CCC1-65D8-D248-A9B2-C9A6641F24AA}" type="pres">
      <dgm:prSet presAssocID="{9DCCF369-2924-8249-B490-46D71EF4A0A9}" presName="hierRoot4" presStyleCnt="0"/>
      <dgm:spPr/>
    </dgm:pt>
    <dgm:pt modelId="{B83ACE29-BDED-9D4F-875A-24D175DF9367}" type="pres">
      <dgm:prSet presAssocID="{9DCCF369-2924-8249-B490-46D71EF4A0A9}" presName="composite4" presStyleCnt="0"/>
      <dgm:spPr/>
    </dgm:pt>
    <dgm:pt modelId="{5A931F0C-EC0A-AA4B-878A-739A557124CF}" type="pres">
      <dgm:prSet presAssocID="{9DCCF369-2924-8249-B490-46D71EF4A0A9}" presName="background4" presStyleLbl="node4" presStyleIdx="0" presStyleCnt="6"/>
      <dgm:spPr/>
    </dgm:pt>
    <dgm:pt modelId="{3FB3025D-E928-9949-B8E0-8FD54688D26E}" type="pres">
      <dgm:prSet presAssocID="{9DCCF369-2924-8249-B490-46D71EF4A0A9}" presName="text4" presStyleLbl="fgAcc4" presStyleIdx="0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C107ABD-6927-404F-9CCD-0CC5DD9F6408}" type="pres">
      <dgm:prSet presAssocID="{9DCCF369-2924-8249-B490-46D71EF4A0A9}" presName="hierChild5" presStyleCnt="0"/>
      <dgm:spPr/>
    </dgm:pt>
    <dgm:pt modelId="{C7807359-D819-3743-8264-E768B451B89E}" type="pres">
      <dgm:prSet presAssocID="{7C86BB4C-6A77-094E-AF71-1711CA6F92F7}" presName="Name23" presStyleLbl="parChTrans1D4" presStyleIdx="1" presStyleCnt="6"/>
      <dgm:spPr/>
      <dgm:t>
        <a:bodyPr/>
        <a:lstStyle/>
        <a:p>
          <a:endParaRPr lang="it-IT"/>
        </a:p>
      </dgm:t>
    </dgm:pt>
    <dgm:pt modelId="{130FE8D5-1CA2-034D-BE7C-659ABD4542F5}" type="pres">
      <dgm:prSet presAssocID="{1A2526CB-1B1B-C442-B53C-21D10CEB8D94}" presName="hierRoot4" presStyleCnt="0"/>
      <dgm:spPr/>
    </dgm:pt>
    <dgm:pt modelId="{2E524C50-1572-E344-9AEC-B668F3678ED9}" type="pres">
      <dgm:prSet presAssocID="{1A2526CB-1B1B-C442-B53C-21D10CEB8D94}" presName="composite4" presStyleCnt="0"/>
      <dgm:spPr/>
    </dgm:pt>
    <dgm:pt modelId="{BC588244-F1F1-3343-9F40-77D35F97E7BA}" type="pres">
      <dgm:prSet presAssocID="{1A2526CB-1B1B-C442-B53C-21D10CEB8D94}" presName="background4" presStyleLbl="node4" presStyleIdx="1" presStyleCnt="6"/>
      <dgm:spPr/>
    </dgm:pt>
    <dgm:pt modelId="{4AF6A7D0-01B4-6E4F-9FBC-05165F129E07}" type="pres">
      <dgm:prSet presAssocID="{1A2526CB-1B1B-C442-B53C-21D10CEB8D94}" presName="text4" presStyleLbl="fgAcc4" presStyleIdx="1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D3ADFDD-573B-4A47-A293-DB4CBF84158C}" type="pres">
      <dgm:prSet presAssocID="{1A2526CB-1B1B-C442-B53C-21D10CEB8D94}" presName="hierChild5" presStyleCnt="0"/>
      <dgm:spPr/>
    </dgm:pt>
    <dgm:pt modelId="{1A5F8815-7942-8D4D-993C-5400046A818D}" type="pres">
      <dgm:prSet presAssocID="{F6E3E429-E42E-8942-A4BC-147625833811}" presName="Name17" presStyleLbl="parChTrans1D3" presStyleIdx="1" presStyleCnt="4"/>
      <dgm:spPr/>
      <dgm:t>
        <a:bodyPr/>
        <a:lstStyle/>
        <a:p>
          <a:endParaRPr lang="it-IT"/>
        </a:p>
      </dgm:t>
    </dgm:pt>
    <dgm:pt modelId="{0C5A60C7-330F-5B46-AB89-B60A4E7558A2}" type="pres">
      <dgm:prSet presAssocID="{D4FBB895-DAE7-EE48-93BC-CFFC237878E6}" presName="hierRoot3" presStyleCnt="0"/>
      <dgm:spPr/>
    </dgm:pt>
    <dgm:pt modelId="{7228C52B-D112-4D4D-B817-1A03EA87FEB9}" type="pres">
      <dgm:prSet presAssocID="{D4FBB895-DAE7-EE48-93BC-CFFC237878E6}" presName="composite3" presStyleCnt="0"/>
      <dgm:spPr/>
    </dgm:pt>
    <dgm:pt modelId="{769C379D-4670-0845-B264-E1292A25D346}" type="pres">
      <dgm:prSet presAssocID="{D4FBB895-DAE7-EE48-93BC-CFFC237878E6}" presName="background3" presStyleLbl="node3" presStyleIdx="1" presStyleCnt="4"/>
      <dgm:spPr/>
    </dgm:pt>
    <dgm:pt modelId="{F5E14009-B592-5F45-86FE-F0F4AD703847}" type="pres">
      <dgm:prSet presAssocID="{D4FBB895-DAE7-EE48-93BC-CFFC237878E6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F9E9F14-41A0-BB47-B033-BF2638E4EC61}" type="pres">
      <dgm:prSet presAssocID="{D4FBB895-DAE7-EE48-93BC-CFFC237878E6}" presName="hierChild4" presStyleCnt="0"/>
      <dgm:spPr/>
    </dgm:pt>
    <dgm:pt modelId="{A3BDC22C-9592-0D4C-A78C-1CEEA151B774}" type="pres">
      <dgm:prSet presAssocID="{FC6D00AB-EAE2-B543-B783-1B3A5348D426}" presName="Name10" presStyleLbl="parChTrans1D2" presStyleIdx="1" presStyleCnt="2"/>
      <dgm:spPr/>
      <dgm:t>
        <a:bodyPr/>
        <a:lstStyle/>
        <a:p>
          <a:endParaRPr lang="it-IT"/>
        </a:p>
      </dgm:t>
    </dgm:pt>
    <dgm:pt modelId="{6B4CDDD0-ABC5-0D49-A959-349978FD7559}" type="pres">
      <dgm:prSet presAssocID="{07CAEC64-F61D-F14A-B4E5-88F7BDA97A56}" presName="hierRoot2" presStyleCnt="0"/>
      <dgm:spPr/>
    </dgm:pt>
    <dgm:pt modelId="{39D24FE0-CB90-7A4A-B5B1-29CD1BFCDE92}" type="pres">
      <dgm:prSet presAssocID="{07CAEC64-F61D-F14A-B4E5-88F7BDA97A56}" presName="composite2" presStyleCnt="0"/>
      <dgm:spPr/>
    </dgm:pt>
    <dgm:pt modelId="{D52591C3-2AD8-D242-B8DE-C967B55E2170}" type="pres">
      <dgm:prSet presAssocID="{07CAEC64-F61D-F14A-B4E5-88F7BDA97A56}" presName="background2" presStyleLbl="node2" presStyleIdx="1" presStyleCnt="2"/>
      <dgm:spPr/>
    </dgm:pt>
    <dgm:pt modelId="{5F2179F5-EA94-6445-A397-02C295C02426}" type="pres">
      <dgm:prSet presAssocID="{07CAEC64-F61D-F14A-B4E5-88F7BDA97A56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01BC221-5B0E-484F-9716-0F0559F88EA3}" type="pres">
      <dgm:prSet presAssocID="{07CAEC64-F61D-F14A-B4E5-88F7BDA97A56}" presName="hierChild3" presStyleCnt="0"/>
      <dgm:spPr/>
    </dgm:pt>
    <dgm:pt modelId="{3078BCF6-3D25-EA46-9DBA-1914D8332125}" type="pres">
      <dgm:prSet presAssocID="{5626724F-6499-2A4B-AA5E-E1965A82BC0A}" presName="Name17" presStyleLbl="parChTrans1D3" presStyleIdx="2" presStyleCnt="4"/>
      <dgm:spPr/>
      <dgm:t>
        <a:bodyPr/>
        <a:lstStyle/>
        <a:p>
          <a:endParaRPr lang="it-IT"/>
        </a:p>
      </dgm:t>
    </dgm:pt>
    <dgm:pt modelId="{2F9895E5-9FD9-304F-B6C8-F510C8B0FFC0}" type="pres">
      <dgm:prSet presAssocID="{B8333932-EE74-FD46-BB30-920BE139A5DD}" presName="hierRoot3" presStyleCnt="0"/>
      <dgm:spPr/>
    </dgm:pt>
    <dgm:pt modelId="{9B20D9A5-1832-B24D-8F0D-E1C705EBD527}" type="pres">
      <dgm:prSet presAssocID="{B8333932-EE74-FD46-BB30-920BE139A5DD}" presName="composite3" presStyleCnt="0"/>
      <dgm:spPr/>
    </dgm:pt>
    <dgm:pt modelId="{3BD3F823-806B-1845-8FAF-0DC75FD46A2C}" type="pres">
      <dgm:prSet presAssocID="{B8333932-EE74-FD46-BB30-920BE139A5DD}" presName="background3" presStyleLbl="node3" presStyleIdx="2" presStyleCnt="4"/>
      <dgm:spPr/>
    </dgm:pt>
    <dgm:pt modelId="{B2D9A090-7CB8-A840-9034-6341D24922CF}" type="pres">
      <dgm:prSet presAssocID="{B8333932-EE74-FD46-BB30-920BE139A5DD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CF6B3A3-1E8D-A343-BA08-F85DE9C9B2E5}" type="pres">
      <dgm:prSet presAssocID="{B8333932-EE74-FD46-BB30-920BE139A5DD}" presName="hierChild4" presStyleCnt="0"/>
      <dgm:spPr/>
    </dgm:pt>
    <dgm:pt modelId="{2D4C364F-133F-D149-A589-46596C288F94}" type="pres">
      <dgm:prSet presAssocID="{03E9D97A-59CF-0E47-8FE0-9E38DCBCDCE3}" presName="Name17" presStyleLbl="parChTrans1D3" presStyleIdx="3" presStyleCnt="4"/>
      <dgm:spPr/>
      <dgm:t>
        <a:bodyPr/>
        <a:lstStyle/>
        <a:p>
          <a:endParaRPr lang="it-IT"/>
        </a:p>
      </dgm:t>
    </dgm:pt>
    <dgm:pt modelId="{1E5D0D4D-BA2E-D44E-9FE3-E0BCFC3E93CE}" type="pres">
      <dgm:prSet presAssocID="{A7252BDE-9D16-3744-8835-170614588E5E}" presName="hierRoot3" presStyleCnt="0"/>
      <dgm:spPr/>
    </dgm:pt>
    <dgm:pt modelId="{7564CE4C-FBF9-BF43-8DB3-96124E030FB7}" type="pres">
      <dgm:prSet presAssocID="{A7252BDE-9D16-3744-8835-170614588E5E}" presName="composite3" presStyleCnt="0"/>
      <dgm:spPr/>
    </dgm:pt>
    <dgm:pt modelId="{400D8C19-5278-0D41-938C-C7995F85DA3D}" type="pres">
      <dgm:prSet presAssocID="{A7252BDE-9D16-3744-8835-170614588E5E}" presName="background3" presStyleLbl="node3" presStyleIdx="3" presStyleCnt="4"/>
      <dgm:spPr/>
    </dgm:pt>
    <dgm:pt modelId="{4AFE2D7E-5A4B-4944-A38B-E29B9386A7B7}" type="pres">
      <dgm:prSet presAssocID="{A7252BDE-9D16-3744-8835-170614588E5E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86503800-5709-F549-A9EA-36A9CA94EC0E}" type="pres">
      <dgm:prSet presAssocID="{A7252BDE-9D16-3744-8835-170614588E5E}" presName="hierChild4" presStyleCnt="0"/>
      <dgm:spPr/>
    </dgm:pt>
    <dgm:pt modelId="{617AAA17-03E0-9F4B-9D55-BA3A95EED8D7}" type="pres">
      <dgm:prSet presAssocID="{F9F884EA-94A8-D04D-8DC8-15F7C0E4C43F}" presName="Name23" presStyleLbl="parChTrans1D4" presStyleIdx="2" presStyleCnt="6"/>
      <dgm:spPr/>
      <dgm:t>
        <a:bodyPr/>
        <a:lstStyle/>
        <a:p>
          <a:endParaRPr lang="it-IT"/>
        </a:p>
      </dgm:t>
    </dgm:pt>
    <dgm:pt modelId="{C6BB15D1-6EAC-D34C-80C5-42C390C627A3}" type="pres">
      <dgm:prSet presAssocID="{6EA9621F-2EE6-6D42-9194-B8AAD3131C78}" presName="hierRoot4" presStyleCnt="0"/>
      <dgm:spPr/>
    </dgm:pt>
    <dgm:pt modelId="{3F8FA3C7-4B9C-7145-B0DC-42FC0BF1156C}" type="pres">
      <dgm:prSet presAssocID="{6EA9621F-2EE6-6D42-9194-B8AAD3131C78}" presName="composite4" presStyleCnt="0"/>
      <dgm:spPr/>
    </dgm:pt>
    <dgm:pt modelId="{91462A2B-DD66-B44E-8D93-641CC35634F7}" type="pres">
      <dgm:prSet presAssocID="{6EA9621F-2EE6-6D42-9194-B8AAD3131C78}" presName="background4" presStyleLbl="node4" presStyleIdx="2" presStyleCnt="6"/>
      <dgm:spPr/>
    </dgm:pt>
    <dgm:pt modelId="{7499CEC8-87A7-8F49-985F-1F9A662A5334}" type="pres">
      <dgm:prSet presAssocID="{6EA9621F-2EE6-6D42-9194-B8AAD3131C78}" presName="text4" presStyleLbl="fgAcc4" presStyleIdx="2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E78EF817-522F-8C40-BBA2-BB172E6AD87D}" type="pres">
      <dgm:prSet presAssocID="{6EA9621F-2EE6-6D42-9194-B8AAD3131C78}" presName="hierChild5" presStyleCnt="0"/>
      <dgm:spPr/>
    </dgm:pt>
    <dgm:pt modelId="{1ECBDE29-51A8-7D4F-AD97-F316DB423F7D}" type="pres">
      <dgm:prSet presAssocID="{94A15882-3398-9B45-A402-FE7F3384B1D8}" presName="Name23" presStyleLbl="parChTrans1D4" presStyleIdx="3" presStyleCnt="6"/>
      <dgm:spPr/>
      <dgm:t>
        <a:bodyPr/>
        <a:lstStyle/>
        <a:p>
          <a:endParaRPr lang="it-IT"/>
        </a:p>
      </dgm:t>
    </dgm:pt>
    <dgm:pt modelId="{80C9430E-FF27-B04F-9418-24EF538151AE}" type="pres">
      <dgm:prSet presAssocID="{F6378306-6426-3349-9F60-A5B38B0745ED}" presName="hierRoot4" presStyleCnt="0"/>
      <dgm:spPr/>
    </dgm:pt>
    <dgm:pt modelId="{4927132A-882F-9640-BDBF-BA544AF55352}" type="pres">
      <dgm:prSet presAssocID="{F6378306-6426-3349-9F60-A5B38B0745ED}" presName="composite4" presStyleCnt="0"/>
      <dgm:spPr/>
    </dgm:pt>
    <dgm:pt modelId="{1D0BE860-C67A-B04D-B516-0C44CA34A6AA}" type="pres">
      <dgm:prSet presAssocID="{F6378306-6426-3349-9F60-A5B38B0745ED}" presName="background4" presStyleLbl="node4" presStyleIdx="3" presStyleCnt="6"/>
      <dgm:spPr/>
    </dgm:pt>
    <dgm:pt modelId="{F0FEF5A9-A570-D548-B11B-32B1A88EC494}" type="pres">
      <dgm:prSet presAssocID="{F6378306-6426-3349-9F60-A5B38B0745ED}" presName="text4" presStyleLbl="fgAcc4" presStyleIdx="3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8B345FE-4986-5348-B38E-968D84AC378F}" type="pres">
      <dgm:prSet presAssocID="{F6378306-6426-3349-9F60-A5B38B0745ED}" presName="hierChild5" presStyleCnt="0"/>
      <dgm:spPr/>
    </dgm:pt>
    <dgm:pt modelId="{3F3AC89E-6C1A-0347-9194-A62DDAF29CC8}" type="pres">
      <dgm:prSet presAssocID="{77E3A09E-5F16-A345-B2BC-1E6F53CEDB80}" presName="Name23" presStyleLbl="parChTrans1D4" presStyleIdx="4" presStyleCnt="6"/>
      <dgm:spPr/>
      <dgm:t>
        <a:bodyPr/>
        <a:lstStyle/>
        <a:p>
          <a:endParaRPr lang="it-IT"/>
        </a:p>
      </dgm:t>
    </dgm:pt>
    <dgm:pt modelId="{EC060CD4-DE7C-A14C-97FF-623F79CCD506}" type="pres">
      <dgm:prSet presAssocID="{7158FBA0-06FA-D64E-865E-93CF7F8A7356}" presName="hierRoot4" presStyleCnt="0"/>
      <dgm:spPr/>
    </dgm:pt>
    <dgm:pt modelId="{50B96493-EC00-6D4A-BF72-CC1944C5C6B0}" type="pres">
      <dgm:prSet presAssocID="{7158FBA0-06FA-D64E-865E-93CF7F8A7356}" presName="composite4" presStyleCnt="0"/>
      <dgm:spPr/>
    </dgm:pt>
    <dgm:pt modelId="{DCBD7C4B-C106-DB49-BF0E-EAE63D10D02F}" type="pres">
      <dgm:prSet presAssocID="{7158FBA0-06FA-D64E-865E-93CF7F8A7356}" presName="background4" presStyleLbl="node4" presStyleIdx="4" presStyleCnt="6"/>
      <dgm:spPr/>
    </dgm:pt>
    <dgm:pt modelId="{C940DFCD-3FDD-BF42-AD66-D5FC08D5046B}" type="pres">
      <dgm:prSet presAssocID="{7158FBA0-06FA-D64E-865E-93CF7F8A7356}" presName="text4" presStyleLbl="fgAcc4" presStyleIdx="4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FE61B53-40CC-BC49-A897-25D16C916A76}" type="pres">
      <dgm:prSet presAssocID="{7158FBA0-06FA-D64E-865E-93CF7F8A7356}" presName="hierChild5" presStyleCnt="0"/>
      <dgm:spPr/>
    </dgm:pt>
    <dgm:pt modelId="{569A4360-ED17-3144-A543-5944D6EDEB4E}" type="pres">
      <dgm:prSet presAssocID="{D6FF6470-FFBA-B24F-BD35-B1271BCAE778}" presName="Name23" presStyleLbl="parChTrans1D4" presStyleIdx="5" presStyleCnt="6"/>
      <dgm:spPr/>
      <dgm:t>
        <a:bodyPr/>
        <a:lstStyle/>
        <a:p>
          <a:endParaRPr lang="it-IT"/>
        </a:p>
      </dgm:t>
    </dgm:pt>
    <dgm:pt modelId="{FD1F7899-57BC-1941-93AB-1509715D1102}" type="pres">
      <dgm:prSet presAssocID="{06A40203-50A7-1A47-A66F-5E02F4C2C3AD}" presName="hierRoot4" presStyleCnt="0"/>
      <dgm:spPr/>
    </dgm:pt>
    <dgm:pt modelId="{24FED57E-0E9F-A141-98AB-C3743FE8CA9C}" type="pres">
      <dgm:prSet presAssocID="{06A40203-50A7-1A47-A66F-5E02F4C2C3AD}" presName="composite4" presStyleCnt="0"/>
      <dgm:spPr/>
    </dgm:pt>
    <dgm:pt modelId="{E4D53E65-0142-DF44-8B5D-AE4050846412}" type="pres">
      <dgm:prSet presAssocID="{06A40203-50A7-1A47-A66F-5E02F4C2C3AD}" presName="background4" presStyleLbl="node4" presStyleIdx="5" presStyleCnt="6"/>
      <dgm:spPr/>
    </dgm:pt>
    <dgm:pt modelId="{0EEE4BA3-70AA-C749-96F2-3A133823CA8F}" type="pres">
      <dgm:prSet presAssocID="{06A40203-50A7-1A47-A66F-5E02F4C2C3AD}" presName="text4" presStyleLbl="fgAcc4" presStyleIdx="5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FF9A34FD-A528-3744-A7A1-67D6B1A6C02B}" type="pres">
      <dgm:prSet presAssocID="{06A40203-50A7-1A47-A66F-5E02F4C2C3AD}" presName="hierChild5" presStyleCnt="0"/>
      <dgm:spPr/>
    </dgm:pt>
  </dgm:ptLst>
  <dgm:cxnLst>
    <dgm:cxn modelId="{A343D950-8E70-0E49-81F0-75F39787C371}" type="presOf" srcId="{F6E3E429-E42E-8942-A4BC-147625833811}" destId="{1A5F8815-7942-8D4D-993C-5400046A818D}" srcOrd="0" destOrd="0" presId="urn:microsoft.com/office/officeart/2005/8/layout/hierarchy1"/>
    <dgm:cxn modelId="{D36C3078-A3BB-394B-A622-9E61919E3C81}" srcId="{A7252BDE-9D16-3744-8835-170614588E5E}" destId="{F6378306-6426-3349-9F60-A5B38B0745ED}" srcOrd="1" destOrd="0" parTransId="{94A15882-3398-9B45-A402-FE7F3384B1D8}" sibTransId="{031578CD-CDAD-914E-A2CF-632E63F39504}"/>
    <dgm:cxn modelId="{4863F819-D2F5-5645-A835-00AB33B9CFB5}" type="presOf" srcId="{7C86BB4C-6A77-094E-AF71-1711CA6F92F7}" destId="{C7807359-D819-3743-8264-E768B451B89E}" srcOrd="0" destOrd="0" presId="urn:microsoft.com/office/officeart/2005/8/layout/hierarchy1"/>
    <dgm:cxn modelId="{4911396A-A781-534D-BC22-B47FD45A1030}" type="presOf" srcId="{7CC99660-0126-3B49-9A55-480E9358B052}" destId="{319C9B44-DD84-C94D-B392-8A550F044134}" srcOrd="0" destOrd="0" presId="urn:microsoft.com/office/officeart/2005/8/layout/hierarchy1"/>
    <dgm:cxn modelId="{8E8718AC-A9B7-6D4A-8776-3CE3E2BFB260}" type="presOf" srcId="{A25C4ACB-FCE4-BC47-BC6B-A71C25249472}" destId="{00075A76-D4C6-574D-BAEB-DE6E98907A31}" srcOrd="0" destOrd="0" presId="urn:microsoft.com/office/officeart/2005/8/layout/hierarchy1"/>
    <dgm:cxn modelId="{24ECBC1E-120A-F642-8D17-07A604DFDE54}" type="presOf" srcId="{94A15882-3398-9B45-A402-FE7F3384B1D8}" destId="{1ECBDE29-51A8-7D4F-AD97-F316DB423F7D}" srcOrd="0" destOrd="0" presId="urn:microsoft.com/office/officeart/2005/8/layout/hierarchy1"/>
    <dgm:cxn modelId="{3C1C72A1-AC94-1146-BDBD-7E3A4D90F341}" type="presOf" srcId="{06A40203-50A7-1A47-A66F-5E02F4C2C3AD}" destId="{0EEE4BA3-70AA-C749-96F2-3A133823CA8F}" srcOrd="0" destOrd="0" presId="urn:microsoft.com/office/officeart/2005/8/layout/hierarchy1"/>
    <dgm:cxn modelId="{97FA1653-CD1E-7441-AACE-BAD96F520D6D}" srcId="{A25C4ACB-FCE4-BC47-BC6B-A71C25249472}" destId="{1CE01F19-97E1-084A-B29F-75005FB31AFC}" srcOrd="0" destOrd="0" parTransId="{7CC99660-0126-3B49-9A55-480E9358B052}" sibTransId="{8EE4B848-B584-A34D-8FDE-64C20929C6D3}"/>
    <dgm:cxn modelId="{485BAF1B-5216-1046-8117-28582321FABF}" srcId="{7E09760D-5540-C845-8C7F-75E5548491A5}" destId="{924422B1-2C6B-054F-99C1-DD942848B976}" srcOrd="0" destOrd="0" parTransId="{87AE370F-6A8E-9B4F-AD4C-E274B97C323B}" sibTransId="{4D178371-FFB3-D342-BF72-446FC5373A5B}"/>
    <dgm:cxn modelId="{BECD5B02-59A5-ED44-BE15-2D56687381F6}" type="presOf" srcId="{A7252BDE-9D16-3744-8835-170614588E5E}" destId="{4AFE2D7E-5A4B-4944-A38B-E29B9386A7B7}" srcOrd="0" destOrd="0" presId="urn:microsoft.com/office/officeart/2005/8/layout/hierarchy1"/>
    <dgm:cxn modelId="{169212B5-A92B-4E43-BB32-6049D9FD1635}" type="presOf" srcId="{924422B1-2C6B-054F-99C1-DD942848B976}" destId="{39C4812F-3598-214F-A8FB-2797FF6F1794}" srcOrd="0" destOrd="0" presId="urn:microsoft.com/office/officeart/2005/8/layout/hierarchy1"/>
    <dgm:cxn modelId="{8A6D4298-2081-514B-8E90-67CEC9D53278}" type="presOf" srcId="{4982AD80-06C0-EB47-9D60-78AEDF07E38E}" destId="{2511ADF2-5D54-504D-995D-02149F0E8D5D}" srcOrd="0" destOrd="0" presId="urn:microsoft.com/office/officeart/2005/8/layout/hierarchy1"/>
    <dgm:cxn modelId="{C67096AD-D72E-9C43-8B8F-8E32B9EC069C}" type="presOf" srcId="{1CE01F19-97E1-084A-B29F-75005FB31AFC}" destId="{47D30D24-E455-3549-A4CC-5E1FD484A4EA}" srcOrd="0" destOrd="0" presId="urn:microsoft.com/office/officeart/2005/8/layout/hierarchy1"/>
    <dgm:cxn modelId="{50EDD0BF-5F7C-E844-BB37-AE2226E307D8}" type="presOf" srcId="{77E3A09E-5F16-A345-B2BC-1E6F53CEDB80}" destId="{3F3AC89E-6C1A-0347-9194-A62DDAF29CC8}" srcOrd="0" destOrd="0" presId="urn:microsoft.com/office/officeart/2005/8/layout/hierarchy1"/>
    <dgm:cxn modelId="{302C7FFA-C866-F540-B110-197A1361E14F}" type="presOf" srcId="{F6378306-6426-3349-9F60-A5B38B0745ED}" destId="{F0FEF5A9-A570-D548-B11B-32B1A88EC494}" srcOrd="0" destOrd="0" presId="urn:microsoft.com/office/officeart/2005/8/layout/hierarchy1"/>
    <dgm:cxn modelId="{8286D39B-1946-7042-B1E9-44AF72A6AF10}" srcId="{1CE01F19-97E1-084A-B29F-75005FB31AFC}" destId="{9DCCF369-2924-8249-B490-46D71EF4A0A9}" srcOrd="0" destOrd="0" parTransId="{4982AD80-06C0-EB47-9D60-78AEDF07E38E}" sibTransId="{5FF98440-0DC7-A249-9DF8-B2A7031A1406}"/>
    <dgm:cxn modelId="{7E70EC52-BB32-AC4C-8461-5B3C06DD9171}" srcId="{1CE01F19-97E1-084A-B29F-75005FB31AFC}" destId="{1A2526CB-1B1B-C442-B53C-21D10CEB8D94}" srcOrd="1" destOrd="0" parTransId="{7C86BB4C-6A77-094E-AF71-1711CA6F92F7}" sibTransId="{8C85F337-0223-E046-90E1-F633D40E3765}"/>
    <dgm:cxn modelId="{401A21A2-A1A7-1A4E-8EAC-99419D2963DE}" type="presOf" srcId="{0B007A73-777E-D641-AA7F-48D176C6E1B6}" destId="{1AE2FABE-8D56-5D43-A663-DEF620B6A300}" srcOrd="0" destOrd="0" presId="urn:microsoft.com/office/officeart/2005/8/layout/hierarchy1"/>
    <dgm:cxn modelId="{BE2EAB60-44FE-4B45-BA28-0DA6ECEF7125}" srcId="{F6378306-6426-3349-9F60-A5B38B0745ED}" destId="{06A40203-50A7-1A47-A66F-5E02F4C2C3AD}" srcOrd="1" destOrd="0" parTransId="{D6FF6470-FFBA-B24F-BD35-B1271BCAE778}" sibTransId="{0D10005B-6F6F-9340-AB46-F15A4000C917}"/>
    <dgm:cxn modelId="{8F0A80D1-CA88-DE41-8A46-BD91E4D81513}" type="presOf" srcId="{B8333932-EE74-FD46-BB30-920BE139A5DD}" destId="{B2D9A090-7CB8-A840-9034-6341D24922CF}" srcOrd="0" destOrd="0" presId="urn:microsoft.com/office/officeart/2005/8/layout/hierarchy1"/>
    <dgm:cxn modelId="{84313EA2-DED4-484E-B355-5DE9867A4806}" srcId="{07CAEC64-F61D-F14A-B4E5-88F7BDA97A56}" destId="{A7252BDE-9D16-3744-8835-170614588E5E}" srcOrd="1" destOrd="0" parTransId="{03E9D97A-59CF-0E47-8FE0-9E38DCBCDCE3}" sibTransId="{F1A1713E-46C2-F44D-8716-5398124134D6}"/>
    <dgm:cxn modelId="{D8C25CED-CC41-DF42-8849-F614FC199D57}" srcId="{924422B1-2C6B-054F-99C1-DD942848B976}" destId="{07CAEC64-F61D-F14A-B4E5-88F7BDA97A56}" srcOrd="1" destOrd="0" parTransId="{FC6D00AB-EAE2-B543-B783-1B3A5348D426}" sibTransId="{C0C0A336-F1A4-D345-8845-02A8E8A1C43B}"/>
    <dgm:cxn modelId="{5F6346D6-8301-0F4F-9689-8540290F916B}" srcId="{A7252BDE-9D16-3744-8835-170614588E5E}" destId="{6EA9621F-2EE6-6D42-9194-B8AAD3131C78}" srcOrd="0" destOrd="0" parTransId="{F9F884EA-94A8-D04D-8DC8-15F7C0E4C43F}" sibTransId="{936A78CB-82F5-CF4A-A85D-72B6F917D0C9}"/>
    <dgm:cxn modelId="{0D4930AB-915E-9E41-A18C-B2F3751A4E0E}" type="presOf" srcId="{F9F884EA-94A8-D04D-8DC8-15F7C0E4C43F}" destId="{617AAA17-03E0-9F4B-9D55-BA3A95EED8D7}" srcOrd="0" destOrd="0" presId="urn:microsoft.com/office/officeart/2005/8/layout/hierarchy1"/>
    <dgm:cxn modelId="{35ED5AAB-AF3C-ED4E-9A8D-1CE462C7FF26}" srcId="{07CAEC64-F61D-F14A-B4E5-88F7BDA97A56}" destId="{B8333932-EE74-FD46-BB30-920BE139A5DD}" srcOrd="0" destOrd="0" parTransId="{5626724F-6499-2A4B-AA5E-E1965A82BC0A}" sibTransId="{645D00E4-8369-8347-8EFA-A53D5227D3B8}"/>
    <dgm:cxn modelId="{F5CF74DB-B611-8545-8FBD-F652E34FCADE}" type="presOf" srcId="{07CAEC64-F61D-F14A-B4E5-88F7BDA97A56}" destId="{5F2179F5-EA94-6445-A397-02C295C02426}" srcOrd="0" destOrd="0" presId="urn:microsoft.com/office/officeart/2005/8/layout/hierarchy1"/>
    <dgm:cxn modelId="{FB111DAC-D4BA-7748-BCC0-24226F9582DD}" srcId="{F6378306-6426-3349-9F60-A5B38B0745ED}" destId="{7158FBA0-06FA-D64E-865E-93CF7F8A7356}" srcOrd="0" destOrd="0" parTransId="{77E3A09E-5F16-A345-B2BC-1E6F53CEDB80}" sibTransId="{722619AC-CEA7-6A4C-9198-133AF77C68F3}"/>
    <dgm:cxn modelId="{DCE8B7CA-E982-D64C-ABD9-A7FEFBAAF41B}" type="presOf" srcId="{D6FF6470-FFBA-B24F-BD35-B1271BCAE778}" destId="{569A4360-ED17-3144-A543-5944D6EDEB4E}" srcOrd="0" destOrd="0" presId="urn:microsoft.com/office/officeart/2005/8/layout/hierarchy1"/>
    <dgm:cxn modelId="{2CCA29CE-073C-3043-A6F9-BDDFB77339A7}" type="presOf" srcId="{9DCCF369-2924-8249-B490-46D71EF4A0A9}" destId="{3FB3025D-E928-9949-B8E0-8FD54688D26E}" srcOrd="0" destOrd="0" presId="urn:microsoft.com/office/officeart/2005/8/layout/hierarchy1"/>
    <dgm:cxn modelId="{5CD657DE-813A-B649-AB06-7B1D78EA8E9A}" srcId="{A25C4ACB-FCE4-BC47-BC6B-A71C25249472}" destId="{D4FBB895-DAE7-EE48-93BC-CFFC237878E6}" srcOrd="1" destOrd="0" parTransId="{F6E3E429-E42E-8942-A4BC-147625833811}" sibTransId="{3EB8368A-BD7B-2D4C-BCF4-41BF5713BDEC}"/>
    <dgm:cxn modelId="{27DCAE5B-8215-6443-80E0-D540C872DE89}" srcId="{924422B1-2C6B-054F-99C1-DD942848B976}" destId="{A25C4ACB-FCE4-BC47-BC6B-A71C25249472}" srcOrd="0" destOrd="0" parTransId="{0B007A73-777E-D641-AA7F-48D176C6E1B6}" sibTransId="{186D59AE-FC5D-2B49-9568-F91FD0497ED9}"/>
    <dgm:cxn modelId="{AFCB2B7C-C18E-674D-9D22-F52CFA10EE2D}" type="presOf" srcId="{5626724F-6499-2A4B-AA5E-E1965A82BC0A}" destId="{3078BCF6-3D25-EA46-9DBA-1914D8332125}" srcOrd="0" destOrd="0" presId="urn:microsoft.com/office/officeart/2005/8/layout/hierarchy1"/>
    <dgm:cxn modelId="{6E35DA50-E44D-F947-9D18-6FD15BFB480B}" type="presOf" srcId="{1A2526CB-1B1B-C442-B53C-21D10CEB8D94}" destId="{4AF6A7D0-01B4-6E4F-9FBC-05165F129E07}" srcOrd="0" destOrd="0" presId="urn:microsoft.com/office/officeart/2005/8/layout/hierarchy1"/>
    <dgm:cxn modelId="{074CD7ED-645D-6C46-95DA-332002D0D815}" type="presOf" srcId="{03E9D97A-59CF-0E47-8FE0-9E38DCBCDCE3}" destId="{2D4C364F-133F-D149-A589-46596C288F94}" srcOrd="0" destOrd="0" presId="urn:microsoft.com/office/officeart/2005/8/layout/hierarchy1"/>
    <dgm:cxn modelId="{843FCE1A-B896-E542-BED0-368194A98F8C}" type="presOf" srcId="{FC6D00AB-EAE2-B543-B783-1B3A5348D426}" destId="{A3BDC22C-9592-0D4C-A78C-1CEEA151B774}" srcOrd="0" destOrd="0" presId="urn:microsoft.com/office/officeart/2005/8/layout/hierarchy1"/>
    <dgm:cxn modelId="{36B4384A-203E-354B-9999-E0C14705A80F}" type="presOf" srcId="{6EA9621F-2EE6-6D42-9194-B8AAD3131C78}" destId="{7499CEC8-87A7-8F49-985F-1F9A662A5334}" srcOrd="0" destOrd="0" presId="urn:microsoft.com/office/officeart/2005/8/layout/hierarchy1"/>
    <dgm:cxn modelId="{1E04D04D-F5CB-E04A-8F58-1D15A5BDB439}" type="presOf" srcId="{7E09760D-5540-C845-8C7F-75E5548491A5}" destId="{5EB88AEB-DB08-9143-A970-EEE47F9B0897}" srcOrd="0" destOrd="0" presId="urn:microsoft.com/office/officeart/2005/8/layout/hierarchy1"/>
    <dgm:cxn modelId="{E83CF2B9-0BE8-BC44-B724-9C841196944C}" type="presOf" srcId="{D4FBB895-DAE7-EE48-93BC-CFFC237878E6}" destId="{F5E14009-B592-5F45-86FE-F0F4AD703847}" srcOrd="0" destOrd="0" presId="urn:microsoft.com/office/officeart/2005/8/layout/hierarchy1"/>
    <dgm:cxn modelId="{EC94D273-CA79-1A4D-9BFF-9EDBD54F9392}" type="presOf" srcId="{7158FBA0-06FA-D64E-865E-93CF7F8A7356}" destId="{C940DFCD-3FDD-BF42-AD66-D5FC08D5046B}" srcOrd="0" destOrd="0" presId="urn:microsoft.com/office/officeart/2005/8/layout/hierarchy1"/>
    <dgm:cxn modelId="{CEC8F039-71BB-7440-831A-E98AACE57CFE}" type="presParOf" srcId="{5EB88AEB-DB08-9143-A970-EEE47F9B0897}" destId="{A6CA5013-754A-F44D-802D-0DE115BEFDAD}" srcOrd="0" destOrd="0" presId="urn:microsoft.com/office/officeart/2005/8/layout/hierarchy1"/>
    <dgm:cxn modelId="{28058D56-07D3-D54A-BABC-D61E118F15C3}" type="presParOf" srcId="{A6CA5013-754A-F44D-802D-0DE115BEFDAD}" destId="{DB222CE0-3863-BF40-9C1B-1FFEC9AF8A32}" srcOrd="0" destOrd="0" presId="urn:microsoft.com/office/officeart/2005/8/layout/hierarchy1"/>
    <dgm:cxn modelId="{E9A6D59B-9CB4-3C4F-875E-181B63704D55}" type="presParOf" srcId="{DB222CE0-3863-BF40-9C1B-1FFEC9AF8A32}" destId="{718C2219-A984-E746-A40E-23886821D41E}" srcOrd="0" destOrd="0" presId="urn:microsoft.com/office/officeart/2005/8/layout/hierarchy1"/>
    <dgm:cxn modelId="{FD989A4D-5AC8-9C4A-937E-41E27021122E}" type="presParOf" srcId="{DB222CE0-3863-BF40-9C1B-1FFEC9AF8A32}" destId="{39C4812F-3598-214F-A8FB-2797FF6F1794}" srcOrd="1" destOrd="0" presId="urn:microsoft.com/office/officeart/2005/8/layout/hierarchy1"/>
    <dgm:cxn modelId="{6CAED9F9-399B-FD49-B011-3F102A095BE7}" type="presParOf" srcId="{A6CA5013-754A-F44D-802D-0DE115BEFDAD}" destId="{0AD9D442-903A-524D-A946-1B380D48CBF8}" srcOrd="1" destOrd="0" presId="urn:microsoft.com/office/officeart/2005/8/layout/hierarchy1"/>
    <dgm:cxn modelId="{A394592A-1127-5649-A589-45C3ABFB361E}" type="presParOf" srcId="{0AD9D442-903A-524D-A946-1B380D48CBF8}" destId="{1AE2FABE-8D56-5D43-A663-DEF620B6A300}" srcOrd="0" destOrd="0" presId="urn:microsoft.com/office/officeart/2005/8/layout/hierarchy1"/>
    <dgm:cxn modelId="{2FF1ED02-B586-584A-8EB8-BD227F31F792}" type="presParOf" srcId="{0AD9D442-903A-524D-A946-1B380D48CBF8}" destId="{3F825FBD-839C-EE49-B91A-2242D099CF1B}" srcOrd="1" destOrd="0" presId="urn:microsoft.com/office/officeart/2005/8/layout/hierarchy1"/>
    <dgm:cxn modelId="{546BCDFC-62F8-6042-8E92-17C946D4EAB3}" type="presParOf" srcId="{3F825FBD-839C-EE49-B91A-2242D099CF1B}" destId="{7B89EF63-0D05-B642-B74B-3366A6BA5B27}" srcOrd="0" destOrd="0" presId="urn:microsoft.com/office/officeart/2005/8/layout/hierarchy1"/>
    <dgm:cxn modelId="{C6E002BE-8EDC-E544-934F-5656570B245D}" type="presParOf" srcId="{7B89EF63-0D05-B642-B74B-3366A6BA5B27}" destId="{48FD3A90-B7F4-E44C-A4C2-063704658490}" srcOrd="0" destOrd="0" presId="urn:microsoft.com/office/officeart/2005/8/layout/hierarchy1"/>
    <dgm:cxn modelId="{7129F981-86CF-9949-B37C-1C7BFE578508}" type="presParOf" srcId="{7B89EF63-0D05-B642-B74B-3366A6BA5B27}" destId="{00075A76-D4C6-574D-BAEB-DE6E98907A31}" srcOrd="1" destOrd="0" presId="urn:microsoft.com/office/officeart/2005/8/layout/hierarchy1"/>
    <dgm:cxn modelId="{8D850D8F-6785-824C-A03F-6649ED24BB99}" type="presParOf" srcId="{3F825FBD-839C-EE49-B91A-2242D099CF1B}" destId="{0080EF59-F53C-0A4F-B130-86CDEB575673}" srcOrd="1" destOrd="0" presId="urn:microsoft.com/office/officeart/2005/8/layout/hierarchy1"/>
    <dgm:cxn modelId="{7BEC4031-AF40-A74D-84F6-C27233EA10F4}" type="presParOf" srcId="{0080EF59-F53C-0A4F-B130-86CDEB575673}" destId="{319C9B44-DD84-C94D-B392-8A550F044134}" srcOrd="0" destOrd="0" presId="urn:microsoft.com/office/officeart/2005/8/layout/hierarchy1"/>
    <dgm:cxn modelId="{081A59EE-CC93-FC41-BD73-1EAE00E4720C}" type="presParOf" srcId="{0080EF59-F53C-0A4F-B130-86CDEB575673}" destId="{20312CD3-7483-984E-A9F2-74503EAB39EE}" srcOrd="1" destOrd="0" presId="urn:microsoft.com/office/officeart/2005/8/layout/hierarchy1"/>
    <dgm:cxn modelId="{49FF56A4-4313-8A4B-A76A-A4F80AF7A8EA}" type="presParOf" srcId="{20312CD3-7483-984E-A9F2-74503EAB39EE}" destId="{AD95C645-09B0-424C-8987-52B1AACAD73D}" srcOrd="0" destOrd="0" presId="urn:microsoft.com/office/officeart/2005/8/layout/hierarchy1"/>
    <dgm:cxn modelId="{8B8EAF78-ED16-9D4B-9F88-A08DCBA6030C}" type="presParOf" srcId="{AD95C645-09B0-424C-8987-52B1AACAD73D}" destId="{1ED7C65E-1D3B-6345-B3CC-B2F5CCB9533D}" srcOrd="0" destOrd="0" presId="urn:microsoft.com/office/officeart/2005/8/layout/hierarchy1"/>
    <dgm:cxn modelId="{21A1D8EE-3D88-C447-81B8-85DA37A3F234}" type="presParOf" srcId="{AD95C645-09B0-424C-8987-52B1AACAD73D}" destId="{47D30D24-E455-3549-A4CC-5E1FD484A4EA}" srcOrd="1" destOrd="0" presId="urn:microsoft.com/office/officeart/2005/8/layout/hierarchy1"/>
    <dgm:cxn modelId="{8938DF6C-BA17-E14A-8A23-D71799CB0508}" type="presParOf" srcId="{20312CD3-7483-984E-A9F2-74503EAB39EE}" destId="{C8893E42-7886-E643-9B3B-5DDE43307BE0}" srcOrd="1" destOrd="0" presId="urn:microsoft.com/office/officeart/2005/8/layout/hierarchy1"/>
    <dgm:cxn modelId="{19267A44-C5CE-3F4C-82C1-145640FF9258}" type="presParOf" srcId="{C8893E42-7886-E643-9B3B-5DDE43307BE0}" destId="{2511ADF2-5D54-504D-995D-02149F0E8D5D}" srcOrd="0" destOrd="0" presId="urn:microsoft.com/office/officeart/2005/8/layout/hierarchy1"/>
    <dgm:cxn modelId="{4D6EB5C5-1CD8-8F43-A107-24B9BB1C6945}" type="presParOf" srcId="{C8893E42-7886-E643-9B3B-5DDE43307BE0}" destId="{8890CCC1-65D8-D248-A9B2-C9A6641F24AA}" srcOrd="1" destOrd="0" presId="urn:microsoft.com/office/officeart/2005/8/layout/hierarchy1"/>
    <dgm:cxn modelId="{00A2A854-EB27-C448-9A5F-48E20B6A2114}" type="presParOf" srcId="{8890CCC1-65D8-D248-A9B2-C9A6641F24AA}" destId="{B83ACE29-BDED-9D4F-875A-24D175DF9367}" srcOrd="0" destOrd="0" presId="urn:microsoft.com/office/officeart/2005/8/layout/hierarchy1"/>
    <dgm:cxn modelId="{4F378B6C-A75F-4E40-9416-8B86365EC9DF}" type="presParOf" srcId="{B83ACE29-BDED-9D4F-875A-24D175DF9367}" destId="{5A931F0C-EC0A-AA4B-878A-739A557124CF}" srcOrd="0" destOrd="0" presId="urn:microsoft.com/office/officeart/2005/8/layout/hierarchy1"/>
    <dgm:cxn modelId="{80D1E689-D3AE-CD46-80B1-1E85A1CBF555}" type="presParOf" srcId="{B83ACE29-BDED-9D4F-875A-24D175DF9367}" destId="{3FB3025D-E928-9949-B8E0-8FD54688D26E}" srcOrd="1" destOrd="0" presId="urn:microsoft.com/office/officeart/2005/8/layout/hierarchy1"/>
    <dgm:cxn modelId="{8C2B4C0E-1657-3C4A-A42C-B0F2EC29C33D}" type="presParOf" srcId="{8890CCC1-65D8-D248-A9B2-C9A6641F24AA}" destId="{BC107ABD-6927-404F-9CCD-0CC5DD9F6408}" srcOrd="1" destOrd="0" presId="urn:microsoft.com/office/officeart/2005/8/layout/hierarchy1"/>
    <dgm:cxn modelId="{3DEA5131-7EA8-884D-80A4-9ACCE2F50050}" type="presParOf" srcId="{C8893E42-7886-E643-9B3B-5DDE43307BE0}" destId="{C7807359-D819-3743-8264-E768B451B89E}" srcOrd="2" destOrd="0" presId="urn:microsoft.com/office/officeart/2005/8/layout/hierarchy1"/>
    <dgm:cxn modelId="{4ED0DEBA-428A-384A-9E84-DA355E90A8DB}" type="presParOf" srcId="{C8893E42-7886-E643-9B3B-5DDE43307BE0}" destId="{130FE8D5-1CA2-034D-BE7C-659ABD4542F5}" srcOrd="3" destOrd="0" presId="urn:microsoft.com/office/officeart/2005/8/layout/hierarchy1"/>
    <dgm:cxn modelId="{2E67AC8E-59C9-3D45-BBB2-8F3CBA28C872}" type="presParOf" srcId="{130FE8D5-1CA2-034D-BE7C-659ABD4542F5}" destId="{2E524C50-1572-E344-9AEC-B668F3678ED9}" srcOrd="0" destOrd="0" presId="urn:microsoft.com/office/officeart/2005/8/layout/hierarchy1"/>
    <dgm:cxn modelId="{29D0A557-B930-3C4A-87DC-01B94BD349C4}" type="presParOf" srcId="{2E524C50-1572-E344-9AEC-B668F3678ED9}" destId="{BC588244-F1F1-3343-9F40-77D35F97E7BA}" srcOrd="0" destOrd="0" presId="urn:microsoft.com/office/officeart/2005/8/layout/hierarchy1"/>
    <dgm:cxn modelId="{2A5CA59C-8F04-FD44-B8F0-4DF2AC2DC18A}" type="presParOf" srcId="{2E524C50-1572-E344-9AEC-B668F3678ED9}" destId="{4AF6A7D0-01B4-6E4F-9FBC-05165F129E07}" srcOrd="1" destOrd="0" presId="urn:microsoft.com/office/officeart/2005/8/layout/hierarchy1"/>
    <dgm:cxn modelId="{A444B536-9A8A-A94C-B851-39E8B352C7F2}" type="presParOf" srcId="{130FE8D5-1CA2-034D-BE7C-659ABD4542F5}" destId="{3D3ADFDD-573B-4A47-A293-DB4CBF84158C}" srcOrd="1" destOrd="0" presId="urn:microsoft.com/office/officeart/2005/8/layout/hierarchy1"/>
    <dgm:cxn modelId="{542557F1-8534-BB46-84F9-5AA68C1D3562}" type="presParOf" srcId="{0080EF59-F53C-0A4F-B130-86CDEB575673}" destId="{1A5F8815-7942-8D4D-993C-5400046A818D}" srcOrd="2" destOrd="0" presId="urn:microsoft.com/office/officeart/2005/8/layout/hierarchy1"/>
    <dgm:cxn modelId="{A5B6D0F8-5EC1-E346-8AC3-1C5AFE6B546E}" type="presParOf" srcId="{0080EF59-F53C-0A4F-B130-86CDEB575673}" destId="{0C5A60C7-330F-5B46-AB89-B60A4E7558A2}" srcOrd="3" destOrd="0" presId="urn:microsoft.com/office/officeart/2005/8/layout/hierarchy1"/>
    <dgm:cxn modelId="{34F0C149-193F-144E-9C18-8C5C1C3D3189}" type="presParOf" srcId="{0C5A60C7-330F-5B46-AB89-B60A4E7558A2}" destId="{7228C52B-D112-4D4D-B817-1A03EA87FEB9}" srcOrd="0" destOrd="0" presId="urn:microsoft.com/office/officeart/2005/8/layout/hierarchy1"/>
    <dgm:cxn modelId="{CAD0F46F-6DE2-0A46-8ADC-9CE9F6F15BCE}" type="presParOf" srcId="{7228C52B-D112-4D4D-B817-1A03EA87FEB9}" destId="{769C379D-4670-0845-B264-E1292A25D346}" srcOrd="0" destOrd="0" presId="urn:microsoft.com/office/officeart/2005/8/layout/hierarchy1"/>
    <dgm:cxn modelId="{A5008DC1-7ED3-1349-93A6-E11C6676DDA4}" type="presParOf" srcId="{7228C52B-D112-4D4D-B817-1A03EA87FEB9}" destId="{F5E14009-B592-5F45-86FE-F0F4AD703847}" srcOrd="1" destOrd="0" presId="urn:microsoft.com/office/officeart/2005/8/layout/hierarchy1"/>
    <dgm:cxn modelId="{666C53A0-0F57-6848-96CB-ECAC97A7A493}" type="presParOf" srcId="{0C5A60C7-330F-5B46-AB89-B60A4E7558A2}" destId="{3F9E9F14-41A0-BB47-B033-BF2638E4EC61}" srcOrd="1" destOrd="0" presId="urn:microsoft.com/office/officeart/2005/8/layout/hierarchy1"/>
    <dgm:cxn modelId="{42676857-2510-D94C-A6BB-C1D3764531FC}" type="presParOf" srcId="{0AD9D442-903A-524D-A946-1B380D48CBF8}" destId="{A3BDC22C-9592-0D4C-A78C-1CEEA151B774}" srcOrd="2" destOrd="0" presId="urn:microsoft.com/office/officeart/2005/8/layout/hierarchy1"/>
    <dgm:cxn modelId="{B5B2954E-44C7-9F4E-993C-D52160E6E3FE}" type="presParOf" srcId="{0AD9D442-903A-524D-A946-1B380D48CBF8}" destId="{6B4CDDD0-ABC5-0D49-A959-349978FD7559}" srcOrd="3" destOrd="0" presId="urn:microsoft.com/office/officeart/2005/8/layout/hierarchy1"/>
    <dgm:cxn modelId="{43C84592-49DB-A947-B9EF-99BBF9449773}" type="presParOf" srcId="{6B4CDDD0-ABC5-0D49-A959-349978FD7559}" destId="{39D24FE0-CB90-7A4A-B5B1-29CD1BFCDE92}" srcOrd="0" destOrd="0" presId="urn:microsoft.com/office/officeart/2005/8/layout/hierarchy1"/>
    <dgm:cxn modelId="{CE76A7FC-F150-1445-9F49-9A4819DCAB83}" type="presParOf" srcId="{39D24FE0-CB90-7A4A-B5B1-29CD1BFCDE92}" destId="{D52591C3-2AD8-D242-B8DE-C967B55E2170}" srcOrd="0" destOrd="0" presId="urn:microsoft.com/office/officeart/2005/8/layout/hierarchy1"/>
    <dgm:cxn modelId="{38CE2E8B-A4C5-EF4F-BA7C-FE53AF1B3E0B}" type="presParOf" srcId="{39D24FE0-CB90-7A4A-B5B1-29CD1BFCDE92}" destId="{5F2179F5-EA94-6445-A397-02C295C02426}" srcOrd="1" destOrd="0" presId="urn:microsoft.com/office/officeart/2005/8/layout/hierarchy1"/>
    <dgm:cxn modelId="{FC955F55-FFDC-C44B-9CF6-9D917D4B6F1F}" type="presParOf" srcId="{6B4CDDD0-ABC5-0D49-A959-349978FD7559}" destId="{301BC221-5B0E-484F-9716-0F0559F88EA3}" srcOrd="1" destOrd="0" presId="urn:microsoft.com/office/officeart/2005/8/layout/hierarchy1"/>
    <dgm:cxn modelId="{C83AA9B9-FE9C-554E-93E9-D147DED77699}" type="presParOf" srcId="{301BC221-5B0E-484F-9716-0F0559F88EA3}" destId="{3078BCF6-3D25-EA46-9DBA-1914D8332125}" srcOrd="0" destOrd="0" presId="urn:microsoft.com/office/officeart/2005/8/layout/hierarchy1"/>
    <dgm:cxn modelId="{3E3BD368-778E-6D41-9857-B8E83E7066E6}" type="presParOf" srcId="{301BC221-5B0E-484F-9716-0F0559F88EA3}" destId="{2F9895E5-9FD9-304F-B6C8-F510C8B0FFC0}" srcOrd="1" destOrd="0" presId="urn:microsoft.com/office/officeart/2005/8/layout/hierarchy1"/>
    <dgm:cxn modelId="{4C00C84F-BF1A-5641-B912-3EE61EB39F80}" type="presParOf" srcId="{2F9895E5-9FD9-304F-B6C8-F510C8B0FFC0}" destId="{9B20D9A5-1832-B24D-8F0D-E1C705EBD527}" srcOrd="0" destOrd="0" presId="urn:microsoft.com/office/officeart/2005/8/layout/hierarchy1"/>
    <dgm:cxn modelId="{0A2212E6-3236-F140-A8FB-DA8D48D0A549}" type="presParOf" srcId="{9B20D9A5-1832-B24D-8F0D-E1C705EBD527}" destId="{3BD3F823-806B-1845-8FAF-0DC75FD46A2C}" srcOrd="0" destOrd="0" presId="urn:microsoft.com/office/officeart/2005/8/layout/hierarchy1"/>
    <dgm:cxn modelId="{032138D6-E7AD-EC43-A551-EAF92A5DC6BF}" type="presParOf" srcId="{9B20D9A5-1832-B24D-8F0D-E1C705EBD527}" destId="{B2D9A090-7CB8-A840-9034-6341D24922CF}" srcOrd="1" destOrd="0" presId="urn:microsoft.com/office/officeart/2005/8/layout/hierarchy1"/>
    <dgm:cxn modelId="{05B9BA67-23CD-4342-97A2-B673A938BDEA}" type="presParOf" srcId="{2F9895E5-9FD9-304F-B6C8-F510C8B0FFC0}" destId="{CCF6B3A3-1E8D-A343-BA08-F85DE9C9B2E5}" srcOrd="1" destOrd="0" presId="urn:microsoft.com/office/officeart/2005/8/layout/hierarchy1"/>
    <dgm:cxn modelId="{C58CC0EA-952A-0C40-A799-FD829342A8F9}" type="presParOf" srcId="{301BC221-5B0E-484F-9716-0F0559F88EA3}" destId="{2D4C364F-133F-D149-A589-46596C288F94}" srcOrd="2" destOrd="0" presId="urn:microsoft.com/office/officeart/2005/8/layout/hierarchy1"/>
    <dgm:cxn modelId="{E8E63BB3-38EF-F841-B84F-04A0960CFECD}" type="presParOf" srcId="{301BC221-5B0E-484F-9716-0F0559F88EA3}" destId="{1E5D0D4D-BA2E-D44E-9FE3-E0BCFC3E93CE}" srcOrd="3" destOrd="0" presId="urn:microsoft.com/office/officeart/2005/8/layout/hierarchy1"/>
    <dgm:cxn modelId="{947B9CA8-CD63-7D49-8A46-B6A1CECF5AE4}" type="presParOf" srcId="{1E5D0D4D-BA2E-D44E-9FE3-E0BCFC3E93CE}" destId="{7564CE4C-FBF9-BF43-8DB3-96124E030FB7}" srcOrd="0" destOrd="0" presId="urn:microsoft.com/office/officeart/2005/8/layout/hierarchy1"/>
    <dgm:cxn modelId="{E7514520-3421-1149-99D6-10E519177188}" type="presParOf" srcId="{7564CE4C-FBF9-BF43-8DB3-96124E030FB7}" destId="{400D8C19-5278-0D41-938C-C7995F85DA3D}" srcOrd="0" destOrd="0" presId="urn:microsoft.com/office/officeart/2005/8/layout/hierarchy1"/>
    <dgm:cxn modelId="{BBE39EA7-6E1A-B04D-B952-811CDCAE7E02}" type="presParOf" srcId="{7564CE4C-FBF9-BF43-8DB3-96124E030FB7}" destId="{4AFE2D7E-5A4B-4944-A38B-E29B9386A7B7}" srcOrd="1" destOrd="0" presId="urn:microsoft.com/office/officeart/2005/8/layout/hierarchy1"/>
    <dgm:cxn modelId="{E8066C63-9B06-264D-A757-413C3D554E0C}" type="presParOf" srcId="{1E5D0D4D-BA2E-D44E-9FE3-E0BCFC3E93CE}" destId="{86503800-5709-F549-A9EA-36A9CA94EC0E}" srcOrd="1" destOrd="0" presId="urn:microsoft.com/office/officeart/2005/8/layout/hierarchy1"/>
    <dgm:cxn modelId="{3AC98B22-D833-B442-AD24-8E46044B200A}" type="presParOf" srcId="{86503800-5709-F549-A9EA-36A9CA94EC0E}" destId="{617AAA17-03E0-9F4B-9D55-BA3A95EED8D7}" srcOrd="0" destOrd="0" presId="urn:microsoft.com/office/officeart/2005/8/layout/hierarchy1"/>
    <dgm:cxn modelId="{FA6A77BE-6397-A24C-96A4-E18A4EF58273}" type="presParOf" srcId="{86503800-5709-F549-A9EA-36A9CA94EC0E}" destId="{C6BB15D1-6EAC-D34C-80C5-42C390C627A3}" srcOrd="1" destOrd="0" presId="urn:microsoft.com/office/officeart/2005/8/layout/hierarchy1"/>
    <dgm:cxn modelId="{C5194239-EEA8-D94D-B2E8-1AF548244AE4}" type="presParOf" srcId="{C6BB15D1-6EAC-D34C-80C5-42C390C627A3}" destId="{3F8FA3C7-4B9C-7145-B0DC-42FC0BF1156C}" srcOrd="0" destOrd="0" presId="urn:microsoft.com/office/officeart/2005/8/layout/hierarchy1"/>
    <dgm:cxn modelId="{528A0488-876D-0446-AE09-DAF59C37E1BC}" type="presParOf" srcId="{3F8FA3C7-4B9C-7145-B0DC-42FC0BF1156C}" destId="{91462A2B-DD66-B44E-8D93-641CC35634F7}" srcOrd="0" destOrd="0" presId="urn:microsoft.com/office/officeart/2005/8/layout/hierarchy1"/>
    <dgm:cxn modelId="{F99C0C2C-52E2-064C-834B-9BD2AEBD6312}" type="presParOf" srcId="{3F8FA3C7-4B9C-7145-B0DC-42FC0BF1156C}" destId="{7499CEC8-87A7-8F49-985F-1F9A662A5334}" srcOrd="1" destOrd="0" presId="urn:microsoft.com/office/officeart/2005/8/layout/hierarchy1"/>
    <dgm:cxn modelId="{F8046C09-812F-F446-B88F-8B3F3AC4C498}" type="presParOf" srcId="{C6BB15D1-6EAC-D34C-80C5-42C390C627A3}" destId="{E78EF817-522F-8C40-BBA2-BB172E6AD87D}" srcOrd="1" destOrd="0" presId="urn:microsoft.com/office/officeart/2005/8/layout/hierarchy1"/>
    <dgm:cxn modelId="{9278599A-FBFF-A74E-A8B2-C10134A0A5DD}" type="presParOf" srcId="{86503800-5709-F549-A9EA-36A9CA94EC0E}" destId="{1ECBDE29-51A8-7D4F-AD97-F316DB423F7D}" srcOrd="2" destOrd="0" presId="urn:microsoft.com/office/officeart/2005/8/layout/hierarchy1"/>
    <dgm:cxn modelId="{FF757932-3486-0F47-81FC-E34A82323B8B}" type="presParOf" srcId="{86503800-5709-F549-A9EA-36A9CA94EC0E}" destId="{80C9430E-FF27-B04F-9418-24EF538151AE}" srcOrd="3" destOrd="0" presId="urn:microsoft.com/office/officeart/2005/8/layout/hierarchy1"/>
    <dgm:cxn modelId="{DF23D279-8220-714B-B643-434D2C8867C8}" type="presParOf" srcId="{80C9430E-FF27-B04F-9418-24EF538151AE}" destId="{4927132A-882F-9640-BDBF-BA544AF55352}" srcOrd="0" destOrd="0" presId="urn:microsoft.com/office/officeart/2005/8/layout/hierarchy1"/>
    <dgm:cxn modelId="{B8F223A2-6D2A-5546-A53E-338DB4EA0AC7}" type="presParOf" srcId="{4927132A-882F-9640-BDBF-BA544AF55352}" destId="{1D0BE860-C67A-B04D-B516-0C44CA34A6AA}" srcOrd="0" destOrd="0" presId="urn:microsoft.com/office/officeart/2005/8/layout/hierarchy1"/>
    <dgm:cxn modelId="{0735D180-E271-3B4D-987A-22B667F12ED2}" type="presParOf" srcId="{4927132A-882F-9640-BDBF-BA544AF55352}" destId="{F0FEF5A9-A570-D548-B11B-32B1A88EC494}" srcOrd="1" destOrd="0" presId="urn:microsoft.com/office/officeart/2005/8/layout/hierarchy1"/>
    <dgm:cxn modelId="{E4E9B9D9-76AE-CF4E-A96A-BE93F141B269}" type="presParOf" srcId="{80C9430E-FF27-B04F-9418-24EF538151AE}" destId="{B8B345FE-4986-5348-B38E-968D84AC378F}" srcOrd="1" destOrd="0" presId="urn:microsoft.com/office/officeart/2005/8/layout/hierarchy1"/>
    <dgm:cxn modelId="{512D5696-8572-A448-AC19-9808F82633B9}" type="presParOf" srcId="{B8B345FE-4986-5348-B38E-968D84AC378F}" destId="{3F3AC89E-6C1A-0347-9194-A62DDAF29CC8}" srcOrd="0" destOrd="0" presId="urn:microsoft.com/office/officeart/2005/8/layout/hierarchy1"/>
    <dgm:cxn modelId="{439AA0A6-4340-EF4F-ADF9-BAB7595012B7}" type="presParOf" srcId="{B8B345FE-4986-5348-B38E-968D84AC378F}" destId="{EC060CD4-DE7C-A14C-97FF-623F79CCD506}" srcOrd="1" destOrd="0" presId="urn:microsoft.com/office/officeart/2005/8/layout/hierarchy1"/>
    <dgm:cxn modelId="{2AF20638-1439-B748-90C9-CDA423241A59}" type="presParOf" srcId="{EC060CD4-DE7C-A14C-97FF-623F79CCD506}" destId="{50B96493-EC00-6D4A-BF72-CC1944C5C6B0}" srcOrd="0" destOrd="0" presId="urn:microsoft.com/office/officeart/2005/8/layout/hierarchy1"/>
    <dgm:cxn modelId="{30E79E83-AFEC-E84B-927B-5257716CECE6}" type="presParOf" srcId="{50B96493-EC00-6D4A-BF72-CC1944C5C6B0}" destId="{DCBD7C4B-C106-DB49-BF0E-EAE63D10D02F}" srcOrd="0" destOrd="0" presId="urn:microsoft.com/office/officeart/2005/8/layout/hierarchy1"/>
    <dgm:cxn modelId="{229C9521-C4A5-A04D-880A-F688797E1001}" type="presParOf" srcId="{50B96493-EC00-6D4A-BF72-CC1944C5C6B0}" destId="{C940DFCD-3FDD-BF42-AD66-D5FC08D5046B}" srcOrd="1" destOrd="0" presId="urn:microsoft.com/office/officeart/2005/8/layout/hierarchy1"/>
    <dgm:cxn modelId="{99C1C911-E5A0-9340-9647-967B74AFBA0D}" type="presParOf" srcId="{EC060CD4-DE7C-A14C-97FF-623F79CCD506}" destId="{BFE61B53-40CC-BC49-A897-25D16C916A76}" srcOrd="1" destOrd="0" presId="urn:microsoft.com/office/officeart/2005/8/layout/hierarchy1"/>
    <dgm:cxn modelId="{E4A28154-22F5-AD45-8A96-ADAE61E2CDB4}" type="presParOf" srcId="{B8B345FE-4986-5348-B38E-968D84AC378F}" destId="{569A4360-ED17-3144-A543-5944D6EDEB4E}" srcOrd="2" destOrd="0" presId="urn:microsoft.com/office/officeart/2005/8/layout/hierarchy1"/>
    <dgm:cxn modelId="{2F96D893-94EB-A148-B0C6-A0FBB6903FEB}" type="presParOf" srcId="{B8B345FE-4986-5348-B38E-968D84AC378F}" destId="{FD1F7899-57BC-1941-93AB-1509715D1102}" srcOrd="3" destOrd="0" presId="urn:microsoft.com/office/officeart/2005/8/layout/hierarchy1"/>
    <dgm:cxn modelId="{17BE62E2-ADAE-8543-BDA8-405732E2F41C}" type="presParOf" srcId="{FD1F7899-57BC-1941-93AB-1509715D1102}" destId="{24FED57E-0E9F-A141-98AB-C3743FE8CA9C}" srcOrd="0" destOrd="0" presId="urn:microsoft.com/office/officeart/2005/8/layout/hierarchy1"/>
    <dgm:cxn modelId="{3F2D4352-F043-4941-A51D-906085F9860A}" type="presParOf" srcId="{24FED57E-0E9F-A141-98AB-C3743FE8CA9C}" destId="{E4D53E65-0142-DF44-8B5D-AE4050846412}" srcOrd="0" destOrd="0" presId="urn:microsoft.com/office/officeart/2005/8/layout/hierarchy1"/>
    <dgm:cxn modelId="{C3B0FAE3-58E7-3248-91CF-94C76ECEE1BC}" type="presParOf" srcId="{24FED57E-0E9F-A141-98AB-C3743FE8CA9C}" destId="{0EEE4BA3-70AA-C749-96F2-3A133823CA8F}" srcOrd="1" destOrd="0" presId="urn:microsoft.com/office/officeart/2005/8/layout/hierarchy1"/>
    <dgm:cxn modelId="{9517052D-B276-044D-9FE6-23552B0EF363}" type="presParOf" srcId="{FD1F7899-57BC-1941-93AB-1509715D1102}" destId="{FF9A34FD-A528-3744-A7A1-67D6B1A6C02B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7E09760D-5540-C845-8C7F-75E5548491A5}" type="doc">
      <dgm:prSet loTypeId="urn:microsoft.com/office/officeart/2005/8/layout/hierarchy1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924422B1-2C6B-054F-99C1-DD942848B976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87AE370F-6A8E-9B4F-AD4C-E274B97C323B}" type="parTrans" cxnId="{485BAF1B-5216-1046-8117-28582321FABF}">
      <dgm:prSet/>
      <dgm:spPr/>
      <dgm:t>
        <a:bodyPr/>
        <a:lstStyle/>
        <a:p>
          <a:endParaRPr lang="it-IT"/>
        </a:p>
      </dgm:t>
    </dgm:pt>
    <dgm:pt modelId="{4D178371-FFB3-D342-BF72-446FC5373A5B}" type="sibTrans" cxnId="{485BAF1B-5216-1046-8117-28582321FABF}">
      <dgm:prSet/>
      <dgm:spPr/>
      <dgm:t>
        <a:bodyPr/>
        <a:lstStyle/>
        <a:p>
          <a:endParaRPr lang="it-IT"/>
        </a:p>
      </dgm:t>
    </dgm:pt>
    <dgm:pt modelId="{07CAEC64-F61D-F14A-B4E5-88F7BDA97A56}">
      <dgm:prSet phldrT="[Testo]"/>
      <dgm:spPr/>
      <dgm:t>
        <a:bodyPr/>
        <a:lstStyle/>
        <a:p>
          <a:endParaRPr lang="it-IT" dirty="0"/>
        </a:p>
      </dgm:t>
    </dgm:pt>
    <dgm:pt modelId="{FC6D00AB-EAE2-B543-B783-1B3A5348D426}" type="parTrans" cxnId="{D8C25CED-CC41-DF42-8849-F614FC199D57}">
      <dgm:prSet/>
      <dgm:spPr/>
      <dgm:t>
        <a:bodyPr/>
        <a:lstStyle/>
        <a:p>
          <a:endParaRPr lang="it-IT"/>
        </a:p>
      </dgm:t>
    </dgm:pt>
    <dgm:pt modelId="{C0C0A336-F1A4-D345-8845-02A8E8A1C43B}" type="sibTrans" cxnId="{D8C25CED-CC41-DF42-8849-F614FC199D57}">
      <dgm:prSet/>
      <dgm:spPr/>
      <dgm:t>
        <a:bodyPr/>
        <a:lstStyle/>
        <a:p>
          <a:endParaRPr lang="it-IT"/>
        </a:p>
      </dgm:t>
    </dgm:pt>
    <dgm:pt modelId="{A25C4ACB-FCE4-BC47-BC6B-A71C25249472}">
      <dgm:prSet phldrT="[Testo]"/>
      <dgm:spPr/>
      <dgm:t>
        <a:bodyPr/>
        <a:lstStyle/>
        <a:p>
          <a:endParaRPr lang="it-IT" dirty="0"/>
        </a:p>
      </dgm:t>
    </dgm:pt>
    <dgm:pt modelId="{186D59AE-FC5D-2B49-9568-F91FD0497ED9}" type="sibTrans" cxnId="{27DCAE5B-8215-6443-80E0-D540C872DE89}">
      <dgm:prSet/>
      <dgm:spPr/>
      <dgm:t>
        <a:bodyPr/>
        <a:lstStyle/>
        <a:p>
          <a:endParaRPr lang="it-IT"/>
        </a:p>
      </dgm:t>
    </dgm:pt>
    <dgm:pt modelId="{0B007A73-777E-D641-AA7F-48D176C6E1B6}" type="parTrans" cxnId="{27DCAE5B-8215-6443-80E0-D540C872DE89}">
      <dgm:prSet/>
      <dgm:spPr/>
      <dgm:t>
        <a:bodyPr/>
        <a:lstStyle/>
        <a:p>
          <a:endParaRPr lang="it-IT"/>
        </a:p>
      </dgm:t>
    </dgm:pt>
    <dgm:pt modelId="{06A40203-50A7-1A47-A66F-5E02F4C2C3AD}">
      <dgm:prSet phldrT="[Testo]"/>
      <dgm:spPr/>
      <dgm:t>
        <a:bodyPr/>
        <a:lstStyle/>
        <a:p>
          <a:endParaRPr lang="it-IT" dirty="0"/>
        </a:p>
      </dgm:t>
    </dgm:pt>
    <dgm:pt modelId="{7158FBA0-06FA-D64E-865E-93CF7F8A7356}">
      <dgm:prSet phldrT="[Testo]"/>
      <dgm:spPr/>
      <dgm:t>
        <a:bodyPr/>
        <a:lstStyle/>
        <a:p>
          <a:endParaRPr lang="it-IT" dirty="0"/>
        </a:p>
      </dgm:t>
    </dgm:pt>
    <dgm:pt modelId="{F6378306-6426-3349-9F60-A5B38B0745ED}">
      <dgm:prSet phldrT="[Testo]"/>
      <dgm:spPr/>
      <dgm:t>
        <a:bodyPr/>
        <a:lstStyle/>
        <a:p>
          <a:endParaRPr lang="it-IT" dirty="0"/>
        </a:p>
      </dgm:t>
    </dgm:pt>
    <dgm:pt modelId="{0D10005B-6F6F-9340-AB46-F15A4000C917}" type="sibTrans" cxnId="{BE2EAB60-44FE-4B45-BA28-0DA6ECEF7125}">
      <dgm:prSet/>
      <dgm:spPr/>
      <dgm:t>
        <a:bodyPr/>
        <a:lstStyle/>
        <a:p>
          <a:endParaRPr lang="it-IT"/>
        </a:p>
      </dgm:t>
    </dgm:pt>
    <dgm:pt modelId="{D6FF6470-FFBA-B24F-BD35-B1271BCAE778}" type="parTrans" cxnId="{BE2EAB60-44FE-4B45-BA28-0DA6ECEF7125}">
      <dgm:prSet/>
      <dgm:spPr/>
      <dgm:t>
        <a:bodyPr/>
        <a:lstStyle/>
        <a:p>
          <a:endParaRPr lang="it-IT"/>
        </a:p>
      </dgm:t>
    </dgm:pt>
    <dgm:pt modelId="{722619AC-CEA7-6A4C-9198-133AF77C68F3}" type="sibTrans" cxnId="{FB111DAC-D4BA-7748-BCC0-24226F9582DD}">
      <dgm:prSet/>
      <dgm:spPr/>
      <dgm:t>
        <a:bodyPr/>
        <a:lstStyle/>
        <a:p>
          <a:endParaRPr lang="it-IT"/>
        </a:p>
      </dgm:t>
    </dgm:pt>
    <dgm:pt modelId="{77E3A09E-5F16-A345-B2BC-1E6F53CEDB80}" type="parTrans" cxnId="{FB111DAC-D4BA-7748-BCC0-24226F9582DD}">
      <dgm:prSet/>
      <dgm:spPr/>
      <dgm:t>
        <a:bodyPr/>
        <a:lstStyle/>
        <a:p>
          <a:endParaRPr lang="it-IT"/>
        </a:p>
      </dgm:t>
    </dgm:pt>
    <dgm:pt modelId="{6EA9621F-2EE6-6D42-9194-B8AAD3131C78}">
      <dgm:prSet phldrT="[Testo]"/>
      <dgm:spPr/>
      <dgm:t>
        <a:bodyPr/>
        <a:lstStyle/>
        <a:p>
          <a:endParaRPr lang="it-IT" dirty="0"/>
        </a:p>
      </dgm:t>
    </dgm:pt>
    <dgm:pt modelId="{A7252BDE-9D16-3744-8835-170614588E5E}">
      <dgm:prSet phldrT="[Testo]"/>
      <dgm:spPr/>
      <dgm:t>
        <a:bodyPr/>
        <a:lstStyle/>
        <a:p>
          <a:endParaRPr lang="it-IT" dirty="0"/>
        </a:p>
      </dgm:t>
    </dgm:pt>
    <dgm:pt modelId="{F1A1713E-46C2-F44D-8716-5398124134D6}" type="sibTrans" cxnId="{84313EA2-DED4-484E-B355-5DE9867A4806}">
      <dgm:prSet/>
      <dgm:spPr/>
      <dgm:t>
        <a:bodyPr/>
        <a:lstStyle/>
        <a:p>
          <a:endParaRPr lang="it-IT"/>
        </a:p>
      </dgm:t>
    </dgm:pt>
    <dgm:pt modelId="{03E9D97A-59CF-0E47-8FE0-9E38DCBCDCE3}" type="parTrans" cxnId="{84313EA2-DED4-484E-B355-5DE9867A4806}">
      <dgm:prSet/>
      <dgm:spPr/>
      <dgm:t>
        <a:bodyPr/>
        <a:lstStyle/>
        <a:p>
          <a:endParaRPr lang="it-IT"/>
        </a:p>
      </dgm:t>
    </dgm:pt>
    <dgm:pt modelId="{031578CD-CDAD-914E-A2CF-632E63F39504}" type="sibTrans" cxnId="{D36C3078-A3BB-394B-A622-9E61919E3C81}">
      <dgm:prSet/>
      <dgm:spPr/>
      <dgm:t>
        <a:bodyPr/>
        <a:lstStyle/>
        <a:p>
          <a:endParaRPr lang="it-IT"/>
        </a:p>
      </dgm:t>
    </dgm:pt>
    <dgm:pt modelId="{94A15882-3398-9B45-A402-FE7F3384B1D8}" type="parTrans" cxnId="{D36C3078-A3BB-394B-A622-9E61919E3C81}">
      <dgm:prSet/>
      <dgm:spPr/>
      <dgm:t>
        <a:bodyPr/>
        <a:lstStyle/>
        <a:p>
          <a:endParaRPr lang="it-IT"/>
        </a:p>
      </dgm:t>
    </dgm:pt>
    <dgm:pt modelId="{936A78CB-82F5-CF4A-A85D-72B6F917D0C9}" type="sibTrans" cxnId="{5F6346D6-8301-0F4F-9689-8540290F916B}">
      <dgm:prSet/>
      <dgm:spPr/>
      <dgm:t>
        <a:bodyPr/>
        <a:lstStyle/>
        <a:p>
          <a:endParaRPr lang="it-IT"/>
        </a:p>
      </dgm:t>
    </dgm:pt>
    <dgm:pt modelId="{F9F884EA-94A8-D04D-8DC8-15F7C0E4C43F}" type="parTrans" cxnId="{5F6346D6-8301-0F4F-9689-8540290F916B}">
      <dgm:prSet/>
      <dgm:spPr/>
      <dgm:t>
        <a:bodyPr/>
        <a:lstStyle/>
        <a:p>
          <a:endParaRPr lang="it-IT"/>
        </a:p>
      </dgm:t>
    </dgm:pt>
    <dgm:pt modelId="{B8333932-EE74-FD46-BB30-920BE139A5DD}">
      <dgm:prSet phldrT="[Testo]"/>
      <dgm:spPr/>
      <dgm:t>
        <a:bodyPr/>
        <a:lstStyle/>
        <a:p>
          <a:endParaRPr lang="it-IT" dirty="0"/>
        </a:p>
      </dgm:t>
    </dgm:pt>
    <dgm:pt modelId="{645D00E4-8369-8347-8EFA-A53D5227D3B8}" type="sibTrans" cxnId="{35ED5AAB-AF3C-ED4E-9A8D-1CE462C7FF26}">
      <dgm:prSet/>
      <dgm:spPr/>
      <dgm:t>
        <a:bodyPr/>
        <a:lstStyle/>
        <a:p>
          <a:endParaRPr lang="it-IT"/>
        </a:p>
      </dgm:t>
    </dgm:pt>
    <dgm:pt modelId="{5626724F-6499-2A4B-AA5E-E1965A82BC0A}" type="parTrans" cxnId="{35ED5AAB-AF3C-ED4E-9A8D-1CE462C7FF26}">
      <dgm:prSet/>
      <dgm:spPr/>
      <dgm:t>
        <a:bodyPr/>
        <a:lstStyle/>
        <a:p>
          <a:endParaRPr lang="it-IT"/>
        </a:p>
      </dgm:t>
    </dgm:pt>
    <dgm:pt modelId="{D4FBB895-DAE7-EE48-93BC-CFFC237878E6}">
      <dgm:prSet phldrT="[Testo]"/>
      <dgm:spPr/>
      <dgm:t>
        <a:bodyPr/>
        <a:lstStyle/>
        <a:p>
          <a:endParaRPr lang="it-IT" dirty="0"/>
        </a:p>
      </dgm:t>
    </dgm:pt>
    <dgm:pt modelId="{3EB8368A-BD7B-2D4C-BCF4-41BF5713BDEC}" type="sibTrans" cxnId="{5CD657DE-813A-B649-AB06-7B1D78EA8E9A}">
      <dgm:prSet/>
      <dgm:spPr/>
      <dgm:t>
        <a:bodyPr/>
        <a:lstStyle/>
        <a:p>
          <a:endParaRPr lang="it-IT"/>
        </a:p>
      </dgm:t>
    </dgm:pt>
    <dgm:pt modelId="{F6E3E429-E42E-8942-A4BC-147625833811}" type="parTrans" cxnId="{5CD657DE-813A-B649-AB06-7B1D78EA8E9A}">
      <dgm:prSet/>
      <dgm:spPr/>
      <dgm:t>
        <a:bodyPr/>
        <a:lstStyle/>
        <a:p>
          <a:endParaRPr lang="it-IT"/>
        </a:p>
      </dgm:t>
    </dgm:pt>
    <dgm:pt modelId="{1A2526CB-1B1B-C442-B53C-21D10CEB8D94}">
      <dgm:prSet phldrT="[Testo]"/>
      <dgm:spPr/>
      <dgm:t>
        <a:bodyPr/>
        <a:lstStyle/>
        <a:p>
          <a:endParaRPr lang="it-IT" dirty="0"/>
        </a:p>
      </dgm:t>
    </dgm:pt>
    <dgm:pt modelId="{9DCCF369-2924-8249-B490-46D71EF4A0A9}">
      <dgm:prSet phldrT="[Testo]"/>
      <dgm:spPr/>
      <dgm:t>
        <a:bodyPr/>
        <a:lstStyle/>
        <a:p>
          <a:endParaRPr lang="it-IT" dirty="0"/>
        </a:p>
      </dgm:t>
    </dgm:pt>
    <dgm:pt modelId="{1CE01F19-97E1-084A-B29F-75005FB31AFC}">
      <dgm:prSet phldrT="[Testo]"/>
      <dgm:spPr/>
      <dgm:t>
        <a:bodyPr/>
        <a:lstStyle/>
        <a:p>
          <a:endParaRPr lang="it-IT" dirty="0"/>
        </a:p>
      </dgm:t>
    </dgm:pt>
    <dgm:pt modelId="{8EE4B848-B584-A34D-8FDE-64C20929C6D3}" type="sibTrans" cxnId="{97FA1653-CD1E-7441-AACE-BAD96F520D6D}">
      <dgm:prSet/>
      <dgm:spPr/>
      <dgm:t>
        <a:bodyPr/>
        <a:lstStyle/>
        <a:p>
          <a:endParaRPr lang="it-IT"/>
        </a:p>
      </dgm:t>
    </dgm:pt>
    <dgm:pt modelId="{7CC99660-0126-3B49-9A55-480E9358B052}" type="parTrans" cxnId="{97FA1653-CD1E-7441-AACE-BAD96F520D6D}">
      <dgm:prSet/>
      <dgm:spPr/>
      <dgm:t>
        <a:bodyPr/>
        <a:lstStyle/>
        <a:p>
          <a:endParaRPr lang="it-IT"/>
        </a:p>
      </dgm:t>
    </dgm:pt>
    <dgm:pt modelId="{8C85F337-0223-E046-90E1-F633D40E3765}" type="sibTrans" cxnId="{7E70EC52-BB32-AC4C-8461-5B3C06DD9171}">
      <dgm:prSet/>
      <dgm:spPr/>
      <dgm:t>
        <a:bodyPr/>
        <a:lstStyle/>
        <a:p>
          <a:endParaRPr lang="it-IT"/>
        </a:p>
      </dgm:t>
    </dgm:pt>
    <dgm:pt modelId="{7C86BB4C-6A77-094E-AF71-1711CA6F92F7}" type="parTrans" cxnId="{7E70EC52-BB32-AC4C-8461-5B3C06DD9171}">
      <dgm:prSet/>
      <dgm:spPr/>
      <dgm:t>
        <a:bodyPr/>
        <a:lstStyle/>
        <a:p>
          <a:endParaRPr lang="it-IT"/>
        </a:p>
      </dgm:t>
    </dgm:pt>
    <dgm:pt modelId="{5FF98440-0DC7-A249-9DF8-B2A7031A1406}" type="sibTrans" cxnId="{8286D39B-1946-7042-B1E9-44AF72A6AF10}">
      <dgm:prSet/>
      <dgm:spPr/>
      <dgm:t>
        <a:bodyPr/>
        <a:lstStyle/>
        <a:p>
          <a:endParaRPr lang="it-IT"/>
        </a:p>
      </dgm:t>
    </dgm:pt>
    <dgm:pt modelId="{4982AD80-06C0-EB47-9D60-78AEDF07E38E}" type="parTrans" cxnId="{8286D39B-1946-7042-B1E9-44AF72A6AF10}">
      <dgm:prSet/>
      <dgm:spPr/>
      <dgm:t>
        <a:bodyPr/>
        <a:lstStyle/>
        <a:p>
          <a:endParaRPr lang="it-IT"/>
        </a:p>
      </dgm:t>
    </dgm:pt>
    <dgm:pt modelId="{5EB88AEB-DB08-9143-A970-EEE47F9B0897}" type="pres">
      <dgm:prSet presAssocID="{7E09760D-5540-C845-8C7F-75E5548491A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t-IT"/>
        </a:p>
      </dgm:t>
    </dgm:pt>
    <dgm:pt modelId="{A6CA5013-754A-F44D-802D-0DE115BEFDAD}" type="pres">
      <dgm:prSet presAssocID="{924422B1-2C6B-054F-99C1-DD942848B976}" presName="hierRoot1" presStyleCnt="0"/>
      <dgm:spPr/>
    </dgm:pt>
    <dgm:pt modelId="{DB222CE0-3863-BF40-9C1B-1FFEC9AF8A32}" type="pres">
      <dgm:prSet presAssocID="{924422B1-2C6B-054F-99C1-DD942848B976}" presName="composite" presStyleCnt="0"/>
      <dgm:spPr/>
    </dgm:pt>
    <dgm:pt modelId="{718C2219-A984-E746-A40E-23886821D41E}" type="pres">
      <dgm:prSet presAssocID="{924422B1-2C6B-054F-99C1-DD942848B976}" presName="background" presStyleLbl="node0" presStyleIdx="0" presStyleCnt="1"/>
      <dgm:spPr/>
    </dgm:pt>
    <dgm:pt modelId="{39C4812F-3598-214F-A8FB-2797FF6F1794}" type="pres">
      <dgm:prSet presAssocID="{924422B1-2C6B-054F-99C1-DD942848B976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AD9D442-903A-524D-A946-1B380D48CBF8}" type="pres">
      <dgm:prSet presAssocID="{924422B1-2C6B-054F-99C1-DD942848B976}" presName="hierChild2" presStyleCnt="0"/>
      <dgm:spPr/>
    </dgm:pt>
    <dgm:pt modelId="{1AE2FABE-8D56-5D43-A663-DEF620B6A300}" type="pres">
      <dgm:prSet presAssocID="{0B007A73-777E-D641-AA7F-48D176C6E1B6}" presName="Name10" presStyleLbl="parChTrans1D2" presStyleIdx="0" presStyleCnt="2"/>
      <dgm:spPr/>
      <dgm:t>
        <a:bodyPr/>
        <a:lstStyle/>
        <a:p>
          <a:endParaRPr lang="it-IT"/>
        </a:p>
      </dgm:t>
    </dgm:pt>
    <dgm:pt modelId="{3F825FBD-839C-EE49-B91A-2242D099CF1B}" type="pres">
      <dgm:prSet presAssocID="{A25C4ACB-FCE4-BC47-BC6B-A71C25249472}" presName="hierRoot2" presStyleCnt="0"/>
      <dgm:spPr/>
    </dgm:pt>
    <dgm:pt modelId="{7B89EF63-0D05-B642-B74B-3366A6BA5B27}" type="pres">
      <dgm:prSet presAssocID="{A25C4ACB-FCE4-BC47-BC6B-A71C25249472}" presName="composite2" presStyleCnt="0"/>
      <dgm:spPr/>
    </dgm:pt>
    <dgm:pt modelId="{48FD3A90-B7F4-E44C-A4C2-063704658490}" type="pres">
      <dgm:prSet presAssocID="{A25C4ACB-FCE4-BC47-BC6B-A71C25249472}" presName="background2" presStyleLbl="node2" presStyleIdx="0" presStyleCnt="2"/>
      <dgm:spPr/>
    </dgm:pt>
    <dgm:pt modelId="{00075A76-D4C6-574D-BAEB-DE6E98907A31}" type="pres">
      <dgm:prSet presAssocID="{A25C4ACB-FCE4-BC47-BC6B-A71C25249472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080EF59-F53C-0A4F-B130-86CDEB575673}" type="pres">
      <dgm:prSet presAssocID="{A25C4ACB-FCE4-BC47-BC6B-A71C25249472}" presName="hierChild3" presStyleCnt="0"/>
      <dgm:spPr/>
    </dgm:pt>
    <dgm:pt modelId="{319C9B44-DD84-C94D-B392-8A550F044134}" type="pres">
      <dgm:prSet presAssocID="{7CC99660-0126-3B49-9A55-480E9358B052}" presName="Name17" presStyleLbl="parChTrans1D3" presStyleIdx="0" presStyleCnt="4"/>
      <dgm:spPr/>
      <dgm:t>
        <a:bodyPr/>
        <a:lstStyle/>
        <a:p>
          <a:endParaRPr lang="it-IT"/>
        </a:p>
      </dgm:t>
    </dgm:pt>
    <dgm:pt modelId="{20312CD3-7483-984E-A9F2-74503EAB39EE}" type="pres">
      <dgm:prSet presAssocID="{1CE01F19-97E1-084A-B29F-75005FB31AFC}" presName="hierRoot3" presStyleCnt="0"/>
      <dgm:spPr/>
    </dgm:pt>
    <dgm:pt modelId="{AD95C645-09B0-424C-8987-52B1AACAD73D}" type="pres">
      <dgm:prSet presAssocID="{1CE01F19-97E1-084A-B29F-75005FB31AFC}" presName="composite3" presStyleCnt="0"/>
      <dgm:spPr/>
    </dgm:pt>
    <dgm:pt modelId="{1ED7C65E-1D3B-6345-B3CC-B2F5CCB9533D}" type="pres">
      <dgm:prSet presAssocID="{1CE01F19-97E1-084A-B29F-75005FB31AFC}" presName="background3" presStyleLbl="node3" presStyleIdx="0" presStyleCnt="4"/>
      <dgm:spPr/>
    </dgm:pt>
    <dgm:pt modelId="{47D30D24-E455-3549-A4CC-5E1FD484A4EA}" type="pres">
      <dgm:prSet presAssocID="{1CE01F19-97E1-084A-B29F-75005FB31AFC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8893E42-7886-E643-9B3B-5DDE43307BE0}" type="pres">
      <dgm:prSet presAssocID="{1CE01F19-97E1-084A-B29F-75005FB31AFC}" presName="hierChild4" presStyleCnt="0"/>
      <dgm:spPr/>
    </dgm:pt>
    <dgm:pt modelId="{2511ADF2-5D54-504D-995D-02149F0E8D5D}" type="pres">
      <dgm:prSet presAssocID="{4982AD80-06C0-EB47-9D60-78AEDF07E38E}" presName="Name23" presStyleLbl="parChTrans1D4" presStyleIdx="0" presStyleCnt="6"/>
      <dgm:spPr/>
      <dgm:t>
        <a:bodyPr/>
        <a:lstStyle/>
        <a:p>
          <a:endParaRPr lang="it-IT"/>
        </a:p>
      </dgm:t>
    </dgm:pt>
    <dgm:pt modelId="{8890CCC1-65D8-D248-A9B2-C9A6641F24AA}" type="pres">
      <dgm:prSet presAssocID="{9DCCF369-2924-8249-B490-46D71EF4A0A9}" presName="hierRoot4" presStyleCnt="0"/>
      <dgm:spPr/>
    </dgm:pt>
    <dgm:pt modelId="{B83ACE29-BDED-9D4F-875A-24D175DF9367}" type="pres">
      <dgm:prSet presAssocID="{9DCCF369-2924-8249-B490-46D71EF4A0A9}" presName="composite4" presStyleCnt="0"/>
      <dgm:spPr/>
    </dgm:pt>
    <dgm:pt modelId="{5A931F0C-EC0A-AA4B-878A-739A557124CF}" type="pres">
      <dgm:prSet presAssocID="{9DCCF369-2924-8249-B490-46D71EF4A0A9}" presName="background4" presStyleLbl="node4" presStyleIdx="0" presStyleCnt="6"/>
      <dgm:spPr/>
    </dgm:pt>
    <dgm:pt modelId="{3FB3025D-E928-9949-B8E0-8FD54688D26E}" type="pres">
      <dgm:prSet presAssocID="{9DCCF369-2924-8249-B490-46D71EF4A0A9}" presName="text4" presStyleLbl="fgAcc4" presStyleIdx="0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C107ABD-6927-404F-9CCD-0CC5DD9F6408}" type="pres">
      <dgm:prSet presAssocID="{9DCCF369-2924-8249-B490-46D71EF4A0A9}" presName="hierChild5" presStyleCnt="0"/>
      <dgm:spPr/>
    </dgm:pt>
    <dgm:pt modelId="{C7807359-D819-3743-8264-E768B451B89E}" type="pres">
      <dgm:prSet presAssocID="{7C86BB4C-6A77-094E-AF71-1711CA6F92F7}" presName="Name23" presStyleLbl="parChTrans1D4" presStyleIdx="1" presStyleCnt="6"/>
      <dgm:spPr/>
      <dgm:t>
        <a:bodyPr/>
        <a:lstStyle/>
        <a:p>
          <a:endParaRPr lang="it-IT"/>
        </a:p>
      </dgm:t>
    </dgm:pt>
    <dgm:pt modelId="{130FE8D5-1CA2-034D-BE7C-659ABD4542F5}" type="pres">
      <dgm:prSet presAssocID="{1A2526CB-1B1B-C442-B53C-21D10CEB8D94}" presName="hierRoot4" presStyleCnt="0"/>
      <dgm:spPr/>
    </dgm:pt>
    <dgm:pt modelId="{2E524C50-1572-E344-9AEC-B668F3678ED9}" type="pres">
      <dgm:prSet presAssocID="{1A2526CB-1B1B-C442-B53C-21D10CEB8D94}" presName="composite4" presStyleCnt="0"/>
      <dgm:spPr/>
    </dgm:pt>
    <dgm:pt modelId="{BC588244-F1F1-3343-9F40-77D35F97E7BA}" type="pres">
      <dgm:prSet presAssocID="{1A2526CB-1B1B-C442-B53C-21D10CEB8D94}" presName="background4" presStyleLbl="node4" presStyleIdx="1" presStyleCnt="6"/>
      <dgm:spPr/>
    </dgm:pt>
    <dgm:pt modelId="{4AF6A7D0-01B4-6E4F-9FBC-05165F129E07}" type="pres">
      <dgm:prSet presAssocID="{1A2526CB-1B1B-C442-B53C-21D10CEB8D94}" presName="text4" presStyleLbl="fgAcc4" presStyleIdx="1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D3ADFDD-573B-4A47-A293-DB4CBF84158C}" type="pres">
      <dgm:prSet presAssocID="{1A2526CB-1B1B-C442-B53C-21D10CEB8D94}" presName="hierChild5" presStyleCnt="0"/>
      <dgm:spPr/>
    </dgm:pt>
    <dgm:pt modelId="{1A5F8815-7942-8D4D-993C-5400046A818D}" type="pres">
      <dgm:prSet presAssocID="{F6E3E429-E42E-8942-A4BC-147625833811}" presName="Name17" presStyleLbl="parChTrans1D3" presStyleIdx="1" presStyleCnt="4"/>
      <dgm:spPr/>
      <dgm:t>
        <a:bodyPr/>
        <a:lstStyle/>
        <a:p>
          <a:endParaRPr lang="it-IT"/>
        </a:p>
      </dgm:t>
    </dgm:pt>
    <dgm:pt modelId="{0C5A60C7-330F-5B46-AB89-B60A4E7558A2}" type="pres">
      <dgm:prSet presAssocID="{D4FBB895-DAE7-EE48-93BC-CFFC237878E6}" presName="hierRoot3" presStyleCnt="0"/>
      <dgm:spPr/>
    </dgm:pt>
    <dgm:pt modelId="{7228C52B-D112-4D4D-B817-1A03EA87FEB9}" type="pres">
      <dgm:prSet presAssocID="{D4FBB895-DAE7-EE48-93BC-CFFC237878E6}" presName="composite3" presStyleCnt="0"/>
      <dgm:spPr/>
    </dgm:pt>
    <dgm:pt modelId="{769C379D-4670-0845-B264-E1292A25D346}" type="pres">
      <dgm:prSet presAssocID="{D4FBB895-DAE7-EE48-93BC-CFFC237878E6}" presName="background3" presStyleLbl="node3" presStyleIdx="1" presStyleCnt="4"/>
      <dgm:spPr/>
    </dgm:pt>
    <dgm:pt modelId="{F5E14009-B592-5F45-86FE-F0F4AD703847}" type="pres">
      <dgm:prSet presAssocID="{D4FBB895-DAE7-EE48-93BC-CFFC237878E6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F9E9F14-41A0-BB47-B033-BF2638E4EC61}" type="pres">
      <dgm:prSet presAssocID="{D4FBB895-DAE7-EE48-93BC-CFFC237878E6}" presName="hierChild4" presStyleCnt="0"/>
      <dgm:spPr/>
    </dgm:pt>
    <dgm:pt modelId="{A3BDC22C-9592-0D4C-A78C-1CEEA151B774}" type="pres">
      <dgm:prSet presAssocID="{FC6D00AB-EAE2-B543-B783-1B3A5348D426}" presName="Name10" presStyleLbl="parChTrans1D2" presStyleIdx="1" presStyleCnt="2"/>
      <dgm:spPr/>
      <dgm:t>
        <a:bodyPr/>
        <a:lstStyle/>
        <a:p>
          <a:endParaRPr lang="it-IT"/>
        </a:p>
      </dgm:t>
    </dgm:pt>
    <dgm:pt modelId="{6B4CDDD0-ABC5-0D49-A959-349978FD7559}" type="pres">
      <dgm:prSet presAssocID="{07CAEC64-F61D-F14A-B4E5-88F7BDA97A56}" presName="hierRoot2" presStyleCnt="0"/>
      <dgm:spPr/>
    </dgm:pt>
    <dgm:pt modelId="{39D24FE0-CB90-7A4A-B5B1-29CD1BFCDE92}" type="pres">
      <dgm:prSet presAssocID="{07CAEC64-F61D-F14A-B4E5-88F7BDA97A56}" presName="composite2" presStyleCnt="0"/>
      <dgm:spPr/>
    </dgm:pt>
    <dgm:pt modelId="{D52591C3-2AD8-D242-B8DE-C967B55E2170}" type="pres">
      <dgm:prSet presAssocID="{07CAEC64-F61D-F14A-B4E5-88F7BDA97A56}" presName="background2" presStyleLbl="node2" presStyleIdx="1" presStyleCnt="2"/>
      <dgm:spPr/>
    </dgm:pt>
    <dgm:pt modelId="{5F2179F5-EA94-6445-A397-02C295C02426}" type="pres">
      <dgm:prSet presAssocID="{07CAEC64-F61D-F14A-B4E5-88F7BDA97A56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01BC221-5B0E-484F-9716-0F0559F88EA3}" type="pres">
      <dgm:prSet presAssocID="{07CAEC64-F61D-F14A-B4E5-88F7BDA97A56}" presName="hierChild3" presStyleCnt="0"/>
      <dgm:spPr/>
    </dgm:pt>
    <dgm:pt modelId="{3078BCF6-3D25-EA46-9DBA-1914D8332125}" type="pres">
      <dgm:prSet presAssocID="{5626724F-6499-2A4B-AA5E-E1965A82BC0A}" presName="Name17" presStyleLbl="parChTrans1D3" presStyleIdx="2" presStyleCnt="4"/>
      <dgm:spPr/>
      <dgm:t>
        <a:bodyPr/>
        <a:lstStyle/>
        <a:p>
          <a:endParaRPr lang="it-IT"/>
        </a:p>
      </dgm:t>
    </dgm:pt>
    <dgm:pt modelId="{2F9895E5-9FD9-304F-B6C8-F510C8B0FFC0}" type="pres">
      <dgm:prSet presAssocID="{B8333932-EE74-FD46-BB30-920BE139A5DD}" presName="hierRoot3" presStyleCnt="0"/>
      <dgm:spPr/>
    </dgm:pt>
    <dgm:pt modelId="{9B20D9A5-1832-B24D-8F0D-E1C705EBD527}" type="pres">
      <dgm:prSet presAssocID="{B8333932-EE74-FD46-BB30-920BE139A5DD}" presName="composite3" presStyleCnt="0"/>
      <dgm:spPr/>
    </dgm:pt>
    <dgm:pt modelId="{3BD3F823-806B-1845-8FAF-0DC75FD46A2C}" type="pres">
      <dgm:prSet presAssocID="{B8333932-EE74-FD46-BB30-920BE139A5DD}" presName="background3" presStyleLbl="node3" presStyleIdx="2" presStyleCnt="4"/>
      <dgm:spPr/>
    </dgm:pt>
    <dgm:pt modelId="{B2D9A090-7CB8-A840-9034-6341D24922CF}" type="pres">
      <dgm:prSet presAssocID="{B8333932-EE74-FD46-BB30-920BE139A5DD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CF6B3A3-1E8D-A343-BA08-F85DE9C9B2E5}" type="pres">
      <dgm:prSet presAssocID="{B8333932-EE74-FD46-BB30-920BE139A5DD}" presName="hierChild4" presStyleCnt="0"/>
      <dgm:spPr/>
    </dgm:pt>
    <dgm:pt modelId="{2D4C364F-133F-D149-A589-46596C288F94}" type="pres">
      <dgm:prSet presAssocID="{03E9D97A-59CF-0E47-8FE0-9E38DCBCDCE3}" presName="Name17" presStyleLbl="parChTrans1D3" presStyleIdx="3" presStyleCnt="4"/>
      <dgm:spPr/>
      <dgm:t>
        <a:bodyPr/>
        <a:lstStyle/>
        <a:p>
          <a:endParaRPr lang="it-IT"/>
        </a:p>
      </dgm:t>
    </dgm:pt>
    <dgm:pt modelId="{1E5D0D4D-BA2E-D44E-9FE3-E0BCFC3E93CE}" type="pres">
      <dgm:prSet presAssocID="{A7252BDE-9D16-3744-8835-170614588E5E}" presName="hierRoot3" presStyleCnt="0"/>
      <dgm:spPr/>
    </dgm:pt>
    <dgm:pt modelId="{7564CE4C-FBF9-BF43-8DB3-96124E030FB7}" type="pres">
      <dgm:prSet presAssocID="{A7252BDE-9D16-3744-8835-170614588E5E}" presName="composite3" presStyleCnt="0"/>
      <dgm:spPr/>
    </dgm:pt>
    <dgm:pt modelId="{400D8C19-5278-0D41-938C-C7995F85DA3D}" type="pres">
      <dgm:prSet presAssocID="{A7252BDE-9D16-3744-8835-170614588E5E}" presName="background3" presStyleLbl="node3" presStyleIdx="3" presStyleCnt="4"/>
      <dgm:spPr/>
    </dgm:pt>
    <dgm:pt modelId="{4AFE2D7E-5A4B-4944-A38B-E29B9386A7B7}" type="pres">
      <dgm:prSet presAssocID="{A7252BDE-9D16-3744-8835-170614588E5E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86503800-5709-F549-A9EA-36A9CA94EC0E}" type="pres">
      <dgm:prSet presAssocID="{A7252BDE-9D16-3744-8835-170614588E5E}" presName="hierChild4" presStyleCnt="0"/>
      <dgm:spPr/>
    </dgm:pt>
    <dgm:pt modelId="{617AAA17-03E0-9F4B-9D55-BA3A95EED8D7}" type="pres">
      <dgm:prSet presAssocID="{F9F884EA-94A8-D04D-8DC8-15F7C0E4C43F}" presName="Name23" presStyleLbl="parChTrans1D4" presStyleIdx="2" presStyleCnt="6"/>
      <dgm:spPr/>
      <dgm:t>
        <a:bodyPr/>
        <a:lstStyle/>
        <a:p>
          <a:endParaRPr lang="it-IT"/>
        </a:p>
      </dgm:t>
    </dgm:pt>
    <dgm:pt modelId="{C6BB15D1-6EAC-D34C-80C5-42C390C627A3}" type="pres">
      <dgm:prSet presAssocID="{6EA9621F-2EE6-6D42-9194-B8AAD3131C78}" presName="hierRoot4" presStyleCnt="0"/>
      <dgm:spPr/>
    </dgm:pt>
    <dgm:pt modelId="{3F8FA3C7-4B9C-7145-B0DC-42FC0BF1156C}" type="pres">
      <dgm:prSet presAssocID="{6EA9621F-2EE6-6D42-9194-B8AAD3131C78}" presName="composite4" presStyleCnt="0"/>
      <dgm:spPr/>
    </dgm:pt>
    <dgm:pt modelId="{91462A2B-DD66-B44E-8D93-641CC35634F7}" type="pres">
      <dgm:prSet presAssocID="{6EA9621F-2EE6-6D42-9194-B8AAD3131C78}" presName="background4" presStyleLbl="node4" presStyleIdx="2" presStyleCnt="6"/>
      <dgm:spPr/>
    </dgm:pt>
    <dgm:pt modelId="{7499CEC8-87A7-8F49-985F-1F9A662A5334}" type="pres">
      <dgm:prSet presAssocID="{6EA9621F-2EE6-6D42-9194-B8AAD3131C78}" presName="text4" presStyleLbl="fgAcc4" presStyleIdx="2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E78EF817-522F-8C40-BBA2-BB172E6AD87D}" type="pres">
      <dgm:prSet presAssocID="{6EA9621F-2EE6-6D42-9194-B8AAD3131C78}" presName="hierChild5" presStyleCnt="0"/>
      <dgm:spPr/>
    </dgm:pt>
    <dgm:pt modelId="{1ECBDE29-51A8-7D4F-AD97-F316DB423F7D}" type="pres">
      <dgm:prSet presAssocID="{94A15882-3398-9B45-A402-FE7F3384B1D8}" presName="Name23" presStyleLbl="parChTrans1D4" presStyleIdx="3" presStyleCnt="6"/>
      <dgm:spPr/>
      <dgm:t>
        <a:bodyPr/>
        <a:lstStyle/>
        <a:p>
          <a:endParaRPr lang="it-IT"/>
        </a:p>
      </dgm:t>
    </dgm:pt>
    <dgm:pt modelId="{80C9430E-FF27-B04F-9418-24EF538151AE}" type="pres">
      <dgm:prSet presAssocID="{F6378306-6426-3349-9F60-A5B38B0745ED}" presName="hierRoot4" presStyleCnt="0"/>
      <dgm:spPr/>
    </dgm:pt>
    <dgm:pt modelId="{4927132A-882F-9640-BDBF-BA544AF55352}" type="pres">
      <dgm:prSet presAssocID="{F6378306-6426-3349-9F60-A5B38B0745ED}" presName="composite4" presStyleCnt="0"/>
      <dgm:spPr/>
    </dgm:pt>
    <dgm:pt modelId="{1D0BE860-C67A-B04D-B516-0C44CA34A6AA}" type="pres">
      <dgm:prSet presAssocID="{F6378306-6426-3349-9F60-A5B38B0745ED}" presName="background4" presStyleLbl="node4" presStyleIdx="3" presStyleCnt="6"/>
      <dgm:spPr/>
    </dgm:pt>
    <dgm:pt modelId="{F0FEF5A9-A570-D548-B11B-32B1A88EC494}" type="pres">
      <dgm:prSet presAssocID="{F6378306-6426-3349-9F60-A5B38B0745ED}" presName="text4" presStyleLbl="fgAcc4" presStyleIdx="3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8B345FE-4986-5348-B38E-968D84AC378F}" type="pres">
      <dgm:prSet presAssocID="{F6378306-6426-3349-9F60-A5B38B0745ED}" presName="hierChild5" presStyleCnt="0"/>
      <dgm:spPr/>
    </dgm:pt>
    <dgm:pt modelId="{3F3AC89E-6C1A-0347-9194-A62DDAF29CC8}" type="pres">
      <dgm:prSet presAssocID="{77E3A09E-5F16-A345-B2BC-1E6F53CEDB80}" presName="Name23" presStyleLbl="parChTrans1D4" presStyleIdx="4" presStyleCnt="6"/>
      <dgm:spPr/>
      <dgm:t>
        <a:bodyPr/>
        <a:lstStyle/>
        <a:p>
          <a:endParaRPr lang="it-IT"/>
        </a:p>
      </dgm:t>
    </dgm:pt>
    <dgm:pt modelId="{EC060CD4-DE7C-A14C-97FF-623F79CCD506}" type="pres">
      <dgm:prSet presAssocID="{7158FBA0-06FA-D64E-865E-93CF7F8A7356}" presName="hierRoot4" presStyleCnt="0"/>
      <dgm:spPr/>
    </dgm:pt>
    <dgm:pt modelId="{50B96493-EC00-6D4A-BF72-CC1944C5C6B0}" type="pres">
      <dgm:prSet presAssocID="{7158FBA0-06FA-D64E-865E-93CF7F8A7356}" presName="composite4" presStyleCnt="0"/>
      <dgm:spPr/>
    </dgm:pt>
    <dgm:pt modelId="{DCBD7C4B-C106-DB49-BF0E-EAE63D10D02F}" type="pres">
      <dgm:prSet presAssocID="{7158FBA0-06FA-D64E-865E-93CF7F8A7356}" presName="background4" presStyleLbl="node4" presStyleIdx="4" presStyleCnt="6"/>
      <dgm:spPr/>
    </dgm:pt>
    <dgm:pt modelId="{C940DFCD-3FDD-BF42-AD66-D5FC08D5046B}" type="pres">
      <dgm:prSet presAssocID="{7158FBA0-06FA-D64E-865E-93CF7F8A7356}" presName="text4" presStyleLbl="fgAcc4" presStyleIdx="4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FE61B53-40CC-BC49-A897-25D16C916A76}" type="pres">
      <dgm:prSet presAssocID="{7158FBA0-06FA-D64E-865E-93CF7F8A7356}" presName="hierChild5" presStyleCnt="0"/>
      <dgm:spPr/>
    </dgm:pt>
    <dgm:pt modelId="{569A4360-ED17-3144-A543-5944D6EDEB4E}" type="pres">
      <dgm:prSet presAssocID="{D6FF6470-FFBA-B24F-BD35-B1271BCAE778}" presName="Name23" presStyleLbl="parChTrans1D4" presStyleIdx="5" presStyleCnt="6"/>
      <dgm:spPr/>
      <dgm:t>
        <a:bodyPr/>
        <a:lstStyle/>
        <a:p>
          <a:endParaRPr lang="it-IT"/>
        </a:p>
      </dgm:t>
    </dgm:pt>
    <dgm:pt modelId="{FD1F7899-57BC-1941-93AB-1509715D1102}" type="pres">
      <dgm:prSet presAssocID="{06A40203-50A7-1A47-A66F-5E02F4C2C3AD}" presName="hierRoot4" presStyleCnt="0"/>
      <dgm:spPr/>
    </dgm:pt>
    <dgm:pt modelId="{24FED57E-0E9F-A141-98AB-C3743FE8CA9C}" type="pres">
      <dgm:prSet presAssocID="{06A40203-50A7-1A47-A66F-5E02F4C2C3AD}" presName="composite4" presStyleCnt="0"/>
      <dgm:spPr/>
    </dgm:pt>
    <dgm:pt modelId="{E4D53E65-0142-DF44-8B5D-AE4050846412}" type="pres">
      <dgm:prSet presAssocID="{06A40203-50A7-1A47-A66F-5E02F4C2C3AD}" presName="background4" presStyleLbl="node4" presStyleIdx="5" presStyleCnt="6"/>
      <dgm:spPr/>
    </dgm:pt>
    <dgm:pt modelId="{0EEE4BA3-70AA-C749-96F2-3A133823CA8F}" type="pres">
      <dgm:prSet presAssocID="{06A40203-50A7-1A47-A66F-5E02F4C2C3AD}" presName="text4" presStyleLbl="fgAcc4" presStyleIdx="5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FF9A34FD-A528-3744-A7A1-67D6B1A6C02B}" type="pres">
      <dgm:prSet presAssocID="{06A40203-50A7-1A47-A66F-5E02F4C2C3AD}" presName="hierChild5" presStyleCnt="0"/>
      <dgm:spPr/>
    </dgm:pt>
  </dgm:ptLst>
  <dgm:cxnLst>
    <dgm:cxn modelId="{BD31DF45-3650-4F42-85AE-9EFE06BE9899}" type="presOf" srcId="{B8333932-EE74-FD46-BB30-920BE139A5DD}" destId="{B2D9A090-7CB8-A840-9034-6341D24922CF}" srcOrd="0" destOrd="0" presId="urn:microsoft.com/office/officeart/2005/8/layout/hierarchy1"/>
    <dgm:cxn modelId="{B8AF0535-99BC-9D4A-B08C-2A0CAF545D77}" type="presOf" srcId="{A7252BDE-9D16-3744-8835-170614588E5E}" destId="{4AFE2D7E-5A4B-4944-A38B-E29B9386A7B7}" srcOrd="0" destOrd="0" presId="urn:microsoft.com/office/officeart/2005/8/layout/hierarchy1"/>
    <dgm:cxn modelId="{1B9162D8-0625-2846-813C-1919BBE6A3EE}" type="presOf" srcId="{7E09760D-5540-C845-8C7F-75E5548491A5}" destId="{5EB88AEB-DB08-9143-A970-EEE47F9B0897}" srcOrd="0" destOrd="0" presId="urn:microsoft.com/office/officeart/2005/8/layout/hierarchy1"/>
    <dgm:cxn modelId="{D36C3078-A3BB-394B-A622-9E61919E3C81}" srcId="{A7252BDE-9D16-3744-8835-170614588E5E}" destId="{F6378306-6426-3349-9F60-A5B38B0745ED}" srcOrd="1" destOrd="0" parTransId="{94A15882-3398-9B45-A402-FE7F3384B1D8}" sibTransId="{031578CD-CDAD-914E-A2CF-632E63F39504}"/>
    <dgm:cxn modelId="{21808B82-43C7-A447-9E77-74598DBFA0B1}" type="presOf" srcId="{03E9D97A-59CF-0E47-8FE0-9E38DCBCDCE3}" destId="{2D4C364F-133F-D149-A589-46596C288F94}" srcOrd="0" destOrd="0" presId="urn:microsoft.com/office/officeart/2005/8/layout/hierarchy1"/>
    <dgm:cxn modelId="{9821FF93-B973-0F44-8B13-F8F6375FC12E}" type="presOf" srcId="{4982AD80-06C0-EB47-9D60-78AEDF07E38E}" destId="{2511ADF2-5D54-504D-995D-02149F0E8D5D}" srcOrd="0" destOrd="0" presId="urn:microsoft.com/office/officeart/2005/8/layout/hierarchy1"/>
    <dgm:cxn modelId="{DF68C983-17EE-E848-B2F2-6A48ACC9AC35}" type="presOf" srcId="{924422B1-2C6B-054F-99C1-DD942848B976}" destId="{39C4812F-3598-214F-A8FB-2797FF6F1794}" srcOrd="0" destOrd="0" presId="urn:microsoft.com/office/officeart/2005/8/layout/hierarchy1"/>
    <dgm:cxn modelId="{97FA1653-CD1E-7441-AACE-BAD96F520D6D}" srcId="{A25C4ACB-FCE4-BC47-BC6B-A71C25249472}" destId="{1CE01F19-97E1-084A-B29F-75005FB31AFC}" srcOrd="0" destOrd="0" parTransId="{7CC99660-0126-3B49-9A55-480E9358B052}" sibTransId="{8EE4B848-B584-A34D-8FDE-64C20929C6D3}"/>
    <dgm:cxn modelId="{485BAF1B-5216-1046-8117-28582321FABF}" srcId="{7E09760D-5540-C845-8C7F-75E5548491A5}" destId="{924422B1-2C6B-054F-99C1-DD942848B976}" srcOrd="0" destOrd="0" parTransId="{87AE370F-6A8E-9B4F-AD4C-E274B97C323B}" sibTransId="{4D178371-FFB3-D342-BF72-446FC5373A5B}"/>
    <dgm:cxn modelId="{6CF896DF-58DC-894A-ABBE-59EFC838F2A3}" type="presOf" srcId="{94A15882-3398-9B45-A402-FE7F3384B1D8}" destId="{1ECBDE29-51A8-7D4F-AD97-F316DB423F7D}" srcOrd="0" destOrd="0" presId="urn:microsoft.com/office/officeart/2005/8/layout/hierarchy1"/>
    <dgm:cxn modelId="{D8EC19CE-0946-B048-92C5-1EF2F8F04F66}" type="presOf" srcId="{7158FBA0-06FA-D64E-865E-93CF7F8A7356}" destId="{C940DFCD-3FDD-BF42-AD66-D5FC08D5046B}" srcOrd="0" destOrd="0" presId="urn:microsoft.com/office/officeart/2005/8/layout/hierarchy1"/>
    <dgm:cxn modelId="{8286D39B-1946-7042-B1E9-44AF72A6AF10}" srcId="{1CE01F19-97E1-084A-B29F-75005FB31AFC}" destId="{9DCCF369-2924-8249-B490-46D71EF4A0A9}" srcOrd="0" destOrd="0" parTransId="{4982AD80-06C0-EB47-9D60-78AEDF07E38E}" sibTransId="{5FF98440-0DC7-A249-9DF8-B2A7031A1406}"/>
    <dgm:cxn modelId="{7E70EC52-BB32-AC4C-8461-5B3C06DD9171}" srcId="{1CE01F19-97E1-084A-B29F-75005FB31AFC}" destId="{1A2526CB-1B1B-C442-B53C-21D10CEB8D94}" srcOrd="1" destOrd="0" parTransId="{7C86BB4C-6A77-094E-AF71-1711CA6F92F7}" sibTransId="{8C85F337-0223-E046-90E1-F633D40E3765}"/>
    <dgm:cxn modelId="{5A0F3B93-CF77-C945-91FF-F607609D8EC8}" type="presOf" srcId="{D6FF6470-FFBA-B24F-BD35-B1271BCAE778}" destId="{569A4360-ED17-3144-A543-5944D6EDEB4E}" srcOrd="0" destOrd="0" presId="urn:microsoft.com/office/officeart/2005/8/layout/hierarchy1"/>
    <dgm:cxn modelId="{BE2EAB60-44FE-4B45-BA28-0DA6ECEF7125}" srcId="{F6378306-6426-3349-9F60-A5B38B0745ED}" destId="{06A40203-50A7-1A47-A66F-5E02F4C2C3AD}" srcOrd="1" destOrd="0" parTransId="{D6FF6470-FFBA-B24F-BD35-B1271BCAE778}" sibTransId="{0D10005B-6F6F-9340-AB46-F15A4000C917}"/>
    <dgm:cxn modelId="{8660345D-EDA8-F544-8889-8DD1D1307234}" type="presOf" srcId="{0B007A73-777E-D641-AA7F-48D176C6E1B6}" destId="{1AE2FABE-8D56-5D43-A663-DEF620B6A300}" srcOrd="0" destOrd="0" presId="urn:microsoft.com/office/officeart/2005/8/layout/hierarchy1"/>
    <dgm:cxn modelId="{84313EA2-DED4-484E-B355-5DE9867A4806}" srcId="{07CAEC64-F61D-F14A-B4E5-88F7BDA97A56}" destId="{A7252BDE-9D16-3744-8835-170614588E5E}" srcOrd="1" destOrd="0" parTransId="{03E9D97A-59CF-0E47-8FE0-9E38DCBCDCE3}" sibTransId="{F1A1713E-46C2-F44D-8716-5398124134D6}"/>
    <dgm:cxn modelId="{08AE8F56-7511-AB46-A730-F2532312A24C}" type="presOf" srcId="{06A40203-50A7-1A47-A66F-5E02F4C2C3AD}" destId="{0EEE4BA3-70AA-C749-96F2-3A133823CA8F}" srcOrd="0" destOrd="0" presId="urn:microsoft.com/office/officeart/2005/8/layout/hierarchy1"/>
    <dgm:cxn modelId="{BB49D9EE-6426-E94E-BBE0-D631C17E2B55}" type="presOf" srcId="{F9F884EA-94A8-D04D-8DC8-15F7C0E4C43F}" destId="{617AAA17-03E0-9F4B-9D55-BA3A95EED8D7}" srcOrd="0" destOrd="0" presId="urn:microsoft.com/office/officeart/2005/8/layout/hierarchy1"/>
    <dgm:cxn modelId="{D8C25CED-CC41-DF42-8849-F614FC199D57}" srcId="{924422B1-2C6B-054F-99C1-DD942848B976}" destId="{07CAEC64-F61D-F14A-B4E5-88F7BDA97A56}" srcOrd="1" destOrd="0" parTransId="{FC6D00AB-EAE2-B543-B783-1B3A5348D426}" sibTransId="{C0C0A336-F1A4-D345-8845-02A8E8A1C43B}"/>
    <dgm:cxn modelId="{5F6346D6-8301-0F4F-9689-8540290F916B}" srcId="{A7252BDE-9D16-3744-8835-170614588E5E}" destId="{6EA9621F-2EE6-6D42-9194-B8AAD3131C78}" srcOrd="0" destOrd="0" parTransId="{F9F884EA-94A8-D04D-8DC8-15F7C0E4C43F}" sibTransId="{936A78CB-82F5-CF4A-A85D-72B6F917D0C9}"/>
    <dgm:cxn modelId="{BF5CE8CF-95CB-1D42-8B69-5B8FD716EA04}" type="presOf" srcId="{A25C4ACB-FCE4-BC47-BC6B-A71C25249472}" destId="{00075A76-D4C6-574D-BAEB-DE6E98907A31}" srcOrd="0" destOrd="0" presId="urn:microsoft.com/office/officeart/2005/8/layout/hierarchy1"/>
    <dgm:cxn modelId="{C8573669-DD19-2543-B5CC-2B4BD4F26D34}" type="presOf" srcId="{7CC99660-0126-3B49-9A55-480E9358B052}" destId="{319C9B44-DD84-C94D-B392-8A550F044134}" srcOrd="0" destOrd="0" presId="urn:microsoft.com/office/officeart/2005/8/layout/hierarchy1"/>
    <dgm:cxn modelId="{35ED5AAB-AF3C-ED4E-9A8D-1CE462C7FF26}" srcId="{07CAEC64-F61D-F14A-B4E5-88F7BDA97A56}" destId="{B8333932-EE74-FD46-BB30-920BE139A5DD}" srcOrd="0" destOrd="0" parTransId="{5626724F-6499-2A4B-AA5E-E1965A82BC0A}" sibTransId="{645D00E4-8369-8347-8EFA-A53D5227D3B8}"/>
    <dgm:cxn modelId="{F91353C6-1CF3-A441-81D9-1D3330133C8D}" type="presOf" srcId="{1CE01F19-97E1-084A-B29F-75005FB31AFC}" destId="{47D30D24-E455-3549-A4CC-5E1FD484A4EA}" srcOrd="0" destOrd="0" presId="urn:microsoft.com/office/officeart/2005/8/layout/hierarchy1"/>
    <dgm:cxn modelId="{69EB891A-2EE8-884D-B6A8-DED454C407E5}" type="presOf" srcId="{07CAEC64-F61D-F14A-B4E5-88F7BDA97A56}" destId="{5F2179F5-EA94-6445-A397-02C295C02426}" srcOrd="0" destOrd="0" presId="urn:microsoft.com/office/officeart/2005/8/layout/hierarchy1"/>
    <dgm:cxn modelId="{FB111DAC-D4BA-7748-BCC0-24226F9582DD}" srcId="{F6378306-6426-3349-9F60-A5B38B0745ED}" destId="{7158FBA0-06FA-D64E-865E-93CF7F8A7356}" srcOrd="0" destOrd="0" parTransId="{77E3A09E-5F16-A345-B2BC-1E6F53CEDB80}" sibTransId="{722619AC-CEA7-6A4C-9198-133AF77C68F3}"/>
    <dgm:cxn modelId="{78433FA0-FDAB-594C-ACB8-A9042EDFF7CA}" type="presOf" srcId="{D4FBB895-DAE7-EE48-93BC-CFFC237878E6}" destId="{F5E14009-B592-5F45-86FE-F0F4AD703847}" srcOrd="0" destOrd="0" presId="urn:microsoft.com/office/officeart/2005/8/layout/hierarchy1"/>
    <dgm:cxn modelId="{CF57AC02-AA7A-C740-B5B2-C29C6F687010}" type="presOf" srcId="{7C86BB4C-6A77-094E-AF71-1711CA6F92F7}" destId="{C7807359-D819-3743-8264-E768B451B89E}" srcOrd="0" destOrd="0" presId="urn:microsoft.com/office/officeart/2005/8/layout/hierarchy1"/>
    <dgm:cxn modelId="{5CD657DE-813A-B649-AB06-7B1D78EA8E9A}" srcId="{A25C4ACB-FCE4-BC47-BC6B-A71C25249472}" destId="{D4FBB895-DAE7-EE48-93BC-CFFC237878E6}" srcOrd="1" destOrd="0" parTransId="{F6E3E429-E42E-8942-A4BC-147625833811}" sibTransId="{3EB8368A-BD7B-2D4C-BCF4-41BF5713BDEC}"/>
    <dgm:cxn modelId="{27DCAE5B-8215-6443-80E0-D540C872DE89}" srcId="{924422B1-2C6B-054F-99C1-DD942848B976}" destId="{A25C4ACB-FCE4-BC47-BC6B-A71C25249472}" srcOrd="0" destOrd="0" parTransId="{0B007A73-777E-D641-AA7F-48D176C6E1B6}" sibTransId="{186D59AE-FC5D-2B49-9568-F91FD0497ED9}"/>
    <dgm:cxn modelId="{11EFD619-9958-F64C-968B-6A887AB6AC78}" type="presOf" srcId="{77E3A09E-5F16-A345-B2BC-1E6F53CEDB80}" destId="{3F3AC89E-6C1A-0347-9194-A62DDAF29CC8}" srcOrd="0" destOrd="0" presId="urn:microsoft.com/office/officeart/2005/8/layout/hierarchy1"/>
    <dgm:cxn modelId="{0CF36ED2-C912-B741-8B41-2E25FF307843}" type="presOf" srcId="{F6E3E429-E42E-8942-A4BC-147625833811}" destId="{1A5F8815-7942-8D4D-993C-5400046A818D}" srcOrd="0" destOrd="0" presId="urn:microsoft.com/office/officeart/2005/8/layout/hierarchy1"/>
    <dgm:cxn modelId="{C5844477-4848-1E42-8568-C695F3C8CF99}" type="presOf" srcId="{5626724F-6499-2A4B-AA5E-E1965A82BC0A}" destId="{3078BCF6-3D25-EA46-9DBA-1914D8332125}" srcOrd="0" destOrd="0" presId="urn:microsoft.com/office/officeart/2005/8/layout/hierarchy1"/>
    <dgm:cxn modelId="{54BD62CF-EC19-3441-AA6F-5A80164B5FD2}" type="presOf" srcId="{FC6D00AB-EAE2-B543-B783-1B3A5348D426}" destId="{A3BDC22C-9592-0D4C-A78C-1CEEA151B774}" srcOrd="0" destOrd="0" presId="urn:microsoft.com/office/officeart/2005/8/layout/hierarchy1"/>
    <dgm:cxn modelId="{401B1EF8-3B43-5A4C-BF77-6BE8EE520598}" type="presOf" srcId="{9DCCF369-2924-8249-B490-46D71EF4A0A9}" destId="{3FB3025D-E928-9949-B8E0-8FD54688D26E}" srcOrd="0" destOrd="0" presId="urn:microsoft.com/office/officeart/2005/8/layout/hierarchy1"/>
    <dgm:cxn modelId="{FBBD2FF9-68D7-8940-B4D7-EB636A066BD4}" type="presOf" srcId="{6EA9621F-2EE6-6D42-9194-B8AAD3131C78}" destId="{7499CEC8-87A7-8F49-985F-1F9A662A5334}" srcOrd="0" destOrd="0" presId="urn:microsoft.com/office/officeart/2005/8/layout/hierarchy1"/>
    <dgm:cxn modelId="{82C0BD19-D4B1-C142-8873-50BEFAB4D58F}" type="presOf" srcId="{1A2526CB-1B1B-C442-B53C-21D10CEB8D94}" destId="{4AF6A7D0-01B4-6E4F-9FBC-05165F129E07}" srcOrd="0" destOrd="0" presId="urn:microsoft.com/office/officeart/2005/8/layout/hierarchy1"/>
    <dgm:cxn modelId="{8931A17F-D5D4-264F-9CA0-4A21FFF33F7A}" type="presOf" srcId="{F6378306-6426-3349-9F60-A5B38B0745ED}" destId="{F0FEF5A9-A570-D548-B11B-32B1A88EC494}" srcOrd="0" destOrd="0" presId="urn:microsoft.com/office/officeart/2005/8/layout/hierarchy1"/>
    <dgm:cxn modelId="{C68DC93D-125B-5E43-84F9-2F09CE5F518A}" type="presParOf" srcId="{5EB88AEB-DB08-9143-A970-EEE47F9B0897}" destId="{A6CA5013-754A-F44D-802D-0DE115BEFDAD}" srcOrd="0" destOrd="0" presId="urn:microsoft.com/office/officeart/2005/8/layout/hierarchy1"/>
    <dgm:cxn modelId="{98B55F0B-F5C7-084C-AACF-EB09204EF847}" type="presParOf" srcId="{A6CA5013-754A-F44D-802D-0DE115BEFDAD}" destId="{DB222CE0-3863-BF40-9C1B-1FFEC9AF8A32}" srcOrd="0" destOrd="0" presId="urn:microsoft.com/office/officeart/2005/8/layout/hierarchy1"/>
    <dgm:cxn modelId="{77C2DDF6-1559-0B43-BFF1-CD9779A19474}" type="presParOf" srcId="{DB222CE0-3863-BF40-9C1B-1FFEC9AF8A32}" destId="{718C2219-A984-E746-A40E-23886821D41E}" srcOrd="0" destOrd="0" presId="urn:microsoft.com/office/officeart/2005/8/layout/hierarchy1"/>
    <dgm:cxn modelId="{4302C7B4-6942-1B43-B005-4DEE91DE92D5}" type="presParOf" srcId="{DB222CE0-3863-BF40-9C1B-1FFEC9AF8A32}" destId="{39C4812F-3598-214F-A8FB-2797FF6F1794}" srcOrd="1" destOrd="0" presId="urn:microsoft.com/office/officeart/2005/8/layout/hierarchy1"/>
    <dgm:cxn modelId="{DFC30F0E-A5AD-4B44-A60A-C93A2D40979D}" type="presParOf" srcId="{A6CA5013-754A-F44D-802D-0DE115BEFDAD}" destId="{0AD9D442-903A-524D-A946-1B380D48CBF8}" srcOrd="1" destOrd="0" presId="urn:microsoft.com/office/officeart/2005/8/layout/hierarchy1"/>
    <dgm:cxn modelId="{FDF0799F-EDF5-A244-9389-1BB232BDDD32}" type="presParOf" srcId="{0AD9D442-903A-524D-A946-1B380D48CBF8}" destId="{1AE2FABE-8D56-5D43-A663-DEF620B6A300}" srcOrd="0" destOrd="0" presId="urn:microsoft.com/office/officeart/2005/8/layout/hierarchy1"/>
    <dgm:cxn modelId="{37ADD0F1-EA84-0C4A-AFFD-B435F14F52FC}" type="presParOf" srcId="{0AD9D442-903A-524D-A946-1B380D48CBF8}" destId="{3F825FBD-839C-EE49-B91A-2242D099CF1B}" srcOrd="1" destOrd="0" presId="urn:microsoft.com/office/officeart/2005/8/layout/hierarchy1"/>
    <dgm:cxn modelId="{4CBF7703-8014-4942-8E81-72A5A6DC9FCA}" type="presParOf" srcId="{3F825FBD-839C-EE49-B91A-2242D099CF1B}" destId="{7B89EF63-0D05-B642-B74B-3366A6BA5B27}" srcOrd="0" destOrd="0" presId="urn:microsoft.com/office/officeart/2005/8/layout/hierarchy1"/>
    <dgm:cxn modelId="{C7C8636F-3086-1741-90E9-7F338A43A5EF}" type="presParOf" srcId="{7B89EF63-0D05-B642-B74B-3366A6BA5B27}" destId="{48FD3A90-B7F4-E44C-A4C2-063704658490}" srcOrd="0" destOrd="0" presId="urn:microsoft.com/office/officeart/2005/8/layout/hierarchy1"/>
    <dgm:cxn modelId="{7C41B719-0E0A-0744-8753-3C2B7D42A227}" type="presParOf" srcId="{7B89EF63-0D05-B642-B74B-3366A6BA5B27}" destId="{00075A76-D4C6-574D-BAEB-DE6E98907A31}" srcOrd="1" destOrd="0" presId="urn:microsoft.com/office/officeart/2005/8/layout/hierarchy1"/>
    <dgm:cxn modelId="{CD7C7775-2377-FF4D-9675-ED55E6E800F0}" type="presParOf" srcId="{3F825FBD-839C-EE49-B91A-2242D099CF1B}" destId="{0080EF59-F53C-0A4F-B130-86CDEB575673}" srcOrd="1" destOrd="0" presId="urn:microsoft.com/office/officeart/2005/8/layout/hierarchy1"/>
    <dgm:cxn modelId="{69E9D642-B729-3C46-A73E-AE88053D032D}" type="presParOf" srcId="{0080EF59-F53C-0A4F-B130-86CDEB575673}" destId="{319C9B44-DD84-C94D-B392-8A550F044134}" srcOrd="0" destOrd="0" presId="urn:microsoft.com/office/officeart/2005/8/layout/hierarchy1"/>
    <dgm:cxn modelId="{C0006502-3BB9-994C-88B9-0D80BDB96E53}" type="presParOf" srcId="{0080EF59-F53C-0A4F-B130-86CDEB575673}" destId="{20312CD3-7483-984E-A9F2-74503EAB39EE}" srcOrd="1" destOrd="0" presId="urn:microsoft.com/office/officeart/2005/8/layout/hierarchy1"/>
    <dgm:cxn modelId="{9393674E-5497-FE4A-8CD9-C4DEF2ED24D1}" type="presParOf" srcId="{20312CD3-7483-984E-A9F2-74503EAB39EE}" destId="{AD95C645-09B0-424C-8987-52B1AACAD73D}" srcOrd="0" destOrd="0" presId="urn:microsoft.com/office/officeart/2005/8/layout/hierarchy1"/>
    <dgm:cxn modelId="{EC0FF942-5C07-914B-82D4-871E251D07D6}" type="presParOf" srcId="{AD95C645-09B0-424C-8987-52B1AACAD73D}" destId="{1ED7C65E-1D3B-6345-B3CC-B2F5CCB9533D}" srcOrd="0" destOrd="0" presId="urn:microsoft.com/office/officeart/2005/8/layout/hierarchy1"/>
    <dgm:cxn modelId="{9907EC15-2291-6340-A7BF-C7DEFC15EEAE}" type="presParOf" srcId="{AD95C645-09B0-424C-8987-52B1AACAD73D}" destId="{47D30D24-E455-3549-A4CC-5E1FD484A4EA}" srcOrd="1" destOrd="0" presId="urn:microsoft.com/office/officeart/2005/8/layout/hierarchy1"/>
    <dgm:cxn modelId="{A38FFF65-4A4A-A541-AE24-CB76D99EE0EC}" type="presParOf" srcId="{20312CD3-7483-984E-A9F2-74503EAB39EE}" destId="{C8893E42-7886-E643-9B3B-5DDE43307BE0}" srcOrd="1" destOrd="0" presId="urn:microsoft.com/office/officeart/2005/8/layout/hierarchy1"/>
    <dgm:cxn modelId="{380693E7-B0BF-844F-9D1A-8659AC08C1B8}" type="presParOf" srcId="{C8893E42-7886-E643-9B3B-5DDE43307BE0}" destId="{2511ADF2-5D54-504D-995D-02149F0E8D5D}" srcOrd="0" destOrd="0" presId="urn:microsoft.com/office/officeart/2005/8/layout/hierarchy1"/>
    <dgm:cxn modelId="{222025F9-3200-6040-8588-725EA9CE4D59}" type="presParOf" srcId="{C8893E42-7886-E643-9B3B-5DDE43307BE0}" destId="{8890CCC1-65D8-D248-A9B2-C9A6641F24AA}" srcOrd="1" destOrd="0" presId="urn:microsoft.com/office/officeart/2005/8/layout/hierarchy1"/>
    <dgm:cxn modelId="{93BF13F7-695F-0A41-909F-D21DFAC84DC4}" type="presParOf" srcId="{8890CCC1-65D8-D248-A9B2-C9A6641F24AA}" destId="{B83ACE29-BDED-9D4F-875A-24D175DF9367}" srcOrd="0" destOrd="0" presId="urn:microsoft.com/office/officeart/2005/8/layout/hierarchy1"/>
    <dgm:cxn modelId="{682C8A5B-F8FB-A44C-98C0-79F8024690F8}" type="presParOf" srcId="{B83ACE29-BDED-9D4F-875A-24D175DF9367}" destId="{5A931F0C-EC0A-AA4B-878A-739A557124CF}" srcOrd="0" destOrd="0" presId="urn:microsoft.com/office/officeart/2005/8/layout/hierarchy1"/>
    <dgm:cxn modelId="{7CF4F53D-2533-F24E-9E8E-1001909F78B5}" type="presParOf" srcId="{B83ACE29-BDED-9D4F-875A-24D175DF9367}" destId="{3FB3025D-E928-9949-B8E0-8FD54688D26E}" srcOrd="1" destOrd="0" presId="urn:microsoft.com/office/officeart/2005/8/layout/hierarchy1"/>
    <dgm:cxn modelId="{51C382FF-BB0B-1441-8ECC-ABF75E91A304}" type="presParOf" srcId="{8890CCC1-65D8-D248-A9B2-C9A6641F24AA}" destId="{BC107ABD-6927-404F-9CCD-0CC5DD9F6408}" srcOrd="1" destOrd="0" presId="urn:microsoft.com/office/officeart/2005/8/layout/hierarchy1"/>
    <dgm:cxn modelId="{A178DFE7-4F57-324E-AF7B-2AF6E705C0C4}" type="presParOf" srcId="{C8893E42-7886-E643-9B3B-5DDE43307BE0}" destId="{C7807359-D819-3743-8264-E768B451B89E}" srcOrd="2" destOrd="0" presId="urn:microsoft.com/office/officeart/2005/8/layout/hierarchy1"/>
    <dgm:cxn modelId="{E31F8C3A-9284-A84F-A7D7-6182C44330AF}" type="presParOf" srcId="{C8893E42-7886-E643-9B3B-5DDE43307BE0}" destId="{130FE8D5-1CA2-034D-BE7C-659ABD4542F5}" srcOrd="3" destOrd="0" presId="urn:microsoft.com/office/officeart/2005/8/layout/hierarchy1"/>
    <dgm:cxn modelId="{78DF0BCD-8ECA-4B46-82AC-846FEEAB2EBB}" type="presParOf" srcId="{130FE8D5-1CA2-034D-BE7C-659ABD4542F5}" destId="{2E524C50-1572-E344-9AEC-B668F3678ED9}" srcOrd="0" destOrd="0" presId="urn:microsoft.com/office/officeart/2005/8/layout/hierarchy1"/>
    <dgm:cxn modelId="{BCB8FECD-BBAA-0B49-A588-B3AB31A05C44}" type="presParOf" srcId="{2E524C50-1572-E344-9AEC-B668F3678ED9}" destId="{BC588244-F1F1-3343-9F40-77D35F97E7BA}" srcOrd="0" destOrd="0" presId="urn:microsoft.com/office/officeart/2005/8/layout/hierarchy1"/>
    <dgm:cxn modelId="{D881A4CF-ED44-064C-A563-70D988810DA7}" type="presParOf" srcId="{2E524C50-1572-E344-9AEC-B668F3678ED9}" destId="{4AF6A7D0-01B4-6E4F-9FBC-05165F129E07}" srcOrd="1" destOrd="0" presId="urn:microsoft.com/office/officeart/2005/8/layout/hierarchy1"/>
    <dgm:cxn modelId="{1CA1CD9D-DE90-3F4A-9AB9-BA0CAAE0DACF}" type="presParOf" srcId="{130FE8D5-1CA2-034D-BE7C-659ABD4542F5}" destId="{3D3ADFDD-573B-4A47-A293-DB4CBF84158C}" srcOrd="1" destOrd="0" presId="urn:microsoft.com/office/officeart/2005/8/layout/hierarchy1"/>
    <dgm:cxn modelId="{CCC9AA4D-CD55-1648-AFF0-B84E42D1B4E5}" type="presParOf" srcId="{0080EF59-F53C-0A4F-B130-86CDEB575673}" destId="{1A5F8815-7942-8D4D-993C-5400046A818D}" srcOrd="2" destOrd="0" presId="urn:microsoft.com/office/officeart/2005/8/layout/hierarchy1"/>
    <dgm:cxn modelId="{B606D66C-FF39-9645-AFDB-1E71412FE7A0}" type="presParOf" srcId="{0080EF59-F53C-0A4F-B130-86CDEB575673}" destId="{0C5A60C7-330F-5B46-AB89-B60A4E7558A2}" srcOrd="3" destOrd="0" presId="urn:microsoft.com/office/officeart/2005/8/layout/hierarchy1"/>
    <dgm:cxn modelId="{9D894671-417A-D642-BC59-4709F3831B3D}" type="presParOf" srcId="{0C5A60C7-330F-5B46-AB89-B60A4E7558A2}" destId="{7228C52B-D112-4D4D-B817-1A03EA87FEB9}" srcOrd="0" destOrd="0" presId="urn:microsoft.com/office/officeart/2005/8/layout/hierarchy1"/>
    <dgm:cxn modelId="{B0E62938-4B02-AC4C-A3F3-9824A1C23517}" type="presParOf" srcId="{7228C52B-D112-4D4D-B817-1A03EA87FEB9}" destId="{769C379D-4670-0845-B264-E1292A25D346}" srcOrd="0" destOrd="0" presId="urn:microsoft.com/office/officeart/2005/8/layout/hierarchy1"/>
    <dgm:cxn modelId="{890C3298-0DBF-204A-B149-39A6BA302D97}" type="presParOf" srcId="{7228C52B-D112-4D4D-B817-1A03EA87FEB9}" destId="{F5E14009-B592-5F45-86FE-F0F4AD703847}" srcOrd="1" destOrd="0" presId="urn:microsoft.com/office/officeart/2005/8/layout/hierarchy1"/>
    <dgm:cxn modelId="{700A6969-3260-874A-AC56-29EF8D130E9D}" type="presParOf" srcId="{0C5A60C7-330F-5B46-AB89-B60A4E7558A2}" destId="{3F9E9F14-41A0-BB47-B033-BF2638E4EC61}" srcOrd="1" destOrd="0" presId="urn:microsoft.com/office/officeart/2005/8/layout/hierarchy1"/>
    <dgm:cxn modelId="{F583F46A-F6E7-084A-B395-0FADFD36C6D7}" type="presParOf" srcId="{0AD9D442-903A-524D-A946-1B380D48CBF8}" destId="{A3BDC22C-9592-0D4C-A78C-1CEEA151B774}" srcOrd="2" destOrd="0" presId="urn:microsoft.com/office/officeart/2005/8/layout/hierarchy1"/>
    <dgm:cxn modelId="{69DE7590-6724-AE43-8938-7F49F709858F}" type="presParOf" srcId="{0AD9D442-903A-524D-A946-1B380D48CBF8}" destId="{6B4CDDD0-ABC5-0D49-A959-349978FD7559}" srcOrd="3" destOrd="0" presId="urn:microsoft.com/office/officeart/2005/8/layout/hierarchy1"/>
    <dgm:cxn modelId="{3AC4B2C0-B58B-5A4E-AA7A-3C45C16CA95A}" type="presParOf" srcId="{6B4CDDD0-ABC5-0D49-A959-349978FD7559}" destId="{39D24FE0-CB90-7A4A-B5B1-29CD1BFCDE92}" srcOrd="0" destOrd="0" presId="urn:microsoft.com/office/officeart/2005/8/layout/hierarchy1"/>
    <dgm:cxn modelId="{FEC4519F-0031-1244-9085-3AF3730FE66A}" type="presParOf" srcId="{39D24FE0-CB90-7A4A-B5B1-29CD1BFCDE92}" destId="{D52591C3-2AD8-D242-B8DE-C967B55E2170}" srcOrd="0" destOrd="0" presId="urn:microsoft.com/office/officeart/2005/8/layout/hierarchy1"/>
    <dgm:cxn modelId="{550563F3-1E6C-6A48-A707-C6AB0EC17A42}" type="presParOf" srcId="{39D24FE0-CB90-7A4A-B5B1-29CD1BFCDE92}" destId="{5F2179F5-EA94-6445-A397-02C295C02426}" srcOrd="1" destOrd="0" presId="urn:microsoft.com/office/officeart/2005/8/layout/hierarchy1"/>
    <dgm:cxn modelId="{0D361446-280A-4346-AFC9-C18E4E2BD180}" type="presParOf" srcId="{6B4CDDD0-ABC5-0D49-A959-349978FD7559}" destId="{301BC221-5B0E-484F-9716-0F0559F88EA3}" srcOrd="1" destOrd="0" presId="urn:microsoft.com/office/officeart/2005/8/layout/hierarchy1"/>
    <dgm:cxn modelId="{EC05B7DB-0C7F-7043-A734-CB2DB045352C}" type="presParOf" srcId="{301BC221-5B0E-484F-9716-0F0559F88EA3}" destId="{3078BCF6-3D25-EA46-9DBA-1914D8332125}" srcOrd="0" destOrd="0" presId="urn:microsoft.com/office/officeart/2005/8/layout/hierarchy1"/>
    <dgm:cxn modelId="{9B562F0E-79CD-C54C-A34A-842638FF01A9}" type="presParOf" srcId="{301BC221-5B0E-484F-9716-0F0559F88EA3}" destId="{2F9895E5-9FD9-304F-B6C8-F510C8B0FFC0}" srcOrd="1" destOrd="0" presId="urn:microsoft.com/office/officeart/2005/8/layout/hierarchy1"/>
    <dgm:cxn modelId="{B019B0EF-FEF2-6446-AAEA-D4D58BE7860A}" type="presParOf" srcId="{2F9895E5-9FD9-304F-B6C8-F510C8B0FFC0}" destId="{9B20D9A5-1832-B24D-8F0D-E1C705EBD527}" srcOrd="0" destOrd="0" presId="urn:microsoft.com/office/officeart/2005/8/layout/hierarchy1"/>
    <dgm:cxn modelId="{4B00EACD-4C30-374E-A784-A01D025F46C9}" type="presParOf" srcId="{9B20D9A5-1832-B24D-8F0D-E1C705EBD527}" destId="{3BD3F823-806B-1845-8FAF-0DC75FD46A2C}" srcOrd="0" destOrd="0" presId="urn:microsoft.com/office/officeart/2005/8/layout/hierarchy1"/>
    <dgm:cxn modelId="{CC304F33-9E41-1F49-A0EC-4205365E6B58}" type="presParOf" srcId="{9B20D9A5-1832-B24D-8F0D-E1C705EBD527}" destId="{B2D9A090-7CB8-A840-9034-6341D24922CF}" srcOrd="1" destOrd="0" presId="urn:microsoft.com/office/officeart/2005/8/layout/hierarchy1"/>
    <dgm:cxn modelId="{8BA71BAA-F433-B540-9A8B-2B8290A07DBF}" type="presParOf" srcId="{2F9895E5-9FD9-304F-B6C8-F510C8B0FFC0}" destId="{CCF6B3A3-1E8D-A343-BA08-F85DE9C9B2E5}" srcOrd="1" destOrd="0" presId="urn:microsoft.com/office/officeart/2005/8/layout/hierarchy1"/>
    <dgm:cxn modelId="{96FB4FE6-7162-E745-B2B1-6E5534BE218C}" type="presParOf" srcId="{301BC221-5B0E-484F-9716-0F0559F88EA3}" destId="{2D4C364F-133F-D149-A589-46596C288F94}" srcOrd="2" destOrd="0" presId="urn:microsoft.com/office/officeart/2005/8/layout/hierarchy1"/>
    <dgm:cxn modelId="{3A74C08B-75BE-E347-B069-1B4DF2C56834}" type="presParOf" srcId="{301BC221-5B0E-484F-9716-0F0559F88EA3}" destId="{1E5D0D4D-BA2E-D44E-9FE3-E0BCFC3E93CE}" srcOrd="3" destOrd="0" presId="urn:microsoft.com/office/officeart/2005/8/layout/hierarchy1"/>
    <dgm:cxn modelId="{2DDAC77F-6C43-804F-9359-D321EB8D94F7}" type="presParOf" srcId="{1E5D0D4D-BA2E-D44E-9FE3-E0BCFC3E93CE}" destId="{7564CE4C-FBF9-BF43-8DB3-96124E030FB7}" srcOrd="0" destOrd="0" presId="urn:microsoft.com/office/officeart/2005/8/layout/hierarchy1"/>
    <dgm:cxn modelId="{3965C8B7-EA7B-CF49-A379-5CAAA0104597}" type="presParOf" srcId="{7564CE4C-FBF9-BF43-8DB3-96124E030FB7}" destId="{400D8C19-5278-0D41-938C-C7995F85DA3D}" srcOrd="0" destOrd="0" presId="urn:microsoft.com/office/officeart/2005/8/layout/hierarchy1"/>
    <dgm:cxn modelId="{D1F6E9BC-49CF-CA4D-9F63-A23E12BB9A4D}" type="presParOf" srcId="{7564CE4C-FBF9-BF43-8DB3-96124E030FB7}" destId="{4AFE2D7E-5A4B-4944-A38B-E29B9386A7B7}" srcOrd="1" destOrd="0" presId="urn:microsoft.com/office/officeart/2005/8/layout/hierarchy1"/>
    <dgm:cxn modelId="{A4D94E34-4428-4647-9513-C24999E18B20}" type="presParOf" srcId="{1E5D0D4D-BA2E-D44E-9FE3-E0BCFC3E93CE}" destId="{86503800-5709-F549-A9EA-36A9CA94EC0E}" srcOrd="1" destOrd="0" presId="urn:microsoft.com/office/officeart/2005/8/layout/hierarchy1"/>
    <dgm:cxn modelId="{DCF119E7-7797-3845-9D17-E84173186B9F}" type="presParOf" srcId="{86503800-5709-F549-A9EA-36A9CA94EC0E}" destId="{617AAA17-03E0-9F4B-9D55-BA3A95EED8D7}" srcOrd="0" destOrd="0" presId="urn:microsoft.com/office/officeart/2005/8/layout/hierarchy1"/>
    <dgm:cxn modelId="{C1DEB624-4978-F941-8DD7-708041D15E60}" type="presParOf" srcId="{86503800-5709-F549-A9EA-36A9CA94EC0E}" destId="{C6BB15D1-6EAC-D34C-80C5-42C390C627A3}" srcOrd="1" destOrd="0" presId="urn:microsoft.com/office/officeart/2005/8/layout/hierarchy1"/>
    <dgm:cxn modelId="{B6D6B9C3-F9CD-AB4A-9ADF-6F548A22467E}" type="presParOf" srcId="{C6BB15D1-6EAC-D34C-80C5-42C390C627A3}" destId="{3F8FA3C7-4B9C-7145-B0DC-42FC0BF1156C}" srcOrd="0" destOrd="0" presId="urn:microsoft.com/office/officeart/2005/8/layout/hierarchy1"/>
    <dgm:cxn modelId="{56372238-DC8A-3E48-B70B-172547E5E883}" type="presParOf" srcId="{3F8FA3C7-4B9C-7145-B0DC-42FC0BF1156C}" destId="{91462A2B-DD66-B44E-8D93-641CC35634F7}" srcOrd="0" destOrd="0" presId="urn:microsoft.com/office/officeart/2005/8/layout/hierarchy1"/>
    <dgm:cxn modelId="{66747D6B-8EA2-6142-B600-25EA51023B41}" type="presParOf" srcId="{3F8FA3C7-4B9C-7145-B0DC-42FC0BF1156C}" destId="{7499CEC8-87A7-8F49-985F-1F9A662A5334}" srcOrd="1" destOrd="0" presId="urn:microsoft.com/office/officeart/2005/8/layout/hierarchy1"/>
    <dgm:cxn modelId="{F276D9AF-5672-B64B-90DB-83A81FD73585}" type="presParOf" srcId="{C6BB15D1-6EAC-D34C-80C5-42C390C627A3}" destId="{E78EF817-522F-8C40-BBA2-BB172E6AD87D}" srcOrd="1" destOrd="0" presId="urn:microsoft.com/office/officeart/2005/8/layout/hierarchy1"/>
    <dgm:cxn modelId="{808FAB7F-78AA-CA47-B464-39FE2A900E5E}" type="presParOf" srcId="{86503800-5709-F549-A9EA-36A9CA94EC0E}" destId="{1ECBDE29-51A8-7D4F-AD97-F316DB423F7D}" srcOrd="2" destOrd="0" presId="urn:microsoft.com/office/officeart/2005/8/layout/hierarchy1"/>
    <dgm:cxn modelId="{4A587547-630A-2644-942F-9248A626E7CB}" type="presParOf" srcId="{86503800-5709-F549-A9EA-36A9CA94EC0E}" destId="{80C9430E-FF27-B04F-9418-24EF538151AE}" srcOrd="3" destOrd="0" presId="urn:microsoft.com/office/officeart/2005/8/layout/hierarchy1"/>
    <dgm:cxn modelId="{EBACF0C0-C29D-A442-83FF-525C663C51A9}" type="presParOf" srcId="{80C9430E-FF27-B04F-9418-24EF538151AE}" destId="{4927132A-882F-9640-BDBF-BA544AF55352}" srcOrd="0" destOrd="0" presId="urn:microsoft.com/office/officeart/2005/8/layout/hierarchy1"/>
    <dgm:cxn modelId="{14D77313-06C4-114A-8B22-EF9272588382}" type="presParOf" srcId="{4927132A-882F-9640-BDBF-BA544AF55352}" destId="{1D0BE860-C67A-B04D-B516-0C44CA34A6AA}" srcOrd="0" destOrd="0" presId="urn:microsoft.com/office/officeart/2005/8/layout/hierarchy1"/>
    <dgm:cxn modelId="{5555835E-D201-074D-AC0A-7C7E87B66EBC}" type="presParOf" srcId="{4927132A-882F-9640-BDBF-BA544AF55352}" destId="{F0FEF5A9-A570-D548-B11B-32B1A88EC494}" srcOrd="1" destOrd="0" presId="urn:microsoft.com/office/officeart/2005/8/layout/hierarchy1"/>
    <dgm:cxn modelId="{E51D8044-B3E9-2345-B3FA-779CFC72EA38}" type="presParOf" srcId="{80C9430E-FF27-B04F-9418-24EF538151AE}" destId="{B8B345FE-4986-5348-B38E-968D84AC378F}" srcOrd="1" destOrd="0" presId="urn:microsoft.com/office/officeart/2005/8/layout/hierarchy1"/>
    <dgm:cxn modelId="{BAC92296-FD3F-EB46-B82D-6CBB59CC8E70}" type="presParOf" srcId="{B8B345FE-4986-5348-B38E-968D84AC378F}" destId="{3F3AC89E-6C1A-0347-9194-A62DDAF29CC8}" srcOrd="0" destOrd="0" presId="urn:microsoft.com/office/officeart/2005/8/layout/hierarchy1"/>
    <dgm:cxn modelId="{24F9D10D-497A-194E-BA69-B689758F82EC}" type="presParOf" srcId="{B8B345FE-4986-5348-B38E-968D84AC378F}" destId="{EC060CD4-DE7C-A14C-97FF-623F79CCD506}" srcOrd="1" destOrd="0" presId="urn:microsoft.com/office/officeart/2005/8/layout/hierarchy1"/>
    <dgm:cxn modelId="{AF1CF9A3-23ED-7143-B719-947131A3BC12}" type="presParOf" srcId="{EC060CD4-DE7C-A14C-97FF-623F79CCD506}" destId="{50B96493-EC00-6D4A-BF72-CC1944C5C6B0}" srcOrd="0" destOrd="0" presId="urn:microsoft.com/office/officeart/2005/8/layout/hierarchy1"/>
    <dgm:cxn modelId="{FE81F2AF-B187-B449-9804-28237343B56C}" type="presParOf" srcId="{50B96493-EC00-6D4A-BF72-CC1944C5C6B0}" destId="{DCBD7C4B-C106-DB49-BF0E-EAE63D10D02F}" srcOrd="0" destOrd="0" presId="urn:microsoft.com/office/officeart/2005/8/layout/hierarchy1"/>
    <dgm:cxn modelId="{28441E8E-C0AC-5141-BAA3-D553B73B4F9D}" type="presParOf" srcId="{50B96493-EC00-6D4A-BF72-CC1944C5C6B0}" destId="{C940DFCD-3FDD-BF42-AD66-D5FC08D5046B}" srcOrd="1" destOrd="0" presId="urn:microsoft.com/office/officeart/2005/8/layout/hierarchy1"/>
    <dgm:cxn modelId="{36DC92F2-4739-0A4B-A53B-80751590A00E}" type="presParOf" srcId="{EC060CD4-DE7C-A14C-97FF-623F79CCD506}" destId="{BFE61B53-40CC-BC49-A897-25D16C916A76}" srcOrd="1" destOrd="0" presId="urn:microsoft.com/office/officeart/2005/8/layout/hierarchy1"/>
    <dgm:cxn modelId="{9DB7E39D-FCBB-204C-A408-4A21ACC4A752}" type="presParOf" srcId="{B8B345FE-4986-5348-B38E-968D84AC378F}" destId="{569A4360-ED17-3144-A543-5944D6EDEB4E}" srcOrd="2" destOrd="0" presId="urn:microsoft.com/office/officeart/2005/8/layout/hierarchy1"/>
    <dgm:cxn modelId="{DFD52541-76AC-9B41-82B2-DA18B8E32EA9}" type="presParOf" srcId="{B8B345FE-4986-5348-B38E-968D84AC378F}" destId="{FD1F7899-57BC-1941-93AB-1509715D1102}" srcOrd="3" destOrd="0" presId="urn:microsoft.com/office/officeart/2005/8/layout/hierarchy1"/>
    <dgm:cxn modelId="{4648EE53-B881-1C44-B740-8B264BE06A75}" type="presParOf" srcId="{FD1F7899-57BC-1941-93AB-1509715D1102}" destId="{24FED57E-0E9F-A141-98AB-C3743FE8CA9C}" srcOrd="0" destOrd="0" presId="urn:microsoft.com/office/officeart/2005/8/layout/hierarchy1"/>
    <dgm:cxn modelId="{ED177FE2-C3D0-AD45-A009-918D68B8374B}" type="presParOf" srcId="{24FED57E-0E9F-A141-98AB-C3743FE8CA9C}" destId="{E4D53E65-0142-DF44-8B5D-AE4050846412}" srcOrd="0" destOrd="0" presId="urn:microsoft.com/office/officeart/2005/8/layout/hierarchy1"/>
    <dgm:cxn modelId="{68266DDA-DC53-AA49-AE25-E0D93B4493A1}" type="presParOf" srcId="{24FED57E-0E9F-A141-98AB-C3743FE8CA9C}" destId="{0EEE4BA3-70AA-C749-96F2-3A133823CA8F}" srcOrd="1" destOrd="0" presId="urn:microsoft.com/office/officeart/2005/8/layout/hierarchy1"/>
    <dgm:cxn modelId="{4A7412EE-039F-C842-92C9-979CD0133A46}" type="presParOf" srcId="{FD1F7899-57BC-1941-93AB-1509715D1102}" destId="{FF9A34FD-A528-3744-A7A1-67D6B1A6C02B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7E09760D-5540-C845-8C7F-75E5548491A5}" type="doc">
      <dgm:prSet loTypeId="urn:microsoft.com/office/officeart/2005/8/layout/hierarchy1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924422B1-2C6B-054F-99C1-DD942848B976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87AE370F-6A8E-9B4F-AD4C-E274B97C323B}" type="parTrans" cxnId="{485BAF1B-5216-1046-8117-28582321FABF}">
      <dgm:prSet/>
      <dgm:spPr/>
      <dgm:t>
        <a:bodyPr/>
        <a:lstStyle/>
        <a:p>
          <a:endParaRPr lang="it-IT"/>
        </a:p>
      </dgm:t>
    </dgm:pt>
    <dgm:pt modelId="{4D178371-FFB3-D342-BF72-446FC5373A5B}" type="sibTrans" cxnId="{485BAF1B-5216-1046-8117-28582321FABF}">
      <dgm:prSet/>
      <dgm:spPr/>
      <dgm:t>
        <a:bodyPr/>
        <a:lstStyle/>
        <a:p>
          <a:endParaRPr lang="it-IT"/>
        </a:p>
      </dgm:t>
    </dgm:pt>
    <dgm:pt modelId="{1CE01F19-97E1-084A-B29F-75005FB31AFC}">
      <dgm:prSet phldrT="[Testo]"/>
      <dgm:spPr/>
      <dgm:t>
        <a:bodyPr/>
        <a:lstStyle/>
        <a:p>
          <a:endParaRPr lang="it-IT" dirty="0"/>
        </a:p>
      </dgm:t>
    </dgm:pt>
    <dgm:pt modelId="{7CC99660-0126-3B49-9A55-480E9358B052}" type="parTrans" cxnId="{97FA1653-CD1E-7441-AACE-BAD96F520D6D}">
      <dgm:prSet/>
      <dgm:spPr/>
      <dgm:t>
        <a:bodyPr/>
        <a:lstStyle/>
        <a:p>
          <a:endParaRPr lang="it-IT"/>
        </a:p>
      </dgm:t>
    </dgm:pt>
    <dgm:pt modelId="{8EE4B848-B584-A34D-8FDE-64C20929C6D3}" type="sibTrans" cxnId="{97FA1653-CD1E-7441-AACE-BAD96F520D6D}">
      <dgm:prSet/>
      <dgm:spPr/>
      <dgm:t>
        <a:bodyPr/>
        <a:lstStyle/>
        <a:p>
          <a:endParaRPr lang="it-IT"/>
        </a:p>
      </dgm:t>
    </dgm:pt>
    <dgm:pt modelId="{D4FBB895-DAE7-EE48-93BC-CFFC237878E6}">
      <dgm:prSet phldrT="[Testo]"/>
      <dgm:spPr/>
      <dgm:t>
        <a:bodyPr/>
        <a:lstStyle/>
        <a:p>
          <a:endParaRPr lang="it-IT" dirty="0"/>
        </a:p>
      </dgm:t>
    </dgm:pt>
    <dgm:pt modelId="{F6E3E429-E42E-8942-A4BC-147625833811}" type="parTrans" cxnId="{5CD657DE-813A-B649-AB06-7B1D78EA8E9A}">
      <dgm:prSet/>
      <dgm:spPr/>
      <dgm:t>
        <a:bodyPr/>
        <a:lstStyle/>
        <a:p>
          <a:endParaRPr lang="it-IT"/>
        </a:p>
      </dgm:t>
    </dgm:pt>
    <dgm:pt modelId="{3EB8368A-BD7B-2D4C-BCF4-41BF5713BDEC}" type="sibTrans" cxnId="{5CD657DE-813A-B649-AB06-7B1D78EA8E9A}">
      <dgm:prSet/>
      <dgm:spPr/>
      <dgm:t>
        <a:bodyPr/>
        <a:lstStyle/>
        <a:p>
          <a:endParaRPr lang="it-IT"/>
        </a:p>
      </dgm:t>
    </dgm:pt>
    <dgm:pt modelId="{07CAEC64-F61D-F14A-B4E5-88F7BDA97A56}">
      <dgm:prSet phldrT="[Testo]"/>
      <dgm:spPr/>
      <dgm:t>
        <a:bodyPr/>
        <a:lstStyle/>
        <a:p>
          <a:endParaRPr lang="it-IT" dirty="0"/>
        </a:p>
      </dgm:t>
    </dgm:pt>
    <dgm:pt modelId="{FC6D00AB-EAE2-B543-B783-1B3A5348D426}" type="parTrans" cxnId="{D8C25CED-CC41-DF42-8849-F614FC199D57}">
      <dgm:prSet/>
      <dgm:spPr/>
      <dgm:t>
        <a:bodyPr/>
        <a:lstStyle/>
        <a:p>
          <a:endParaRPr lang="it-IT"/>
        </a:p>
      </dgm:t>
    </dgm:pt>
    <dgm:pt modelId="{C0C0A336-F1A4-D345-8845-02A8E8A1C43B}" type="sibTrans" cxnId="{D8C25CED-CC41-DF42-8849-F614FC199D57}">
      <dgm:prSet/>
      <dgm:spPr/>
      <dgm:t>
        <a:bodyPr/>
        <a:lstStyle/>
        <a:p>
          <a:endParaRPr lang="it-IT"/>
        </a:p>
      </dgm:t>
    </dgm:pt>
    <dgm:pt modelId="{B8333932-EE74-FD46-BB30-920BE139A5DD}">
      <dgm:prSet phldrT="[Testo]"/>
      <dgm:spPr/>
      <dgm:t>
        <a:bodyPr/>
        <a:lstStyle/>
        <a:p>
          <a:endParaRPr lang="it-IT" dirty="0"/>
        </a:p>
      </dgm:t>
    </dgm:pt>
    <dgm:pt modelId="{5626724F-6499-2A4B-AA5E-E1965A82BC0A}" type="parTrans" cxnId="{35ED5AAB-AF3C-ED4E-9A8D-1CE462C7FF26}">
      <dgm:prSet/>
      <dgm:spPr/>
      <dgm:t>
        <a:bodyPr/>
        <a:lstStyle/>
        <a:p>
          <a:endParaRPr lang="it-IT"/>
        </a:p>
      </dgm:t>
    </dgm:pt>
    <dgm:pt modelId="{645D00E4-8369-8347-8EFA-A53D5227D3B8}" type="sibTrans" cxnId="{35ED5AAB-AF3C-ED4E-9A8D-1CE462C7FF26}">
      <dgm:prSet/>
      <dgm:spPr/>
      <dgm:t>
        <a:bodyPr/>
        <a:lstStyle/>
        <a:p>
          <a:endParaRPr lang="it-IT"/>
        </a:p>
      </dgm:t>
    </dgm:pt>
    <dgm:pt modelId="{A7252BDE-9D16-3744-8835-170614588E5E}">
      <dgm:prSet phldrT="[Testo]"/>
      <dgm:spPr/>
      <dgm:t>
        <a:bodyPr/>
        <a:lstStyle/>
        <a:p>
          <a:endParaRPr lang="it-IT" dirty="0"/>
        </a:p>
      </dgm:t>
    </dgm:pt>
    <dgm:pt modelId="{03E9D97A-59CF-0E47-8FE0-9E38DCBCDCE3}" type="parTrans" cxnId="{84313EA2-DED4-484E-B355-5DE9867A4806}">
      <dgm:prSet/>
      <dgm:spPr/>
      <dgm:t>
        <a:bodyPr/>
        <a:lstStyle/>
        <a:p>
          <a:endParaRPr lang="it-IT"/>
        </a:p>
      </dgm:t>
    </dgm:pt>
    <dgm:pt modelId="{F1A1713E-46C2-F44D-8716-5398124134D6}" type="sibTrans" cxnId="{84313EA2-DED4-484E-B355-5DE9867A4806}">
      <dgm:prSet/>
      <dgm:spPr/>
      <dgm:t>
        <a:bodyPr/>
        <a:lstStyle/>
        <a:p>
          <a:endParaRPr lang="it-IT"/>
        </a:p>
      </dgm:t>
    </dgm:pt>
    <dgm:pt modelId="{6EA9621F-2EE6-6D42-9194-B8AAD3131C78}">
      <dgm:prSet phldrT="[Testo]"/>
      <dgm:spPr/>
      <dgm:t>
        <a:bodyPr/>
        <a:lstStyle/>
        <a:p>
          <a:endParaRPr lang="it-IT" dirty="0"/>
        </a:p>
      </dgm:t>
    </dgm:pt>
    <dgm:pt modelId="{F9F884EA-94A8-D04D-8DC8-15F7C0E4C43F}" type="parTrans" cxnId="{5F6346D6-8301-0F4F-9689-8540290F916B}">
      <dgm:prSet/>
      <dgm:spPr/>
      <dgm:t>
        <a:bodyPr/>
        <a:lstStyle/>
        <a:p>
          <a:endParaRPr lang="it-IT"/>
        </a:p>
      </dgm:t>
    </dgm:pt>
    <dgm:pt modelId="{936A78CB-82F5-CF4A-A85D-72B6F917D0C9}" type="sibTrans" cxnId="{5F6346D6-8301-0F4F-9689-8540290F916B}">
      <dgm:prSet/>
      <dgm:spPr/>
      <dgm:t>
        <a:bodyPr/>
        <a:lstStyle/>
        <a:p>
          <a:endParaRPr lang="it-IT"/>
        </a:p>
      </dgm:t>
    </dgm:pt>
    <dgm:pt modelId="{F6378306-6426-3349-9F60-A5B38B0745ED}">
      <dgm:prSet phldrT="[Testo]"/>
      <dgm:spPr/>
      <dgm:t>
        <a:bodyPr/>
        <a:lstStyle/>
        <a:p>
          <a:endParaRPr lang="it-IT" dirty="0"/>
        </a:p>
      </dgm:t>
    </dgm:pt>
    <dgm:pt modelId="{94A15882-3398-9B45-A402-FE7F3384B1D8}" type="parTrans" cxnId="{D36C3078-A3BB-394B-A622-9E61919E3C81}">
      <dgm:prSet/>
      <dgm:spPr/>
      <dgm:t>
        <a:bodyPr/>
        <a:lstStyle/>
        <a:p>
          <a:endParaRPr lang="it-IT"/>
        </a:p>
      </dgm:t>
    </dgm:pt>
    <dgm:pt modelId="{031578CD-CDAD-914E-A2CF-632E63F39504}" type="sibTrans" cxnId="{D36C3078-A3BB-394B-A622-9E61919E3C81}">
      <dgm:prSet/>
      <dgm:spPr/>
      <dgm:t>
        <a:bodyPr/>
        <a:lstStyle/>
        <a:p>
          <a:endParaRPr lang="it-IT"/>
        </a:p>
      </dgm:t>
    </dgm:pt>
    <dgm:pt modelId="{7158FBA0-06FA-D64E-865E-93CF7F8A7356}">
      <dgm:prSet phldrT="[Testo]"/>
      <dgm:spPr/>
      <dgm:t>
        <a:bodyPr/>
        <a:lstStyle/>
        <a:p>
          <a:endParaRPr lang="it-IT" dirty="0"/>
        </a:p>
      </dgm:t>
    </dgm:pt>
    <dgm:pt modelId="{77E3A09E-5F16-A345-B2BC-1E6F53CEDB80}" type="parTrans" cxnId="{FB111DAC-D4BA-7748-BCC0-24226F9582DD}">
      <dgm:prSet/>
      <dgm:spPr/>
      <dgm:t>
        <a:bodyPr/>
        <a:lstStyle/>
        <a:p>
          <a:endParaRPr lang="it-IT"/>
        </a:p>
      </dgm:t>
    </dgm:pt>
    <dgm:pt modelId="{722619AC-CEA7-6A4C-9198-133AF77C68F3}" type="sibTrans" cxnId="{FB111DAC-D4BA-7748-BCC0-24226F9582DD}">
      <dgm:prSet/>
      <dgm:spPr/>
      <dgm:t>
        <a:bodyPr/>
        <a:lstStyle/>
        <a:p>
          <a:endParaRPr lang="it-IT"/>
        </a:p>
      </dgm:t>
    </dgm:pt>
    <dgm:pt modelId="{06A40203-50A7-1A47-A66F-5E02F4C2C3AD}">
      <dgm:prSet phldrT="[Testo]"/>
      <dgm:spPr/>
      <dgm:t>
        <a:bodyPr/>
        <a:lstStyle/>
        <a:p>
          <a:endParaRPr lang="it-IT" dirty="0"/>
        </a:p>
      </dgm:t>
    </dgm:pt>
    <dgm:pt modelId="{D6FF6470-FFBA-B24F-BD35-B1271BCAE778}" type="parTrans" cxnId="{BE2EAB60-44FE-4B45-BA28-0DA6ECEF7125}">
      <dgm:prSet/>
      <dgm:spPr/>
      <dgm:t>
        <a:bodyPr/>
        <a:lstStyle/>
        <a:p>
          <a:endParaRPr lang="it-IT"/>
        </a:p>
      </dgm:t>
    </dgm:pt>
    <dgm:pt modelId="{0D10005B-6F6F-9340-AB46-F15A4000C917}" type="sibTrans" cxnId="{BE2EAB60-44FE-4B45-BA28-0DA6ECEF7125}">
      <dgm:prSet/>
      <dgm:spPr/>
      <dgm:t>
        <a:bodyPr/>
        <a:lstStyle/>
        <a:p>
          <a:endParaRPr lang="it-IT"/>
        </a:p>
      </dgm:t>
    </dgm:pt>
    <dgm:pt modelId="{9DCCF369-2924-8249-B490-46D71EF4A0A9}">
      <dgm:prSet phldrT="[Testo]"/>
      <dgm:spPr/>
      <dgm:t>
        <a:bodyPr/>
        <a:lstStyle/>
        <a:p>
          <a:endParaRPr lang="it-IT" dirty="0"/>
        </a:p>
      </dgm:t>
    </dgm:pt>
    <dgm:pt modelId="{4982AD80-06C0-EB47-9D60-78AEDF07E38E}" type="parTrans" cxnId="{8286D39B-1946-7042-B1E9-44AF72A6AF10}">
      <dgm:prSet/>
      <dgm:spPr/>
      <dgm:t>
        <a:bodyPr/>
        <a:lstStyle/>
        <a:p>
          <a:endParaRPr lang="it-IT"/>
        </a:p>
      </dgm:t>
    </dgm:pt>
    <dgm:pt modelId="{5FF98440-0DC7-A249-9DF8-B2A7031A1406}" type="sibTrans" cxnId="{8286D39B-1946-7042-B1E9-44AF72A6AF10}">
      <dgm:prSet/>
      <dgm:spPr/>
      <dgm:t>
        <a:bodyPr/>
        <a:lstStyle/>
        <a:p>
          <a:endParaRPr lang="it-IT"/>
        </a:p>
      </dgm:t>
    </dgm:pt>
    <dgm:pt modelId="{1A2526CB-1B1B-C442-B53C-21D10CEB8D94}">
      <dgm:prSet phldrT="[Testo]"/>
      <dgm:spPr/>
      <dgm:t>
        <a:bodyPr/>
        <a:lstStyle/>
        <a:p>
          <a:endParaRPr lang="it-IT" dirty="0"/>
        </a:p>
      </dgm:t>
    </dgm:pt>
    <dgm:pt modelId="{7C86BB4C-6A77-094E-AF71-1711CA6F92F7}" type="parTrans" cxnId="{7E70EC52-BB32-AC4C-8461-5B3C06DD9171}">
      <dgm:prSet/>
      <dgm:spPr/>
      <dgm:t>
        <a:bodyPr/>
        <a:lstStyle/>
        <a:p>
          <a:endParaRPr lang="it-IT"/>
        </a:p>
      </dgm:t>
    </dgm:pt>
    <dgm:pt modelId="{8C85F337-0223-E046-90E1-F633D40E3765}" type="sibTrans" cxnId="{7E70EC52-BB32-AC4C-8461-5B3C06DD9171}">
      <dgm:prSet/>
      <dgm:spPr/>
      <dgm:t>
        <a:bodyPr/>
        <a:lstStyle/>
        <a:p>
          <a:endParaRPr lang="it-IT"/>
        </a:p>
      </dgm:t>
    </dgm:pt>
    <dgm:pt modelId="{A25C4ACB-FCE4-BC47-BC6B-A71C25249472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186D59AE-FC5D-2B49-9568-F91FD0497ED9}" type="sibTrans" cxnId="{27DCAE5B-8215-6443-80E0-D540C872DE89}">
      <dgm:prSet/>
      <dgm:spPr/>
      <dgm:t>
        <a:bodyPr/>
        <a:lstStyle/>
        <a:p>
          <a:endParaRPr lang="it-IT"/>
        </a:p>
      </dgm:t>
    </dgm:pt>
    <dgm:pt modelId="{0B007A73-777E-D641-AA7F-48D176C6E1B6}" type="parTrans" cxnId="{27DCAE5B-8215-6443-80E0-D540C872DE89}">
      <dgm:prSet/>
      <dgm:spPr/>
      <dgm:t>
        <a:bodyPr/>
        <a:lstStyle/>
        <a:p>
          <a:endParaRPr lang="it-IT"/>
        </a:p>
      </dgm:t>
    </dgm:pt>
    <dgm:pt modelId="{5EB88AEB-DB08-9143-A970-EEE47F9B0897}" type="pres">
      <dgm:prSet presAssocID="{7E09760D-5540-C845-8C7F-75E5548491A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t-IT"/>
        </a:p>
      </dgm:t>
    </dgm:pt>
    <dgm:pt modelId="{A6CA5013-754A-F44D-802D-0DE115BEFDAD}" type="pres">
      <dgm:prSet presAssocID="{924422B1-2C6B-054F-99C1-DD942848B976}" presName="hierRoot1" presStyleCnt="0"/>
      <dgm:spPr/>
    </dgm:pt>
    <dgm:pt modelId="{DB222CE0-3863-BF40-9C1B-1FFEC9AF8A32}" type="pres">
      <dgm:prSet presAssocID="{924422B1-2C6B-054F-99C1-DD942848B976}" presName="composite" presStyleCnt="0"/>
      <dgm:spPr/>
    </dgm:pt>
    <dgm:pt modelId="{718C2219-A984-E746-A40E-23886821D41E}" type="pres">
      <dgm:prSet presAssocID="{924422B1-2C6B-054F-99C1-DD942848B976}" presName="background" presStyleLbl="node0" presStyleIdx="0" presStyleCnt="1"/>
      <dgm:spPr/>
    </dgm:pt>
    <dgm:pt modelId="{39C4812F-3598-214F-A8FB-2797FF6F1794}" type="pres">
      <dgm:prSet presAssocID="{924422B1-2C6B-054F-99C1-DD942848B976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AD9D442-903A-524D-A946-1B380D48CBF8}" type="pres">
      <dgm:prSet presAssocID="{924422B1-2C6B-054F-99C1-DD942848B976}" presName="hierChild2" presStyleCnt="0"/>
      <dgm:spPr/>
    </dgm:pt>
    <dgm:pt modelId="{1AE2FABE-8D56-5D43-A663-DEF620B6A300}" type="pres">
      <dgm:prSet presAssocID="{0B007A73-777E-D641-AA7F-48D176C6E1B6}" presName="Name10" presStyleLbl="parChTrans1D2" presStyleIdx="0" presStyleCnt="2"/>
      <dgm:spPr/>
      <dgm:t>
        <a:bodyPr/>
        <a:lstStyle/>
        <a:p>
          <a:endParaRPr lang="it-IT"/>
        </a:p>
      </dgm:t>
    </dgm:pt>
    <dgm:pt modelId="{3F825FBD-839C-EE49-B91A-2242D099CF1B}" type="pres">
      <dgm:prSet presAssocID="{A25C4ACB-FCE4-BC47-BC6B-A71C25249472}" presName="hierRoot2" presStyleCnt="0"/>
      <dgm:spPr/>
    </dgm:pt>
    <dgm:pt modelId="{7B89EF63-0D05-B642-B74B-3366A6BA5B27}" type="pres">
      <dgm:prSet presAssocID="{A25C4ACB-FCE4-BC47-BC6B-A71C25249472}" presName="composite2" presStyleCnt="0"/>
      <dgm:spPr/>
    </dgm:pt>
    <dgm:pt modelId="{48FD3A90-B7F4-E44C-A4C2-063704658490}" type="pres">
      <dgm:prSet presAssocID="{A25C4ACB-FCE4-BC47-BC6B-A71C25249472}" presName="background2" presStyleLbl="node2" presStyleIdx="0" presStyleCnt="2"/>
      <dgm:spPr/>
    </dgm:pt>
    <dgm:pt modelId="{00075A76-D4C6-574D-BAEB-DE6E98907A31}" type="pres">
      <dgm:prSet presAssocID="{A25C4ACB-FCE4-BC47-BC6B-A71C25249472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080EF59-F53C-0A4F-B130-86CDEB575673}" type="pres">
      <dgm:prSet presAssocID="{A25C4ACB-FCE4-BC47-BC6B-A71C25249472}" presName="hierChild3" presStyleCnt="0"/>
      <dgm:spPr/>
    </dgm:pt>
    <dgm:pt modelId="{319C9B44-DD84-C94D-B392-8A550F044134}" type="pres">
      <dgm:prSet presAssocID="{7CC99660-0126-3B49-9A55-480E9358B052}" presName="Name17" presStyleLbl="parChTrans1D3" presStyleIdx="0" presStyleCnt="4"/>
      <dgm:spPr/>
      <dgm:t>
        <a:bodyPr/>
        <a:lstStyle/>
        <a:p>
          <a:endParaRPr lang="it-IT"/>
        </a:p>
      </dgm:t>
    </dgm:pt>
    <dgm:pt modelId="{20312CD3-7483-984E-A9F2-74503EAB39EE}" type="pres">
      <dgm:prSet presAssocID="{1CE01F19-97E1-084A-B29F-75005FB31AFC}" presName="hierRoot3" presStyleCnt="0"/>
      <dgm:spPr/>
    </dgm:pt>
    <dgm:pt modelId="{AD95C645-09B0-424C-8987-52B1AACAD73D}" type="pres">
      <dgm:prSet presAssocID="{1CE01F19-97E1-084A-B29F-75005FB31AFC}" presName="composite3" presStyleCnt="0"/>
      <dgm:spPr/>
    </dgm:pt>
    <dgm:pt modelId="{1ED7C65E-1D3B-6345-B3CC-B2F5CCB9533D}" type="pres">
      <dgm:prSet presAssocID="{1CE01F19-97E1-084A-B29F-75005FB31AFC}" presName="background3" presStyleLbl="node3" presStyleIdx="0" presStyleCnt="4"/>
      <dgm:spPr/>
    </dgm:pt>
    <dgm:pt modelId="{47D30D24-E455-3549-A4CC-5E1FD484A4EA}" type="pres">
      <dgm:prSet presAssocID="{1CE01F19-97E1-084A-B29F-75005FB31AFC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8893E42-7886-E643-9B3B-5DDE43307BE0}" type="pres">
      <dgm:prSet presAssocID="{1CE01F19-97E1-084A-B29F-75005FB31AFC}" presName="hierChild4" presStyleCnt="0"/>
      <dgm:spPr/>
    </dgm:pt>
    <dgm:pt modelId="{2511ADF2-5D54-504D-995D-02149F0E8D5D}" type="pres">
      <dgm:prSet presAssocID="{4982AD80-06C0-EB47-9D60-78AEDF07E38E}" presName="Name23" presStyleLbl="parChTrans1D4" presStyleIdx="0" presStyleCnt="6"/>
      <dgm:spPr/>
      <dgm:t>
        <a:bodyPr/>
        <a:lstStyle/>
        <a:p>
          <a:endParaRPr lang="it-IT"/>
        </a:p>
      </dgm:t>
    </dgm:pt>
    <dgm:pt modelId="{8890CCC1-65D8-D248-A9B2-C9A6641F24AA}" type="pres">
      <dgm:prSet presAssocID="{9DCCF369-2924-8249-B490-46D71EF4A0A9}" presName="hierRoot4" presStyleCnt="0"/>
      <dgm:spPr/>
    </dgm:pt>
    <dgm:pt modelId="{B83ACE29-BDED-9D4F-875A-24D175DF9367}" type="pres">
      <dgm:prSet presAssocID="{9DCCF369-2924-8249-B490-46D71EF4A0A9}" presName="composite4" presStyleCnt="0"/>
      <dgm:spPr/>
    </dgm:pt>
    <dgm:pt modelId="{5A931F0C-EC0A-AA4B-878A-739A557124CF}" type="pres">
      <dgm:prSet presAssocID="{9DCCF369-2924-8249-B490-46D71EF4A0A9}" presName="background4" presStyleLbl="node4" presStyleIdx="0" presStyleCnt="6"/>
      <dgm:spPr/>
    </dgm:pt>
    <dgm:pt modelId="{3FB3025D-E928-9949-B8E0-8FD54688D26E}" type="pres">
      <dgm:prSet presAssocID="{9DCCF369-2924-8249-B490-46D71EF4A0A9}" presName="text4" presStyleLbl="fgAcc4" presStyleIdx="0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C107ABD-6927-404F-9CCD-0CC5DD9F6408}" type="pres">
      <dgm:prSet presAssocID="{9DCCF369-2924-8249-B490-46D71EF4A0A9}" presName="hierChild5" presStyleCnt="0"/>
      <dgm:spPr/>
    </dgm:pt>
    <dgm:pt modelId="{C7807359-D819-3743-8264-E768B451B89E}" type="pres">
      <dgm:prSet presAssocID="{7C86BB4C-6A77-094E-AF71-1711CA6F92F7}" presName="Name23" presStyleLbl="parChTrans1D4" presStyleIdx="1" presStyleCnt="6"/>
      <dgm:spPr/>
      <dgm:t>
        <a:bodyPr/>
        <a:lstStyle/>
        <a:p>
          <a:endParaRPr lang="it-IT"/>
        </a:p>
      </dgm:t>
    </dgm:pt>
    <dgm:pt modelId="{130FE8D5-1CA2-034D-BE7C-659ABD4542F5}" type="pres">
      <dgm:prSet presAssocID="{1A2526CB-1B1B-C442-B53C-21D10CEB8D94}" presName="hierRoot4" presStyleCnt="0"/>
      <dgm:spPr/>
    </dgm:pt>
    <dgm:pt modelId="{2E524C50-1572-E344-9AEC-B668F3678ED9}" type="pres">
      <dgm:prSet presAssocID="{1A2526CB-1B1B-C442-B53C-21D10CEB8D94}" presName="composite4" presStyleCnt="0"/>
      <dgm:spPr/>
    </dgm:pt>
    <dgm:pt modelId="{BC588244-F1F1-3343-9F40-77D35F97E7BA}" type="pres">
      <dgm:prSet presAssocID="{1A2526CB-1B1B-C442-B53C-21D10CEB8D94}" presName="background4" presStyleLbl="node4" presStyleIdx="1" presStyleCnt="6"/>
      <dgm:spPr/>
    </dgm:pt>
    <dgm:pt modelId="{4AF6A7D0-01B4-6E4F-9FBC-05165F129E07}" type="pres">
      <dgm:prSet presAssocID="{1A2526CB-1B1B-C442-B53C-21D10CEB8D94}" presName="text4" presStyleLbl="fgAcc4" presStyleIdx="1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D3ADFDD-573B-4A47-A293-DB4CBF84158C}" type="pres">
      <dgm:prSet presAssocID="{1A2526CB-1B1B-C442-B53C-21D10CEB8D94}" presName="hierChild5" presStyleCnt="0"/>
      <dgm:spPr/>
    </dgm:pt>
    <dgm:pt modelId="{1A5F8815-7942-8D4D-993C-5400046A818D}" type="pres">
      <dgm:prSet presAssocID="{F6E3E429-E42E-8942-A4BC-147625833811}" presName="Name17" presStyleLbl="parChTrans1D3" presStyleIdx="1" presStyleCnt="4"/>
      <dgm:spPr/>
      <dgm:t>
        <a:bodyPr/>
        <a:lstStyle/>
        <a:p>
          <a:endParaRPr lang="it-IT"/>
        </a:p>
      </dgm:t>
    </dgm:pt>
    <dgm:pt modelId="{0C5A60C7-330F-5B46-AB89-B60A4E7558A2}" type="pres">
      <dgm:prSet presAssocID="{D4FBB895-DAE7-EE48-93BC-CFFC237878E6}" presName="hierRoot3" presStyleCnt="0"/>
      <dgm:spPr/>
    </dgm:pt>
    <dgm:pt modelId="{7228C52B-D112-4D4D-B817-1A03EA87FEB9}" type="pres">
      <dgm:prSet presAssocID="{D4FBB895-DAE7-EE48-93BC-CFFC237878E6}" presName="composite3" presStyleCnt="0"/>
      <dgm:spPr/>
    </dgm:pt>
    <dgm:pt modelId="{769C379D-4670-0845-B264-E1292A25D346}" type="pres">
      <dgm:prSet presAssocID="{D4FBB895-DAE7-EE48-93BC-CFFC237878E6}" presName="background3" presStyleLbl="node3" presStyleIdx="1" presStyleCnt="4"/>
      <dgm:spPr/>
    </dgm:pt>
    <dgm:pt modelId="{F5E14009-B592-5F45-86FE-F0F4AD703847}" type="pres">
      <dgm:prSet presAssocID="{D4FBB895-DAE7-EE48-93BC-CFFC237878E6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F9E9F14-41A0-BB47-B033-BF2638E4EC61}" type="pres">
      <dgm:prSet presAssocID="{D4FBB895-DAE7-EE48-93BC-CFFC237878E6}" presName="hierChild4" presStyleCnt="0"/>
      <dgm:spPr/>
    </dgm:pt>
    <dgm:pt modelId="{A3BDC22C-9592-0D4C-A78C-1CEEA151B774}" type="pres">
      <dgm:prSet presAssocID="{FC6D00AB-EAE2-B543-B783-1B3A5348D426}" presName="Name10" presStyleLbl="parChTrans1D2" presStyleIdx="1" presStyleCnt="2"/>
      <dgm:spPr/>
      <dgm:t>
        <a:bodyPr/>
        <a:lstStyle/>
        <a:p>
          <a:endParaRPr lang="it-IT"/>
        </a:p>
      </dgm:t>
    </dgm:pt>
    <dgm:pt modelId="{6B4CDDD0-ABC5-0D49-A959-349978FD7559}" type="pres">
      <dgm:prSet presAssocID="{07CAEC64-F61D-F14A-B4E5-88F7BDA97A56}" presName="hierRoot2" presStyleCnt="0"/>
      <dgm:spPr/>
    </dgm:pt>
    <dgm:pt modelId="{39D24FE0-CB90-7A4A-B5B1-29CD1BFCDE92}" type="pres">
      <dgm:prSet presAssocID="{07CAEC64-F61D-F14A-B4E5-88F7BDA97A56}" presName="composite2" presStyleCnt="0"/>
      <dgm:spPr/>
    </dgm:pt>
    <dgm:pt modelId="{D52591C3-2AD8-D242-B8DE-C967B55E2170}" type="pres">
      <dgm:prSet presAssocID="{07CAEC64-F61D-F14A-B4E5-88F7BDA97A56}" presName="background2" presStyleLbl="node2" presStyleIdx="1" presStyleCnt="2"/>
      <dgm:spPr/>
    </dgm:pt>
    <dgm:pt modelId="{5F2179F5-EA94-6445-A397-02C295C02426}" type="pres">
      <dgm:prSet presAssocID="{07CAEC64-F61D-F14A-B4E5-88F7BDA97A56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01BC221-5B0E-484F-9716-0F0559F88EA3}" type="pres">
      <dgm:prSet presAssocID="{07CAEC64-F61D-F14A-B4E5-88F7BDA97A56}" presName="hierChild3" presStyleCnt="0"/>
      <dgm:spPr/>
    </dgm:pt>
    <dgm:pt modelId="{3078BCF6-3D25-EA46-9DBA-1914D8332125}" type="pres">
      <dgm:prSet presAssocID="{5626724F-6499-2A4B-AA5E-E1965A82BC0A}" presName="Name17" presStyleLbl="parChTrans1D3" presStyleIdx="2" presStyleCnt="4"/>
      <dgm:spPr/>
      <dgm:t>
        <a:bodyPr/>
        <a:lstStyle/>
        <a:p>
          <a:endParaRPr lang="it-IT"/>
        </a:p>
      </dgm:t>
    </dgm:pt>
    <dgm:pt modelId="{2F9895E5-9FD9-304F-B6C8-F510C8B0FFC0}" type="pres">
      <dgm:prSet presAssocID="{B8333932-EE74-FD46-BB30-920BE139A5DD}" presName="hierRoot3" presStyleCnt="0"/>
      <dgm:spPr/>
    </dgm:pt>
    <dgm:pt modelId="{9B20D9A5-1832-B24D-8F0D-E1C705EBD527}" type="pres">
      <dgm:prSet presAssocID="{B8333932-EE74-FD46-BB30-920BE139A5DD}" presName="composite3" presStyleCnt="0"/>
      <dgm:spPr/>
    </dgm:pt>
    <dgm:pt modelId="{3BD3F823-806B-1845-8FAF-0DC75FD46A2C}" type="pres">
      <dgm:prSet presAssocID="{B8333932-EE74-FD46-BB30-920BE139A5DD}" presName="background3" presStyleLbl="node3" presStyleIdx="2" presStyleCnt="4"/>
      <dgm:spPr/>
    </dgm:pt>
    <dgm:pt modelId="{B2D9A090-7CB8-A840-9034-6341D24922CF}" type="pres">
      <dgm:prSet presAssocID="{B8333932-EE74-FD46-BB30-920BE139A5DD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CF6B3A3-1E8D-A343-BA08-F85DE9C9B2E5}" type="pres">
      <dgm:prSet presAssocID="{B8333932-EE74-FD46-BB30-920BE139A5DD}" presName="hierChild4" presStyleCnt="0"/>
      <dgm:spPr/>
    </dgm:pt>
    <dgm:pt modelId="{2D4C364F-133F-D149-A589-46596C288F94}" type="pres">
      <dgm:prSet presAssocID="{03E9D97A-59CF-0E47-8FE0-9E38DCBCDCE3}" presName="Name17" presStyleLbl="parChTrans1D3" presStyleIdx="3" presStyleCnt="4"/>
      <dgm:spPr/>
      <dgm:t>
        <a:bodyPr/>
        <a:lstStyle/>
        <a:p>
          <a:endParaRPr lang="it-IT"/>
        </a:p>
      </dgm:t>
    </dgm:pt>
    <dgm:pt modelId="{1E5D0D4D-BA2E-D44E-9FE3-E0BCFC3E93CE}" type="pres">
      <dgm:prSet presAssocID="{A7252BDE-9D16-3744-8835-170614588E5E}" presName="hierRoot3" presStyleCnt="0"/>
      <dgm:spPr/>
    </dgm:pt>
    <dgm:pt modelId="{7564CE4C-FBF9-BF43-8DB3-96124E030FB7}" type="pres">
      <dgm:prSet presAssocID="{A7252BDE-9D16-3744-8835-170614588E5E}" presName="composite3" presStyleCnt="0"/>
      <dgm:spPr/>
    </dgm:pt>
    <dgm:pt modelId="{400D8C19-5278-0D41-938C-C7995F85DA3D}" type="pres">
      <dgm:prSet presAssocID="{A7252BDE-9D16-3744-8835-170614588E5E}" presName="background3" presStyleLbl="node3" presStyleIdx="3" presStyleCnt="4"/>
      <dgm:spPr/>
    </dgm:pt>
    <dgm:pt modelId="{4AFE2D7E-5A4B-4944-A38B-E29B9386A7B7}" type="pres">
      <dgm:prSet presAssocID="{A7252BDE-9D16-3744-8835-170614588E5E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86503800-5709-F549-A9EA-36A9CA94EC0E}" type="pres">
      <dgm:prSet presAssocID="{A7252BDE-9D16-3744-8835-170614588E5E}" presName="hierChild4" presStyleCnt="0"/>
      <dgm:spPr/>
    </dgm:pt>
    <dgm:pt modelId="{617AAA17-03E0-9F4B-9D55-BA3A95EED8D7}" type="pres">
      <dgm:prSet presAssocID="{F9F884EA-94A8-D04D-8DC8-15F7C0E4C43F}" presName="Name23" presStyleLbl="parChTrans1D4" presStyleIdx="2" presStyleCnt="6"/>
      <dgm:spPr/>
      <dgm:t>
        <a:bodyPr/>
        <a:lstStyle/>
        <a:p>
          <a:endParaRPr lang="it-IT"/>
        </a:p>
      </dgm:t>
    </dgm:pt>
    <dgm:pt modelId="{C6BB15D1-6EAC-D34C-80C5-42C390C627A3}" type="pres">
      <dgm:prSet presAssocID="{6EA9621F-2EE6-6D42-9194-B8AAD3131C78}" presName="hierRoot4" presStyleCnt="0"/>
      <dgm:spPr/>
    </dgm:pt>
    <dgm:pt modelId="{3F8FA3C7-4B9C-7145-B0DC-42FC0BF1156C}" type="pres">
      <dgm:prSet presAssocID="{6EA9621F-2EE6-6D42-9194-B8AAD3131C78}" presName="composite4" presStyleCnt="0"/>
      <dgm:spPr/>
    </dgm:pt>
    <dgm:pt modelId="{91462A2B-DD66-B44E-8D93-641CC35634F7}" type="pres">
      <dgm:prSet presAssocID="{6EA9621F-2EE6-6D42-9194-B8AAD3131C78}" presName="background4" presStyleLbl="node4" presStyleIdx="2" presStyleCnt="6"/>
      <dgm:spPr/>
    </dgm:pt>
    <dgm:pt modelId="{7499CEC8-87A7-8F49-985F-1F9A662A5334}" type="pres">
      <dgm:prSet presAssocID="{6EA9621F-2EE6-6D42-9194-B8AAD3131C78}" presName="text4" presStyleLbl="fgAcc4" presStyleIdx="2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E78EF817-522F-8C40-BBA2-BB172E6AD87D}" type="pres">
      <dgm:prSet presAssocID="{6EA9621F-2EE6-6D42-9194-B8AAD3131C78}" presName="hierChild5" presStyleCnt="0"/>
      <dgm:spPr/>
    </dgm:pt>
    <dgm:pt modelId="{1ECBDE29-51A8-7D4F-AD97-F316DB423F7D}" type="pres">
      <dgm:prSet presAssocID="{94A15882-3398-9B45-A402-FE7F3384B1D8}" presName="Name23" presStyleLbl="parChTrans1D4" presStyleIdx="3" presStyleCnt="6"/>
      <dgm:spPr/>
      <dgm:t>
        <a:bodyPr/>
        <a:lstStyle/>
        <a:p>
          <a:endParaRPr lang="it-IT"/>
        </a:p>
      </dgm:t>
    </dgm:pt>
    <dgm:pt modelId="{80C9430E-FF27-B04F-9418-24EF538151AE}" type="pres">
      <dgm:prSet presAssocID="{F6378306-6426-3349-9F60-A5B38B0745ED}" presName="hierRoot4" presStyleCnt="0"/>
      <dgm:spPr/>
    </dgm:pt>
    <dgm:pt modelId="{4927132A-882F-9640-BDBF-BA544AF55352}" type="pres">
      <dgm:prSet presAssocID="{F6378306-6426-3349-9F60-A5B38B0745ED}" presName="composite4" presStyleCnt="0"/>
      <dgm:spPr/>
    </dgm:pt>
    <dgm:pt modelId="{1D0BE860-C67A-B04D-B516-0C44CA34A6AA}" type="pres">
      <dgm:prSet presAssocID="{F6378306-6426-3349-9F60-A5B38B0745ED}" presName="background4" presStyleLbl="node4" presStyleIdx="3" presStyleCnt="6"/>
      <dgm:spPr/>
    </dgm:pt>
    <dgm:pt modelId="{F0FEF5A9-A570-D548-B11B-32B1A88EC494}" type="pres">
      <dgm:prSet presAssocID="{F6378306-6426-3349-9F60-A5B38B0745ED}" presName="text4" presStyleLbl="fgAcc4" presStyleIdx="3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8B345FE-4986-5348-B38E-968D84AC378F}" type="pres">
      <dgm:prSet presAssocID="{F6378306-6426-3349-9F60-A5B38B0745ED}" presName="hierChild5" presStyleCnt="0"/>
      <dgm:spPr/>
    </dgm:pt>
    <dgm:pt modelId="{3F3AC89E-6C1A-0347-9194-A62DDAF29CC8}" type="pres">
      <dgm:prSet presAssocID="{77E3A09E-5F16-A345-B2BC-1E6F53CEDB80}" presName="Name23" presStyleLbl="parChTrans1D4" presStyleIdx="4" presStyleCnt="6"/>
      <dgm:spPr/>
      <dgm:t>
        <a:bodyPr/>
        <a:lstStyle/>
        <a:p>
          <a:endParaRPr lang="it-IT"/>
        </a:p>
      </dgm:t>
    </dgm:pt>
    <dgm:pt modelId="{EC060CD4-DE7C-A14C-97FF-623F79CCD506}" type="pres">
      <dgm:prSet presAssocID="{7158FBA0-06FA-D64E-865E-93CF7F8A7356}" presName="hierRoot4" presStyleCnt="0"/>
      <dgm:spPr/>
    </dgm:pt>
    <dgm:pt modelId="{50B96493-EC00-6D4A-BF72-CC1944C5C6B0}" type="pres">
      <dgm:prSet presAssocID="{7158FBA0-06FA-D64E-865E-93CF7F8A7356}" presName="composite4" presStyleCnt="0"/>
      <dgm:spPr/>
    </dgm:pt>
    <dgm:pt modelId="{DCBD7C4B-C106-DB49-BF0E-EAE63D10D02F}" type="pres">
      <dgm:prSet presAssocID="{7158FBA0-06FA-D64E-865E-93CF7F8A7356}" presName="background4" presStyleLbl="node4" presStyleIdx="4" presStyleCnt="6"/>
      <dgm:spPr/>
    </dgm:pt>
    <dgm:pt modelId="{C940DFCD-3FDD-BF42-AD66-D5FC08D5046B}" type="pres">
      <dgm:prSet presAssocID="{7158FBA0-06FA-D64E-865E-93CF7F8A7356}" presName="text4" presStyleLbl="fgAcc4" presStyleIdx="4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FE61B53-40CC-BC49-A897-25D16C916A76}" type="pres">
      <dgm:prSet presAssocID="{7158FBA0-06FA-D64E-865E-93CF7F8A7356}" presName="hierChild5" presStyleCnt="0"/>
      <dgm:spPr/>
    </dgm:pt>
    <dgm:pt modelId="{569A4360-ED17-3144-A543-5944D6EDEB4E}" type="pres">
      <dgm:prSet presAssocID="{D6FF6470-FFBA-B24F-BD35-B1271BCAE778}" presName="Name23" presStyleLbl="parChTrans1D4" presStyleIdx="5" presStyleCnt="6"/>
      <dgm:spPr/>
      <dgm:t>
        <a:bodyPr/>
        <a:lstStyle/>
        <a:p>
          <a:endParaRPr lang="it-IT"/>
        </a:p>
      </dgm:t>
    </dgm:pt>
    <dgm:pt modelId="{FD1F7899-57BC-1941-93AB-1509715D1102}" type="pres">
      <dgm:prSet presAssocID="{06A40203-50A7-1A47-A66F-5E02F4C2C3AD}" presName="hierRoot4" presStyleCnt="0"/>
      <dgm:spPr/>
    </dgm:pt>
    <dgm:pt modelId="{24FED57E-0E9F-A141-98AB-C3743FE8CA9C}" type="pres">
      <dgm:prSet presAssocID="{06A40203-50A7-1A47-A66F-5E02F4C2C3AD}" presName="composite4" presStyleCnt="0"/>
      <dgm:spPr/>
    </dgm:pt>
    <dgm:pt modelId="{E4D53E65-0142-DF44-8B5D-AE4050846412}" type="pres">
      <dgm:prSet presAssocID="{06A40203-50A7-1A47-A66F-5E02F4C2C3AD}" presName="background4" presStyleLbl="node4" presStyleIdx="5" presStyleCnt="6"/>
      <dgm:spPr/>
    </dgm:pt>
    <dgm:pt modelId="{0EEE4BA3-70AA-C749-96F2-3A133823CA8F}" type="pres">
      <dgm:prSet presAssocID="{06A40203-50A7-1A47-A66F-5E02F4C2C3AD}" presName="text4" presStyleLbl="fgAcc4" presStyleIdx="5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FF9A34FD-A528-3744-A7A1-67D6B1A6C02B}" type="pres">
      <dgm:prSet presAssocID="{06A40203-50A7-1A47-A66F-5E02F4C2C3AD}" presName="hierChild5" presStyleCnt="0"/>
      <dgm:spPr/>
    </dgm:pt>
  </dgm:ptLst>
  <dgm:cxnLst>
    <dgm:cxn modelId="{D36C3078-A3BB-394B-A622-9E61919E3C81}" srcId="{A7252BDE-9D16-3744-8835-170614588E5E}" destId="{F6378306-6426-3349-9F60-A5B38B0745ED}" srcOrd="1" destOrd="0" parTransId="{94A15882-3398-9B45-A402-FE7F3384B1D8}" sibTransId="{031578CD-CDAD-914E-A2CF-632E63F39504}"/>
    <dgm:cxn modelId="{415B7E7E-D82A-E847-96BB-D2FCE003F14E}" type="presOf" srcId="{9DCCF369-2924-8249-B490-46D71EF4A0A9}" destId="{3FB3025D-E928-9949-B8E0-8FD54688D26E}" srcOrd="0" destOrd="0" presId="urn:microsoft.com/office/officeart/2005/8/layout/hierarchy1"/>
    <dgm:cxn modelId="{97FA1653-CD1E-7441-AACE-BAD96F520D6D}" srcId="{A25C4ACB-FCE4-BC47-BC6B-A71C25249472}" destId="{1CE01F19-97E1-084A-B29F-75005FB31AFC}" srcOrd="0" destOrd="0" parTransId="{7CC99660-0126-3B49-9A55-480E9358B052}" sibTransId="{8EE4B848-B584-A34D-8FDE-64C20929C6D3}"/>
    <dgm:cxn modelId="{8C9BBEC2-1BC8-274E-AB20-B5384E700C4E}" type="presOf" srcId="{F6E3E429-E42E-8942-A4BC-147625833811}" destId="{1A5F8815-7942-8D4D-993C-5400046A818D}" srcOrd="0" destOrd="0" presId="urn:microsoft.com/office/officeart/2005/8/layout/hierarchy1"/>
    <dgm:cxn modelId="{3119A9B1-F8B3-D246-9B83-4B52CC0C8A38}" type="presOf" srcId="{03E9D97A-59CF-0E47-8FE0-9E38DCBCDCE3}" destId="{2D4C364F-133F-D149-A589-46596C288F94}" srcOrd="0" destOrd="0" presId="urn:microsoft.com/office/officeart/2005/8/layout/hierarchy1"/>
    <dgm:cxn modelId="{485BAF1B-5216-1046-8117-28582321FABF}" srcId="{7E09760D-5540-C845-8C7F-75E5548491A5}" destId="{924422B1-2C6B-054F-99C1-DD942848B976}" srcOrd="0" destOrd="0" parTransId="{87AE370F-6A8E-9B4F-AD4C-E274B97C323B}" sibTransId="{4D178371-FFB3-D342-BF72-446FC5373A5B}"/>
    <dgm:cxn modelId="{86E31F2C-2291-394E-89A8-063814982F30}" type="presOf" srcId="{F6378306-6426-3349-9F60-A5B38B0745ED}" destId="{F0FEF5A9-A570-D548-B11B-32B1A88EC494}" srcOrd="0" destOrd="0" presId="urn:microsoft.com/office/officeart/2005/8/layout/hierarchy1"/>
    <dgm:cxn modelId="{3F0C8C13-E164-6943-9AF8-B8A82AB0A798}" type="presOf" srcId="{7158FBA0-06FA-D64E-865E-93CF7F8A7356}" destId="{C940DFCD-3FDD-BF42-AD66-D5FC08D5046B}" srcOrd="0" destOrd="0" presId="urn:microsoft.com/office/officeart/2005/8/layout/hierarchy1"/>
    <dgm:cxn modelId="{716DD5ED-172B-8E41-9571-5CCF36F5A0DF}" type="presOf" srcId="{07CAEC64-F61D-F14A-B4E5-88F7BDA97A56}" destId="{5F2179F5-EA94-6445-A397-02C295C02426}" srcOrd="0" destOrd="0" presId="urn:microsoft.com/office/officeart/2005/8/layout/hierarchy1"/>
    <dgm:cxn modelId="{4B018BC7-5B6D-4947-94A6-9882F275A0A9}" type="presOf" srcId="{4982AD80-06C0-EB47-9D60-78AEDF07E38E}" destId="{2511ADF2-5D54-504D-995D-02149F0E8D5D}" srcOrd="0" destOrd="0" presId="urn:microsoft.com/office/officeart/2005/8/layout/hierarchy1"/>
    <dgm:cxn modelId="{8286D39B-1946-7042-B1E9-44AF72A6AF10}" srcId="{1CE01F19-97E1-084A-B29F-75005FB31AFC}" destId="{9DCCF369-2924-8249-B490-46D71EF4A0A9}" srcOrd="0" destOrd="0" parTransId="{4982AD80-06C0-EB47-9D60-78AEDF07E38E}" sibTransId="{5FF98440-0DC7-A249-9DF8-B2A7031A1406}"/>
    <dgm:cxn modelId="{D2465657-23ED-E849-BFB8-A4677828FE43}" type="presOf" srcId="{5626724F-6499-2A4B-AA5E-E1965A82BC0A}" destId="{3078BCF6-3D25-EA46-9DBA-1914D8332125}" srcOrd="0" destOrd="0" presId="urn:microsoft.com/office/officeart/2005/8/layout/hierarchy1"/>
    <dgm:cxn modelId="{D87662BE-A6F6-0549-B9B6-379455134E26}" type="presOf" srcId="{0B007A73-777E-D641-AA7F-48D176C6E1B6}" destId="{1AE2FABE-8D56-5D43-A663-DEF620B6A300}" srcOrd="0" destOrd="0" presId="urn:microsoft.com/office/officeart/2005/8/layout/hierarchy1"/>
    <dgm:cxn modelId="{7E70EC52-BB32-AC4C-8461-5B3C06DD9171}" srcId="{1CE01F19-97E1-084A-B29F-75005FB31AFC}" destId="{1A2526CB-1B1B-C442-B53C-21D10CEB8D94}" srcOrd="1" destOrd="0" parTransId="{7C86BB4C-6A77-094E-AF71-1711CA6F92F7}" sibTransId="{8C85F337-0223-E046-90E1-F633D40E3765}"/>
    <dgm:cxn modelId="{7F2B0277-BC2F-0049-94B7-C8935A8F3A8B}" type="presOf" srcId="{D6FF6470-FFBA-B24F-BD35-B1271BCAE778}" destId="{569A4360-ED17-3144-A543-5944D6EDEB4E}" srcOrd="0" destOrd="0" presId="urn:microsoft.com/office/officeart/2005/8/layout/hierarchy1"/>
    <dgm:cxn modelId="{794A4222-69A2-E446-9EE0-BB8B6E5EFF04}" type="presOf" srcId="{94A15882-3398-9B45-A402-FE7F3384B1D8}" destId="{1ECBDE29-51A8-7D4F-AD97-F316DB423F7D}" srcOrd="0" destOrd="0" presId="urn:microsoft.com/office/officeart/2005/8/layout/hierarchy1"/>
    <dgm:cxn modelId="{BE2EAB60-44FE-4B45-BA28-0DA6ECEF7125}" srcId="{F6378306-6426-3349-9F60-A5B38B0745ED}" destId="{06A40203-50A7-1A47-A66F-5E02F4C2C3AD}" srcOrd="1" destOrd="0" parTransId="{D6FF6470-FFBA-B24F-BD35-B1271BCAE778}" sibTransId="{0D10005B-6F6F-9340-AB46-F15A4000C917}"/>
    <dgm:cxn modelId="{E8BB6635-9832-4A4C-8723-1B986D84AC59}" type="presOf" srcId="{D4FBB895-DAE7-EE48-93BC-CFFC237878E6}" destId="{F5E14009-B592-5F45-86FE-F0F4AD703847}" srcOrd="0" destOrd="0" presId="urn:microsoft.com/office/officeart/2005/8/layout/hierarchy1"/>
    <dgm:cxn modelId="{84313EA2-DED4-484E-B355-5DE9867A4806}" srcId="{07CAEC64-F61D-F14A-B4E5-88F7BDA97A56}" destId="{A7252BDE-9D16-3744-8835-170614588E5E}" srcOrd="1" destOrd="0" parTransId="{03E9D97A-59CF-0E47-8FE0-9E38DCBCDCE3}" sibTransId="{F1A1713E-46C2-F44D-8716-5398124134D6}"/>
    <dgm:cxn modelId="{FFB4C2E1-D3BE-A04D-A93D-5EF27808B6BC}" type="presOf" srcId="{77E3A09E-5F16-A345-B2BC-1E6F53CEDB80}" destId="{3F3AC89E-6C1A-0347-9194-A62DDAF29CC8}" srcOrd="0" destOrd="0" presId="urn:microsoft.com/office/officeart/2005/8/layout/hierarchy1"/>
    <dgm:cxn modelId="{E213F54B-225F-4946-96ED-42F0F7A3711B}" type="presOf" srcId="{7CC99660-0126-3B49-9A55-480E9358B052}" destId="{319C9B44-DD84-C94D-B392-8A550F044134}" srcOrd="0" destOrd="0" presId="urn:microsoft.com/office/officeart/2005/8/layout/hierarchy1"/>
    <dgm:cxn modelId="{2CB4F093-C65D-7042-B3FC-61BC08B38A76}" type="presOf" srcId="{6EA9621F-2EE6-6D42-9194-B8AAD3131C78}" destId="{7499CEC8-87A7-8F49-985F-1F9A662A5334}" srcOrd="0" destOrd="0" presId="urn:microsoft.com/office/officeart/2005/8/layout/hierarchy1"/>
    <dgm:cxn modelId="{C268FCA0-3F8C-6D4A-880F-14AC98A8457E}" type="presOf" srcId="{1A2526CB-1B1B-C442-B53C-21D10CEB8D94}" destId="{4AF6A7D0-01B4-6E4F-9FBC-05165F129E07}" srcOrd="0" destOrd="0" presId="urn:microsoft.com/office/officeart/2005/8/layout/hierarchy1"/>
    <dgm:cxn modelId="{D8C25CED-CC41-DF42-8849-F614FC199D57}" srcId="{924422B1-2C6B-054F-99C1-DD942848B976}" destId="{07CAEC64-F61D-F14A-B4E5-88F7BDA97A56}" srcOrd="1" destOrd="0" parTransId="{FC6D00AB-EAE2-B543-B783-1B3A5348D426}" sibTransId="{C0C0A336-F1A4-D345-8845-02A8E8A1C43B}"/>
    <dgm:cxn modelId="{BC7BF218-5266-6843-B4EB-890D2EE88BFF}" type="presOf" srcId="{A25C4ACB-FCE4-BC47-BC6B-A71C25249472}" destId="{00075A76-D4C6-574D-BAEB-DE6E98907A31}" srcOrd="0" destOrd="0" presId="urn:microsoft.com/office/officeart/2005/8/layout/hierarchy1"/>
    <dgm:cxn modelId="{5F6346D6-8301-0F4F-9689-8540290F916B}" srcId="{A7252BDE-9D16-3744-8835-170614588E5E}" destId="{6EA9621F-2EE6-6D42-9194-B8AAD3131C78}" srcOrd="0" destOrd="0" parTransId="{F9F884EA-94A8-D04D-8DC8-15F7C0E4C43F}" sibTransId="{936A78CB-82F5-CF4A-A85D-72B6F917D0C9}"/>
    <dgm:cxn modelId="{FBB3A4A1-4F2A-204B-B4CB-CB0439566CDC}" type="presOf" srcId="{FC6D00AB-EAE2-B543-B783-1B3A5348D426}" destId="{A3BDC22C-9592-0D4C-A78C-1CEEA151B774}" srcOrd="0" destOrd="0" presId="urn:microsoft.com/office/officeart/2005/8/layout/hierarchy1"/>
    <dgm:cxn modelId="{954F9B4C-0227-E840-91AF-2DCD91FBE566}" type="presOf" srcId="{06A40203-50A7-1A47-A66F-5E02F4C2C3AD}" destId="{0EEE4BA3-70AA-C749-96F2-3A133823CA8F}" srcOrd="0" destOrd="0" presId="urn:microsoft.com/office/officeart/2005/8/layout/hierarchy1"/>
    <dgm:cxn modelId="{448D8BDC-CC32-E648-970C-88DD839B552B}" type="presOf" srcId="{1CE01F19-97E1-084A-B29F-75005FB31AFC}" destId="{47D30D24-E455-3549-A4CC-5E1FD484A4EA}" srcOrd="0" destOrd="0" presId="urn:microsoft.com/office/officeart/2005/8/layout/hierarchy1"/>
    <dgm:cxn modelId="{35ED5AAB-AF3C-ED4E-9A8D-1CE462C7FF26}" srcId="{07CAEC64-F61D-F14A-B4E5-88F7BDA97A56}" destId="{B8333932-EE74-FD46-BB30-920BE139A5DD}" srcOrd="0" destOrd="0" parTransId="{5626724F-6499-2A4B-AA5E-E1965A82BC0A}" sibTransId="{645D00E4-8369-8347-8EFA-A53D5227D3B8}"/>
    <dgm:cxn modelId="{FB111DAC-D4BA-7748-BCC0-24226F9582DD}" srcId="{F6378306-6426-3349-9F60-A5B38B0745ED}" destId="{7158FBA0-06FA-D64E-865E-93CF7F8A7356}" srcOrd="0" destOrd="0" parTransId="{77E3A09E-5F16-A345-B2BC-1E6F53CEDB80}" sibTransId="{722619AC-CEA7-6A4C-9198-133AF77C68F3}"/>
    <dgm:cxn modelId="{5F1548B2-45BA-284E-858E-D2CE44C8273E}" type="presOf" srcId="{B8333932-EE74-FD46-BB30-920BE139A5DD}" destId="{B2D9A090-7CB8-A840-9034-6341D24922CF}" srcOrd="0" destOrd="0" presId="urn:microsoft.com/office/officeart/2005/8/layout/hierarchy1"/>
    <dgm:cxn modelId="{ABAF44C6-5B4E-2B40-81E5-D3AF68837561}" type="presOf" srcId="{F9F884EA-94A8-D04D-8DC8-15F7C0E4C43F}" destId="{617AAA17-03E0-9F4B-9D55-BA3A95EED8D7}" srcOrd="0" destOrd="0" presId="urn:microsoft.com/office/officeart/2005/8/layout/hierarchy1"/>
    <dgm:cxn modelId="{5CD657DE-813A-B649-AB06-7B1D78EA8E9A}" srcId="{A25C4ACB-FCE4-BC47-BC6B-A71C25249472}" destId="{D4FBB895-DAE7-EE48-93BC-CFFC237878E6}" srcOrd="1" destOrd="0" parTransId="{F6E3E429-E42E-8942-A4BC-147625833811}" sibTransId="{3EB8368A-BD7B-2D4C-BCF4-41BF5713BDEC}"/>
    <dgm:cxn modelId="{27DCAE5B-8215-6443-80E0-D540C872DE89}" srcId="{924422B1-2C6B-054F-99C1-DD942848B976}" destId="{A25C4ACB-FCE4-BC47-BC6B-A71C25249472}" srcOrd="0" destOrd="0" parTransId="{0B007A73-777E-D641-AA7F-48D176C6E1B6}" sibTransId="{186D59AE-FC5D-2B49-9568-F91FD0497ED9}"/>
    <dgm:cxn modelId="{83E93142-7585-5A48-998E-98956E22653E}" type="presOf" srcId="{7C86BB4C-6A77-094E-AF71-1711CA6F92F7}" destId="{C7807359-D819-3743-8264-E768B451B89E}" srcOrd="0" destOrd="0" presId="urn:microsoft.com/office/officeart/2005/8/layout/hierarchy1"/>
    <dgm:cxn modelId="{2B29A3AC-79BE-2640-BAA6-6291697B5682}" type="presOf" srcId="{924422B1-2C6B-054F-99C1-DD942848B976}" destId="{39C4812F-3598-214F-A8FB-2797FF6F1794}" srcOrd="0" destOrd="0" presId="urn:microsoft.com/office/officeart/2005/8/layout/hierarchy1"/>
    <dgm:cxn modelId="{8F65357A-E23B-0643-ACD4-024FBF03D189}" type="presOf" srcId="{A7252BDE-9D16-3744-8835-170614588E5E}" destId="{4AFE2D7E-5A4B-4944-A38B-E29B9386A7B7}" srcOrd="0" destOrd="0" presId="urn:microsoft.com/office/officeart/2005/8/layout/hierarchy1"/>
    <dgm:cxn modelId="{5107691F-F5C3-4A44-8483-0689DE2C5FA6}" type="presOf" srcId="{7E09760D-5540-C845-8C7F-75E5548491A5}" destId="{5EB88AEB-DB08-9143-A970-EEE47F9B0897}" srcOrd="0" destOrd="0" presId="urn:microsoft.com/office/officeart/2005/8/layout/hierarchy1"/>
    <dgm:cxn modelId="{0F2E6728-799B-4545-AAFF-FC93396F3A4E}" type="presParOf" srcId="{5EB88AEB-DB08-9143-A970-EEE47F9B0897}" destId="{A6CA5013-754A-F44D-802D-0DE115BEFDAD}" srcOrd="0" destOrd="0" presId="urn:microsoft.com/office/officeart/2005/8/layout/hierarchy1"/>
    <dgm:cxn modelId="{62511EB6-4B8E-FC4B-8043-1DAB0F5E0590}" type="presParOf" srcId="{A6CA5013-754A-F44D-802D-0DE115BEFDAD}" destId="{DB222CE0-3863-BF40-9C1B-1FFEC9AF8A32}" srcOrd="0" destOrd="0" presId="urn:microsoft.com/office/officeart/2005/8/layout/hierarchy1"/>
    <dgm:cxn modelId="{4C876533-B141-FC41-9182-A402AF9D4BA9}" type="presParOf" srcId="{DB222CE0-3863-BF40-9C1B-1FFEC9AF8A32}" destId="{718C2219-A984-E746-A40E-23886821D41E}" srcOrd="0" destOrd="0" presId="urn:microsoft.com/office/officeart/2005/8/layout/hierarchy1"/>
    <dgm:cxn modelId="{B055BF38-E9EE-2C4A-B7F3-2EE2974AA5D5}" type="presParOf" srcId="{DB222CE0-3863-BF40-9C1B-1FFEC9AF8A32}" destId="{39C4812F-3598-214F-A8FB-2797FF6F1794}" srcOrd="1" destOrd="0" presId="urn:microsoft.com/office/officeart/2005/8/layout/hierarchy1"/>
    <dgm:cxn modelId="{1F9F0185-1118-F944-A2B5-481307DA78CB}" type="presParOf" srcId="{A6CA5013-754A-F44D-802D-0DE115BEFDAD}" destId="{0AD9D442-903A-524D-A946-1B380D48CBF8}" srcOrd="1" destOrd="0" presId="urn:microsoft.com/office/officeart/2005/8/layout/hierarchy1"/>
    <dgm:cxn modelId="{DB6E983E-0ED1-3E4A-90AD-73DF37068AD1}" type="presParOf" srcId="{0AD9D442-903A-524D-A946-1B380D48CBF8}" destId="{1AE2FABE-8D56-5D43-A663-DEF620B6A300}" srcOrd="0" destOrd="0" presId="urn:microsoft.com/office/officeart/2005/8/layout/hierarchy1"/>
    <dgm:cxn modelId="{658FEB6D-4FB9-1447-82A4-1BF842EB4F28}" type="presParOf" srcId="{0AD9D442-903A-524D-A946-1B380D48CBF8}" destId="{3F825FBD-839C-EE49-B91A-2242D099CF1B}" srcOrd="1" destOrd="0" presId="urn:microsoft.com/office/officeart/2005/8/layout/hierarchy1"/>
    <dgm:cxn modelId="{0EE271AF-2141-4042-B9D5-DF831F34FA6A}" type="presParOf" srcId="{3F825FBD-839C-EE49-B91A-2242D099CF1B}" destId="{7B89EF63-0D05-B642-B74B-3366A6BA5B27}" srcOrd="0" destOrd="0" presId="urn:microsoft.com/office/officeart/2005/8/layout/hierarchy1"/>
    <dgm:cxn modelId="{08518B43-D85E-524B-B700-54BA89758DD6}" type="presParOf" srcId="{7B89EF63-0D05-B642-B74B-3366A6BA5B27}" destId="{48FD3A90-B7F4-E44C-A4C2-063704658490}" srcOrd="0" destOrd="0" presId="urn:microsoft.com/office/officeart/2005/8/layout/hierarchy1"/>
    <dgm:cxn modelId="{F256A1B1-6A4B-274E-8F34-6D55E8617029}" type="presParOf" srcId="{7B89EF63-0D05-B642-B74B-3366A6BA5B27}" destId="{00075A76-D4C6-574D-BAEB-DE6E98907A31}" srcOrd="1" destOrd="0" presId="urn:microsoft.com/office/officeart/2005/8/layout/hierarchy1"/>
    <dgm:cxn modelId="{2E0B43E7-0C24-F64E-843C-93DA83E0568D}" type="presParOf" srcId="{3F825FBD-839C-EE49-B91A-2242D099CF1B}" destId="{0080EF59-F53C-0A4F-B130-86CDEB575673}" srcOrd="1" destOrd="0" presId="urn:microsoft.com/office/officeart/2005/8/layout/hierarchy1"/>
    <dgm:cxn modelId="{B1A6A152-9E25-B142-89BC-08734FE71D61}" type="presParOf" srcId="{0080EF59-F53C-0A4F-B130-86CDEB575673}" destId="{319C9B44-DD84-C94D-B392-8A550F044134}" srcOrd="0" destOrd="0" presId="urn:microsoft.com/office/officeart/2005/8/layout/hierarchy1"/>
    <dgm:cxn modelId="{96C6D44E-4E97-6641-8962-D8EADD3BDDD5}" type="presParOf" srcId="{0080EF59-F53C-0A4F-B130-86CDEB575673}" destId="{20312CD3-7483-984E-A9F2-74503EAB39EE}" srcOrd="1" destOrd="0" presId="urn:microsoft.com/office/officeart/2005/8/layout/hierarchy1"/>
    <dgm:cxn modelId="{2AC77CBD-B9E8-944C-933C-AEDC6E388FD0}" type="presParOf" srcId="{20312CD3-7483-984E-A9F2-74503EAB39EE}" destId="{AD95C645-09B0-424C-8987-52B1AACAD73D}" srcOrd="0" destOrd="0" presId="urn:microsoft.com/office/officeart/2005/8/layout/hierarchy1"/>
    <dgm:cxn modelId="{8DCC0DE3-4F08-0D47-82FA-BDCCCBFB6AB5}" type="presParOf" srcId="{AD95C645-09B0-424C-8987-52B1AACAD73D}" destId="{1ED7C65E-1D3B-6345-B3CC-B2F5CCB9533D}" srcOrd="0" destOrd="0" presId="urn:microsoft.com/office/officeart/2005/8/layout/hierarchy1"/>
    <dgm:cxn modelId="{2BF907E3-4E31-4042-84D0-75AA447886BF}" type="presParOf" srcId="{AD95C645-09B0-424C-8987-52B1AACAD73D}" destId="{47D30D24-E455-3549-A4CC-5E1FD484A4EA}" srcOrd="1" destOrd="0" presId="urn:microsoft.com/office/officeart/2005/8/layout/hierarchy1"/>
    <dgm:cxn modelId="{8A752FDF-79BF-D644-9A9E-1AED85EB8797}" type="presParOf" srcId="{20312CD3-7483-984E-A9F2-74503EAB39EE}" destId="{C8893E42-7886-E643-9B3B-5DDE43307BE0}" srcOrd="1" destOrd="0" presId="urn:microsoft.com/office/officeart/2005/8/layout/hierarchy1"/>
    <dgm:cxn modelId="{63750CBC-3C81-ED4C-80AE-66618932E89A}" type="presParOf" srcId="{C8893E42-7886-E643-9B3B-5DDE43307BE0}" destId="{2511ADF2-5D54-504D-995D-02149F0E8D5D}" srcOrd="0" destOrd="0" presId="urn:microsoft.com/office/officeart/2005/8/layout/hierarchy1"/>
    <dgm:cxn modelId="{15D31396-CB9F-5640-B24C-C3F710E5DEA2}" type="presParOf" srcId="{C8893E42-7886-E643-9B3B-5DDE43307BE0}" destId="{8890CCC1-65D8-D248-A9B2-C9A6641F24AA}" srcOrd="1" destOrd="0" presId="urn:microsoft.com/office/officeart/2005/8/layout/hierarchy1"/>
    <dgm:cxn modelId="{B70E0BE8-F896-CD44-B900-5645CDDB2F56}" type="presParOf" srcId="{8890CCC1-65D8-D248-A9B2-C9A6641F24AA}" destId="{B83ACE29-BDED-9D4F-875A-24D175DF9367}" srcOrd="0" destOrd="0" presId="urn:microsoft.com/office/officeart/2005/8/layout/hierarchy1"/>
    <dgm:cxn modelId="{D8CB091D-C952-174E-BDFC-6E5AD57E4142}" type="presParOf" srcId="{B83ACE29-BDED-9D4F-875A-24D175DF9367}" destId="{5A931F0C-EC0A-AA4B-878A-739A557124CF}" srcOrd="0" destOrd="0" presId="urn:microsoft.com/office/officeart/2005/8/layout/hierarchy1"/>
    <dgm:cxn modelId="{69E09AD7-3CB1-EA4C-B61A-AB8BFA33D084}" type="presParOf" srcId="{B83ACE29-BDED-9D4F-875A-24D175DF9367}" destId="{3FB3025D-E928-9949-B8E0-8FD54688D26E}" srcOrd="1" destOrd="0" presId="urn:microsoft.com/office/officeart/2005/8/layout/hierarchy1"/>
    <dgm:cxn modelId="{FE5B51E0-020C-F347-AC24-08C0503E8F7A}" type="presParOf" srcId="{8890CCC1-65D8-D248-A9B2-C9A6641F24AA}" destId="{BC107ABD-6927-404F-9CCD-0CC5DD9F6408}" srcOrd="1" destOrd="0" presId="urn:microsoft.com/office/officeart/2005/8/layout/hierarchy1"/>
    <dgm:cxn modelId="{9BA20199-1F36-2941-83CC-356D8BF88913}" type="presParOf" srcId="{C8893E42-7886-E643-9B3B-5DDE43307BE0}" destId="{C7807359-D819-3743-8264-E768B451B89E}" srcOrd="2" destOrd="0" presId="urn:microsoft.com/office/officeart/2005/8/layout/hierarchy1"/>
    <dgm:cxn modelId="{290B4B9A-7C72-F841-A9C1-453523D34CD2}" type="presParOf" srcId="{C8893E42-7886-E643-9B3B-5DDE43307BE0}" destId="{130FE8D5-1CA2-034D-BE7C-659ABD4542F5}" srcOrd="3" destOrd="0" presId="urn:microsoft.com/office/officeart/2005/8/layout/hierarchy1"/>
    <dgm:cxn modelId="{3F327D04-94CF-554F-8C42-4F28F368BDFC}" type="presParOf" srcId="{130FE8D5-1CA2-034D-BE7C-659ABD4542F5}" destId="{2E524C50-1572-E344-9AEC-B668F3678ED9}" srcOrd="0" destOrd="0" presId="urn:microsoft.com/office/officeart/2005/8/layout/hierarchy1"/>
    <dgm:cxn modelId="{09624865-FAC7-F645-A67B-5036D3056A0E}" type="presParOf" srcId="{2E524C50-1572-E344-9AEC-B668F3678ED9}" destId="{BC588244-F1F1-3343-9F40-77D35F97E7BA}" srcOrd="0" destOrd="0" presId="urn:microsoft.com/office/officeart/2005/8/layout/hierarchy1"/>
    <dgm:cxn modelId="{1114BF1D-61A3-0340-A013-21CA2A029073}" type="presParOf" srcId="{2E524C50-1572-E344-9AEC-B668F3678ED9}" destId="{4AF6A7D0-01B4-6E4F-9FBC-05165F129E07}" srcOrd="1" destOrd="0" presId="urn:microsoft.com/office/officeart/2005/8/layout/hierarchy1"/>
    <dgm:cxn modelId="{E1C5A885-AF66-6847-BB8F-7AEB6266932E}" type="presParOf" srcId="{130FE8D5-1CA2-034D-BE7C-659ABD4542F5}" destId="{3D3ADFDD-573B-4A47-A293-DB4CBF84158C}" srcOrd="1" destOrd="0" presId="urn:microsoft.com/office/officeart/2005/8/layout/hierarchy1"/>
    <dgm:cxn modelId="{9EDFED3C-F0E5-E84A-A256-DC0F5DFD5DD8}" type="presParOf" srcId="{0080EF59-F53C-0A4F-B130-86CDEB575673}" destId="{1A5F8815-7942-8D4D-993C-5400046A818D}" srcOrd="2" destOrd="0" presId="urn:microsoft.com/office/officeart/2005/8/layout/hierarchy1"/>
    <dgm:cxn modelId="{01DF09F2-4D34-8744-879D-C679899F31D8}" type="presParOf" srcId="{0080EF59-F53C-0A4F-B130-86CDEB575673}" destId="{0C5A60C7-330F-5B46-AB89-B60A4E7558A2}" srcOrd="3" destOrd="0" presId="urn:microsoft.com/office/officeart/2005/8/layout/hierarchy1"/>
    <dgm:cxn modelId="{1F3191D3-8589-A943-8E59-2C0089BF16EF}" type="presParOf" srcId="{0C5A60C7-330F-5B46-AB89-B60A4E7558A2}" destId="{7228C52B-D112-4D4D-B817-1A03EA87FEB9}" srcOrd="0" destOrd="0" presId="urn:microsoft.com/office/officeart/2005/8/layout/hierarchy1"/>
    <dgm:cxn modelId="{D7635ADF-A09B-084F-BFDC-A8155CDD309E}" type="presParOf" srcId="{7228C52B-D112-4D4D-B817-1A03EA87FEB9}" destId="{769C379D-4670-0845-B264-E1292A25D346}" srcOrd="0" destOrd="0" presId="urn:microsoft.com/office/officeart/2005/8/layout/hierarchy1"/>
    <dgm:cxn modelId="{58FA60F9-77F8-DE44-AD07-78B13E229069}" type="presParOf" srcId="{7228C52B-D112-4D4D-B817-1A03EA87FEB9}" destId="{F5E14009-B592-5F45-86FE-F0F4AD703847}" srcOrd="1" destOrd="0" presId="urn:microsoft.com/office/officeart/2005/8/layout/hierarchy1"/>
    <dgm:cxn modelId="{5338D515-73CA-5F41-A35B-681C3AD1A3FC}" type="presParOf" srcId="{0C5A60C7-330F-5B46-AB89-B60A4E7558A2}" destId="{3F9E9F14-41A0-BB47-B033-BF2638E4EC61}" srcOrd="1" destOrd="0" presId="urn:microsoft.com/office/officeart/2005/8/layout/hierarchy1"/>
    <dgm:cxn modelId="{2A5E4651-D694-DF46-B14C-CAD253387271}" type="presParOf" srcId="{0AD9D442-903A-524D-A946-1B380D48CBF8}" destId="{A3BDC22C-9592-0D4C-A78C-1CEEA151B774}" srcOrd="2" destOrd="0" presId="urn:microsoft.com/office/officeart/2005/8/layout/hierarchy1"/>
    <dgm:cxn modelId="{8886A4BA-8017-824E-92DE-E1DC34ABAB11}" type="presParOf" srcId="{0AD9D442-903A-524D-A946-1B380D48CBF8}" destId="{6B4CDDD0-ABC5-0D49-A959-349978FD7559}" srcOrd="3" destOrd="0" presId="urn:microsoft.com/office/officeart/2005/8/layout/hierarchy1"/>
    <dgm:cxn modelId="{78F1540B-3DCF-DB4F-86E1-891CEC94A659}" type="presParOf" srcId="{6B4CDDD0-ABC5-0D49-A959-349978FD7559}" destId="{39D24FE0-CB90-7A4A-B5B1-29CD1BFCDE92}" srcOrd="0" destOrd="0" presId="urn:microsoft.com/office/officeart/2005/8/layout/hierarchy1"/>
    <dgm:cxn modelId="{B2755187-AC55-8B48-A4A4-968C60C1CB87}" type="presParOf" srcId="{39D24FE0-CB90-7A4A-B5B1-29CD1BFCDE92}" destId="{D52591C3-2AD8-D242-B8DE-C967B55E2170}" srcOrd="0" destOrd="0" presId="urn:microsoft.com/office/officeart/2005/8/layout/hierarchy1"/>
    <dgm:cxn modelId="{911FFB42-6B73-184A-A4F8-AC1D7F48E736}" type="presParOf" srcId="{39D24FE0-CB90-7A4A-B5B1-29CD1BFCDE92}" destId="{5F2179F5-EA94-6445-A397-02C295C02426}" srcOrd="1" destOrd="0" presId="urn:microsoft.com/office/officeart/2005/8/layout/hierarchy1"/>
    <dgm:cxn modelId="{FF35F278-C172-EE45-AEA3-1DE114B42589}" type="presParOf" srcId="{6B4CDDD0-ABC5-0D49-A959-349978FD7559}" destId="{301BC221-5B0E-484F-9716-0F0559F88EA3}" srcOrd="1" destOrd="0" presId="urn:microsoft.com/office/officeart/2005/8/layout/hierarchy1"/>
    <dgm:cxn modelId="{EF7A966A-58CB-9644-9C7F-CDAD9A7DAB00}" type="presParOf" srcId="{301BC221-5B0E-484F-9716-0F0559F88EA3}" destId="{3078BCF6-3D25-EA46-9DBA-1914D8332125}" srcOrd="0" destOrd="0" presId="urn:microsoft.com/office/officeart/2005/8/layout/hierarchy1"/>
    <dgm:cxn modelId="{BF44FC19-54B7-2E4C-924E-DAD608304220}" type="presParOf" srcId="{301BC221-5B0E-484F-9716-0F0559F88EA3}" destId="{2F9895E5-9FD9-304F-B6C8-F510C8B0FFC0}" srcOrd="1" destOrd="0" presId="urn:microsoft.com/office/officeart/2005/8/layout/hierarchy1"/>
    <dgm:cxn modelId="{0D71D6DB-268E-6947-9B72-06A9023F95B3}" type="presParOf" srcId="{2F9895E5-9FD9-304F-B6C8-F510C8B0FFC0}" destId="{9B20D9A5-1832-B24D-8F0D-E1C705EBD527}" srcOrd="0" destOrd="0" presId="urn:microsoft.com/office/officeart/2005/8/layout/hierarchy1"/>
    <dgm:cxn modelId="{DCC85BE6-CE08-834C-B1E7-317DDF7827BE}" type="presParOf" srcId="{9B20D9A5-1832-B24D-8F0D-E1C705EBD527}" destId="{3BD3F823-806B-1845-8FAF-0DC75FD46A2C}" srcOrd="0" destOrd="0" presId="urn:microsoft.com/office/officeart/2005/8/layout/hierarchy1"/>
    <dgm:cxn modelId="{C03E2B24-B3BF-224C-B05B-6D2A953CB375}" type="presParOf" srcId="{9B20D9A5-1832-B24D-8F0D-E1C705EBD527}" destId="{B2D9A090-7CB8-A840-9034-6341D24922CF}" srcOrd="1" destOrd="0" presId="urn:microsoft.com/office/officeart/2005/8/layout/hierarchy1"/>
    <dgm:cxn modelId="{EDCD4FDD-B006-9140-A15E-824571CF2BBF}" type="presParOf" srcId="{2F9895E5-9FD9-304F-B6C8-F510C8B0FFC0}" destId="{CCF6B3A3-1E8D-A343-BA08-F85DE9C9B2E5}" srcOrd="1" destOrd="0" presId="urn:microsoft.com/office/officeart/2005/8/layout/hierarchy1"/>
    <dgm:cxn modelId="{3DA1AEF9-F804-224B-8050-3AC9A2037C1F}" type="presParOf" srcId="{301BC221-5B0E-484F-9716-0F0559F88EA3}" destId="{2D4C364F-133F-D149-A589-46596C288F94}" srcOrd="2" destOrd="0" presId="urn:microsoft.com/office/officeart/2005/8/layout/hierarchy1"/>
    <dgm:cxn modelId="{0C9D6167-D305-7844-A9CD-B0A6BF7B28F0}" type="presParOf" srcId="{301BC221-5B0E-484F-9716-0F0559F88EA3}" destId="{1E5D0D4D-BA2E-D44E-9FE3-E0BCFC3E93CE}" srcOrd="3" destOrd="0" presId="urn:microsoft.com/office/officeart/2005/8/layout/hierarchy1"/>
    <dgm:cxn modelId="{3CC66C54-A07A-BC4F-89C0-06AA948D7AB7}" type="presParOf" srcId="{1E5D0D4D-BA2E-D44E-9FE3-E0BCFC3E93CE}" destId="{7564CE4C-FBF9-BF43-8DB3-96124E030FB7}" srcOrd="0" destOrd="0" presId="urn:microsoft.com/office/officeart/2005/8/layout/hierarchy1"/>
    <dgm:cxn modelId="{A2509793-60D7-9F4B-ADFC-723FFDD73DEC}" type="presParOf" srcId="{7564CE4C-FBF9-BF43-8DB3-96124E030FB7}" destId="{400D8C19-5278-0D41-938C-C7995F85DA3D}" srcOrd="0" destOrd="0" presId="urn:microsoft.com/office/officeart/2005/8/layout/hierarchy1"/>
    <dgm:cxn modelId="{872E6199-49D4-6E44-A561-3BBB2E6AEEC6}" type="presParOf" srcId="{7564CE4C-FBF9-BF43-8DB3-96124E030FB7}" destId="{4AFE2D7E-5A4B-4944-A38B-E29B9386A7B7}" srcOrd="1" destOrd="0" presId="urn:microsoft.com/office/officeart/2005/8/layout/hierarchy1"/>
    <dgm:cxn modelId="{1A36A775-8288-8B46-AA81-FCFE9EF897A4}" type="presParOf" srcId="{1E5D0D4D-BA2E-D44E-9FE3-E0BCFC3E93CE}" destId="{86503800-5709-F549-A9EA-36A9CA94EC0E}" srcOrd="1" destOrd="0" presId="urn:microsoft.com/office/officeart/2005/8/layout/hierarchy1"/>
    <dgm:cxn modelId="{73B93990-5824-744E-91F4-2A6DFCD84DF0}" type="presParOf" srcId="{86503800-5709-F549-A9EA-36A9CA94EC0E}" destId="{617AAA17-03E0-9F4B-9D55-BA3A95EED8D7}" srcOrd="0" destOrd="0" presId="urn:microsoft.com/office/officeart/2005/8/layout/hierarchy1"/>
    <dgm:cxn modelId="{FA33427B-472E-674A-BC63-23E39185F229}" type="presParOf" srcId="{86503800-5709-F549-A9EA-36A9CA94EC0E}" destId="{C6BB15D1-6EAC-D34C-80C5-42C390C627A3}" srcOrd="1" destOrd="0" presId="urn:microsoft.com/office/officeart/2005/8/layout/hierarchy1"/>
    <dgm:cxn modelId="{FE3E33B6-70A9-F145-B364-26622E1C7B41}" type="presParOf" srcId="{C6BB15D1-6EAC-D34C-80C5-42C390C627A3}" destId="{3F8FA3C7-4B9C-7145-B0DC-42FC0BF1156C}" srcOrd="0" destOrd="0" presId="urn:microsoft.com/office/officeart/2005/8/layout/hierarchy1"/>
    <dgm:cxn modelId="{092BF9AA-8BAF-5C4D-8AB2-AF36B9559FDB}" type="presParOf" srcId="{3F8FA3C7-4B9C-7145-B0DC-42FC0BF1156C}" destId="{91462A2B-DD66-B44E-8D93-641CC35634F7}" srcOrd="0" destOrd="0" presId="urn:microsoft.com/office/officeart/2005/8/layout/hierarchy1"/>
    <dgm:cxn modelId="{6D9DEC6F-1D73-8743-967A-94F6927E853B}" type="presParOf" srcId="{3F8FA3C7-4B9C-7145-B0DC-42FC0BF1156C}" destId="{7499CEC8-87A7-8F49-985F-1F9A662A5334}" srcOrd="1" destOrd="0" presId="urn:microsoft.com/office/officeart/2005/8/layout/hierarchy1"/>
    <dgm:cxn modelId="{B2E595F7-E8C9-2746-A524-8B69D4ECE516}" type="presParOf" srcId="{C6BB15D1-6EAC-D34C-80C5-42C390C627A3}" destId="{E78EF817-522F-8C40-BBA2-BB172E6AD87D}" srcOrd="1" destOrd="0" presId="urn:microsoft.com/office/officeart/2005/8/layout/hierarchy1"/>
    <dgm:cxn modelId="{EA01C431-06D3-AC49-A13C-C8BB8FF074F8}" type="presParOf" srcId="{86503800-5709-F549-A9EA-36A9CA94EC0E}" destId="{1ECBDE29-51A8-7D4F-AD97-F316DB423F7D}" srcOrd="2" destOrd="0" presId="urn:microsoft.com/office/officeart/2005/8/layout/hierarchy1"/>
    <dgm:cxn modelId="{00015767-4D51-CA4D-87BB-7DED77422D71}" type="presParOf" srcId="{86503800-5709-F549-A9EA-36A9CA94EC0E}" destId="{80C9430E-FF27-B04F-9418-24EF538151AE}" srcOrd="3" destOrd="0" presId="urn:microsoft.com/office/officeart/2005/8/layout/hierarchy1"/>
    <dgm:cxn modelId="{3B3E7560-6C7B-9C40-9429-7D1F1EB4494B}" type="presParOf" srcId="{80C9430E-FF27-B04F-9418-24EF538151AE}" destId="{4927132A-882F-9640-BDBF-BA544AF55352}" srcOrd="0" destOrd="0" presId="urn:microsoft.com/office/officeart/2005/8/layout/hierarchy1"/>
    <dgm:cxn modelId="{F43650E8-D8C6-904F-91BF-A86AC5BFAC45}" type="presParOf" srcId="{4927132A-882F-9640-BDBF-BA544AF55352}" destId="{1D0BE860-C67A-B04D-B516-0C44CA34A6AA}" srcOrd="0" destOrd="0" presId="urn:microsoft.com/office/officeart/2005/8/layout/hierarchy1"/>
    <dgm:cxn modelId="{699CA469-13AC-2949-A796-E63BFE4C508B}" type="presParOf" srcId="{4927132A-882F-9640-BDBF-BA544AF55352}" destId="{F0FEF5A9-A570-D548-B11B-32B1A88EC494}" srcOrd="1" destOrd="0" presId="urn:microsoft.com/office/officeart/2005/8/layout/hierarchy1"/>
    <dgm:cxn modelId="{EC99457E-0883-4548-9A35-F60D77500603}" type="presParOf" srcId="{80C9430E-FF27-B04F-9418-24EF538151AE}" destId="{B8B345FE-4986-5348-B38E-968D84AC378F}" srcOrd="1" destOrd="0" presId="urn:microsoft.com/office/officeart/2005/8/layout/hierarchy1"/>
    <dgm:cxn modelId="{513C300D-AD63-0E44-B4EE-E6EE3A85BB31}" type="presParOf" srcId="{B8B345FE-4986-5348-B38E-968D84AC378F}" destId="{3F3AC89E-6C1A-0347-9194-A62DDAF29CC8}" srcOrd="0" destOrd="0" presId="urn:microsoft.com/office/officeart/2005/8/layout/hierarchy1"/>
    <dgm:cxn modelId="{07EAA7E9-DFEA-BF47-9097-D1863F738541}" type="presParOf" srcId="{B8B345FE-4986-5348-B38E-968D84AC378F}" destId="{EC060CD4-DE7C-A14C-97FF-623F79CCD506}" srcOrd="1" destOrd="0" presId="urn:microsoft.com/office/officeart/2005/8/layout/hierarchy1"/>
    <dgm:cxn modelId="{8F415B5B-1812-004F-A748-AD4D6FD845F8}" type="presParOf" srcId="{EC060CD4-DE7C-A14C-97FF-623F79CCD506}" destId="{50B96493-EC00-6D4A-BF72-CC1944C5C6B0}" srcOrd="0" destOrd="0" presId="urn:microsoft.com/office/officeart/2005/8/layout/hierarchy1"/>
    <dgm:cxn modelId="{6F93B72C-C675-FB45-81AB-D4CD2455C182}" type="presParOf" srcId="{50B96493-EC00-6D4A-BF72-CC1944C5C6B0}" destId="{DCBD7C4B-C106-DB49-BF0E-EAE63D10D02F}" srcOrd="0" destOrd="0" presId="urn:microsoft.com/office/officeart/2005/8/layout/hierarchy1"/>
    <dgm:cxn modelId="{EEC2DBF9-EAB1-7F46-8F63-58AEF5FB2DD4}" type="presParOf" srcId="{50B96493-EC00-6D4A-BF72-CC1944C5C6B0}" destId="{C940DFCD-3FDD-BF42-AD66-D5FC08D5046B}" srcOrd="1" destOrd="0" presId="urn:microsoft.com/office/officeart/2005/8/layout/hierarchy1"/>
    <dgm:cxn modelId="{9E946FE4-8866-A146-B003-26686FF6F3E7}" type="presParOf" srcId="{EC060CD4-DE7C-A14C-97FF-623F79CCD506}" destId="{BFE61B53-40CC-BC49-A897-25D16C916A76}" srcOrd="1" destOrd="0" presId="urn:microsoft.com/office/officeart/2005/8/layout/hierarchy1"/>
    <dgm:cxn modelId="{47002E56-EEE6-DB42-AC06-E2BB5DD529D4}" type="presParOf" srcId="{B8B345FE-4986-5348-B38E-968D84AC378F}" destId="{569A4360-ED17-3144-A543-5944D6EDEB4E}" srcOrd="2" destOrd="0" presId="urn:microsoft.com/office/officeart/2005/8/layout/hierarchy1"/>
    <dgm:cxn modelId="{2B9E075F-0741-EE48-A1E5-F7B65FDCAF3D}" type="presParOf" srcId="{B8B345FE-4986-5348-B38E-968D84AC378F}" destId="{FD1F7899-57BC-1941-93AB-1509715D1102}" srcOrd="3" destOrd="0" presId="urn:microsoft.com/office/officeart/2005/8/layout/hierarchy1"/>
    <dgm:cxn modelId="{7F4D235D-9E8D-7247-8396-A20E3481910B}" type="presParOf" srcId="{FD1F7899-57BC-1941-93AB-1509715D1102}" destId="{24FED57E-0E9F-A141-98AB-C3743FE8CA9C}" srcOrd="0" destOrd="0" presId="urn:microsoft.com/office/officeart/2005/8/layout/hierarchy1"/>
    <dgm:cxn modelId="{45495AD9-BF75-F54C-8122-4E600025B24E}" type="presParOf" srcId="{24FED57E-0E9F-A141-98AB-C3743FE8CA9C}" destId="{E4D53E65-0142-DF44-8B5D-AE4050846412}" srcOrd="0" destOrd="0" presId="urn:microsoft.com/office/officeart/2005/8/layout/hierarchy1"/>
    <dgm:cxn modelId="{FDDF2DC2-2090-764C-8A33-37C04E425486}" type="presParOf" srcId="{24FED57E-0E9F-A141-98AB-C3743FE8CA9C}" destId="{0EEE4BA3-70AA-C749-96F2-3A133823CA8F}" srcOrd="1" destOrd="0" presId="urn:microsoft.com/office/officeart/2005/8/layout/hierarchy1"/>
    <dgm:cxn modelId="{6A08D0AA-BBEE-3643-BDBA-4E2DF1AB98F3}" type="presParOf" srcId="{FD1F7899-57BC-1941-93AB-1509715D1102}" destId="{FF9A34FD-A528-3744-A7A1-67D6B1A6C02B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7E09760D-5540-C845-8C7F-75E5548491A5}" type="doc">
      <dgm:prSet loTypeId="urn:microsoft.com/office/officeart/2005/8/layout/hierarchy1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924422B1-2C6B-054F-99C1-DD942848B976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87AE370F-6A8E-9B4F-AD4C-E274B97C323B}" type="parTrans" cxnId="{485BAF1B-5216-1046-8117-28582321FABF}">
      <dgm:prSet/>
      <dgm:spPr/>
      <dgm:t>
        <a:bodyPr/>
        <a:lstStyle/>
        <a:p>
          <a:endParaRPr lang="it-IT"/>
        </a:p>
      </dgm:t>
    </dgm:pt>
    <dgm:pt modelId="{4D178371-FFB3-D342-BF72-446FC5373A5B}" type="sibTrans" cxnId="{485BAF1B-5216-1046-8117-28582321FABF}">
      <dgm:prSet/>
      <dgm:spPr/>
      <dgm:t>
        <a:bodyPr/>
        <a:lstStyle/>
        <a:p>
          <a:endParaRPr lang="it-IT"/>
        </a:p>
      </dgm:t>
    </dgm:pt>
    <dgm:pt modelId="{1CE01F19-97E1-084A-B29F-75005FB31AFC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7CC99660-0126-3B49-9A55-480E9358B052}" type="parTrans" cxnId="{97FA1653-CD1E-7441-AACE-BAD96F520D6D}">
      <dgm:prSet/>
      <dgm:spPr/>
      <dgm:t>
        <a:bodyPr/>
        <a:lstStyle/>
        <a:p>
          <a:endParaRPr lang="it-IT"/>
        </a:p>
      </dgm:t>
    </dgm:pt>
    <dgm:pt modelId="{8EE4B848-B584-A34D-8FDE-64C20929C6D3}" type="sibTrans" cxnId="{97FA1653-CD1E-7441-AACE-BAD96F520D6D}">
      <dgm:prSet/>
      <dgm:spPr/>
      <dgm:t>
        <a:bodyPr/>
        <a:lstStyle/>
        <a:p>
          <a:endParaRPr lang="it-IT"/>
        </a:p>
      </dgm:t>
    </dgm:pt>
    <dgm:pt modelId="{D4FBB895-DAE7-EE48-93BC-CFFC237878E6}">
      <dgm:prSet phldrT="[Testo]"/>
      <dgm:spPr/>
      <dgm:t>
        <a:bodyPr/>
        <a:lstStyle/>
        <a:p>
          <a:endParaRPr lang="it-IT" dirty="0"/>
        </a:p>
      </dgm:t>
    </dgm:pt>
    <dgm:pt modelId="{F6E3E429-E42E-8942-A4BC-147625833811}" type="parTrans" cxnId="{5CD657DE-813A-B649-AB06-7B1D78EA8E9A}">
      <dgm:prSet/>
      <dgm:spPr/>
      <dgm:t>
        <a:bodyPr/>
        <a:lstStyle/>
        <a:p>
          <a:endParaRPr lang="it-IT"/>
        </a:p>
      </dgm:t>
    </dgm:pt>
    <dgm:pt modelId="{3EB8368A-BD7B-2D4C-BCF4-41BF5713BDEC}" type="sibTrans" cxnId="{5CD657DE-813A-B649-AB06-7B1D78EA8E9A}">
      <dgm:prSet/>
      <dgm:spPr/>
      <dgm:t>
        <a:bodyPr/>
        <a:lstStyle/>
        <a:p>
          <a:endParaRPr lang="it-IT"/>
        </a:p>
      </dgm:t>
    </dgm:pt>
    <dgm:pt modelId="{07CAEC64-F61D-F14A-B4E5-88F7BDA97A56}">
      <dgm:prSet phldrT="[Testo]"/>
      <dgm:spPr/>
      <dgm:t>
        <a:bodyPr/>
        <a:lstStyle/>
        <a:p>
          <a:endParaRPr lang="it-IT" dirty="0"/>
        </a:p>
      </dgm:t>
    </dgm:pt>
    <dgm:pt modelId="{FC6D00AB-EAE2-B543-B783-1B3A5348D426}" type="parTrans" cxnId="{D8C25CED-CC41-DF42-8849-F614FC199D57}">
      <dgm:prSet/>
      <dgm:spPr/>
      <dgm:t>
        <a:bodyPr/>
        <a:lstStyle/>
        <a:p>
          <a:endParaRPr lang="it-IT"/>
        </a:p>
      </dgm:t>
    </dgm:pt>
    <dgm:pt modelId="{C0C0A336-F1A4-D345-8845-02A8E8A1C43B}" type="sibTrans" cxnId="{D8C25CED-CC41-DF42-8849-F614FC199D57}">
      <dgm:prSet/>
      <dgm:spPr/>
      <dgm:t>
        <a:bodyPr/>
        <a:lstStyle/>
        <a:p>
          <a:endParaRPr lang="it-IT"/>
        </a:p>
      </dgm:t>
    </dgm:pt>
    <dgm:pt modelId="{B8333932-EE74-FD46-BB30-920BE139A5DD}">
      <dgm:prSet phldrT="[Testo]"/>
      <dgm:spPr/>
      <dgm:t>
        <a:bodyPr/>
        <a:lstStyle/>
        <a:p>
          <a:endParaRPr lang="it-IT" dirty="0"/>
        </a:p>
      </dgm:t>
    </dgm:pt>
    <dgm:pt modelId="{5626724F-6499-2A4B-AA5E-E1965A82BC0A}" type="parTrans" cxnId="{35ED5AAB-AF3C-ED4E-9A8D-1CE462C7FF26}">
      <dgm:prSet/>
      <dgm:spPr/>
      <dgm:t>
        <a:bodyPr/>
        <a:lstStyle/>
        <a:p>
          <a:endParaRPr lang="it-IT"/>
        </a:p>
      </dgm:t>
    </dgm:pt>
    <dgm:pt modelId="{645D00E4-8369-8347-8EFA-A53D5227D3B8}" type="sibTrans" cxnId="{35ED5AAB-AF3C-ED4E-9A8D-1CE462C7FF26}">
      <dgm:prSet/>
      <dgm:spPr/>
      <dgm:t>
        <a:bodyPr/>
        <a:lstStyle/>
        <a:p>
          <a:endParaRPr lang="it-IT"/>
        </a:p>
      </dgm:t>
    </dgm:pt>
    <dgm:pt modelId="{A7252BDE-9D16-3744-8835-170614588E5E}">
      <dgm:prSet phldrT="[Testo]"/>
      <dgm:spPr/>
      <dgm:t>
        <a:bodyPr/>
        <a:lstStyle/>
        <a:p>
          <a:endParaRPr lang="it-IT" dirty="0"/>
        </a:p>
      </dgm:t>
    </dgm:pt>
    <dgm:pt modelId="{03E9D97A-59CF-0E47-8FE0-9E38DCBCDCE3}" type="parTrans" cxnId="{84313EA2-DED4-484E-B355-5DE9867A4806}">
      <dgm:prSet/>
      <dgm:spPr/>
      <dgm:t>
        <a:bodyPr/>
        <a:lstStyle/>
        <a:p>
          <a:endParaRPr lang="it-IT"/>
        </a:p>
      </dgm:t>
    </dgm:pt>
    <dgm:pt modelId="{F1A1713E-46C2-F44D-8716-5398124134D6}" type="sibTrans" cxnId="{84313EA2-DED4-484E-B355-5DE9867A4806}">
      <dgm:prSet/>
      <dgm:spPr/>
      <dgm:t>
        <a:bodyPr/>
        <a:lstStyle/>
        <a:p>
          <a:endParaRPr lang="it-IT"/>
        </a:p>
      </dgm:t>
    </dgm:pt>
    <dgm:pt modelId="{6EA9621F-2EE6-6D42-9194-B8AAD3131C78}">
      <dgm:prSet phldrT="[Testo]"/>
      <dgm:spPr/>
      <dgm:t>
        <a:bodyPr/>
        <a:lstStyle/>
        <a:p>
          <a:endParaRPr lang="it-IT" dirty="0"/>
        </a:p>
      </dgm:t>
    </dgm:pt>
    <dgm:pt modelId="{F9F884EA-94A8-D04D-8DC8-15F7C0E4C43F}" type="parTrans" cxnId="{5F6346D6-8301-0F4F-9689-8540290F916B}">
      <dgm:prSet/>
      <dgm:spPr/>
      <dgm:t>
        <a:bodyPr/>
        <a:lstStyle/>
        <a:p>
          <a:endParaRPr lang="it-IT"/>
        </a:p>
      </dgm:t>
    </dgm:pt>
    <dgm:pt modelId="{936A78CB-82F5-CF4A-A85D-72B6F917D0C9}" type="sibTrans" cxnId="{5F6346D6-8301-0F4F-9689-8540290F916B}">
      <dgm:prSet/>
      <dgm:spPr/>
      <dgm:t>
        <a:bodyPr/>
        <a:lstStyle/>
        <a:p>
          <a:endParaRPr lang="it-IT"/>
        </a:p>
      </dgm:t>
    </dgm:pt>
    <dgm:pt modelId="{F6378306-6426-3349-9F60-A5B38B0745ED}">
      <dgm:prSet phldrT="[Testo]"/>
      <dgm:spPr/>
      <dgm:t>
        <a:bodyPr/>
        <a:lstStyle/>
        <a:p>
          <a:endParaRPr lang="it-IT" dirty="0"/>
        </a:p>
      </dgm:t>
    </dgm:pt>
    <dgm:pt modelId="{94A15882-3398-9B45-A402-FE7F3384B1D8}" type="parTrans" cxnId="{D36C3078-A3BB-394B-A622-9E61919E3C81}">
      <dgm:prSet/>
      <dgm:spPr/>
      <dgm:t>
        <a:bodyPr/>
        <a:lstStyle/>
        <a:p>
          <a:endParaRPr lang="it-IT"/>
        </a:p>
      </dgm:t>
    </dgm:pt>
    <dgm:pt modelId="{031578CD-CDAD-914E-A2CF-632E63F39504}" type="sibTrans" cxnId="{D36C3078-A3BB-394B-A622-9E61919E3C81}">
      <dgm:prSet/>
      <dgm:spPr/>
      <dgm:t>
        <a:bodyPr/>
        <a:lstStyle/>
        <a:p>
          <a:endParaRPr lang="it-IT"/>
        </a:p>
      </dgm:t>
    </dgm:pt>
    <dgm:pt modelId="{7158FBA0-06FA-D64E-865E-93CF7F8A7356}">
      <dgm:prSet phldrT="[Testo]"/>
      <dgm:spPr/>
      <dgm:t>
        <a:bodyPr/>
        <a:lstStyle/>
        <a:p>
          <a:endParaRPr lang="it-IT" dirty="0"/>
        </a:p>
      </dgm:t>
    </dgm:pt>
    <dgm:pt modelId="{77E3A09E-5F16-A345-B2BC-1E6F53CEDB80}" type="parTrans" cxnId="{FB111DAC-D4BA-7748-BCC0-24226F9582DD}">
      <dgm:prSet/>
      <dgm:spPr/>
      <dgm:t>
        <a:bodyPr/>
        <a:lstStyle/>
        <a:p>
          <a:endParaRPr lang="it-IT"/>
        </a:p>
      </dgm:t>
    </dgm:pt>
    <dgm:pt modelId="{722619AC-CEA7-6A4C-9198-133AF77C68F3}" type="sibTrans" cxnId="{FB111DAC-D4BA-7748-BCC0-24226F9582DD}">
      <dgm:prSet/>
      <dgm:spPr/>
      <dgm:t>
        <a:bodyPr/>
        <a:lstStyle/>
        <a:p>
          <a:endParaRPr lang="it-IT"/>
        </a:p>
      </dgm:t>
    </dgm:pt>
    <dgm:pt modelId="{06A40203-50A7-1A47-A66F-5E02F4C2C3AD}">
      <dgm:prSet phldrT="[Testo]"/>
      <dgm:spPr/>
      <dgm:t>
        <a:bodyPr/>
        <a:lstStyle/>
        <a:p>
          <a:endParaRPr lang="it-IT" dirty="0"/>
        </a:p>
      </dgm:t>
    </dgm:pt>
    <dgm:pt modelId="{D6FF6470-FFBA-B24F-BD35-B1271BCAE778}" type="parTrans" cxnId="{BE2EAB60-44FE-4B45-BA28-0DA6ECEF7125}">
      <dgm:prSet/>
      <dgm:spPr/>
      <dgm:t>
        <a:bodyPr/>
        <a:lstStyle/>
        <a:p>
          <a:endParaRPr lang="it-IT"/>
        </a:p>
      </dgm:t>
    </dgm:pt>
    <dgm:pt modelId="{0D10005B-6F6F-9340-AB46-F15A4000C917}" type="sibTrans" cxnId="{BE2EAB60-44FE-4B45-BA28-0DA6ECEF7125}">
      <dgm:prSet/>
      <dgm:spPr/>
      <dgm:t>
        <a:bodyPr/>
        <a:lstStyle/>
        <a:p>
          <a:endParaRPr lang="it-IT"/>
        </a:p>
      </dgm:t>
    </dgm:pt>
    <dgm:pt modelId="{9DCCF369-2924-8249-B490-46D71EF4A0A9}">
      <dgm:prSet phldrT="[Testo]"/>
      <dgm:spPr/>
      <dgm:t>
        <a:bodyPr/>
        <a:lstStyle/>
        <a:p>
          <a:endParaRPr lang="it-IT" dirty="0"/>
        </a:p>
      </dgm:t>
    </dgm:pt>
    <dgm:pt modelId="{4982AD80-06C0-EB47-9D60-78AEDF07E38E}" type="parTrans" cxnId="{8286D39B-1946-7042-B1E9-44AF72A6AF10}">
      <dgm:prSet/>
      <dgm:spPr/>
      <dgm:t>
        <a:bodyPr/>
        <a:lstStyle/>
        <a:p>
          <a:endParaRPr lang="it-IT"/>
        </a:p>
      </dgm:t>
    </dgm:pt>
    <dgm:pt modelId="{5FF98440-0DC7-A249-9DF8-B2A7031A1406}" type="sibTrans" cxnId="{8286D39B-1946-7042-B1E9-44AF72A6AF10}">
      <dgm:prSet/>
      <dgm:spPr/>
      <dgm:t>
        <a:bodyPr/>
        <a:lstStyle/>
        <a:p>
          <a:endParaRPr lang="it-IT"/>
        </a:p>
      </dgm:t>
    </dgm:pt>
    <dgm:pt modelId="{1A2526CB-1B1B-C442-B53C-21D10CEB8D94}">
      <dgm:prSet phldrT="[Testo]"/>
      <dgm:spPr/>
      <dgm:t>
        <a:bodyPr/>
        <a:lstStyle/>
        <a:p>
          <a:endParaRPr lang="it-IT" dirty="0"/>
        </a:p>
      </dgm:t>
    </dgm:pt>
    <dgm:pt modelId="{7C86BB4C-6A77-094E-AF71-1711CA6F92F7}" type="parTrans" cxnId="{7E70EC52-BB32-AC4C-8461-5B3C06DD9171}">
      <dgm:prSet/>
      <dgm:spPr/>
      <dgm:t>
        <a:bodyPr/>
        <a:lstStyle/>
        <a:p>
          <a:endParaRPr lang="it-IT"/>
        </a:p>
      </dgm:t>
    </dgm:pt>
    <dgm:pt modelId="{8C85F337-0223-E046-90E1-F633D40E3765}" type="sibTrans" cxnId="{7E70EC52-BB32-AC4C-8461-5B3C06DD9171}">
      <dgm:prSet/>
      <dgm:spPr/>
      <dgm:t>
        <a:bodyPr/>
        <a:lstStyle/>
        <a:p>
          <a:endParaRPr lang="it-IT"/>
        </a:p>
      </dgm:t>
    </dgm:pt>
    <dgm:pt modelId="{A25C4ACB-FCE4-BC47-BC6B-A71C25249472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186D59AE-FC5D-2B49-9568-F91FD0497ED9}" type="sibTrans" cxnId="{27DCAE5B-8215-6443-80E0-D540C872DE89}">
      <dgm:prSet/>
      <dgm:spPr/>
      <dgm:t>
        <a:bodyPr/>
        <a:lstStyle/>
        <a:p>
          <a:endParaRPr lang="it-IT"/>
        </a:p>
      </dgm:t>
    </dgm:pt>
    <dgm:pt modelId="{0B007A73-777E-D641-AA7F-48D176C6E1B6}" type="parTrans" cxnId="{27DCAE5B-8215-6443-80E0-D540C872DE89}">
      <dgm:prSet/>
      <dgm:spPr/>
      <dgm:t>
        <a:bodyPr/>
        <a:lstStyle/>
        <a:p>
          <a:endParaRPr lang="it-IT"/>
        </a:p>
      </dgm:t>
    </dgm:pt>
    <dgm:pt modelId="{5EB88AEB-DB08-9143-A970-EEE47F9B0897}" type="pres">
      <dgm:prSet presAssocID="{7E09760D-5540-C845-8C7F-75E5548491A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t-IT"/>
        </a:p>
      </dgm:t>
    </dgm:pt>
    <dgm:pt modelId="{A6CA5013-754A-F44D-802D-0DE115BEFDAD}" type="pres">
      <dgm:prSet presAssocID="{924422B1-2C6B-054F-99C1-DD942848B976}" presName="hierRoot1" presStyleCnt="0"/>
      <dgm:spPr/>
    </dgm:pt>
    <dgm:pt modelId="{DB222CE0-3863-BF40-9C1B-1FFEC9AF8A32}" type="pres">
      <dgm:prSet presAssocID="{924422B1-2C6B-054F-99C1-DD942848B976}" presName="composite" presStyleCnt="0"/>
      <dgm:spPr/>
    </dgm:pt>
    <dgm:pt modelId="{718C2219-A984-E746-A40E-23886821D41E}" type="pres">
      <dgm:prSet presAssocID="{924422B1-2C6B-054F-99C1-DD942848B976}" presName="background" presStyleLbl="node0" presStyleIdx="0" presStyleCnt="1"/>
      <dgm:spPr/>
    </dgm:pt>
    <dgm:pt modelId="{39C4812F-3598-214F-A8FB-2797FF6F1794}" type="pres">
      <dgm:prSet presAssocID="{924422B1-2C6B-054F-99C1-DD942848B976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AD9D442-903A-524D-A946-1B380D48CBF8}" type="pres">
      <dgm:prSet presAssocID="{924422B1-2C6B-054F-99C1-DD942848B976}" presName="hierChild2" presStyleCnt="0"/>
      <dgm:spPr/>
    </dgm:pt>
    <dgm:pt modelId="{1AE2FABE-8D56-5D43-A663-DEF620B6A300}" type="pres">
      <dgm:prSet presAssocID="{0B007A73-777E-D641-AA7F-48D176C6E1B6}" presName="Name10" presStyleLbl="parChTrans1D2" presStyleIdx="0" presStyleCnt="2"/>
      <dgm:spPr/>
      <dgm:t>
        <a:bodyPr/>
        <a:lstStyle/>
        <a:p>
          <a:endParaRPr lang="it-IT"/>
        </a:p>
      </dgm:t>
    </dgm:pt>
    <dgm:pt modelId="{3F825FBD-839C-EE49-B91A-2242D099CF1B}" type="pres">
      <dgm:prSet presAssocID="{A25C4ACB-FCE4-BC47-BC6B-A71C25249472}" presName="hierRoot2" presStyleCnt="0"/>
      <dgm:spPr/>
    </dgm:pt>
    <dgm:pt modelId="{7B89EF63-0D05-B642-B74B-3366A6BA5B27}" type="pres">
      <dgm:prSet presAssocID="{A25C4ACB-FCE4-BC47-BC6B-A71C25249472}" presName="composite2" presStyleCnt="0"/>
      <dgm:spPr/>
    </dgm:pt>
    <dgm:pt modelId="{48FD3A90-B7F4-E44C-A4C2-063704658490}" type="pres">
      <dgm:prSet presAssocID="{A25C4ACB-FCE4-BC47-BC6B-A71C25249472}" presName="background2" presStyleLbl="node2" presStyleIdx="0" presStyleCnt="2"/>
      <dgm:spPr/>
    </dgm:pt>
    <dgm:pt modelId="{00075A76-D4C6-574D-BAEB-DE6E98907A31}" type="pres">
      <dgm:prSet presAssocID="{A25C4ACB-FCE4-BC47-BC6B-A71C25249472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080EF59-F53C-0A4F-B130-86CDEB575673}" type="pres">
      <dgm:prSet presAssocID="{A25C4ACB-FCE4-BC47-BC6B-A71C25249472}" presName="hierChild3" presStyleCnt="0"/>
      <dgm:spPr/>
    </dgm:pt>
    <dgm:pt modelId="{319C9B44-DD84-C94D-B392-8A550F044134}" type="pres">
      <dgm:prSet presAssocID="{7CC99660-0126-3B49-9A55-480E9358B052}" presName="Name17" presStyleLbl="parChTrans1D3" presStyleIdx="0" presStyleCnt="4"/>
      <dgm:spPr/>
      <dgm:t>
        <a:bodyPr/>
        <a:lstStyle/>
        <a:p>
          <a:endParaRPr lang="it-IT"/>
        </a:p>
      </dgm:t>
    </dgm:pt>
    <dgm:pt modelId="{20312CD3-7483-984E-A9F2-74503EAB39EE}" type="pres">
      <dgm:prSet presAssocID="{1CE01F19-97E1-084A-B29F-75005FB31AFC}" presName="hierRoot3" presStyleCnt="0"/>
      <dgm:spPr/>
    </dgm:pt>
    <dgm:pt modelId="{AD95C645-09B0-424C-8987-52B1AACAD73D}" type="pres">
      <dgm:prSet presAssocID="{1CE01F19-97E1-084A-B29F-75005FB31AFC}" presName="composite3" presStyleCnt="0"/>
      <dgm:spPr/>
    </dgm:pt>
    <dgm:pt modelId="{1ED7C65E-1D3B-6345-B3CC-B2F5CCB9533D}" type="pres">
      <dgm:prSet presAssocID="{1CE01F19-97E1-084A-B29F-75005FB31AFC}" presName="background3" presStyleLbl="node3" presStyleIdx="0" presStyleCnt="4"/>
      <dgm:spPr/>
    </dgm:pt>
    <dgm:pt modelId="{47D30D24-E455-3549-A4CC-5E1FD484A4EA}" type="pres">
      <dgm:prSet presAssocID="{1CE01F19-97E1-084A-B29F-75005FB31AFC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8893E42-7886-E643-9B3B-5DDE43307BE0}" type="pres">
      <dgm:prSet presAssocID="{1CE01F19-97E1-084A-B29F-75005FB31AFC}" presName="hierChild4" presStyleCnt="0"/>
      <dgm:spPr/>
    </dgm:pt>
    <dgm:pt modelId="{2511ADF2-5D54-504D-995D-02149F0E8D5D}" type="pres">
      <dgm:prSet presAssocID="{4982AD80-06C0-EB47-9D60-78AEDF07E38E}" presName="Name23" presStyleLbl="parChTrans1D4" presStyleIdx="0" presStyleCnt="6"/>
      <dgm:spPr/>
      <dgm:t>
        <a:bodyPr/>
        <a:lstStyle/>
        <a:p>
          <a:endParaRPr lang="it-IT"/>
        </a:p>
      </dgm:t>
    </dgm:pt>
    <dgm:pt modelId="{8890CCC1-65D8-D248-A9B2-C9A6641F24AA}" type="pres">
      <dgm:prSet presAssocID="{9DCCF369-2924-8249-B490-46D71EF4A0A9}" presName="hierRoot4" presStyleCnt="0"/>
      <dgm:spPr/>
    </dgm:pt>
    <dgm:pt modelId="{B83ACE29-BDED-9D4F-875A-24D175DF9367}" type="pres">
      <dgm:prSet presAssocID="{9DCCF369-2924-8249-B490-46D71EF4A0A9}" presName="composite4" presStyleCnt="0"/>
      <dgm:spPr/>
    </dgm:pt>
    <dgm:pt modelId="{5A931F0C-EC0A-AA4B-878A-739A557124CF}" type="pres">
      <dgm:prSet presAssocID="{9DCCF369-2924-8249-B490-46D71EF4A0A9}" presName="background4" presStyleLbl="node4" presStyleIdx="0" presStyleCnt="6"/>
      <dgm:spPr/>
    </dgm:pt>
    <dgm:pt modelId="{3FB3025D-E928-9949-B8E0-8FD54688D26E}" type="pres">
      <dgm:prSet presAssocID="{9DCCF369-2924-8249-B490-46D71EF4A0A9}" presName="text4" presStyleLbl="fgAcc4" presStyleIdx="0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C107ABD-6927-404F-9CCD-0CC5DD9F6408}" type="pres">
      <dgm:prSet presAssocID="{9DCCF369-2924-8249-B490-46D71EF4A0A9}" presName="hierChild5" presStyleCnt="0"/>
      <dgm:spPr/>
    </dgm:pt>
    <dgm:pt modelId="{C7807359-D819-3743-8264-E768B451B89E}" type="pres">
      <dgm:prSet presAssocID="{7C86BB4C-6A77-094E-AF71-1711CA6F92F7}" presName="Name23" presStyleLbl="parChTrans1D4" presStyleIdx="1" presStyleCnt="6"/>
      <dgm:spPr/>
      <dgm:t>
        <a:bodyPr/>
        <a:lstStyle/>
        <a:p>
          <a:endParaRPr lang="it-IT"/>
        </a:p>
      </dgm:t>
    </dgm:pt>
    <dgm:pt modelId="{130FE8D5-1CA2-034D-BE7C-659ABD4542F5}" type="pres">
      <dgm:prSet presAssocID="{1A2526CB-1B1B-C442-B53C-21D10CEB8D94}" presName="hierRoot4" presStyleCnt="0"/>
      <dgm:spPr/>
    </dgm:pt>
    <dgm:pt modelId="{2E524C50-1572-E344-9AEC-B668F3678ED9}" type="pres">
      <dgm:prSet presAssocID="{1A2526CB-1B1B-C442-B53C-21D10CEB8D94}" presName="composite4" presStyleCnt="0"/>
      <dgm:spPr/>
    </dgm:pt>
    <dgm:pt modelId="{BC588244-F1F1-3343-9F40-77D35F97E7BA}" type="pres">
      <dgm:prSet presAssocID="{1A2526CB-1B1B-C442-B53C-21D10CEB8D94}" presName="background4" presStyleLbl="node4" presStyleIdx="1" presStyleCnt="6"/>
      <dgm:spPr/>
    </dgm:pt>
    <dgm:pt modelId="{4AF6A7D0-01B4-6E4F-9FBC-05165F129E07}" type="pres">
      <dgm:prSet presAssocID="{1A2526CB-1B1B-C442-B53C-21D10CEB8D94}" presName="text4" presStyleLbl="fgAcc4" presStyleIdx="1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D3ADFDD-573B-4A47-A293-DB4CBF84158C}" type="pres">
      <dgm:prSet presAssocID="{1A2526CB-1B1B-C442-B53C-21D10CEB8D94}" presName="hierChild5" presStyleCnt="0"/>
      <dgm:spPr/>
    </dgm:pt>
    <dgm:pt modelId="{1A5F8815-7942-8D4D-993C-5400046A818D}" type="pres">
      <dgm:prSet presAssocID="{F6E3E429-E42E-8942-A4BC-147625833811}" presName="Name17" presStyleLbl="parChTrans1D3" presStyleIdx="1" presStyleCnt="4"/>
      <dgm:spPr/>
      <dgm:t>
        <a:bodyPr/>
        <a:lstStyle/>
        <a:p>
          <a:endParaRPr lang="it-IT"/>
        </a:p>
      </dgm:t>
    </dgm:pt>
    <dgm:pt modelId="{0C5A60C7-330F-5B46-AB89-B60A4E7558A2}" type="pres">
      <dgm:prSet presAssocID="{D4FBB895-DAE7-EE48-93BC-CFFC237878E6}" presName="hierRoot3" presStyleCnt="0"/>
      <dgm:spPr/>
    </dgm:pt>
    <dgm:pt modelId="{7228C52B-D112-4D4D-B817-1A03EA87FEB9}" type="pres">
      <dgm:prSet presAssocID="{D4FBB895-DAE7-EE48-93BC-CFFC237878E6}" presName="composite3" presStyleCnt="0"/>
      <dgm:spPr/>
    </dgm:pt>
    <dgm:pt modelId="{769C379D-4670-0845-B264-E1292A25D346}" type="pres">
      <dgm:prSet presAssocID="{D4FBB895-DAE7-EE48-93BC-CFFC237878E6}" presName="background3" presStyleLbl="node3" presStyleIdx="1" presStyleCnt="4"/>
      <dgm:spPr/>
    </dgm:pt>
    <dgm:pt modelId="{F5E14009-B592-5F45-86FE-F0F4AD703847}" type="pres">
      <dgm:prSet presAssocID="{D4FBB895-DAE7-EE48-93BC-CFFC237878E6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F9E9F14-41A0-BB47-B033-BF2638E4EC61}" type="pres">
      <dgm:prSet presAssocID="{D4FBB895-DAE7-EE48-93BC-CFFC237878E6}" presName="hierChild4" presStyleCnt="0"/>
      <dgm:spPr/>
    </dgm:pt>
    <dgm:pt modelId="{A3BDC22C-9592-0D4C-A78C-1CEEA151B774}" type="pres">
      <dgm:prSet presAssocID="{FC6D00AB-EAE2-B543-B783-1B3A5348D426}" presName="Name10" presStyleLbl="parChTrans1D2" presStyleIdx="1" presStyleCnt="2"/>
      <dgm:spPr/>
      <dgm:t>
        <a:bodyPr/>
        <a:lstStyle/>
        <a:p>
          <a:endParaRPr lang="it-IT"/>
        </a:p>
      </dgm:t>
    </dgm:pt>
    <dgm:pt modelId="{6B4CDDD0-ABC5-0D49-A959-349978FD7559}" type="pres">
      <dgm:prSet presAssocID="{07CAEC64-F61D-F14A-B4E5-88F7BDA97A56}" presName="hierRoot2" presStyleCnt="0"/>
      <dgm:spPr/>
    </dgm:pt>
    <dgm:pt modelId="{39D24FE0-CB90-7A4A-B5B1-29CD1BFCDE92}" type="pres">
      <dgm:prSet presAssocID="{07CAEC64-F61D-F14A-B4E5-88F7BDA97A56}" presName="composite2" presStyleCnt="0"/>
      <dgm:spPr/>
    </dgm:pt>
    <dgm:pt modelId="{D52591C3-2AD8-D242-B8DE-C967B55E2170}" type="pres">
      <dgm:prSet presAssocID="{07CAEC64-F61D-F14A-B4E5-88F7BDA97A56}" presName="background2" presStyleLbl="node2" presStyleIdx="1" presStyleCnt="2"/>
      <dgm:spPr/>
    </dgm:pt>
    <dgm:pt modelId="{5F2179F5-EA94-6445-A397-02C295C02426}" type="pres">
      <dgm:prSet presAssocID="{07CAEC64-F61D-F14A-B4E5-88F7BDA97A56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01BC221-5B0E-484F-9716-0F0559F88EA3}" type="pres">
      <dgm:prSet presAssocID="{07CAEC64-F61D-F14A-B4E5-88F7BDA97A56}" presName="hierChild3" presStyleCnt="0"/>
      <dgm:spPr/>
    </dgm:pt>
    <dgm:pt modelId="{3078BCF6-3D25-EA46-9DBA-1914D8332125}" type="pres">
      <dgm:prSet presAssocID="{5626724F-6499-2A4B-AA5E-E1965A82BC0A}" presName="Name17" presStyleLbl="parChTrans1D3" presStyleIdx="2" presStyleCnt="4"/>
      <dgm:spPr/>
      <dgm:t>
        <a:bodyPr/>
        <a:lstStyle/>
        <a:p>
          <a:endParaRPr lang="it-IT"/>
        </a:p>
      </dgm:t>
    </dgm:pt>
    <dgm:pt modelId="{2F9895E5-9FD9-304F-B6C8-F510C8B0FFC0}" type="pres">
      <dgm:prSet presAssocID="{B8333932-EE74-FD46-BB30-920BE139A5DD}" presName="hierRoot3" presStyleCnt="0"/>
      <dgm:spPr/>
    </dgm:pt>
    <dgm:pt modelId="{9B20D9A5-1832-B24D-8F0D-E1C705EBD527}" type="pres">
      <dgm:prSet presAssocID="{B8333932-EE74-FD46-BB30-920BE139A5DD}" presName="composite3" presStyleCnt="0"/>
      <dgm:spPr/>
    </dgm:pt>
    <dgm:pt modelId="{3BD3F823-806B-1845-8FAF-0DC75FD46A2C}" type="pres">
      <dgm:prSet presAssocID="{B8333932-EE74-FD46-BB30-920BE139A5DD}" presName="background3" presStyleLbl="node3" presStyleIdx="2" presStyleCnt="4"/>
      <dgm:spPr/>
    </dgm:pt>
    <dgm:pt modelId="{B2D9A090-7CB8-A840-9034-6341D24922CF}" type="pres">
      <dgm:prSet presAssocID="{B8333932-EE74-FD46-BB30-920BE139A5DD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CF6B3A3-1E8D-A343-BA08-F85DE9C9B2E5}" type="pres">
      <dgm:prSet presAssocID="{B8333932-EE74-FD46-BB30-920BE139A5DD}" presName="hierChild4" presStyleCnt="0"/>
      <dgm:spPr/>
    </dgm:pt>
    <dgm:pt modelId="{2D4C364F-133F-D149-A589-46596C288F94}" type="pres">
      <dgm:prSet presAssocID="{03E9D97A-59CF-0E47-8FE0-9E38DCBCDCE3}" presName="Name17" presStyleLbl="parChTrans1D3" presStyleIdx="3" presStyleCnt="4"/>
      <dgm:spPr/>
      <dgm:t>
        <a:bodyPr/>
        <a:lstStyle/>
        <a:p>
          <a:endParaRPr lang="it-IT"/>
        </a:p>
      </dgm:t>
    </dgm:pt>
    <dgm:pt modelId="{1E5D0D4D-BA2E-D44E-9FE3-E0BCFC3E93CE}" type="pres">
      <dgm:prSet presAssocID="{A7252BDE-9D16-3744-8835-170614588E5E}" presName="hierRoot3" presStyleCnt="0"/>
      <dgm:spPr/>
    </dgm:pt>
    <dgm:pt modelId="{7564CE4C-FBF9-BF43-8DB3-96124E030FB7}" type="pres">
      <dgm:prSet presAssocID="{A7252BDE-9D16-3744-8835-170614588E5E}" presName="composite3" presStyleCnt="0"/>
      <dgm:spPr/>
    </dgm:pt>
    <dgm:pt modelId="{400D8C19-5278-0D41-938C-C7995F85DA3D}" type="pres">
      <dgm:prSet presAssocID="{A7252BDE-9D16-3744-8835-170614588E5E}" presName="background3" presStyleLbl="node3" presStyleIdx="3" presStyleCnt="4"/>
      <dgm:spPr/>
    </dgm:pt>
    <dgm:pt modelId="{4AFE2D7E-5A4B-4944-A38B-E29B9386A7B7}" type="pres">
      <dgm:prSet presAssocID="{A7252BDE-9D16-3744-8835-170614588E5E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86503800-5709-F549-A9EA-36A9CA94EC0E}" type="pres">
      <dgm:prSet presAssocID="{A7252BDE-9D16-3744-8835-170614588E5E}" presName="hierChild4" presStyleCnt="0"/>
      <dgm:spPr/>
    </dgm:pt>
    <dgm:pt modelId="{617AAA17-03E0-9F4B-9D55-BA3A95EED8D7}" type="pres">
      <dgm:prSet presAssocID="{F9F884EA-94A8-D04D-8DC8-15F7C0E4C43F}" presName="Name23" presStyleLbl="parChTrans1D4" presStyleIdx="2" presStyleCnt="6"/>
      <dgm:spPr/>
      <dgm:t>
        <a:bodyPr/>
        <a:lstStyle/>
        <a:p>
          <a:endParaRPr lang="it-IT"/>
        </a:p>
      </dgm:t>
    </dgm:pt>
    <dgm:pt modelId="{C6BB15D1-6EAC-D34C-80C5-42C390C627A3}" type="pres">
      <dgm:prSet presAssocID="{6EA9621F-2EE6-6D42-9194-B8AAD3131C78}" presName="hierRoot4" presStyleCnt="0"/>
      <dgm:spPr/>
    </dgm:pt>
    <dgm:pt modelId="{3F8FA3C7-4B9C-7145-B0DC-42FC0BF1156C}" type="pres">
      <dgm:prSet presAssocID="{6EA9621F-2EE6-6D42-9194-B8AAD3131C78}" presName="composite4" presStyleCnt="0"/>
      <dgm:spPr/>
    </dgm:pt>
    <dgm:pt modelId="{91462A2B-DD66-B44E-8D93-641CC35634F7}" type="pres">
      <dgm:prSet presAssocID="{6EA9621F-2EE6-6D42-9194-B8AAD3131C78}" presName="background4" presStyleLbl="node4" presStyleIdx="2" presStyleCnt="6"/>
      <dgm:spPr/>
    </dgm:pt>
    <dgm:pt modelId="{7499CEC8-87A7-8F49-985F-1F9A662A5334}" type="pres">
      <dgm:prSet presAssocID="{6EA9621F-2EE6-6D42-9194-B8AAD3131C78}" presName="text4" presStyleLbl="fgAcc4" presStyleIdx="2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E78EF817-522F-8C40-BBA2-BB172E6AD87D}" type="pres">
      <dgm:prSet presAssocID="{6EA9621F-2EE6-6D42-9194-B8AAD3131C78}" presName="hierChild5" presStyleCnt="0"/>
      <dgm:spPr/>
    </dgm:pt>
    <dgm:pt modelId="{1ECBDE29-51A8-7D4F-AD97-F316DB423F7D}" type="pres">
      <dgm:prSet presAssocID="{94A15882-3398-9B45-A402-FE7F3384B1D8}" presName="Name23" presStyleLbl="parChTrans1D4" presStyleIdx="3" presStyleCnt="6"/>
      <dgm:spPr/>
      <dgm:t>
        <a:bodyPr/>
        <a:lstStyle/>
        <a:p>
          <a:endParaRPr lang="it-IT"/>
        </a:p>
      </dgm:t>
    </dgm:pt>
    <dgm:pt modelId="{80C9430E-FF27-B04F-9418-24EF538151AE}" type="pres">
      <dgm:prSet presAssocID="{F6378306-6426-3349-9F60-A5B38B0745ED}" presName="hierRoot4" presStyleCnt="0"/>
      <dgm:spPr/>
    </dgm:pt>
    <dgm:pt modelId="{4927132A-882F-9640-BDBF-BA544AF55352}" type="pres">
      <dgm:prSet presAssocID="{F6378306-6426-3349-9F60-A5B38B0745ED}" presName="composite4" presStyleCnt="0"/>
      <dgm:spPr/>
    </dgm:pt>
    <dgm:pt modelId="{1D0BE860-C67A-B04D-B516-0C44CA34A6AA}" type="pres">
      <dgm:prSet presAssocID="{F6378306-6426-3349-9F60-A5B38B0745ED}" presName="background4" presStyleLbl="node4" presStyleIdx="3" presStyleCnt="6"/>
      <dgm:spPr/>
    </dgm:pt>
    <dgm:pt modelId="{F0FEF5A9-A570-D548-B11B-32B1A88EC494}" type="pres">
      <dgm:prSet presAssocID="{F6378306-6426-3349-9F60-A5B38B0745ED}" presName="text4" presStyleLbl="fgAcc4" presStyleIdx="3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8B345FE-4986-5348-B38E-968D84AC378F}" type="pres">
      <dgm:prSet presAssocID="{F6378306-6426-3349-9F60-A5B38B0745ED}" presName="hierChild5" presStyleCnt="0"/>
      <dgm:spPr/>
    </dgm:pt>
    <dgm:pt modelId="{3F3AC89E-6C1A-0347-9194-A62DDAF29CC8}" type="pres">
      <dgm:prSet presAssocID="{77E3A09E-5F16-A345-B2BC-1E6F53CEDB80}" presName="Name23" presStyleLbl="parChTrans1D4" presStyleIdx="4" presStyleCnt="6"/>
      <dgm:spPr/>
      <dgm:t>
        <a:bodyPr/>
        <a:lstStyle/>
        <a:p>
          <a:endParaRPr lang="it-IT"/>
        </a:p>
      </dgm:t>
    </dgm:pt>
    <dgm:pt modelId="{EC060CD4-DE7C-A14C-97FF-623F79CCD506}" type="pres">
      <dgm:prSet presAssocID="{7158FBA0-06FA-D64E-865E-93CF7F8A7356}" presName="hierRoot4" presStyleCnt="0"/>
      <dgm:spPr/>
    </dgm:pt>
    <dgm:pt modelId="{50B96493-EC00-6D4A-BF72-CC1944C5C6B0}" type="pres">
      <dgm:prSet presAssocID="{7158FBA0-06FA-D64E-865E-93CF7F8A7356}" presName="composite4" presStyleCnt="0"/>
      <dgm:spPr/>
    </dgm:pt>
    <dgm:pt modelId="{DCBD7C4B-C106-DB49-BF0E-EAE63D10D02F}" type="pres">
      <dgm:prSet presAssocID="{7158FBA0-06FA-D64E-865E-93CF7F8A7356}" presName="background4" presStyleLbl="node4" presStyleIdx="4" presStyleCnt="6"/>
      <dgm:spPr/>
    </dgm:pt>
    <dgm:pt modelId="{C940DFCD-3FDD-BF42-AD66-D5FC08D5046B}" type="pres">
      <dgm:prSet presAssocID="{7158FBA0-06FA-D64E-865E-93CF7F8A7356}" presName="text4" presStyleLbl="fgAcc4" presStyleIdx="4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FE61B53-40CC-BC49-A897-25D16C916A76}" type="pres">
      <dgm:prSet presAssocID="{7158FBA0-06FA-D64E-865E-93CF7F8A7356}" presName="hierChild5" presStyleCnt="0"/>
      <dgm:spPr/>
    </dgm:pt>
    <dgm:pt modelId="{569A4360-ED17-3144-A543-5944D6EDEB4E}" type="pres">
      <dgm:prSet presAssocID="{D6FF6470-FFBA-B24F-BD35-B1271BCAE778}" presName="Name23" presStyleLbl="parChTrans1D4" presStyleIdx="5" presStyleCnt="6"/>
      <dgm:spPr/>
      <dgm:t>
        <a:bodyPr/>
        <a:lstStyle/>
        <a:p>
          <a:endParaRPr lang="it-IT"/>
        </a:p>
      </dgm:t>
    </dgm:pt>
    <dgm:pt modelId="{FD1F7899-57BC-1941-93AB-1509715D1102}" type="pres">
      <dgm:prSet presAssocID="{06A40203-50A7-1A47-A66F-5E02F4C2C3AD}" presName="hierRoot4" presStyleCnt="0"/>
      <dgm:spPr/>
    </dgm:pt>
    <dgm:pt modelId="{24FED57E-0E9F-A141-98AB-C3743FE8CA9C}" type="pres">
      <dgm:prSet presAssocID="{06A40203-50A7-1A47-A66F-5E02F4C2C3AD}" presName="composite4" presStyleCnt="0"/>
      <dgm:spPr/>
    </dgm:pt>
    <dgm:pt modelId="{E4D53E65-0142-DF44-8B5D-AE4050846412}" type="pres">
      <dgm:prSet presAssocID="{06A40203-50A7-1A47-A66F-5E02F4C2C3AD}" presName="background4" presStyleLbl="node4" presStyleIdx="5" presStyleCnt="6"/>
      <dgm:spPr/>
    </dgm:pt>
    <dgm:pt modelId="{0EEE4BA3-70AA-C749-96F2-3A133823CA8F}" type="pres">
      <dgm:prSet presAssocID="{06A40203-50A7-1A47-A66F-5E02F4C2C3AD}" presName="text4" presStyleLbl="fgAcc4" presStyleIdx="5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FF9A34FD-A528-3744-A7A1-67D6B1A6C02B}" type="pres">
      <dgm:prSet presAssocID="{06A40203-50A7-1A47-A66F-5E02F4C2C3AD}" presName="hierChild5" presStyleCnt="0"/>
      <dgm:spPr/>
    </dgm:pt>
  </dgm:ptLst>
  <dgm:cxnLst>
    <dgm:cxn modelId="{93E123BD-E5BC-6540-9A08-5178159164BB}" type="presOf" srcId="{D4FBB895-DAE7-EE48-93BC-CFFC237878E6}" destId="{F5E14009-B592-5F45-86FE-F0F4AD703847}" srcOrd="0" destOrd="0" presId="urn:microsoft.com/office/officeart/2005/8/layout/hierarchy1"/>
    <dgm:cxn modelId="{EC012F11-DDBE-1D42-AE3E-F3A6860140CE}" type="presOf" srcId="{A7252BDE-9D16-3744-8835-170614588E5E}" destId="{4AFE2D7E-5A4B-4944-A38B-E29B9386A7B7}" srcOrd="0" destOrd="0" presId="urn:microsoft.com/office/officeart/2005/8/layout/hierarchy1"/>
    <dgm:cxn modelId="{0252E622-F1AB-A048-A9C0-E86CAE7A73FD}" type="presOf" srcId="{F6E3E429-E42E-8942-A4BC-147625833811}" destId="{1A5F8815-7942-8D4D-993C-5400046A818D}" srcOrd="0" destOrd="0" presId="urn:microsoft.com/office/officeart/2005/8/layout/hierarchy1"/>
    <dgm:cxn modelId="{D36C3078-A3BB-394B-A622-9E61919E3C81}" srcId="{A7252BDE-9D16-3744-8835-170614588E5E}" destId="{F6378306-6426-3349-9F60-A5B38B0745ED}" srcOrd="1" destOrd="0" parTransId="{94A15882-3398-9B45-A402-FE7F3384B1D8}" sibTransId="{031578CD-CDAD-914E-A2CF-632E63F39504}"/>
    <dgm:cxn modelId="{7A637730-951F-0044-81FF-7AB4041CFAC0}" type="presOf" srcId="{D6FF6470-FFBA-B24F-BD35-B1271BCAE778}" destId="{569A4360-ED17-3144-A543-5944D6EDEB4E}" srcOrd="0" destOrd="0" presId="urn:microsoft.com/office/officeart/2005/8/layout/hierarchy1"/>
    <dgm:cxn modelId="{ED95A4E5-7CF5-ED4E-AC47-B2EC0EBE3890}" type="presOf" srcId="{06A40203-50A7-1A47-A66F-5E02F4C2C3AD}" destId="{0EEE4BA3-70AA-C749-96F2-3A133823CA8F}" srcOrd="0" destOrd="0" presId="urn:microsoft.com/office/officeart/2005/8/layout/hierarchy1"/>
    <dgm:cxn modelId="{97FA1653-CD1E-7441-AACE-BAD96F520D6D}" srcId="{A25C4ACB-FCE4-BC47-BC6B-A71C25249472}" destId="{1CE01F19-97E1-084A-B29F-75005FB31AFC}" srcOrd="0" destOrd="0" parTransId="{7CC99660-0126-3B49-9A55-480E9358B052}" sibTransId="{8EE4B848-B584-A34D-8FDE-64C20929C6D3}"/>
    <dgm:cxn modelId="{485BAF1B-5216-1046-8117-28582321FABF}" srcId="{7E09760D-5540-C845-8C7F-75E5548491A5}" destId="{924422B1-2C6B-054F-99C1-DD942848B976}" srcOrd="0" destOrd="0" parTransId="{87AE370F-6A8E-9B4F-AD4C-E274B97C323B}" sibTransId="{4D178371-FFB3-D342-BF72-446FC5373A5B}"/>
    <dgm:cxn modelId="{BCBC79AE-AB20-214B-8F1B-12D51532DEDD}" type="presOf" srcId="{FC6D00AB-EAE2-B543-B783-1B3A5348D426}" destId="{A3BDC22C-9592-0D4C-A78C-1CEEA151B774}" srcOrd="0" destOrd="0" presId="urn:microsoft.com/office/officeart/2005/8/layout/hierarchy1"/>
    <dgm:cxn modelId="{BBC16124-B161-7A4C-9293-82F2C546FD69}" type="presOf" srcId="{7E09760D-5540-C845-8C7F-75E5548491A5}" destId="{5EB88AEB-DB08-9143-A970-EEE47F9B0897}" srcOrd="0" destOrd="0" presId="urn:microsoft.com/office/officeart/2005/8/layout/hierarchy1"/>
    <dgm:cxn modelId="{8286D39B-1946-7042-B1E9-44AF72A6AF10}" srcId="{1CE01F19-97E1-084A-B29F-75005FB31AFC}" destId="{9DCCF369-2924-8249-B490-46D71EF4A0A9}" srcOrd="0" destOrd="0" parTransId="{4982AD80-06C0-EB47-9D60-78AEDF07E38E}" sibTransId="{5FF98440-0DC7-A249-9DF8-B2A7031A1406}"/>
    <dgm:cxn modelId="{CD0FD58C-4E97-DE48-B2A5-3563B673DBEB}" type="presOf" srcId="{77E3A09E-5F16-A345-B2BC-1E6F53CEDB80}" destId="{3F3AC89E-6C1A-0347-9194-A62DDAF29CC8}" srcOrd="0" destOrd="0" presId="urn:microsoft.com/office/officeart/2005/8/layout/hierarchy1"/>
    <dgm:cxn modelId="{CB8B1D9B-B365-5C42-85B8-8EB112AF5653}" type="presOf" srcId="{7C86BB4C-6A77-094E-AF71-1711CA6F92F7}" destId="{C7807359-D819-3743-8264-E768B451B89E}" srcOrd="0" destOrd="0" presId="urn:microsoft.com/office/officeart/2005/8/layout/hierarchy1"/>
    <dgm:cxn modelId="{F4FB976A-361B-D442-8F02-7C745E4E71E0}" type="presOf" srcId="{A25C4ACB-FCE4-BC47-BC6B-A71C25249472}" destId="{00075A76-D4C6-574D-BAEB-DE6E98907A31}" srcOrd="0" destOrd="0" presId="urn:microsoft.com/office/officeart/2005/8/layout/hierarchy1"/>
    <dgm:cxn modelId="{7E70EC52-BB32-AC4C-8461-5B3C06DD9171}" srcId="{1CE01F19-97E1-084A-B29F-75005FB31AFC}" destId="{1A2526CB-1B1B-C442-B53C-21D10CEB8D94}" srcOrd="1" destOrd="0" parTransId="{7C86BB4C-6A77-094E-AF71-1711CA6F92F7}" sibTransId="{8C85F337-0223-E046-90E1-F633D40E3765}"/>
    <dgm:cxn modelId="{76D3C8D3-36F9-8B44-9536-3D01F1800600}" type="presOf" srcId="{0B007A73-777E-D641-AA7F-48D176C6E1B6}" destId="{1AE2FABE-8D56-5D43-A663-DEF620B6A300}" srcOrd="0" destOrd="0" presId="urn:microsoft.com/office/officeart/2005/8/layout/hierarchy1"/>
    <dgm:cxn modelId="{BE2EAB60-44FE-4B45-BA28-0DA6ECEF7125}" srcId="{F6378306-6426-3349-9F60-A5B38B0745ED}" destId="{06A40203-50A7-1A47-A66F-5E02F4C2C3AD}" srcOrd="1" destOrd="0" parTransId="{D6FF6470-FFBA-B24F-BD35-B1271BCAE778}" sibTransId="{0D10005B-6F6F-9340-AB46-F15A4000C917}"/>
    <dgm:cxn modelId="{C377F8B4-3E08-9C48-B47A-80798AA881EC}" type="presOf" srcId="{7CC99660-0126-3B49-9A55-480E9358B052}" destId="{319C9B44-DD84-C94D-B392-8A550F044134}" srcOrd="0" destOrd="0" presId="urn:microsoft.com/office/officeart/2005/8/layout/hierarchy1"/>
    <dgm:cxn modelId="{84313EA2-DED4-484E-B355-5DE9867A4806}" srcId="{07CAEC64-F61D-F14A-B4E5-88F7BDA97A56}" destId="{A7252BDE-9D16-3744-8835-170614588E5E}" srcOrd="1" destOrd="0" parTransId="{03E9D97A-59CF-0E47-8FE0-9E38DCBCDCE3}" sibTransId="{F1A1713E-46C2-F44D-8716-5398124134D6}"/>
    <dgm:cxn modelId="{173B71AC-C2B8-2744-967A-B3A979FC5B5A}" type="presOf" srcId="{4982AD80-06C0-EB47-9D60-78AEDF07E38E}" destId="{2511ADF2-5D54-504D-995D-02149F0E8D5D}" srcOrd="0" destOrd="0" presId="urn:microsoft.com/office/officeart/2005/8/layout/hierarchy1"/>
    <dgm:cxn modelId="{C10F6C76-7EA6-6244-BDE7-3E6A73EEEBBB}" type="presOf" srcId="{94A15882-3398-9B45-A402-FE7F3384B1D8}" destId="{1ECBDE29-51A8-7D4F-AD97-F316DB423F7D}" srcOrd="0" destOrd="0" presId="urn:microsoft.com/office/officeart/2005/8/layout/hierarchy1"/>
    <dgm:cxn modelId="{09897158-1454-7543-B0CC-F9A72F49CD36}" type="presOf" srcId="{07CAEC64-F61D-F14A-B4E5-88F7BDA97A56}" destId="{5F2179F5-EA94-6445-A397-02C295C02426}" srcOrd="0" destOrd="0" presId="urn:microsoft.com/office/officeart/2005/8/layout/hierarchy1"/>
    <dgm:cxn modelId="{D8C25CED-CC41-DF42-8849-F614FC199D57}" srcId="{924422B1-2C6B-054F-99C1-DD942848B976}" destId="{07CAEC64-F61D-F14A-B4E5-88F7BDA97A56}" srcOrd="1" destOrd="0" parTransId="{FC6D00AB-EAE2-B543-B783-1B3A5348D426}" sibTransId="{C0C0A336-F1A4-D345-8845-02A8E8A1C43B}"/>
    <dgm:cxn modelId="{F87E2F28-5278-8641-B71F-9554099EFA00}" type="presOf" srcId="{1CE01F19-97E1-084A-B29F-75005FB31AFC}" destId="{47D30D24-E455-3549-A4CC-5E1FD484A4EA}" srcOrd="0" destOrd="0" presId="urn:microsoft.com/office/officeart/2005/8/layout/hierarchy1"/>
    <dgm:cxn modelId="{5F6346D6-8301-0F4F-9689-8540290F916B}" srcId="{A7252BDE-9D16-3744-8835-170614588E5E}" destId="{6EA9621F-2EE6-6D42-9194-B8AAD3131C78}" srcOrd="0" destOrd="0" parTransId="{F9F884EA-94A8-D04D-8DC8-15F7C0E4C43F}" sibTransId="{936A78CB-82F5-CF4A-A85D-72B6F917D0C9}"/>
    <dgm:cxn modelId="{35ED5AAB-AF3C-ED4E-9A8D-1CE462C7FF26}" srcId="{07CAEC64-F61D-F14A-B4E5-88F7BDA97A56}" destId="{B8333932-EE74-FD46-BB30-920BE139A5DD}" srcOrd="0" destOrd="0" parTransId="{5626724F-6499-2A4B-AA5E-E1965A82BC0A}" sibTransId="{645D00E4-8369-8347-8EFA-A53D5227D3B8}"/>
    <dgm:cxn modelId="{FB111DAC-D4BA-7748-BCC0-24226F9582DD}" srcId="{F6378306-6426-3349-9F60-A5B38B0745ED}" destId="{7158FBA0-06FA-D64E-865E-93CF7F8A7356}" srcOrd="0" destOrd="0" parTransId="{77E3A09E-5F16-A345-B2BC-1E6F53CEDB80}" sibTransId="{722619AC-CEA7-6A4C-9198-133AF77C68F3}"/>
    <dgm:cxn modelId="{A4CC77A6-9AD0-3041-9D72-A1CEF8293A4D}" type="presOf" srcId="{1A2526CB-1B1B-C442-B53C-21D10CEB8D94}" destId="{4AF6A7D0-01B4-6E4F-9FBC-05165F129E07}" srcOrd="0" destOrd="0" presId="urn:microsoft.com/office/officeart/2005/8/layout/hierarchy1"/>
    <dgm:cxn modelId="{E2910627-EBD0-604D-B7E6-D886A2609D18}" type="presOf" srcId="{7158FBA0-06FA-D64E-865E-93CF7F8A7356}" destId="{C940DFCD-3FDD-BF42-AD66-D5FC08D5046B}" srcOrd="0" destOrd="0" presId="urn:microsoft.com/office/officeart/2005/8/layout/hierarchy1"/>
    <dgm:cxn modelId="{B999A725-7EB4-BA46-BF58-440DE0C894AA}" type="presOf" srcId="{5626724F-6499-2A4B-AA5E-E1965A82BC0A}" destId="{3078BCF6-3D25-EA46-9DBA-1914D8332125}" srcOrd="0" destOrd="0" presId="urn:microsoft.com/office/officeart/2005/8/layout/hierarchy1"/>
    <dgm:cxn modelId="{5CD657DE-813A-B649-AB06-7B1D78EA8E9A}" srcId="{A25C4ACB-FCE4-BC47-BC6B-A71C25249472}" destId="{D4FBB895-DAE7-EE48-93BC-CFFC237878E6}" srcOrd="1" destOrd="0" parTransId="{F6E3E429-E42E-8942-A4BC-147625833811}" sibTransId="{3EB8368A-BD7B-2D4C-BCF4-41BF5713BDEC}"/>
    <dgm:cxn modelId="{27DCAE5B-8215-6443-80E0-D540C872DE89}" srcId="{924422B1-2C6B-054F-99C1-DD942848B976}" destId="{A25C4ACB-FCE4-BC47-BC6B-A71C25249472}" srcOrd="0" destOrd="0" parTransId="{0B007A73-777E-D641-AA7F-48D176C6E1B6}" sibTransId="{186D59AE-FC5D-2B49-9568-F91FD0497ED9}"/>
    <dgm:cxn modelId="{90C3A483-54C9-4B4D-83C3-4F790BD93DB2}" type="presOf" srcId="{F6378306-6426-3349-9F60-A5B38B0745ED}" destId="{F0FEF5A9-A570-D548-B11B-32B1A88EC494}" srcOrd="0" destOrd="0" presId="urn:microsoft.com/office/officeart/2005/8/layout/hierarchy1"/>
    <dgm:cxn modelId="{7DEA1F29-BF5D-714E-8FC7-B8717B183F1B}" type="presOf" srcId="{924422B1-2C6B-054F-99C1-DD942848B976}" destId="{39C4812F-3598-214F-A8FB-2797FF6F1794}" srcOrd="0" destOrd="0" presId="urn:microsoft.com/office/officeart/2005/8/layout/hierarchy1"/>
    <dgm:cxn modelId="{4D2D5DD9-C51A-474B-9553-3A571DA1E7B8}" type="presOf" srcId="{B8333932-EE74-FD46-BB30-920BE139A5DD}" destId="{B2D9A090-7CB8-A840-9034-6341D24922CF}" srcOrd="0" destOrd="0" presId="urn:microsoft.com/office/officeart/2005/8/layout/hierarchy1"/>
    <dgm:cxn modelId="{78D1E29F-A5FF-9640-A645-9411C2A33F0D}" type="presOf" srcId="{9DCCF369-2924-8249-B490-46D71EF4A0A9}" destId="{3FB3025D-E928-9949-B8E0-8FD54688D26E}" srcOrd="0" destOrd="0" presId="urn:microsoft.com/office/officeart/2005/8/layout/hierarchy1"/>
    <dgm:cxn modelId="{2A049DBD-BBDB-704D-907A-F458B671B707}" type="presOf" srcId="{6EA9621F-2EE6-6D42-9194-B8AAD3131C78}" destId="{7499CEC8-87A7-8F49-985F-1F9A662A5334}" srcOrd="0" destOrd="0" presId="urn:microsoft.com/office/officeart/2005/8/layout/hierarchy1"/>
    <dgm:cxn modelId="{608C47B0-E4D6-9E48-963D-C86D4727353B}" type="presOf" srcId="{03E9D97A-59CF-0E47-8FE0-9E38DCBCDCE3}" destId="{2D4C364F-133F-D149-A589-46596C288F94}" srcOrd="0" destOrd="0" presId="urn:microsoft.com/office/officeart/2005/8/layout/hierarchy1"/>
    <dgm:cxn modelId="{A6109106-271D-3244-9D20-DF109A454EE5}" type="presOf" srcId="{F9F884EA-94A8-D04D-8DC8-15F7C0E4C43F}" destId="{617AAA17-03E0-9F4B-9D55-BA3A95EED8D7}" srcOrd="0" destOrd="0" presId="urn:microsoft.com/office/officeart/2005/8/layout/hierarchy1"/>
    <dgm:cxn modelId="{168B62BF-ECBD-2E47-B694-D7C0AC029B12}" type="presParOf" srcId="{5EB88AEB-DB08-9143-A970-EEE47F9B0897}" destId="{A6CA5013-754A-F44D-802D-0DE115BEFDAD}" srcOrd="0" destOrd="0" presId="urn:microsoft.com/office/officeart/2005/8/layout/hierarchy1"/>
    <dgm:cxn modelId="{BA056D72-60C6-8649-8494-3A3E03239069}" type="presParOf" srcId="{A6CA5013-754A-F44D-802D-0DE115BEFDAD}" destId="{DB222CE0-3863-BF40-9C1B-1FFEC9AF8A32}" srcOrd="0" destOrd="0" presId="urn:microsoft.com/office/officeart/2005/8/layout/hierarchy1"/>
    <dgm:cxn modelId="{2A7FD61C-2D35-634C-894F-5B5725D1874A}" type="presParOf" srcId="{DB222CE0-3863-BF40-9C1B-1FFEC9AF8A32}" destId="{718C2219-A984-E746-A40E-23886821D41E}" srcOrd="0" destOrd="0" presId="urn:microsoft.com/office/officeart/2005/8/layout/hierarchy1"/>
    <dgm:cxn modelId="{7D232D87-60EE-E244-96BF-7BBD25321B61}" type="presParOf" srcId="{DB222CE0-3863-BF40-9C1B-1FFEC9AF8A32}" destId="{39C4812F-3598-214F-A8FB-2797FF6F1794}" srcOrd="1" destOrd="0" presId="urn:microsoft.com/office/officeart/2005/8/layout/hierarchy1"/>
    <dgm:cxn modelId="{ACA35308-7396-9E40-B96F-74F603673606}" type="presParOf" srcId="{A6CA5013-754A-F44D-802D-0DE115BEFDAD}" destId="{0AD9D442-903A-524D-A946-1B380D48CBF8}" srcOrd="1" destOrd="0" presId="urn:microsoft.com/office/officeart/2005/8/layout/hierarchy1"/>
    <dgm:cxn modelId="{0A8C921C-A9B5-F544-9444-50B2CAD7D56E}" type="presParOf" srcId="{0AD9D442-903A-524D-A946-1B380D48CBF8}" destId="{1AE2FABE-8D56-5D43-A663-DEF620B6A300}" srcOrd="0" destOrd="0" presId="urn:microsoft.com/office/officeart/2005/8/layout/hierarchy1"/>
    <dgm:cxn modelId="{977291CD-B5BD-E14C-A0AE-B99E541FEC31}" type="presParOf" srcId="{0AD9D442-903A-524D-A946-1B380D48CBF8}" destId="{3F825FBD-839C-EE49-B91A-2242D099CF1B}" srcOrd="1" destOrd="0" presId="urn:microsoft.com/office/officeart/2005/8/layout/hierarchy1"/>
    <dgm:cxn modelId="{9198C967-4DBC-5449-AFFB-3B9A8786A50B}" type="presParOf" srcId="{3F825FBD-839C-EE49-B91A-2242D099CF1B}" destId="{7B89EF63-0D05-B642-B74B-3366A6BA5B27}" srcOrd="0" destOrd="0" presId="urn:microsoft.com/office/officeart/2005/8/layout/hierarchy1"/>
    <dgm:cxn modelId="{2B325AFE-3E77-0449-B462-381069500BE0}" type="presParOf" srcId="{7B89EF63-0D05-B642-B74B-3366A6BA5B27}" destId="{48FD3A90-B7F4-E44C-A4C2-063704658490}" srcOrd="0" destOrd="0" presId="urn:microsoft.com/office/officeart/2005/8/layout/hierarchy1"/>
    <dgm:cxn modelId="{CF611356-92CD-CE4B-9F13-8119B641023E}" type="presParOf" srcId="{7B89EF63-0D05-B642-B74B-3366A6BA5B27}" destId="{00075A76-D4C6-574D-BAEB-DE6E98907A31}" srcOrd="1" destOrd="0" presId="urn:microsoft.com/office/officeart/2005/8/layout/hierarchy1"/>
    <dgm:cxn modelId="{785C0BC6-A4A9-3542-8E19-7DDB1497E0C6}" type="presParOf" srcId="{3F825FBD-839C-EE49-B91A-2242D099CF1B}" destId="{0080EF59-F53C-0A4F-B130-86CDEB575673}" srcOrd="1" destOrd="0" presId="urn:microsoft.com/office/officeart/2005/8/layout/hierarchy1"/>
    <dgm:cxn modelId="{198E5EA6-AFD8-AC4A-942A-945147ACC081}" type="presParOf" srcId="{0080EF59-F53C-0A4F-B130-86CDEB575673}" destId="{319C9B44-DD84-C94D-B392-8A550F044134}" srcOrd="0" destOrd="0" presId="urn:microsoft.com/office/officeart/2005/8/layout/hierarchy1"/>
    <dgm:cxn modelId="{202D6EEC-BBAE-9744-AB82-B6D9BEC54CCB}" type="presParOf" srcId="{0080EF59-F53C-0A4F-B130-86CDEB575673}" destId="{20312CD3-7483-984E-A9F2-74503EAB39EE}" srcOrd="1" destOrd="0" presId="urn:microsoft.com/office/officeart/2005/8/layout/hierarchy1"/>
    <dgm:cxn modelId="{35916D23-8AB8-7143-8AA9-A0CCC86A24A6}" type="presParOf" srcId="{20312CD3-7483-984E-A9F2-74503EAB39EE}" destId="{AD95C645-09B0-424C-8987-52B1AACAD73D}" srcOrd="0" destOrd="0" presId="urn:microsoft.com/office/officeart/2005/8/layout/hierarchy1"/>
    <dgm:cxn modelId="{81A552D9-2203-4048-8111-304C32A72865}" type="presParOf" srcId="{AD95C645-09B0-424C-8987-52B1AACAD73D}" destId="{1ED7C65E-1D3B-6345-B3CC-B2F5CCB9533D}" srcOrd="0" destOrd="0" presId="urn:microsoft.com/office/officeart/2005/8/layout/hierarchy1"/>
    <dgm:cxn modelId="{7C34581F-7D11-5640-B035-0CFDF1F89FC1}" type="presParOf" srcId="{AD95C645-09B0-424C-8987-52B1AACAD73D}" destId="{47D30D24-E455-3549-A4CC-5E1FD484A4EA}" srcOrd="1" destOrd="0" presId="urn:microsoft.com/office/officeart/2005/8/layout/hierarchy1"/>
    <dgm:cxn modelId="{BA8C7A08-EA1C-9047-82AC-103CD3BB1CD9}" type="presParOf" srcId="{20312CD3-7483-984E-A9F2-74503EAB39EE}" destId="{C8893E42-7886-E643-9B3B-5DDE43307BE0}" srcOrd="1" destOrd="0" presId="urn:microsoft.com/office/officeart/2005/8/layout/hierarchy1"/>
    <dgm:cxn modelId="{DA74BCCE-F249-414F-AD5E-C538BFCE2A2C}" type="presParOf" srcId="{C8893E42-7886-E643-9B3B-5DDE43307BE0}" destId="{2511ADF2-5D54-504D-995D-02149F0E8D5D}" srcOrd="0" destOrd="0" presId="urn:microsoft.com/office/officeart/2005/8/layout/hierarchy1"/>
    <dgm:cxn modelId="{C76AB4ED-7E8E-D847-84F0-26B7E4F8FD6F}" type="presParOf" srcId="{C8893E42-7886-E643-9B3B-5DDE43307BE0}" destId="{8890CCC1-65D8-D248-A9B2-C9A6641F24AA}" srcOrd="1" destOrd="0" presId="urn:microsoft.com/office/officeart/2005/8/layout/hierarchy1"/>
    <dgm:cxn modelId="{23EEBE36-5363-6C4B-9829-305275B96F27}" type="presParOf" srcId="{8890CCC1-65D8-D248-A9B2-C9A6641F24AA}" destId="{B83ACE29-BDED-9D4F-875A-24D175DF9367}" srcOrd="0" destOrd="0" presId="urn:microsoft.com/office/officeart/2005/8/layout/hierarchy1"/>
    <dgm:cxn modelId="{715BF9AE-D6DD-E44F-9635-196D311DFEEC}" type="presParOf" srcId="{B83ACE29-BDED-9D4F-875A-24D175DF9367}" destId="{5A931F0C-EC0A-AA4B-878A-739A557124CF}" srcOrd="0" destOrd="0" presId="urn:microsoft.com/office/officeart/2005/8/layout/hierarchy1"/>
    <dgm:cxn modelId="{3AC4C5E3-4311-9649-8D45-72DD8ECE981B}" type="presParOf" srcId="{B83ACE29-BDED-9D4F-875A-24D175DF9367}" destId="{3FB3025D-E928-9949-B8E0-8FD54688D26E}" srcOrd="1" destOrd="0" presId="urn:microsoft.com/office/officeart/2005/8/layout/hierarchy1"/>
    <dgm:cxn modelId="{A6BBB118-8739-EA4B-A714-E0B5B1E7F186}" type="presParOf" srcId="{8890CCC1-65D8-D248-A9B2-C9A6641F24AA}" destId="{BC107ABD-6927-404F-9CCD-0CC5DD9F6408}" srcOrd="1" destOrd="0" presId="urn:microsoft.com/office/officeart/2005/8/layout/hierarchy1"/>
    <dgm:cxn modelId="{DF1BF992-1A37-7A40-B592-4A7A2901B705}" type="presParOf" srcId="{C8893E42-7886-E643-9B3B-5DDE43307BE0}" destId="{C7807359-D819-3743-8264-E768B451B89E}" srcOrd="2" destOrd="0" presId="urn:microsoft.com/office/officeart/2005/8/layout/hierarchy1"/>
    <dgm:cxn modelId="{56BD5B78-2254-0344-807C-EF31DC9B9324}" type="presParOf" srcId="{C8893E42-7886-E643-9B3B-5DDE43307BE0}" destId="{130FE8D5-1CA2-034D-BE7C-659ABD4542F5}" srcOrd="3" destOrd="0" presId="urn:microsoft.com/office/officeart/2005/8/layout/hierarchy1"/>
    <dgm:cxn modelId="{622A8356-A201-D442-8742-54BE82E13EE7}" type="presParOf" srcId="{130FE8D5-1CA2-034D-BE7C-659ABD4542F5}" destId="{2E524C50-1572-E344-9AEC-B668F3678ED9}" srcOrd="0" destOrd="0" presId="urn:microsoft.com/office/officeart/2005/8/layout/hierarchy1"/>
    <dgm:cxn modelId="{A53259F1-42E6-EC48-8E25-70E26DDAB32F}" type="presParOf" srcId="{2E524C50-1572-E344-9AEC-B668F3678ED9}" destId="{BC588244-F1F1-3343-9F40-77D35F97E7BA}" srcOrd="0" destOrd="0" presId="urn:microsoft.com/office/officeart/2005/8/layout/hierarchy1"/>
    <dgm:cxn modelId="{9FC6E854-00EB-444D-BEB8-B11C4B1CC8E2}" type="presParOf" srcId="{2E524C50-1572-E344-9AEC-B668F3678ED9}" destId="{4AF6A7D0-01B4-6E4F-9FBC-05165F129E07}" srcOrd="1" destOrd="0" presId="urn:microsoft.com/office/officeart/2005/8/layout/hierarchy1"/>
    <dgm:cxn modelId="{128BBA45-A14A-C84E-8C56-E8EB4507A674}" type="presParOf" srcId="{130FE8D5-1CA2-034D-BE7C-659ABD4542F5}" destId="{3D3ADFDD-573B-4A47-A293-DB4CBF84158C}" srcOrd="1" destOrd="0" presId="urn:microsoft.com/office/officeart/2005/8/layout/hierarchy1"/>
    <dgm:cxn modelId="{9FF5DC09-2089-DC43-B038-8D41F458D30D}" type="presParOf" srcId="{0080EF59-F53C-0A4F-B130-86CDEB575673}" destId="{1A5F8815-7942-8D4D-993C-5400046A818D}" srcOrd="2" destOrd="0" presId="urn:microsoft.com/office/officeart/2005/8/layout/hierarchy1"/>
    <dgm:cxn modelId="{828E2226-ADE6-2C47-8630-263A12335698}" type="presParOf" srcId="{0080EF59-F53C-0A4F-B130-86CDEB575673}" destId="{0C5A60C7-330F-5B46-AB89-B60A4E7558A2}" srcOrd="3" destOrd="0" presId="urn:microsoft.com/office/officeart/2005/8/layout/hierarchy1"/>
    <dgm:cxn modelId="{C7687E0E-FEB3-B144-99A2-2A2EAE35F4D1}" type="presParOf" srcId="{0C5A60C7-330F-5B46-AB89-B60A4E7558A2}" destId="{7228C52B-D112-4D4D-B817-1A03EA87FEB9}" srcOrd="0" destOrd="0" presId="urn:microsoft.com/office/officeart/2005/8/layout/hierarchy1"/>
    <dgm:cxn modelId="{D0B615A8-F909-544D-89A4-5E67FE495414}" type="presParOf" srcId="{7228C52B-D112-4D4D-B817-1A03EA87FEB9}" destId="{769C379D-4670-0845-B264-E1292A25D346}" srcOrd="0" destOrd="0" presId="urn:microsoft.com/office/officeart/2005/8/layout/hierarchy1"/>
    <dgm:cxn modelId="{248DCAC3-9FA4-104E-BEF6-3F4B1E53C0D9}" type="presParOf" srcId="{7228C52B-D112-4D4D-B817-1A03EA87FEB9}" destId="{F5E14009-B592-5F45-86FE-F0F4AD703847}" srcOrd="1" destOrd="0" presId="urn:microsoft.com/office/officeart/2005/8/layout/hierarchy1"/>
    <dgm:cxn modelId="{EF697CCF-3E1B-4E4B-9CF6-C0C5D31905E7}" type="presParOf" srcId="{0C5A60C7-330F-5B46-AB89-B60A4E7558A2}" destId="{3F9E9F14-41A0-BB47-B033-BF2638E4EC61}" srcOrd="1" destOrd="0" presId="urn:microsoft.com/office/officeart/2005/8/layout/hierarchy1"/>
    <dgm:cxn modelId="{5085979A-579A-EF41-B993-9F88ABC99080}" type="presParOf" srcId="{0AD9D442-903A-524D-A946-1B380D48CBF8}" destId="{A3BDC22C-9592-0D4C-A78C-1CEEA151B774}" srcOrd="2" destOrd="0" presId="urn:microsoft.com/office/officeart/2005/8/layout/hierarchy1"/>
    <dgm:cxn modelId="{19DD708A-2E6D-5B4C-BD20-FDB6BF0B0540}" type="presParOf" srcId="{0AD9D442-903A-524D-A946-1B380D48CBF8}" destId="{6B4CDDD0-ABC5-0D49-A959-349978FD7559}" srcOrd="3" destOrd="0" presId="urn:microsoft.com/office/officeart/2005/8/layout/hierarchy1"/>
    <dgm:cxn modelId="{94A13D81-E80D-6748-AC4D-5E9B7EB35DE1}" type="presParOf" srcId="{6B4CDDD0-ABC5-0D49-A959-349978FD7559}" destId="{39D24FE0-CB90-7A4A-B5B1-29CD1BFCDE92}" srcOrd="0" destOrd="0" presId="urn:microsoft.com/office/officeart/2005/8/layout/hierarchy1"/>
    <dgm:cxn modelId="{3979673C-64A1-3646-8B1F-8F4FA374A46B}" type="presParOf" srcId="{39D24FE0-CB90-7A4A-B5B1-29CD1BFCDE92}" destId="{D52591C3-2AD8-D242-B8DE-C967B55E2170}" srcOrd="0" destOrd="0" presId="urn:microsoft.com/office/officeart/2005/8/layout/hierarchy1"/>
    <dgm:cxn modelId="{0038F2A0-0099-0F44-8E8E-F97D62C676BD}" type="presParOf" srcId="{39D24FE0-CB90-7A4A-B5B1-29CD1BFCDE92}" destId="{5F2179F5-EA94-6445-A397-02C295C02426}" srcOrd="1" destOrd="0" presId="urn:microsoft.com/office/officeart/2005/8/layout/hierarchy1"/>
    <dgm:cxn modelId="{852D969E-791B-BA46-B208-AED03A5F2073}" type="presParOf" srcId="{6B4CDDD0-ABC5-0D49-A959-349978FD7559}" destId="{301BC221-5B0E-484F-9716-0F0559F88EA3}" srcOrd="1" destOrd="0" presId="urn:microsoft.com/office/officeart/2005/8/layout/hierarchy1"/>
    <dgm:cxn modelId="{81810123-6730-7B47-8838-EEDA9C3C734A}" type="presParOf" srcId="{301BC221-5B0E-484F-9716-0F0559F88EA3}" destId="{3078BCF6-3D25-EA46-9DBA-1914D8332125}" srcOrd="0" destOrd="0" presId="urn:microsoft.com/office/officeart/2005/8/layout/hierarchy1"/>
    <dgm:cxn modelId="{1DA6E5E9-C6B9-144E-AE37-0ED6EDBA16E0}" type="presParOf" srcId="{301BC221-5B0E-484F-9716-0F0559F88EA3}" destId="{2F9895E5-9FD9-304F-B6C8-F510C8B0FFC0}" srcOrd="1" destOrd="0" presId="urn:microsoft.com/office/officeart/2005/8/layout/hierarchy1"/>
    <dgm:cxn modelId="{D5666D80-4DC0-8948-8D1B-3F43F955BFCD}" type="presParOf" srcId="{2F9895E5-9FD9-304F-B6C8-F510C8B0FFC0}" destId="{9B20D9A5-1832-B24D-8F0D-E1C705EBD527}" srcOrd="0" destOrd="0" presId="urn:microsoft.com/office/officeart/2005/8/layout/hierarchy1"/>
    <dgm:cxn modelId="{46656533-ED7A-7547-8120-6B46EEC4D221}" type="presParOf" srcId="{9B20D9A5-1832-B24D-8F0D-E1C705EBD527}" destId="{3BD3F823-806B-1845-8FAF-0DC75FD46A2C}" srcOrd="0" destOrd="0" presId="urn:microsoft.com/office/officeart/2005/8/layout/hierarchy1"/>
    <dgm:cxn modelId="{CDE43DB1-641E-E642-84B5-6DB92FFFE48E}" type="presParOf" srcId="{9B20D9A5-1832-B24D-8F0D-E1C705EBD527}" destId="{B2D9A090-7CB8-A840-9034-6341D24922CF}" srcOrd="1" destOrd="0" presId="urn:microsoft.com/office/officeart/2005/8/layout/hierarchy1"/>
    <dgm:cxn modelId="{010DAA38-2D47-0745-BD94-15AD08C5E0C1}" type="presParOf" srcId="{2F9895E5-9FD9-304F-B6C8-F510C8B0FFC0}" destId="{CCF6B3A3-1E8D-A343-BA08-F85DE9C9B2E5}" srcOrd="1" destOrd="0" presId="urn:microsoft.com/office/officeart/2005/8/layout/hierarchy1"/>
    <dgm:cxn modelId="{2F9ED7EA-E2F4-0B48-B552-8B56767C571A}" type="presParOf" srcId="{301BC221-5B0E-484F-9716-0F0559F88EA3}" destId="{2D4C364F-133F-D149-A589-46596C288F94}" srcOrd="2" destOrd="0" presId="urn:microsoft.com/office/officeart/2005/8/layout/hierarchy1"/>
    <dgm:cxn modelId="{0D0C947A-8B04-1A46-BEE6-1A69891286BD}" type="presParOf" srcId="{301BC221-5B0E-484F-9716-0F0559F88EA3}" destId="{1E5D0D4D-BA2E-D44E-9FE3-E0BCFC3E93CE}" srcOrd="3" destOrd="0" presId="urn:microsoft.com/office/officeart/2005/8/layout/hierarchy1"/>
    <dgm:cxn modelId="{6542F8F4-4036-7341-A3E0-F3B4B29AB2CB}" type="presParOf" srcId="{1E5D0D4D-BA2E-D44E-9FE3-E0BCFC3E93CE}" destId="{7564CE4C-FBF9-BF43-8DB3-96124E030FB7}" srcOrd="0" destOrd="0" presId="urn:microsoft.com/office/officeart/2005/8/layout/hierarchy1"/>
    <dgm:cxn modelId="{3F67C0ED-402E-324B-AE4F-2FFB91E5D798}" type="presParOf" srcId="{7564CE4C-FBF9-BF43-8DB3-96124E030FB7}" destId="{400D8C19-5278-0D41-938C-C7995F85DA3D}" srcOrd="0" destOrd="0" presId="urn:microsoft.com/office/officeart/2005/8/layout/hierarchy1"/>
    <dgm:cxn modelId="{068A76B0-C41A-F543-B942-F7AC21A2817A}" type="presParOf" srcId="{7564CE4C-FBF9-BF43-8DB3-96124E030FB7}" destId="{4AFE2D7E-5A4B-4944-A38B-E29B9386A7B7}" srcOrd="1" destOrd="0" presId="urn:microsoft.com/office/officeart/2005/8/layout/hierarchy1"/>
    <dgm:cxn modelId="{84D12D8E-E453-0546-BC23-E441FD9AB61E}" type="presParOf" srcId="{1E5D0D4D-BA2E-D44E-9FE3-E0BCFC3E93CE}" destId="{86503800-5709-F549-A9EA-36A9CA94EC0E}" srcOrd="1" destOrd="0" presId="urn:microsoft.com/office/officeart/2005/8/layout/hierarchy1"/>
    <dgm:cxn modelId="{403617ED-0E7E-FF47-BFF3-1D94383D2EB0}" type="presParOf" srcId="{86503800-5709-F549-A9EA-36A9CA94EC0E}" destId="{617AAA17-03E0-9F4B-9D55-BA3A95EED8D7}" srcOrd="0" destOrd="0" presId="urn:microsoft.com/office/officeart/2005/8/layout/hierarchy1"/>
    <dgm:cxn modelId="{A3411B61-3ACF-844F-AC0C-85DC0562EC58}" type="presParOf" srcId="{86503800-5709-F549-A9EA-36A9CA94EC0E}" destId="{C6BB15D1-6EAC-D34C-80C5-42C390C627A3}" srcOrd="1" destOrd="0" presId="urn:microsoft.com/office/officeart/2005/8/layout/hierarchy1"/>
    <dgm:cxn modelId="{68293467-C502-E749-8BFE-25AC1100C722}" type="presParOf" srcId="{C6BB15D1-6EAC-D34C-80C5-42C390C627A3}" destId="{3F8FA3C7-4B9C-7145-B0DC-42FC0BF1156C}" srcOrd="0" destOrd="0" presId="urn:microsoft.com/office/officeart/2005/8/layout/hierarchy1"/>
    <dgm:cxn modelId="{AC960EE8-00CA-524F-9DCB-BC5159B19D07}" type="presParOf" srcId="{3F8FA3C7-4B9C-7145-B0DC-42FC0BF1156C}" destId="{91462A2B-DD66-B44E-8D93-641CC35634F7}" srcOrd="0" destOrd="0" presId="urn:microsoft.com/office/officeart/2005/8/layout/hierarchy1"/>
    <dgm:cxn modelId="{B995E654-1AFC-0B49-AE27-965231FE6AFA}" type="presParOf" srcId="{3F8FA3C7-4B9C-7145-B0DC-42FC0BF1156C}" destId="{7499CEC8-87A7-8F49-985F-1F9A662A5334}" srcOrd="1" destOrd="0" presId="urn:microsoft.com/office/officeart/2005/8/layout/hierarchy1"/>
    <dgm:cxn modelId="{D3D5D067-6B10-3F44-8B48-9B7DD9EB149D}" type="presParOf" srcId="{C6BB15D1-6EAC-D34C-80C5-42C390C627A3}" destId="{E78EF817-522F-8C40-BBA2-BB172E6AD87D}" srcOrd="1" destOrd="0" presId="urn:microsoft.com/office/officeart/2005/8/layout/hierarchy1"/>
    <dgm:cxn modelId="{79C2F7D5-2F83-EA41-BA73-9B565C275E58}" type="presParOf" srcId="{86503800-5709-F549-A9EA-36A9CA94EC0E}" destId="{1ECBDE29-51A8-7D4F-AD97-F316DB423F7D}" srcOrd="2" destOrd="0" presId="urn:microsoft.com/office/officeart/2005/8/layout/hierarchy1"/>
    <dgm:cxn modelId="{6E6E707F-F80E-7240-8D40-AE274E19D785}" type="presParOf" srcId="{86503800-5709-F549-A9EA-36A9CA94EC0E}" destId="{80C9430E-FF27-B04F-9418-24EF538151AE}" srcOrd="3" destOrd="0" presId="urn:microsoft.com/office/officeart/2005/8/layout/hierarchy1"/>
    <dgm:cxn modelId="{2D823449-2D9C-904E-A0DF-97BA97262B7B}" type="presParOf" srcId="{80C9430E-FF27-B04F-9418-24EF538151AE}" destId="{4927132A-882F-9640-BDBF-BA544AF55352}" srcOrd="0" destOrd="0" presId="urn:microsoft.com/office/officeart/2005/8/layout/hierarchy1"/>
    <dgm:cxn modelId="{290CA40A-55B2-3B41-A214-DBA608FFACDE}" type="presParOf" srcId="{4927132A-882F-9640-BDBF-BA544AF55352}" destId="{1D0BE860-C67A-B04D-B516-0C44CA34A6AA}" srcOrd="0" destOrd="0" presId="urn:microsoft.com/office/officeart/2005/8/layout/hierarchy1"/>
    <dgm:cxn modelId="{97F33228-2C77-7E49-8014-DE361725F177}" type="presParOf" srcId="{4927132A-882F-9640-BDBF-BA544AF55352}" destId="{F0FEF5A9-A570-D548-B11B-32B1A88EC494}" srcOrd="1" destOrd="0" presId="urn:microsoft.com/office/officeart/2005/8/layout/hierarchy1"/>
    <dgm:cxn modelId="{5E4FB38A-3E8F-2F47-BA3D-8836C60E891F}" type="presParOf" srcId="{80C9430E-FF27-B04F-9418-24EF538151AE}" destId="{B8B345FE-4986-5348-B38E-968D84AC378F}" srcOrd="1" destOrd="0" presId="urn:microsoft.com/office/officeart/2005/8/layout/hierarchy1"/>
    <dgm:cxn modelId="{8BF1ADDB-401E-6B43-B938-8D85A086A633}" type="presParOf" srcId="{B8B345FE-4986-5348-B38E-968D84AC378F}" destId="{3F3AC89E-6C1A-0347-9194-A62DDAF29CC8}" srcOrd="0" destOrd="0" presId="urn:microsoft.com/office/officeart/2005/8/layout/hierarchy1"/>
    <dgm:cxn modelId="{447A1B61-FFF1-DB4F-BA09-37582ACDA15D}" type="presParOf" srcId="{B8B345FE-4986-5348-B38E-968D84AC378F}" destId="{EC060CD4-DE7C-A14C-97FF-623F79CCD506}" srcOrd="1" destOrd="0" presId="urn:microsoft.com/office/officeart/2005/8/layout/hierarchy1"/>
    <dgm:cxn modelId="{43A1613D-BFB4-A348-BA31-9010F18088AE}" type="presParOf" srcId="{EC060CD4-DE7C-A14C-97FF-623F79CCD506}" destId="{50B96493-EC00-6D4A-BF72-CC1944C5C6B0}" srcOrd="0" destOrd="0" presId="urn:microsoft.com/office/officeart/2005/8/layout/hierarchy1"/>
    <dgm:cxn modelId="{045E868F-8F5E-8144-92A8-7C5647282412}" type="presParOf" srcId="{50B96493-EC00-6D4A-BF72-CC1944C5C6B0}" destId="{DCBD7C4B-C106-DB49-BF0E-EAE63D10D02F}" srcOrd="0" destOrd="0" presId="urn:microsoft.com/office/officeart/2005/8/layout/hierarchy1"/>
    <dgm:cxn modelId="{D65BA646-36E0-E445-BD80-B7D22B354E19}" type="presParOf" srcId="{50B96493-EC00-6D4A-BF72-CC1944C5C6B0}" destId="{C940DFCD-3FDD-BF42-AD66-D5FC08D5046B}" srcOrd="1" destOrd="0" presId="urn:microsoft.com/office/officeart/2005/8/layout/hierarchy1"/>
    <dgm:cxn modelId="{4B410FCA-E28E-6D40-9102-76512E25C221}" type="presParOf" srcId="{EC060CD4-DE7C-A14C-97FF-623F79CCD506}" destId="{BFE61B53-40CC-BC49-A897-25D16C916A76}" srcOrd="1" destOrd="0" presId="urn:microsoft.com/office/officeart/2005/8/layout/hierarchy1"/>
    <dgm:cxn modelId="{413B562A-E3A9-B142-AA4A-1D552B181CBB}" type="presParOf" srcId="{B8B345FE-4986-5348-B38E-968D84AC378F}" destId="{569A4360-ED17-3144-A543-5944D6EDEB4E}" srcOrd="2" destOrd="0" presId="urn:microsoft.com/office/officeart/2005/8/layout/hierarchy1"/>
    <dgm:cxn modelId="{25C5E270-1FB6-DF4E-93D4-F4BCF43E7762}" type="presParOf" srcId="{B8B345FE-4986-5348-B38E-968D84AC378F}" destId="{FD1F7899-57BC-1941-93AB-1509715D1102}" srcOrd="3" destOrd="0" presId="urn:microsoft.com/office/officeart/2005/8/layout/hierarchy1"/>
    <dgm:cxn modelId="{5A8FC565-FC01-0640-A9EE-5ECC41924C89}" type="presParOf" srcId="{FD1F7899-57BC-1941-93AB-1509715D1102}" destId="{24FED57E-0E9F-A141-98AB-C3743FE8CA9C}" srcOrd="0" destOrd="0" presId="urn:microsoft.com/office/officeart/2005/8/layout/hierarchy1"/>
    <dgm:cxn modelId="{B07F2B00-DE42-CC48-B6BB-2B8C7C4FB6ED}" type="presParOf" srcId="{24FED57E-0E9F-A141-98AB-C3743FE8CA9C}" destId="{E4D53E65-0142-DF44-8B5D-AE4050846412}" srcOrd="0" destOrd="0" presId="urn:microsoft.com/office/officeart/2005/8/layout/hierarchy1"/>
    <dgm:cxn modelId="{BC6E2C07-2E36-2843-9BEA-6E90F36232F8}" type="presParOf" srcId="{24FED57E-0E9F-A141-98AB-C3743FE8CA9C}" destId="{0EEE4BA3-70AA-C749-96F2-3A133823CA8F}" srcOrd="1" destOrd="0" presId="urn:microsoft.com/office/officeart/2005/8/layout/hierarchy1"/>
    <dgm:cxn modelId="{4485C4CC-911D-114F-9EFB-F4DABB5CF538}" type="presParOf" srcId="{FD1F7899-57BC-1941-93AB-1509715D1102}" destId="{FF9A34FD-A528-3744-A7A1-67D6B1A6C02B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E09760D-5540-C845-8C7F-75E5548491A5}" type="doc">
      <dgm:prSet loTypeId="urn:microsoft.com/office/officeart/2005/8/layout/hierarchy1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924422B1-2C6B-054F-99C1-DD942848B976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87AE370F-6A8E-9B4F-AD4C-E274B97C323B}" type="parTrans" cxnId="{485BAF1B-5216-1046-8117-28582321FABF}">
      <dgm:prSet/>
      <dgm:spPr/>
      <dgm:t>
        <a:bodyPr/>
        <a:lstStyle/>
        <a:p>
          <a:endParaRPr lang="it-IT"/>
        </a:p>
      </dgm:t>
    </dgm:pt>
    <dgm:pt modelId="{4D178371-FFB3-D342-BF72-446FC5373A5B}" type="sibTrans" cxnId="{485BAF1B-5216-1046-8117-28582321FABF}">
      <dgm:prSet/>
      <dgm:spPr/>
      <dgm:t>
        <a:bodyPr/>
        <a:lstStyle/>
        <a:p>
          <a:endParaRPr lang="it-IT"/>
        </a:p>
      </dgm:t>
    </dgm:pt>
    <dgm:pt modelId="{1CE01F19-97E1-084A-B29F-75005FB31AFC}">
      <dgm:prSet phldrT="[Testo]"/>
      <dgm:spPr/>
      <dgm:t>
        <a:bodyPr/>
        <a:lstStyle/>
        <a:p>
          <a:endParaRPr lang="it-IT" dirty="0"/>
        </a:p>
      </dgm:t>
    </dgm:pt>
    <dgm:pt modelId="{7CC99660-0126-3B49-9A55-480E9358B052}" type="parTrans" cxnId="{97FA1653-CD1E-7441-AACE-BAD96F520D6D}">
      <dgm:prSet/>
      <dgm:spPr/>
      <dgm:t>
        <a:bodyPr/>
        <a:lstStyle/>
        <a:p>
          <a:endParaRPr lang="it-IT"/>
        </a:p>
      </dgm:t>
    </dgm:pt>
    <dgm:pt modelId="{8EE4B848-B584-A34D-8FDE-64C20929C6D3}" type="sibTrans" cxnId="{97FA1653-CD1E-7441-AACE-BAD96F520D6D}">
      <dgm:prSet/>
      <dgm:spPr/>
      <dgm:t>
        <a:bodyPr/>
        <a:lstStyle/>
        <a:p>
          <a:endParaRPr lang="it-IT"/>
        </a:p>
      </dgm:t>
    </dgm:pt>
    <dgm:pt modelId="{D4FBB895-DAE7-EE48-93BC-CFFC237878E6}">
      <dgm:prSet phldrT="[Testo]"/>
      <dgm:spPr/>
      <dgm:t>
        <a:bodyPr/>
        <a:lstStyle/>
        <a:p>
          <a:endParaRPr lang="it-IT" dirty="0"/>
        </a:p>
      </dgm:t>
    </dgm:pt>
    <dgm:pt modelId="{F6E3E429-E42E-8942-A4BC-147625833811}" type="parTrans" cxnId="{5CD657DE-813A-B649-AB06-7B1D78EA8E9A}">
      <dgm:prSet/>
      <dgm:spPr/>
      <dgm:t>
        <a:bodyPr/>
        <a:lstStyle/>
        <a:p>
          <a:endParaRPr lang="it-IT"/>
        </a:p>
      </dgm:t>
    </dgm:pt>
    <dgm:pt modelId="{3EB8368A-BD7B-2D4C-BCF4-41BF5713BDEC}" type="sibTrans" cxnId="{5CD657DE-813A-B649-AB06-7B1D78EA8E9A}">
      <dgm:prSet/>
      <dgm:spPr/>
      <dgm:t>
        <a:bodyPr/>
        <a:lstStyle/>
        <a:p>
          <a:endParaRPr lang="it-IT"/>
        </a:p>
      </dgm:t>
    </dgm:pt>
    <dgm:pt modelId="{07CAEC64-F61D-F14A-B4E5-88F7BDA97A56}">
      <dgm:prSet phldrT="[Testo]"/>
      <dgm:spPr/>
      <dgm:t>
        <a:bodyPr/>
        <a:lstStyle/>
        <a:p>
          <a:endParaRPr lang="it-IT" dirty="0"/>
        </a:p>
      </dgm:t>
    </dgm:pt>
    <dgm:pt modelId="{FC6D00AB-EAE2-B543-B783-1B3A5348D426}" type="parTrans" cxnId="{D8C25CED-CC41-DF42-8849-F614FC199D57}">
      <dgm:prSet/>
      <dgm:spPr/>
      <dgm:t>
        <a:bodyPr/>
        <a:lstStyle/>
        <a:p>
          <a:endParaRPr lang="it-IT"/>
        </a:p>
      </dgm:t>
    </dgm:pt>
    <dgm:pt modelId="{C0C0A336-F1A4-D345-8845-02A8E8A1C43B}" type="sibTrans" cxnId="{D8C25CED-CC41-DF42-8849-F614FC199D57}">
      <dgm:prSet/>
      <dgm:spPr/>
      <dgm:t>
        <a:bodyPr/>
        <a:lstStyle/>
        <a:p>
          <a:endParaRPr lang="it-IT"/>
        </a:p>
      </dgm:t>
    </dgm:pt>
    <dgm:pt modelId="{B8333932-EE74-FD46-BB30-920BE139A5DD}">
      <dgm:prSet phldrT="[Testo]"/>
      <dgm:spPr/>
      <dgm:t>
        <a:bodyPr/>
        <a:lstStyle/>
        <a:p>
          <a:endParaRPr lang="it-IT" dirty="0"/>
        </a:p>
      </dgm:t>
    </dgm:pt>
    <dgm:pt modelId="{5626724F-6499-2A4B-AA5E-E1965A82BC0A}" type="parTrans" cxnId="{35ED5AAB-AF3C-ED4E-9A8D-1CE462C7FF26}">
      <dgm:prSet/>
      <dgm:spPr/>
      <dgm:t>
        <a:bodyPr/>
        <a:lstStyle/>
        <a:p>
          <a:endParaRPr lang="it-IT"/>
        </a:p>
      </dgm:t>
    </dgm:pt>
    <dgm:pt modelId="{645D00E4-8369-8347-8EFA-A53D5227D3B8}" type="sibTrans" cxnId="{35ED5AAB-AF3C-ED4E-9A8D-1CE462C7FF26}">
      <dgm:prSet/>
      <dgm:spPr/>
      <dgm:t>
        <a:bodyPr/>
        <a:lstStyle/>
        <a:p>
          <a:endParaRPr lang="it-IT"/>
        </a:p>
      </dgm:t>
    </dgm:pt>
    <dgm:pt modelId="{A7252BDE-9D16-3744-8835-170614588E5E}">
      <dgm:prSet phldrT="[Testo]"/>
      <dgm:spPr/>
      <dgm:t>
        <a:bodyPr/>
        <a:lstStyle/>
        <a:p>
          <a:endParaRPr lang="it-IT" dirty="0"/>
        </a:p>
      </dgm:t>
    </dgm:pt>
    <dgm:pt modelId="{03E9D97A-59CF-0E47-8FE0-9E38DCBCDCE3}" type="parTrans" cxnId="{84313EA2-DED4-484E-B355-5DE9867A4806}">
      <dgm:prSet/>
      <dgm:spPr/>
      <dgm:t>
        <a:bodyPr/>
        <a:lstStyle/>
        <a:p>
          <a:endParaRPr lang="it-IT"/>
        </a:p>
      </dgm:t>
    </dgm:pt>
    <dgm:pt modelId="{F1A1713E-46C2-F44D-8716-5398124134D6}" type="sibTrans" cxnId="{84313EA2-DED4-484E-B355-5DE9867A4806}">
      <dgm:prSet/>
      <dgm:spPr/>
      <dgm:t>
        <a:bodyPr/>
        <a:lstStyle/>
        <a:p>
          <a:endParaRPr lang="it-IT"/>
        </a:p>
      </dgm:t>
    </dgm:pt>
    <dgm:pt modelId="{6EA9621F-2EE6-6D42-9194-B8AAD3131C78}">
      <dgm:prSet phldrT="[Testo]"/>
      <dgm:spPr/>
      <dgm:t>
        <a:bodyPr/>
        <a:lstStyle/>
        <a:p>
          <a:endParaRPr lang="it-IT" dirty="0"/>
        </a:p>
      </dgm:t>
    </dgm:pt>
    <dgm:pt modelId="{F9F884EA-94A8-D04D-8DC8-15F7C0E4C43F}" type="parTrans" cxnId="{5F6346D6-8301-0F4F-9689-8540290F916B}">
      <dgm:prSet/>
      <dgm:spPr/>
      <dgm:t>
        <a:bodyPr/>
        <a:lstStyle/>
        <a:p>
          <a:endParaRPr lang="it-IT"/>
        </a:p>
      </dgm:t>
    </dgm:pt>
    <dgm:pt modelId="{936A78CB-82F5-CF4A-A85D-72B6F917D0C9}" type="sibTrans" cxnId="{5F6346D6-8301-0F4F-9689-8540290F916B}">
      <dgm:prSet/>
      <dgm:spPr/>
      <dgm:t>
        <a:bodyPr/>
        <a:lstStyle/>
        <a:p>
          <a:endParaRPr lang="it-IT"/>
        </a:p>
      </dgm:t>
    </dgm:pt>
    <dgm:pt modelId="{F6378306-6426-3349-9F60-A5B38B0745ED}">
      <dgm:prSet phldrT="[Testo]"/>
      <dgm:spPr/>
      <dgm:t>
        <a:bodyPr/>
        <a:lstStyle/>
        <a:p>
          <a:endParaRPr lang="it-IT" dirty="0"/>
        </a:p>
      </dgm:t>
    </dgm:pt>
    <dgm:pt modelId="{94A15882-3398-9B45-A402-FE7F3384B1D8}" type="parTrans" cxnId="{D36C3078-A3BB-394B-A622-9E61919E3C81}">
      <dgm:prSet/>
      <dgm:spPr/>
      <dgm:t>
        <a:bodyPr/>
        <a:lstStyle/>
        <a:p>
          <a:endParaRPr lang="it-IT"/>
        </a:p>
      </dgm:t>
    </dgm:pt>
    <dgm:pt modelId="{031578CD-CDAD-914E-A2CF-632E63F39504}" type="sibTrans" cxnId="{D36C3078-A3BB-394B-A622-9E61919E3C81}">
      <dgm:prSet/>
      <dgm:spPr/>
      <dgm:t>
        <a:bodyPr/>
        <a:lstStyle/>
        <a:p>
          <a:endParaRPr lang="it-IT"/>
        </a:p>
      </dgm:t>
    </dgm:pt>
    <dgm:pt modelId="{7158FBA0-06FA-D64E-865E-93CF7F8A7356}">
      <dgm:prSet phldrT="[Testo]"/>
      <dgm:spPr/>
      <dgm:t>
        <a:bodyPr/>
        <a:lstStyle/>
        <a:p>
          <a:endParaRPr lang="it-IT" dirty="0"/>
        </a:p>
      </dgm:t>
    </dgm:pt>
    <dgm:pt modelId="{77E3A09E-5F16-A345-B2BC-1E6F53CEDB80}" type="parTrans" cxnId="{FB111DAC-D4BA-7748-BCC0-24226F9582DD}">
      <dgm:prSet/>
      <dgm:spPr/>
      <dgm:t>
        <a:bodyPr/>
        <a:lstStyle/>
        <a:p>
          <a:endParaRPr lang="it-IT"/>
        </a:p>
      </dgm:t>
    </dgm:pt>
    <dgm:pt modelId="{722619AC-CEA7-6A4C-9198-133AF77C68F3}" type="sibTrans" cxnId="{FB111DAC-D4BA-7748-BCC0-24226F9582DD}">
      <dgm:prSet/>
      <dgm:spPr/>
      <dgm:t>
        <a:bodyPr/>
        <a:lstStyle/>
        <a:p>
          <a:endParaRPr lang="it-IT"/>
        </a:p>
      </dgm:t>
    </dgm:pt>
    <dgm:pt modelId="{06A40203-50A7-1A47-A66F-5E02F4C2C3AD}">
      <dgm:prSet phldrT="[Testo]"/>
      <dgm:spPr/>
      <dgm:t>
        <a:bodyPr/>
        <a:lstStyle/>
        <a:p>
          <a:endParaRPr lang="it-IT" dirty="0"/>
        </a:p>
      </dgm:t>
    </dgm:pt>
    <dgm:pt modelId="{D6FF6470-FFBA-B24F-BD35-B1271BCAE778}" type="parTrans" cxnId="{BE2EAB60-44FE-4B45-BA28-0DA6ECEF7125}">
      <dgm:prSet/>
      <dgm:spPr/>
      <dgm:t>
        <a:bodyPr/>
        <a:lstStyle/>
        <a:p>
          <a:endParaRPr lang="it-IT"/>
        </a:p>
      </dgm:t>
    </dgm:pt>
    <dgm:pt modelId="{0D10005B-6F6F-9340-AB46-F15A4000C917}" type="sibTrans" cxnId="{BE2EAB60-44FE-4B45-BA28-0DA6ECEF7125}">
      <dgm:prSet/>
      <dgm:spPr/>
      <dgm:t>
        <a:bodyPr/>
        <a:lstStyle/>
        <a:p>
          <a:endParaRPr lang="it-IT"/>
        </a:p>
      </dgm:t>
    </dgm:pt>
    <dgm:pt modelId="{9DCCF369-2924-8249-B490-46D71EF4A0A9}">
      <dgm:prSet phldrT="[Testo]"/>
      <dgm:spPr/>
      <dgm:t>
        <a:bodyPr/>
        <a:lstStyle/>
        <a:p>
          <a:endParaRPr lang="it-IT" dirty="0"/>
        </a:p>
      </dgm:t>
    </dgm:pt>
    <dgm:pt modelId="{4982AD80-06C0-EB47-9D60-78AEDF07E38E}" type="parTrans" cxnId="{8286D39B-1946-7042-B1E9-44AF72A6AF10}">
      <dgm:prSet/>
      <dgm:spPr/>
      <dgm:t>
        <a:bodyPr/>
        <a:lstStyle/>
        <a:p>
          <a:endParaRPr lang="it-IT"/>
        </a:p>
      </dgm:t>
    </dgm:pt>
    <dgm:pt modelId="{5FF98440-0DC7-A249-9DF8-B2A7031A1406}" type="sibTrans" cxnId="{8286D39B-1946-7042-B1E9-44AF72A6AF10}">
      <dgm:prSet/>
      <dgm:spPr/>
      <dgm:t>
        <a:bodyPr/>
        <a:lstStyle/>
        <a:p>
          <a:endParaRPr lang="it-IT"/>
        </a:p>
      </dgm:t>
    </dgm:pt>
    <dgm:pt modelId="{1A2526CB-1B1B-C442-B53C-21D10CEB8D94}">
      <dgm:prSet phldrT="[Testo]"/>
      <dgm:spPr/>
      <dgm:t>
        <a:bodyPr/>
        <a:lstStyle/>
        <a:p>
          <a:endParaRPr lang="it-IT" dirty="0"/>
        </a:p>
      </dgm:t>
    </dgm:pt>
    <dgm:pt modelId="{7C86BB4C-6A77-094E-AF71-1711CA6F92F7}" type="parTrans" cxnId="{7E70EC52-BB32-AC4C-8461-5B3C06DD9171}">
      <dgm:prSet/>
      <dgm:spPr/>
      <dgm:t>
        <a:bodyPr/>
        <a:lstStyle/>
        <a:p>
          <a:endParaRPr lang="it-IT"/>
        </a:p>
      </dgm:t>
    </dgm:pt>
    <dgm:pt modelId="{8C85F337-0223-E046-90E1-F633D40E3765}" type="sibTrans" cxnId="{7E70EC52-BB32-AC4C-8461-5B3C06DD9171}">
      <dgm:prSet/>
      <dgm:spPr/>
      <dgm:t>
        <a:bodyPr/>
        <a:lstStyle/>
        <a:p>
          <a:endParaRPr lang="it-IT"/>
        </a:p>
      </dgm:t>
    </dgm:pt>
    <dgm:pt modelId="{A25C4ACB-FCE4-BC47-BC6B-A71C25249472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186D59AE-FC5D-2B49-9568-F91FD0497ED9}" type="sibTrans" cxnId="{27DCAE5B-8215-6443-80E0-D540C872DE89}">
      <dgm:prSet/>
      <dgm:spPr/>
      <dgm:t>
        <a:bodyPr/>
        <a:lstStyle/>
        <a:p>
          <a:endParaRPr lang="it-IT"/>
        </a:p>
      </dgm:t>
    </dgm:pt>
    <dgm:pt modelId="{0B007A73-777E-D641-AA7F-48D176C6E1B6}" type="parTrans" cxnId="{27DCAE5B-8215-6443-80E0-D540C872DE89}">
      <dgm:prSet/>
      <dgm:spPr/>
      <dgm:t>
        <a:bodyPr/>
        <a:lstStyle/>
        <a:p>
          <a:endParaRPr lang="it-IT"/>
        </a:p>
      </dgm:t>
    </dgm:pt>
    <dgm:pt modelId="{5EB88AEB-DB08-9143-A970-EEE47F9B0897}" type="pres">
      <dgm:prSet presAssocID="{7E09760D-5540-C845-8C7F-75E5548491A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t-IT"/>
        </a:p>
      </dgm:t>
    </dgm:pt>
    <dgm:pt modelId="{A6CA5013-754A-F44D-802D-0DE115BEFDAD}" type="pres">
      <dgm:prSet presAssocID="{924422B1-2C6B-054F-99C1-DD942848B976}" presName="hierRoot1" presStyleCnt="0"/>
      <dgm:spPr/>
    </dgm:pt>
    <dgm:pt modelId="{DB222CE0-3863-BF40-9C1B-1FFEC9AF8A32}" type="pres">
      <dgm:prSet presAssocID="{924422B1-2C6B-054F-99C1-DD942848B976}" presName="composite" presStyleCnt="0"/>
      <dgm:spPr/>
    </dgm:pt>
    <dgm:pt modelId="{718C2219-A984-E746-A40E-23886821D41E}" type="pres">
      <dgm:prSet presAssocID="{924422B1-2C6B-054F-99C1-DD942848B976}" presName="background" presStyleLbl="node0" presStyleIdx="0" presStyleCnt="1"/>
      <dgm:spPr/>
    </dgm:pt>
    <dgm:pt modelId="{39C4812F-3598-214F-A8FB-2797FF6F1794}" type="pres">
      <dgm:prSet presAssocID="{924422B1-2C6B-054F-99C1-DD942848B976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AD9D442-903A-524D-A946-1B380D48CBF8}" type="pres">
      <dgm:prSet presAssocID="{924422B1-2C6B-054F-99C1-DD942848B976}" presName="hierChild2" presStyleCnt="0"/>
      <dgm:spPr/>
    </dgm:pt>
    <dgm:pt modelId="{1AE2FABE-8D56-5D43-A663-DEF620B6A300}" type="pres">
      <dgm:prSet presAssocID="{0B007A73-777E-D641-AA7F-48D176C6E1B6}" presName="Name10" presStyleLbl="parChTrans1D2" presStyleIdx="0" presStyleCnt="2"/>
      <dgm:spPr/>
      <dgm:t>
        <a:bodyPr/>
        <a:lstStyle/>
        <a:p>
          <a:endParaRPr lang="it-IT"/>
        </a:p>
      </dgm:t>
    </dgm:pt>
    <dgm:pt modelId="{3F825FBD-839C-EE49-B91A-2242D099CF1B}" type="pres">
      <dgm:prSet presAssocID="{A25C4ACB-FCE4-BC47-BC6B-A71C25249472}" presName="hierRoot2" presStyleCnt="0"/>
      <dgm:spPr/>
    </dgm:pt>
    <dgm:pt modelId="{7B89EF63-0D05-B642-B74B-3366A6BA5B27}" type="pres">
      <dgm:prSet presAssocID="{A25C4ACB-FCE4-BC47-BC6B-A71C25249472}" presName="composite2" presStyleCnt="0"/>
      <dgm:spPr/>
    </dgm:pt>
    <dgm:pt modelId="{48FD3A90-B7F4-E44C-A4C2-063704658490}" type="pres">
      <dgm:prSet presAssocID="{A25C4ACB-FCE4-BC47-BC6B-A71C25249472}" presName="background2" presStyleLbl="node2" presStyleIdx="0" presStyleCnt="2"/>
      <dgm:spPr/>
    </dgm:pt>
    <dgm:pt modelId="{00075A76-D4C6-574D-BAEB-DE6E98907A31}" type="pres">
      <dgm:prSet presAssocID="{A25C4ACB-FCE4-BC47-BC6B-A71C25249472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080EF59-F53C-0A4F-B130-86CDEB575673}" type="pres">
      <dgm:prSet presAssocID="{A25C4ACB-FCE4-BC47-BC6B-A71C25249472}" presName="hierChild3" presStyleCnt="0"/>
      <dgm:spPr/>
    </dgm:pt>
    <dgm:pt modelId="{319C9B44-DD84-C94D-B392-8A550F044134}" type="pres">
      <dgm:prSet presAssocID="{7CC99660-0126-3B49-9A55-480E9358B052}" presName="Name17" presStyleLbl="parChTrans1D3" presStyleIdx="0" presStyleCnt="4"/>
      <dgm:spPr/>
      <dgm:t>
        <a:bodyPr/>
        <a:lstStyle/>
        <a:p>
          <a:endParaRPr lang="it-IT"/>
        </a:p>
      </dgm:t>
    </dgm:pt>
    <dgm:pt modelId="{20312CD3-7483-984E-A9F2-74503EAB39EE}" type="pres">
      <dgm:prSet presAssocID="{1CE01F19-97E1-084A-B29F-75005FB31AFC}" presName="hierRoot3" presStyleCnt="0"/>
      <dgm:spPr/>
    </dgm:pt>
    <dgm:pt modelId="{AD95C645-09B0-424C-8987-52B1AACAD73D}" type="pres">
      <dgm:prSet presAssocID="{1CE01F19-97E1-084A-B29F-75005FB31AFC}" presName="composite3" presStyleCnt="0"/>
      <dgm:spPr/>
    </dgm:pt>
    <dgm:pt modelId="{1ED7C65E-1D3B-6345-B3CC-B2F5CCB9533D}" type="pres">
      <dgm:prSet presAssocID="{1CE01F19-97E1-084A-B29F-75005FB31AFC}" presName="background3" presStyleLbl="node3" presStyleIdx="0" presStyleCnt="4"/>
      <dgm:spPr/>
    </dgm:pt>
    <dgm:pt modelId="{47D30D24-E455-3549-A4CC-5E1FD484A4EA}" type="pres">
      <dgm:prSet presAssocID="{1CE01F19-97E1-084A-B29F-75005FB31AFC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8893E42-7886-E643-9B3B-5DDE43307BE0}" type="pres">
      <dgm:prSet presAssocID="{1CE01F19-97E1-084A-B29F-75005FB31AFC}" presName="hierChild4" presStyleCnt="0"/>
      <dgm:spPr/>
    </dgm:pt>
    <dgm:pt modelId="{2511ADF2-5D54-504D-995D-02149F0E8D5D}" type="pres">
      <dgm:prSet presAssocID="{4982AD80-06C0-EB47-9D60-78AEDF07E38E}" presName="Name23" presStyleLbl="parChTrans1D4" presStyleIdx="0" presStyleCnt="6"/>
      <dgm:spPr/>
      <dgm:t>
        <a:bodyPr/>
        <a:lstStyle/>
        <a:p>
          <a:endParaRPr lang="it-IT"/>
        </a:p>
      </dgm:t>
    </dgm:pt>
    <dgm:pt modelId="{8890CCC1-65D8-D248-A9B2-C9A6641F24AA}" type="pres">
      <dgm:prSet presAssocID="{9DCCF369-2924-8249-B490-46D71EF4A0A9}" presName="hierRoot4" presStyleCnt="0"/>
      <dgm:spPr/>
    </dgm:pt>
    <dgm:pt modelId="{B83ACE29-BDED-9D4F-875A-24D175DF9367}" type="pres">
      <dgm:prSet presAssocID="{9DCCF369-2924-8249-B490-46D71EF4A0A9}" presName="composite4" presStyleCnt="0"/>
      <dgm:spPr/>
    </dgm:pt>
    <dgm:pt modelId="{5A931F0C-EC0A-AA4B-878A-739A557124CF}" type="pres">
      <dgm:prSet presAssocID="{9DCCF369-2924-8249-B490-46D71EF4A0A9}" presName="background4" presStyleLbl="node4" presStyleIdx="0" presStyleCnt="6"/>
      <dgm:spPr/>
    </dgm:pt>
    <dgm:pt modelId="{3FB3025D-E928-9949-B8E0-8FD54688D26E}" type="pres">
      <dgm:prSet presAssocID="{9DCCF369-2924-8249-B490-46D71EF4A0A9}" presName="text4" presStyleLbl="fgAcc4" presStyleIdx="0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C107ABD-6927-404F-9CCD-0CC5DD9F6408}" type="pres">
      <dgm:prSet presAssocID="{9DCCF369-2924-8249-B490-46D71EF4A0A9}" presName="hierChild5" presStyleCnt="0"/>
      <dgm:spPr/>
    </dgm:pt>
    <dgm:pt modelId="{C7807359-D819-3743-8264-E768B451B89E}" type="pres">
      <dgm:prSet presAssocID="{7C86BB4C-6A77-094E-AF71-1711CA6F92F7}" presName="Name23" presStyleLbl="parChTrans1D4" presStyleIdx="1" presStyleCnt="6"/>
      <dgm:spPr/>
      <dgm:t>
        <a:bodyPr/>
        <a:lstStyle/>
        <a:p>
          <a:endParaRPr lang="it-IT"/>
        </a:p>
      </dgm:t>
    </dgm:pt>
    <dgm:pt modelId="{130FE8D5-1CA2-034D-BE7C-659ABD4542F5}" type="pres">
      <dgm:prSet presAssocID="{1A2526CB-1B1B-C442-B53C-21D10CEB8D94}" presName="hierRoot4" presStyleCnt="0"/>
      <dgm:spPr/>
    </dgm:pt>
    <dgm:pt modelId="{2E524C50-1572-E344-9AEC-B668F3678ED9}" type="pres">
      <dgm:prSet presAssocID="{1A2526CB-1B1B-C442-B53C-21D10CEB8D94}" presName="composite4" presStyleCnt="0"/>
      <dgm:spPr/>
    </dgm:pt>
    <dgm:pt modelId="{BC588244-F1F1-3343-9F40-77D35F97E7BA}" type="pres">
      <dgm:prSet presAssocID="{1A2526CB-1B1B-C442-B53C-21D10CEB8D94}" presName="background4" presStyleLbl="node4" presStyleIdx="1" presStyleCnt="6"/>
      <dgm:spPr/>
    </dgm:pt>
    <dgm:pt modelId="{4AF6A7D0-01B4-6E4F-9FBC-05165F129E07}" type="pres">
      <dgm:prSet presAssocID="{1A2526CB-1B1B-C442-B53C-21D10CEB8D94}" presName="text4" presStyleLbl="fgAcc4" presStyleIdx="1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D3ADFDD-573B-4A47-A293-DB4CBF84158C}" type="pres">
      <dgm:prSet presAssocID="{1A2526CB-1B1B-C442-B53C-21D10CEB8D94}" presName="hierChild5" presStyleCnt="0"/>
      <dgm:spPr/>
    </dgm:pt>
    <dgm:pt modelId="{1A5F8815-7942-8D4D-993C-5400046A818D}" type="pres">
      <dgm:prSet presAssocID="{F6E3E429-E42E-8942-A4BC-147625833811}" presName="Name17" presStyleLbl="parChTrans1D3" presStyleIdx="1" presStyleCnt="4"/>
      <dgm:spPr/>
      <dgm:t>
        <a:bodyPr/>
        <a:lstStyle/>
        <a:p>
          <a:endParaRPr lang="it-IT"/>
        </a:p>
      </dgm:t>
    </dgm:pt>
    <dgm:pt modelId="{0C5A60C7-330F-5B46-AB89-B60A4E7558A2}" type="pres">
      <dgm:prSet presAssocID="{D4FBB895-DAE7-EE48-93BC-CFFC237878E6}" presName="hierRoot3" presStyleCnt="0"/>
      <dgm:spPr/>
    </dgm:pt>
    <dgm:pt modelId="{7228C52B-D112-4D4D-B817-1A03EA87FEB9}" type="pres">
      <dgm:prSet presAssocID="{D4FBB895-DAE7-EE48-93BC-CFFC237878E6}" presName="composite3" presStyleCnt="0"/>
      <dgm:spPr/>
    </dgm:pt>
    <dgm:pt modelId="{769C379D-4670-0845-B264-E1292A25D346}" type="pres">
      <dgm:prSet presAssocID="{D4FBB895-DAE7-EE48-93BC-CFFC237878E6}" presName="background3" presStyleLbl="node3" presStyleIdx="1" presStyleCnt="4"/>
      <dgm:spPr/>
    </dgm:pt>
    <dgm:pt modelId="{F5E14009-B592-5F45-86FE-F0F4AD703847}" type="pres">
      <dgm:prSet presAssocID="{D4FBB895-DAE7-EE48-93BC-CFFC237878E6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F9E9F14-41A0-BB47-B033-BF2638E4EC61}" type="pres">
      <dgm:prSet presAssocID="{D4FBB895-DAE7-EE48-93BC-CFFC237878E6}" presName="hierChild4" presStyleCnt="0"/>
      <dgm:spPr/>
    </dgm:pt>
    <dgm:pt modelId="{A3BDC22C-9592-0D4C-A78C-1CEEA151B774}" type="pres">
      <dgm:prSet presAssocID="{FC6D00AB-EAE2-B543-B783-1B3A5348D426}" presName="Name10" presStyleLbl="parChTrans1D2" presStyleIdx="1" presStyleCnt="2"/>
      <dgm:spPr/>
      <dgm:t>
        <a:bodyPr/>
        <a:lstStyle/>
        <a:p>
          <a:endParaRPr lang="it-IT"/>
        </a:p>
      </dgm:t>
    </dgm:pt>
    <dgm:pt modelId="{6B4CDDD0-ABC5-0D49-A959-349978FD7559}" type="pres">
      <dgm:prSet presAssocID="{07CAEC64-F61D-F14A-B4E5-88F7BDA97A56}" presName="hierRoot2" presStyleCnt="0"/>
      <dgm:spPr/>
    </dgm:pt>
    <dgm:pt modelId="{39D24FE0-CB90-7A4A-B5B1-29CD1BFCDE92}" type="pres">
      <dgm:prSet presAssocID="{07CAEC64-F61D-F14A-B4E5-88F7BDA97A56}" presName="composite2" presStyleCnt="0"/>
      <dgm:spPr/>
    </dgm:pt>
    <dgm:pt modelId="{D52591C3-2AD8-D242-B8DE-C967B55E2170}" type="pres">
      <dgm:prSet presAssocID="{07CAEC64-F61D-F14A-B4E5-88F7BDA97A56}" presName="background2" presStyleLbl="node2" presStyleIdx="1" presStyleCnt="2"/>
      <dgm:spPr/>
    </dgm:pt>
    <dgm:pt modelId="{5F2179F5-EA94-6445-A397-02C295C02426}" type="pres">
      <dgm:prSet presAssocID="{07CAEC64-F61D-F14A-B4E5-88F7BDA97A56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01BC221-5B0E-484F-9716-0F0559F88EA3}" type="pres">
      <dgm:prSet presAssocID="{07CAEC64-F61D-F14A-B4E5-88F7BDA97A56}" presName="hierChild3" presStyleCnt="0"/>
      <dgm:spPr/>
    </dgm:pt>
    <dgm:pt modelId="{3078BCF6-3D25-EA46-9DBA-1914D8332125}" type="pres">
      <dgm:prSet presAssocID="{5626724F-6499-2A4B-AA5E-E1965A82BC0A}" presName="Name17" presStyleLbl="parChTrans1D3" presStyleIdx="2" presStyleCnt="4"/>
      <dgm:spPr/>
      <dgm:t>
        <a:bodyPr/>
        <a:lstStyle/>
        <a:p>
          <a:endParaRPr lang="it-IT"/>
        </a:p>
      </dgm:t>
    </dgm:pt>
    <dgm:pt modelId="{2F9895E5-9FD9-304F-B6C8-F510C8B0FFC0}" type="pres">
      <dgm:prSet presAssocID="{B8333932-EE74-FD46-BB30-920BE139A5DD}" presName="hierRoot3" presStyleCnt="0"/>
      <dgm:spPr/>
    </dgm:pt>
    <dgm:pt modelId="{9B20D9A5-1832-B24D-8F0D-E1C705EBD527}" type="pres">
      <dgm:prSet presAssocID="{B8333932-EE74-FD46-BB30-920BE139A5DD}" presName="composite3" presStyleCnt="0"/>
      <dgm:spPr/>
    </dgm:pt>
    <dgm:pt modelId="{3BD3F823-806B-1845-8FAF-0DC75FD46A2C}" type="pres">
      <dgm:prSet presAssocID="{B8333932-EE74-FD46-BB30-920BE139A5DD}" presName="background3" presStyleLbl="node3" presStyleIdx="2" presStyleCnt="4"/>
      <dgm:spPr/>
    </dgm:pt>
    <dgm:pt modelId="{B2D9A090-7CB8-A840-9034-6341D24922CF}" type="pres">
      <dgm:prSet presAssocID="{B8333932-EE74-FD46-BB30-920BE139A5DD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CF6B3A3-1E8D-A343-BA08-F85DE9C9B2E5}" type="pres">
      <dgm:prSet presAssocID="{B8333932-EE74-FD46-BB30-920BE139A5DD}" presName="hierChild4" presStyleCnt="0"/>
      <dgm:spPr/>
    </dgm:pt>
    <dgm:pt modelId="{2D4C364F-133F-D149-A589-46596C288F94}" type="pres">
      <dgm:prSet presAssocID="{03E9D97A-59CF-0E47-8FE0-9E38DCBCDCE3}" presName="Name17" presStyleLbl="parChTrans1D3" presStyleIdx="3" presStyleCnt="4"/>
      <dgm:spPr/>
      <dgm:t>
        <a:bodyPr/>
        <a:lstStyle/>
        <a:p>
          <a:endParaRPr lang="it-IT"/>
        </a:p>
      </dgm:t>
    </dgm:pt>
    <dgm:pt modelId="{1E5D0D4D-BA2E-D44E-9FE3-E0BCFC3E93CE}" type="pres">
      <dgm:prSet presAssocID="{A7252BDE-9D16-3744-8835-170614588E5E}" presName="hierRoot3" presStyleCnt="0"/>
      <dgm:spPr/>
    </dgm:pt>
    <dgm:pt modelId="{7564CE4C-FBF9-BF43-8DB3-96124E030FB7}" type="pres">
      <dgm:prSet presAssocID="{A7252BDE-9D16-3744-8835-170614588E5E}" presName="composite3" presStyleCnt="0"/>
      <dgm:spPr/>
    </dgm:pt>
    <dgm:pt modelId="{400D8C19-5278-0D41-938C-C7995F85DA3D}" type="pres">
      <dgm:prSet presAssocID="{A7252BDE-9D16-3744-8835-170614588E5E}" presName="background3" presStyleLbl="node3" presStyleIdx="3" presStyleCnt="4"/>
      <dgm:spPr/>
    </dgm:pt>
    <dgm:pt modelId="{4AFE2D7E-5A4B-4944-A38B-E29B9386A7B7}" type="pres">
      <dgm:prSet presAssocID="{A7252BDE-9D16-3744-8835-170614588E5E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86503800-5709-F549-A9EA-36A9CA94EC0E}" type="pres">
      <dgm:prSet presAssocID="{A7252BDE-9D16-3744-8835-170614588E5E}" presName="hierChild4" presStyleCnt="0"/>
      <dgm:spPr/>
    </dgm:pt>
    <dgm:pt modelId="{617AAA17-03E0-9F4B-9D55-BA3A95EED8D7}" type="pres">
      <dgm:prSet presAssocID="{F9F884EA-94A8-D04D-8DC8-15F7C0E4C43F}" presName="Name23" presStyleLbl="parChTrans1D4" presStyleIdx="2" presStyleCnt="6"/>
      <dgm:spPr/>
      <dgm:t>
        <a:bodyPr/>
        <a:lstStyle/>
        <a:p>
          <a:endParaRPr lang="it-IT"/>
        </a:p>
      </dgm:t>
    </dgm:pt>
    <dgm:pt modelId="{C6BB15D1-6EAC-D34C-80C5-42C390C627A3}" type="pres">
      <dgm:prSet presAssocID="{6EA9621F-2EE6-6D42-9194-B8AAD3131C78}" presName="hierRoot4" presStyleCnt="0"/>
      <dgm:spPr/>
    </dgm:pt>
    <dgm:pt modelId="{3F8FA3C7-4B9C-7145-B0DC-42FC0BF1156C}" type="pres">
      <dgm:prSet presAssocID="{6EA9621F-2EE6-6D42-9194-B8AAD3131C78}" presName="composite4" presStyleCnt="0"/>
      <dgm:spPr/>
    </dgm:pt>
    <dgm:pt modelId="{91462A2B-DD66-B44E-8D93-641CC35634F7}" type="pres">
      <dgm:prSet presAssocID="{6EA9621F-2EE6-6D42-9194-B8AAD3131C78}" presName="background4" presStyleLbl="node4" presStyleIdx="2" presStyleCnt="6"/>
      <dgm:spPr/>
    </dgm:pt>
    <dgm:pt modelId="{7499CEC8-87A7-8F49-985F-1F9A662A5334}" type="pres">
      <dgm:prSet presAssocID="{6EA9621F-2EE6-6D42-9194-B8AAD3131C78}" presName="text4" presStyleLbl="fgAcc4" presStyleIdx="2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E78EF817-522F-8C40-BBA2-BB172E6AD87D}" type="pres">
      <dgm:prSet presAssocID="{6EA9621F-2EE6-6D42-9194-B8AAD3131C78}" presName="hierChild5" presStyleCnt="0"/>
      <dgm:spPr/>
    </dgm:pt>
    <dgm:pt modelId="{1ECBDE29-51A8-7D4F-AD97-F316DB423F7D}" type="pres">
      <dgm:prSet presAssocID="{94A15882-3398-9B45-A402-FE7F3384B1D8}" presName="Name23" presStyleLbl="parChTrans1D4" presStyleIdx="3" presStyleCnt="6"/>
      <dgm:spPr/>
      <dgm:t>
        <a:bodyPr/>
        <a:lstStyle/>
        <a:p>
          <a:endParaRPr lang="it-IT"/>
        </a:p>
      </dgm:t>
    </dgm:pt>
    <dgm:pt modelId="{80C9430E-FF27-B04F-9418-24EF538151AE}" type="pres">
      <dgm:prSet presAssocID="{F6378306-6426-3349-9F60-A5B38B0745ED}" presName="hierRoot4" presStyleCnt="0"/>
      <dgm:spPr/>
    </dgm:pt>
    <dgm:pt modelId="{4927132A-882F-9640-BDBF-BA544AF55352}" type="pres">
      <dgm:prSet presAssocID="{F6378306-6426-3349-9F60-A5B38B0745ED}" presName="composite4" presStyleCnt="0"/>
      <dgm:spPr/>
    </dgm:pt>
    <dgm:pt modelId="{1D0BE860-C67A-B04D-B516-0C44CA34A6AA}" type="pres">
      <dgm:prSet presAssocID="{F6378306-6426-3349-9F60-A5B38B0745ED}" presName="background4" presStyleLbl="node4" presStyleIdx="3" presStyleCnt="6"/>
      <dgm:spPr/>
    </dgm:pt>
    <dgm:pt modelId="{F0FEF5A9-A570-D548-B11B-32B1A88EC494}" type="pres">
      <dgm:prSet presAssocID="{F6378306-6426-3349-9F60-A5B38B0745ED}" presName="text4" presStyleLbl="fgAcc4" presStyleIdx="3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8B345FE-4986-5348-B38E-968D84AC378F}" type="pres">
      <dgm:prSet presAssocID="{F6378306-6426-3349-9F60-A5B38B0745ED}" presName="hierChild5" presStyleCnt="0"/>
      <dgm:spPr/>
    </dgm:pt>
    <dgm:pt modelId="{3F3AC89E-6C1A-0347-9194-A62DDAF29CC8}" type="pres">
      <dgm:prSet presAssocID="{77E3A09E-5F16-A345-B2BC-1E6F53CEDB80}" presName="Name23" presStyleLbl="parChTrans1D4" presStyleIdx="4" presStyleCnt="6"/>
      <dgm:spPr/>
      <dgm:t>
        <a:bodyPr/>
        <a:lstStyle/>
        <a:p>
          <a:endParaRPr lang="it-IT"/>
        </a:p>
      </dgm:t>
    </dgm:pt>
    <dgm:pt modelId="{EC060CD4-DE7C-A14C-97FF-623F79CCD506}" type="pres">
      <dgm:prSet presAssocID="{7158FBA0-06FA-D64E-865E-93CF7F8A7356}" presName="hierRoot4" presStyleCnt="0"/>
      <dgm:spPr/>
    </dgm:pt>
    <dgm:pt modelId="{50B96493-EC00-6D4A-BF72-CC1944C5C6B0}" type="pres">
      <dgm:prSet presAssocID="{7158FBA0-06FA-D64E-865E-93CF7F8A7356}" presName="composite4" presStyleCnt="0"/>
      <dgm:spPr/>
    </dgm:pt>
    <dgm:pt modelId="{DCBD7C4B-C106-DB49-BF0E-EAE63D10D02F}" type="pres">
      <dgm:prSet presAssocID="{7158FBA0-06FA-D64E-865E-93CF7F8A7356}" presName="background4" presStyleLbl="node4" presStyleIdx="4" presStyleCnt="6"/>
      <dgm:spPr/>
    </dgm:pt>
    <dgm:pt modelId="{C940DFCD-3FDD-BF42-AD66-D5FC08D5046B}" type="pres">
      <dgm:prSet presAssocID="{7158FBA0-06FA-D64E-865E-93CF7F8A7356}" presName="text4" presStyleLbl="fgAcc4" presStyleIdx="4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FE61B53-40CC-BC49-A897-25D16C916A76}" type="pres">
      <dgm:prSet presAssocID="{7158FBA0-06FA-D64E-865E-93CF7F8A7356}" presName="hierChild5" presStyleCnt="0"/>
      <dgm:spPr/>
    </dgm:pt>
    <dgm:pt modelId="{569A4360-ED17-3144-A543-5944D6EDEB4E}" type="pres">
      <dgm:prSet presAssocID="{D6FF6470-FFBA-B24F-BD35-B1271BCAE778}" presName="Name23" presStyleLbl="parChTrans1D4" presStyleIdx="5" presStyleCnt="6"/>
      <dgm:spPr/>
      <dgm:t>
        <a:bodyPr/>
        <a:lstStyle/>
        <a:p>
          <a:endParaRPr lang="it-IT"/>
        </a:p>
      </dgm:t>
    </dgm:pt>
    <dgm:pt modelId="{FD1F7899-57BC-1941-93AB-1509715D1102}" type="pres">
      <dgm:prSet presAssocID="{06A40203-50A7-1A47-A66F-5E02F4C2C3AD}" presName="hierRoot4" presStyleCnt="0"/>
      <dgm:spPr/>
    </dgm:pt>
    <dgm:pt modelId="{24FED57E-0E9F-A141-98AB-C3743FE8CA9C}" type="pres">
      <dgm:prSet presAssocID="{06A40203-50A7-1A47-A66F-5E02F4C2C3AD}" presName="composite4" presStyleCnt="0"/>
      <dgm:spPr/>
    </dgm:pt>
    <dgm:pt modelId="{E4D53E65-0142-DF44-8B5D-AE4050846412}" type="pres">
      <dgm:prSet presAssocID="{06A40203-50A7-1A47-A66F-5E02F4C2C3AD}" presName="background4" presStyleLbl="node4" presStyleIdx="5" presStyleCnt="6"/>
      <dgm:spPr/>
    </dgm:pt>
    <dgm:pt modelId="{0EEE4BA3-70AA-C749-96F2-3A133823CA8F}" type="pres">
      <dgm:prSet presAssocID="{06A40203-50A7-1A47-A66F-5E02F4C2C3AD}" presName="text4" presStyleLbl="fgAcc4" presStyleIdx="5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FF9A34FD-A528-3744-A7A1-67D6B1A6C02B}" type="pres">
      <dgm:prSet presAssocID="{06A40203-50A7-1A47-A66F-5E02F4C2C3AD}" presName="hierChild5" presStyleCnt="0"/>
      <dgm:spPr/>
    </dgm:pt>
  </dgm:ptLst>
  <dgm:cxnLst>
    <dgm:cxn modelId="{F1946DA8-0D11-7946-9B56-E449F033A719}" type="presOf" srcId="{7E09760D-5540-C845-8C7F-75E5548491A5}" destId="{5EB88AEB-DB08-9143-A970-EEE47F9B0897}" srcOrd="0" destOrd="0" presId="urn:microsoft.com/office/officeart/2005/8/layout/hierarchy1"/>
    <dgm:cxn modelId="{C9010AE8-6762-5543-B37F-AD5EF299EFA8}" type="presOf" srcId="{924422B1-2C6B-054F-99C1-DD942848B976}" destId="{39C4812F-3598-214F-A8FB-2797FF6F1794}" srcOrd="0" destOrd="0" presId="urn:microsoft.com/office/officeart/2005/8/layout/hierarchy1"/>
    <dgm:cxn modelId="{D36C3078-A3BB-394B-A622-9E61919E3C81}" srcId="{A7252BDE-9D16-3744-8835-170614588E5E}" destId="{F6378306-6426-3349-9F60-A5B38B0745ED}" srcOrd="1" destOrd="0" parTransId="{94A15882-3398-9B45-A402-FE7F3384B1D8}" sibTransId="{031578CD-CDAD-914E-A2CF-632E63F39504}"/>
    <dgm:cxn modelId="{979B1963-A51F-E74F-AEF2-D7EE600B7A41}" type="presOf" srcId="{7C86BB4C-6A77-094E-AF71-1711CA6F92F7}" destId="{C7807359-D819-3743-8264-E768B451B89E}" srcOrd="0" destOrd="0" presId="urn:microsoft.com/office/officeart/2005/8/layout/hierarchy1"/>
    <dgm:cxn modelId="{97FA1653-CD1E-7441-AACE-BAD96F520D6D}" srcId="{A25C4ACB-FCE4-BC47-BC6B-A71C25249472}" destId="{1CE01F19-97E1-084A-B29F-75005FB31AFC}" srcOrd="0" destOrd="0" parTransId="{7CC99660-0126-3B49-9A55-480E9358B052}" sibTransId="{8EE4B848-B584-A34D-8FDE-64C20929C6D3}"/>
    <dgm:cxn modelId="{FFDB7BA7-CD3C-0940-B4F2-064B274F4DB8}" type="presOf" srcId="{F6378306-6426-3349-9F60-A5B38B0745ED}" destId="{F0FEF5A9-A570-D548-B11B-32B1A88EC494}" srcOrd="0" destOrd="0" presId="urn:microsoft.com/office/officeart/2005/8/layout/hierarchy1"/>
    <dgm:cxn modelId="{AD2C04BB-3F5A-E744-B0FB-B27854EC9F1D}" type="presOf" srcId="{7158FBA0-06FA-D64E-865E-93CF7F8A7356}" destId="{C940DFCD-3FDD-BF42-AD66-D5FC08D5046B}" srcOrd="0" destOrd="0" presId="urn:microsoft.com/office/officeart/2005/8/layout/hierarchy1"/>
    <dgm:cxn modelId="{485BAF1B-5216-1046-8117-28582321FABF}" srcId="{7E09760D-5540-C845-8C7F-75E5548491A5}" destId="{924422B1-2C6B-054F-99C1-DD942848B976}" srcOrd="0" destOrd="0" parTransId="{87AE370F-6A8E-9B4F-AD4C-E274B97C323B}" sibTransId="{4D178371-FFB3-D342-BF72-446FC5373A5B}"/>
    <dgm:cxn modelId="{B25EEDF6-C698-E047-BDC8-F7E000BDD6F9}" type="presOf" srcId="{FC6D00AB-EAE2-B543-B783-1B3A5348D426}" destId="{A3BDC22C-9592-0D4C-A78C-1CEEA151B774}" srcOrd="0" destOrd="0" presId="urn:microsoft.com/office/officeart/2005/8/layout/hierarchy1"/>
    <dgm:cxn modelId="{C87036A3-2246-A848-A5FA-07E0ED18DED1}" type="presOf" srcId="{F9F884EA-94A8-D04D-8DC8-15F7C0E4C43F}" destId="{617AAA17-03E0-9F4B-9D55-BA3A95EED8D7}" srcOrd="0" destOrd="0" presId="urn:microsoft.com/office/officeart/2005/8/layout/hierarchy1"/>
    <dgm:cxn modelId="{2EBC2A59-BF92-6940-9673-6D81B82F71C9}" type="presOf" srcId="{07CAEC64-F61D-F14A-B4E5-88F7BDA97A56}" destId="{5F2179F5-EA94-6445-A397-02C295C02426}" srcOrd="0" destOrd="0" presId="urn:microsoft.com/office/officeart/2005/8/layout/hierarchy1"/>
    <dgm:cxn modelId="{35FE9397-29CC-B048-BFB0-3461BE7AE1C2}" type="presOf" srcId="{03E9D97A-59CF-0E47-8FE0-9E38DCBCDCE3}" destId="{2D4C364F-133F-D149-A589-46596C288F94}" srcOrd="0" destOrd="0" presId="urn:microsoft.com/office/officeart/2005/8/layout/hierarchy1"/>
    <dgm:cxn modelId="{81271AC5-AC31-9947-87F7-6D50D2651845}" type="presOf" srcId="{A7252BDE-9D16-3744-8835-170614588E5E}" destId="{4AFE2D7E-5A4B-4944-A38B-E29B9386A7B7}" srcOrd="0" destOrd="0" presId="urn:microsoft.com/office/officeart/2005/8/layout/hierarchy1"/>
    <dgm:cxn modelId="{3A2FC2AA-64D3-EC46-962F-6B2D05AE65CE}" type="presOf" srcId="{0B007A73-777E-D641-AA7F-48D176C6E1B6}" destId="{1AE2FABE-8D56-5D43-A663-DEF620B6A300}" srcOrd="0" destOrd="0" presId="urn:microsoft.com/office/officeart/2005/8/layout/hierarchy1"/>
    <dgm:cxn modelId="{CDA325C9-6065-C04C-A8E9-FD76070ED17A}" type="presOf" srcId="{94A15882-3398-9B45-A402-FE7F3384B1D8}" destId="{1ECBDE29-51A8-7D4F-AD97-F316DB423F7D}" srcOrd="0" destOrd="0" presId="urn:microsoft.com/office/officeart/2005/8/layout/hierarchy1"/>
    <dgm:cxn modelId="{8286D39B-1946-7042-B1E9-44AF72A6AF10}" srcId="{1CE01F19-97E1-084A-B29F-75005FB31AFC}" destId="{9DCCF369-2924-8249-B490-46D71EF4A0A9}" srcOrd="0" destOrd="0" parTransId="{4982AD80-06C0-EB47-9D60-78AEDF07E38E}" sibTransId="{5FF98440-0DC7-A249-9DF8-B2A7031A1406}"/>
    <dgm:cxn modelId="{468845B3-FAE5-E941-8F2E-0311A4B2E1D1}" type="presOf" srcId="{9DCCF369-2924-8249-B490-46D71EF4A0A9}" destId="{3FB3025D-E928-9949-B8E0-8FD54688D26E}" srcOrd="0" destOrd="0" presId="urn:microsoft.com/office/officeart/2005/8/layout/hierarchy1"/>
    <dgm:cxn modelId="{3D1200BE-C1D3-4446-8C56-F6C9B4AF4630}" type="presOf" srcId="{1CE01F19-97E1-084A-B29F-75005FB31AFC}" destId="{47D30D24-E455-3549-A4CC-5E1FD484A4EA}" srcOrd="0" destOrd="0" presId="urn:microsoft.com/office/officeart/2005/8/layout/hierarchy1"/>
    <dgm:cxn modelId="{9FCE4F52-6C78-9E43-9AA9-EC2FE60D8E89}" type="presOf" srcId="{F6E3E429-E42E-8942-A4BC-147625833811}" destId="{1A5F8815-7942-8D4D-993C-5400046A818D}" srcOrd="0" destOrd="0" presId="urn:microsoft.com/office/officeart/2005/8/layout/hierarchy1"/>
    <dgm:cxn modelId="{7E70EC52-BB32-AC4C-8461-5B3C06DD9171}" srcId="{1CE01F19-97E1-084A-B29F-75005FB31AFC}" destId="{1A2526CB-1B1B-C442-B53C-21D10CEB8D94}" srcOrd="1" destOrd="0" parTransId="{7C86BB4C-6A77-094E-AF71-1711CA6F92F7}" sibTransId="{8C85F337-0223-E046-90E1-F633D40E3765}"/>
    <dgm:cxn modelId="{BE2EAB60-44FE-4B45-BA28-0DA6ECEF7125}" srcId="{F6378306-6426-3349-9F60-A5B38B0745ED}" destId="{06A40203-50A7-1A47-A66F-5E02F4C2C3AD}" srcOrd="1" destOrd="0" parTransId="{D6FF6470-FFBA-B24F-BD35-B1271BCAE778}" sibTransId="{0D10005B-6F6F-9340-AB46-F15A4000C917}"/>
    <dgm:cxn modelId="{BD0B424C-C163-4944-A754-EE8CB790EC35}" type="presOf" srcId="{A25C4ACB-FCE4-BC47-BC6B-A71C25249472}" destId="{00075A76-D4C6-574D-BAEB-DE6E98907A31}" srcOrd="0" destOrd="0" presId="urn:microsoft.com/office/officeart/2005/8/layout/hierarchy1"/>
    <dgm:cxn modelId="{31CE409B-A3FE-8041-A6CD-5B4BDA818E87}" type="presOf" srcId="{D4FBB895-DAE7-EE48-93BC-CFFC237878E6}" destId="{F5E14009-B592-5F45-86FE-F0F4AD703847}" srcOrd="0" destOrd="0" presId="urn:microsoft.com/office/officeart/2005/8/layout/hierarchy1"/>
    <dgm:cxn modelId="{84313EA2-DED4-484E-B355-5DE9867A4806}" srcId="{07CAEC64-F61D-F14A-B4E5-88F7BDA97A56}" destId="{A7252BDE-9D16-3744-8835-170614588E5E}" srcOrd="1" destOrd="0" parTransId="{03E9D97A-59CF-0E47-8FE0-9E38DCBCDCE3}" sibTransId="{F1A1713E-46C2-F44D-8716-5398124134D6}"/>
    <dgm:cxn modelId="{6FFE262B-703A-7B4C-8194-18B789A348F9}" type="presOf" srcId="{1A2526CB-1B1B-C442-B53C-21D10CEB8D94}" destId="{4AF6A7D0-01B4-6E4F-9FBC-05165F129E07}" srcOrd="0" destOrd="0" presId="urn:microsoft.com/office/officeart/2005/8/layout/hierarchy1"/>
    <dgm:cxn modelId="{C4BACF4D-E205-CE45-9A0C-EB58935BDB82}" type="presOf" srcId="{06A40203-50A7-1A47-A66F-5E02F4C2C3AD}" destId="{0EEE4BA3-70AA-C749-96F2-3A133823CA8F}" srcOrd="0" destOrd="0" presId="urn:microsoft.com/office/officeart/2005/8/layout/hierarchy1"/>
    <dgm:cxn modelId="{D8C25CED-CC41-DF42-8849-F614FC199D57}" srcId="{924422B1-2C6B-054F-99C1-DD942848B976}" destId="{07CAEC64-F61D-F14A-B4E5-88F7BDA97A56}" srcOrd="1" destOrd="0" parTransId="{FC6D00AB-EAE2-B543-B783-1B3A5348D426}" sibTransId="{C0C0A336-F1A4-D345-8845-02A8E8A1C43B}"/>
    <dgm:cxn modelId="{5F6346D6-8301-0F4F-9689-8540290F916B}" srcId="{A7252BDE-9D16-3744-8835-170614588E5E}" destId="{6EA9621F-2EE6-6D42-9194-B8AAD3131C78}" srcOrd="0" destOrd="0" parTransId="{F9F884EA-94A8-D04D-8DC8-15F7C0E4C43F}" sibTransId="{936A78CB-82F5-CF4A-A85D-72B6F917D0C9}"/>
    <dgm:cxn modelId="{EE6F871E-BD2E-B34D-97FB-55254E91A638}" type="presOf" srcId="{7CC99660-0126-3B49-9A55-480E9358B052}" destId="{319C9B44-DD84-C94D-B392-8A550F044134}" srcOrd="0" destOrd="0" presId="urn:microsoft.com/office/officeart/2005/8/layout/hierarchy1"/>
    <dgm:cxn modelId="{35ED5AAB-AF3C-ED4E-9A8D-1CE462C7FF26}" srcId="{07CAEC64-F61D-F14A-B4E5-88F7BDA97A56}" destId="{B8333932-EE74-FD46-BB30-920BE139A5DD}" srcOrd="0" destOrd="0" parTransId="{5626724F-6499-2A4B-AA5E-E1965A82BC0A}" sibTransId="{645D00E4-8369-8347-8EFA-A53D5227D3B8}"/>
    <dgm:cxn modelId="{FB111DAC-D4BA-7748-BCC0-24226F9582DD}" srcId="{F6378306-6426-3349-9F60-A5B38B0745ED}" destId="{7158FBA0-06FA-D64E-865E-93CF7F8A7356}" srcOrd="0" destOrd="0" parTransId="{77E3A09E-5F16-A345-B2BC-1E6F53CEDB80}" sibTransId="{722619AC-CEA7-6A4C-9198-133AF77C68F3}"/>
    <dgm:cxn modelId="{F5876035-92FF-3D49-86FE-157DF8FA7703}" type="presOf" srcId="{D6FF6470-FFBA-B24F-BD35-B1271BCAE778}" destId="{569A4360-ED17-3144-A543-5944D6EDEB4E}" srcOrd="0" destOrd="0" presId="urn:microsoft.com/office/officeart/2005/8/layout/hierarchy1"/>
    <dgm:cxn modelId="{5B02B64F-5CA5-3F48-8F63-03A42A080D55}" type="presOf" srcId="{6EA9621F-2EE6-6D42-9194-B8AAD3131C78}" destId="{7499CEC8-87A7-8F49-985F-1F9A662A5334}" srcOrd="0" destOrd="0" presId="urn:microsoft.com/office/officeart/2005/8/layout/hierarchy1"/>
    <dgm:cxn modelId="{5CD657DE-813A-B649-AB06-7B1D78EA8E9A}" srcId="{A25C4ACB-FCE4-BC47-BC6B-A71C25249472}" destId="{D4FBB895-DAE7-EE48-93BC-CFFC237878E6}" srcOrd="1" destOrd="0" parTransId="{F6E3E429-E42E-8942-A4BC-147625833811}" sibTransId="{3EB8368A-BD7B-2D4C-BCF4-41BF5713BDEC}"/>
    <dgm:cxn modelId="{27DCAE5B-8215-6443-80E0-D540C872DE89}" srcId="{924422B1-2C6B-054F-99C1-DD942848B976}" destId="{A25C4ACB-FCE4-BC47-BC6B-A71C25249472}" srcOrd="0" destOrd="0" parTransId="{0B007A73-777E-D641-AA7F-48D176C6E1B6}" sibTransId="{186D59AE-FC5D-2B49-9568-F91FD0497ED9}"/>
    <dgm:cxn modelId="{776E7303-979C-D04E-8C86-C7C88CC8EE87}" type="presOf" srcId="{5626724F-6499-2A4B-AA5E-E1965A82BC0A}" destId="{3078BCF6-3D25-EA46-9DBA-1914D8332125}" srcOrd="0" destOrd="0" presId="urn:microsoft.com/office/officeart/2005/8/layout/hierarchy1"/>
    <dgm:cxn modelId="{FE25A383-3C4E-B240-9C8F-2C45DBE8AF03}" type="presOf" srcId="{B8333932-EE74-FD46-BB30-920BE139A5DD}" destId="{B2D9A090-7CB8-A840-9034-6341D24922CF}" srcOrd="0" destOrd="0" presId="urn:microsoft.com/office/officeart/2005/8/layout/hierarchy1"/>
    <dgm:cxn modelId="{0F11B9BC-6FDB-594A-86E0-FF29A3E1F38E}" type="presOf" srcId="{77E3A09E-5F16-A345-B2BC-1E6F53CEDB80}" destId="{3F3AC89E-6C1A-0347-9194-A62DDAF29CC8}" srcOrd="0" destOrd="0" presId="urn:microsoft.com/office/officeart/2005/8/layout/hierarchy1"/>
    <dgm:cxn modelId="{C9CF4E48-F93A-9B42-BCDF-DD754F47EDFA}" type="presOf" srcId="{4982AD80-06C0-EB47-9D60-78AEDF07E38E}" destId="{2511ADF2-5D54-504D-995D-02149F0E8D5D}" srcOrd="0" destOrd="0" presId="urn:microsoft.com/office/officeart/2005/8/layout/hierarchy1"/>
    <dgm:cxn modelId="{E826BB44-3F1B-F041-B756-546D03685C75}" type="presParOf" srcId="{5EB88AEB-DB08-9143-A970-EEE47F9B0897}" destId="{A6CA5013-754A-F44D-802D-0DE115BEFDAD}" srcOrd="0" destOrd="0" presId="urn:microsoft.com/office/officeart/2005/8/layout/hierarchy1"/>
    <dgm:cxn modelId="{073C1477-E24E-1949-98F6-AD7ED21E3C7B}" type="presParOf" srcId="{A6CA5013-754A-F44D-802D-0DE115BEFDAD}" destId="{DB222CE0-3863-BF40-9C1B-1FFEC9AF8A32}" srcOrd="0" destOrd="0" presId="urn:microsoft.com/office/officeart/2005/8/layout/hierarchy1"/>
    <dgm:cxn modelId="{33F7B527-079A-7246-BBFC-59D7B591667B}" type="presParOf" srcId="{DB222CE0-3863-BF40-9C1B-1FFEC9AF8A32}" destId="{718C2219-A984-E746-A40E-23886821D41E}" srcOrd="0" destOrd="0" presId="urn:microsoft.com/office/officeart/2005/8/layout/hierarchy1"/>
    <dgm:cxn modelId="{406039A5-E819-7549-AEF6-0637BBD06088}" type="presParOf" srcId="{DB222CE0-3863-BF40-9C1B-1FFEC9AF8A32}" destId="{39C4812F-3598-214F-A8FB-2797FF6F1794}" srcOrd="1" destOrd="0" presId="urn:microsoft.com/office/officeart/2005/8/layout/hierarchy1"/>
    <dgm:cxn modelId="{C049143A-84DE-2F42-9AD7-A0A1AB6D2E10}" type="presParOf" srcId="{A6CA5013-754A-F44D-802D-0DE115BEFDAD}" destId="{0AD9D442-903A-524D-A946-1B380D48CBF8}" srcOrd="1" destOrd="0" presId="urn:microsoft.com/office/officeart/2005/8/layout/hierarchy1"/>
    <dgm:cxn modelId="{6C494C1C-6865-074F-9DD3-BFE23B77092A}" type="presParOf" srcId="{0AD9D442-903A-524D-A946-1B380D48CBF8}" destId="{1AE2FABE-8D56-5D43-A663-DEF620B6A300}" srcOrd="0" destOrd="0" presId="urn:microsoft.com/office/officeart/2005/8/layout/hierarchy1"/>
    <dgm:cxn modelId="{F5331C93-C91E-1A47-AC41-32ACF64A005A}" type="presParOf" srcId="{0AD9D442-903A-524D-A946-1B380D48CBF8}" destId="{3F825FBD-839C-EE49-B91A-2242D099CF1B}" srcOrd="1" destOrd="0" presId="urn:microsoft.com/office/officeart/2005/8/layout/hierarchy1"/>
    <dgm:cxn modelId="{00BE5941-688C-9F4F-BE0B-C9DEDAAD34D1}" type="presParOf" srcId="{3F825FBD-839C-EE49-B91A-2242D099CF1B}" destId="{7B89EF63-0D05-B642-B74B-3366A6BA5B27}" srcOrd="0" destOrd="0" presId="urn:microsoft.com/office/officeart/2005/8/layout/hierarchy1"/>
    <dgm:cxn modelId="{0F876E78-70BD-9640-8AF4-6B88BA69306F}" type="presParOf" srcId="{7B89EF63-0D05-B642-B74B-3366A6BA5B27}" destId="{48FD3A90-B7F4-E44C-A4C2-063704658490}" srcOrd="0" destOrd="0" presId="urn:microsoft.com/office/officeart/2005/8/layout/hierarchy1"/>
    <dgm:cxn modelId="{93C036EA-5E23-4348-B633-DE8E0C561872}" type="presParOf" srcId="{7B89EF63-0D05-B642-B74B-3366A6BA5B27}" destId="{00075A76-D4C6-574D-BAEB-DE6E98907A31}" srcOrd="1" destOrd="0" presId="urn:microsoft.com/office/officeart/2005/8/layout/hierarchy1"/>
    <dgm:cxn modelId="{C1EA0A82-6897-914D-B4B4-A30E157E1979}" type="presParOf" srcId="{3F825FBD-839C-EE49-B91A-2242D099CF1B}" destId="{0080EF59-F53C-0A4F-B130-86CDEB575673}" srcOrd="1" destOrd="0" presId="urn:microsoft.com/office/officeart/2005/8/layout/hierarchy1"/>
    <dgm:cxn modelId="{5E08256C-2866-C84F-8398-28332EC11BB9}" type="presParOf" srcId="{0080EF59-F53C-0A4F-B130-86CDEB575673}" destId="{319C9B44-DD84-C94D-B392-8A550F044134}" srcOrd="0" destOrd="0" presId="urn:microsoft.com/office/officeart/2005/8/layout/hierarchy1"/>
    <dgm:cxn modelId="{8A9BE4B7-80DE-884B-91BA-50C6AB75DFE0}" type="presParOf" srcId="{0080EF59-F53C-0A4F-B130-86CDEB575673}" destId="{20312CD3-7483-984E-A9F2-74503EAB39EE}" srcOrd="1" destOrd="0" presId="urn:microsoft.com/office/officeart/2005/8/layout/hierarchy1"/>
    <dgm:cxn modelId="{4FC5C160-C681-DE4A-A6D6-4C9F0014D50A}" type="presParOf" srcId="{20312CD3-7483-984E-A9F2-74503EAB39EE}" destId="{AD95C645-09B0-424C-8987-52B1AACAD73D}" srcOrd="0" destOrd="0" presId="urn:microsoft.com/office/officeart/2005/8/layout/hierarchy1"/>
    <dgm:cxn modelId="{DF9C430B-8E5C-844B-B8BC-793D82C12F62}" type="presParOf" srcId="{AD95C645-09B0-424C-8987-52B1AACAD73D}" destId="{1ED7C65E-1D3B-6345-B3CC-B2F5CCB9533D}" srcOrd="0" destOrd="0" presId="urn:microsoft.com/office/officeart/2005/8/layout/hierarchy1"/>
    <dgm:cxn modelId="{25B0DE53-3F9A-9541-85AD-C783BA4D7CEB}" type="presParOf" srcId="{AD95C645-09B0-424C-8987-52B1AACAD73D}" destId="{47D30D24-E455-3549-A4CC-5E1FD484A4EA}" srcOrd="1" destOrd="0" presId="urn:microsoft.com/office/officeart/2005/8/layout/hierarchy1"/>
    <dgm:cxn modelId="{5B71D4CE-F70B-D546-B47B-A67B12EA21D3}" type="presParOf" srcId="{20312CD3-7483-984E-A9F2-74503EAB39EE}" destId="{C8893E42-7886-E643-9B3B-5DDE43307BE0}" srcOrd="1" destOrd="0" presId="urn:microsoft.com/office/officeart/2005/8/layout/hierarchy1"/>
    <dgm:cxn modelId="{9C605E34-6E30-D641-91BD-F66544484F49}" type="presParOf" srcId="{C8893E42-7886-E643-9B3B-5DDE43307BE0}" destId="{2511ADF2-5D54-504D-995D-02149F0E8D5D}" srcOrd="0" destOrd="0" presId="urn:microsoft.com/office/officeart/2005/8/layout/hierarchy1"/>
    <dgm:cxn modelId="{B4890E9A-6274-094D-A7E3-F76BA9E3BDB5}" type="presParOf" srcId="{C8893E42-7886-E643-9B3B-5DDE43307BE0}" destId="{8890CCC1-65D8-D248-A9B2-C9A6641F24AA}" srcOrd="1" destOrd="0" presId="urn:microsoft.com/office/officeart/2005/8/layout/hierarchy1"/>
    <dgm:cxn modelId="{7C7BFBED-40B7-BC41-908B-9A5675E6935B}" type="presParOf" srcId="{8890CCC1-65D8-D248-A9B2-C9A6641F24AA}" destId="{B83ACE29-BDED-9D4F-875A-24D175DF9367}" srcOrd="0" destOrd="0" presId="urn:microsoft.com/office/officeart/2005/8/layout/hierarchy1"/>
    <dgm:cxn modelId="{CE970BF3-EC2E-564C-940D-C82D550AE50F}" type="presParOf" srcId="{B83ACE29-BDED-9D4F-875A-24D175DF9367}" destId="{5A931F0C-EC0A-AA4B-878A-739A557124CF}" srcOrd="0" destOrd="0" presId="urn:microsoft.com/office/officeart/2005/8/layout/hierarchy1"/>
    <dgm:cxn modelId="{78FBF812-7886-964D-8857-03A181C1B320}" type="presParOf" srcId="{B83ACE29-BDED-9D4F-875A-24D175DF9367}" destId="{3FB3025D-E928-9949-B8E0-8FD54688D26E}" srcOrd="1" destOrd="0" presId="urn:microsoft.com/office/officeart/2005/8/layout/hierarchy1"/>
    <dgm:cxn modelId="{DD15F5B3-D1AA-CF40-9EFD-68F643070CB0}" type="presParOf" srcId="{8890CCC1-65D8-D248-A9B2-C9A6641F24AA}" destId="{BC107ABD-6927-404F-9CCD-0CC5DD9F6408}" srcOrd="1" destOrd="0" presId="urn:microsoft.com/office/officeart/2005/8/layout/hierarchy1"/>
    <dgm:cxn modelId="{3ACD36AA-69B6-0648-9D2C-136FDAFE5296}" type="presParOf" srcId="{C8893E42-7886-E643-9B3B-5DDE43307BE0}" destId="{C7807359-D819-3743-8264-E768B451B89E}" srcOrd="2" destOrd="0" presId="urn:microsoft.com/office/officeart/2005/8/layout/hierarchy1"/>
    <dgm:cxn modelId="{AEB80F14-9046-D24B-A2B6-02D6269D6F31}" type="presParOf" srcId="{C8893E42-7886-E643-9B3B-5DDE43307BE0}" destId="{130FE8D5-1CA2-034D-BE7C-659ABD4542F5}" srcOrd="3" destOrd="0" presId="urn:microsoft.com/office/officeart/2005/8/layout/hierarchy1"/>
    <dgm:cxn modelId="{CF9B0DFC-80BF-BF4C-A28E-261617E6824B}" type="presParOf" srcId="{130FE8D5-1CA2-034D-BE7C-659ABD4542F5}" destId="{2E524C50-1572-E344-9AEC-B668F3678ED9}" srcOrd="0" destOrd="0" presId="urn:microsoft.com/office/officeart/2005/8/layout/hierarchy1"/>
    <dgm:cxn modelId="{8D9A02C7-6A48-5142-A84B-6C3B5CE7DBA6}" type="presParOf" srcId="{2E524C50-1572-E344-9AEC-B668F3678ED9}" destId="{BC588244-F1F1-3343-9F40-77D35F97E7BA}" srcOrd="0" destOrd="0" presId="urn:microsoft.com/office/officeart/2005/8/layout/hierarchy1"/>
    <dgm:cxn modelId="{791FC955-9611-0840-B422-5A094B10346D}" type="presParOf" srcId="{2E524C50-1572-E344-9AEC-B668F3678ED9}" destId="{4AF6A7D0-01B4-6E4F-9FBC-05165F129E07}" srcOrd="1" destOrd="0" presId="urn:microsoft.com/office/officeart/2005/8/layout/hierarchy1"/>
    <dgm:cxn modelId="{AF01B691-DD72-0249-BD11-B2A4963F8FEB}" type="presParOf" srcId="{130FE8D5-1CA2-034D-BE7C-659ABD4542F5}" destId="{3D3ADFDD-573B-4A47-A293-DB4CBF84158C}" srcOrd="1" destOrd="0" presId="urn:microsoft.com/office/officeart/2005/8/layout/hierarchy1"/>
    <dgm:cxn modelId="{94D2D03A-36BE-5D4E-B71C-49C641C6206D}" type="presParOf" srcId="{0080EF59-F53C-0A4F-B130-86CDEB575673}" destId="{1A5F8815-7942-8D4D-993C-5400046A818D}" srcOrd="2" destOrd="0" presId="urn:microsoft.com/office/officeart/2005/8/layout/hierarchy1"/>
    <dgm:cxn modelId="{4794F886-0432-9443-8D98-3F70E3C45686}" type="presParOf" srcId="{0080EF59-F53C-0A4F-B130-86CDEB575673}" destId="{0C5A60C7-330F-5B46-AB89-B60A4E7558A2}" srcOrd="3" destOrd="0" presId="urn:microsoft.com/office/officeart/2005/8/layout/hierarchy1"/>
    <dgm:cxn modelId="{F6B1DC1C-9D55-BB4A-BD53-49A7E86B3A0D}" type="presParOf" srcId="{0C5A60C7-330F-5B46-AB89-B60A4E7558A2}" destId="{7228C52B-D112-4D4D-B817-1A03EA87FEB9}" srcOrd="0" destOrd="0" presId="urn:microsoft.com/office/officeart/2005/8/layout/hierarchy1"/>
    <dgm:cxn modelId="{4147540B-1F5D-2F4D-87EE-1E3BC8F007E5}" type="presParOf" srcId="{7228C52B-D112-4D4D-B817-1A03EA87FEB9}" destId="{769C379D-4670-0845-B264-E1292A25D346}" srcOrd="0" destOrd="0" presId="urn:microsoft.com/office/officeart/2005/8/layout/hierarchy1"/>
    <dgm:cxn modelId="{946DE6B8-612F-E947-8A49-637A007AA1A2}" type="presParOf" srcId="{7228C52B-D112-4D4D-B817-1A03EA87FEB9}" destId="{F5E14009-B592-5F45-86FE-F0F4AD703847}" srcOrd="1" destOrd="0" presId="urn:microsoft.com/office/officeart/2005/8/layout/hierarchy1"/>
    <dgm:cxn modelId="{A59C2DFA-D3C6-A04E-A415-E9A9E80E153B}" type="presParOf" srcId="{0C5A60C7-330F-5B46-AB89-B60A4E7558A2}" destId="{3F9E9F14-41A0-BB47-B033-BF2638E4EC61}" srcOrd="1" destOrd="0" presId="urn:microsoft.com/office/officeart/2005/8/layout/hierarchy1"/>
    <dgm:cxn modelId="{B536FD8C-53E3-2A43-B64F-3CB2F2B4EFD4}" type="presParOf" srcId="{0AD9D442-903A-524D-A946-1B380D48CBF8}" destId="{A3BDC22C-9592-0D4C-A78C-1CEEA151B774}" srcOrd="2" destOrd="0" presId="urn:microsoft.com/office/officeart/2005/8/layout/hierarchy1"/>
    <dgm:cxn modelId="{6ABE210D-C04C-2348-AAC0-BA39F75132CF}" type="presParOf" srcId="{0AD9D442-903A-524D-A946-1B380D48CBF8}" destId="{6B4CDDD0-ABC5-0D49-A959-349978FD7559}" srcOrd="3" destOrd="0" presId="urn:microsoft.com/office/officeart/2005/8/layout/hierarchy1"/>
    <dgm:cxn modelId="{4C242627-FAE9-1647-B66B-F040C302A445}" type="presParOf" srcId="{6B4CDDD0-ABC5-0D49-A959-349978FD7559}" destId="{39D24FE0-CB90-7A4A-B5B1-29CD1BFCDE92}" srcOrd="0" destOrd="0" presId="urn:microsoft.com/office/officeart/2005/8/layout/hierarchy1"/>
    <dgm:cxn modelId="{28796901-943E-2346-987D-FA7E37164002}" type="presParOf" srcId="{39D24FE0-CB90-7A4A-B5B1-29CD1BFCDE92}" destId="{D52591C3-2AD8-D242-B8DE-C967B55E2170}" srcOrd="0" destOrd="0" presId="urn:microsoft.com/office/officeart/2005/8/layout/hierarchy1"/>
    <dgm:cxn modelId="{C8AAFF2E-DB47-EA4C-9682-6C19267ECF6B}" type="presParOf" srcId="{39D24FE0-CB90-7A4A-B5B1-29CD1BFCDE92}" destId="{5F2179F5-EA94-6445-A397-02C295C02426}" srcOrd="1" destOrd="0" presId="urn:microsoft.com/office/officeart/2005/8/layout/hierarchy1"/>
    <dgm:cxn modelId="{A88C99D6-1AE4-304E-9520-5449B7B78D79}" type="presParOf" srcId="{6B4CDDD0-ABC5-0D49-A959-349978FD7559}" destId="{301BC221-5B0E-484F-9716-0F0559F88EA3}" srcOrd="1" destOrd="0" presId="urn:microsoft.com/office/officeart/2005/8/layout/hierarchy1"/>
    <dgm:cxn modelId="{878569F0-98FA-C04B-88CB-1880A8EBC431}" type="presParOf" srcId="{301BC221-5B0E-484F-9716-0F0559F88EA3}" destId="{3078BCF6-3D25-EA46-9DBA-1914D8332125}" srcOrd="0" destOrd="0" presId="urn:microsoft.com/office/officeart/2005/8/layout/hierarchy1"/>
    <dgm:cxn modelId="{B4970CA1-10D5-D846-B70F-24D969FA1588}" type="presParOf" srcId="{301BC221-5B0E-484F-9716-0F0559F88EA3}" destId="{2F9895E5-9FD9-304F-B6C8-F510C8B0FFC0}" srcOrd="1" destOrd="0" presId="urn:microsoft.com/office/officeart/2005/8/layout/hierarchy1"/>
    <dgm:cxn modelId="{87AE26DB-3DC9-D549-B993-05D7F2F1160C}" type="presParOf" srcId="{2F9895E5-9FD9-304F-B6C8-F510C8B0FFC0}" destId="{9B20D9A5-1832-B24D-8F0D-E1C705EBD527}" srcOrd="0" destOrd="0" presId="urn:microsoft.com/office/officeart/2005/8/layout/hierarchy1"/>
    <dgm:cxn modelId="{B12C3122-FCA9-E14D-BAF4-FD5C684D5B1C}" type="presParOf" srcId="{9B20D9A5-1832-B24D-8F0D-E1C705EBD527}" destId="{3BD3F823-806B-1845-8FAF-0DC75FD46A2C}" srcOrd="0" destOrd="0" presId="urn:microsoft.com/office/officeart/2005/8/layout/hierarchy1"/>
    <dgm:cxn modelId="{C4A472F0-B660-1C4C-B7E1-B571E65A3EC8}" type="presParOf" srcId="{9B20D9A5-1832-B24D-8F0D-E1C705EBD527}" destId="{B2D9A090-7CB8-A840-9034-6341D24922CF}" srcOrd="1" destOrd="0" presId="urn:microsoft.com/office/officeart/2005/8/layout/hierarchy1"/>
    <dgm:cxn modelId="{01E008E3-61EB-2443-AF5D-B7761BA6AF96}" type="presParOf" srcId="{2F9895E5-9FD9-304F-B6C8-F510C8B0FFC0}" destId="{CCF6B3A3-1E8D-A343-BA08-F85DE9C9B2E5}" srcOrd="1" destOrd="0" presId="urn:microsoft.com/office/officeart/2005/8/layout/hierarchy1"/>
    <dgm:cxn modelId="{6A79780E-B886-0A4D-A6A5-9BF80440405D}" type="presParOf" srcId="{301BC221-5B0E-484F-9716-0F0559F88EA3}" destId="{2D4C364F-133F-D149-A589-46596C288F94}" srcOrd="2" destOrd="0" presId="urn:microsoft.com/office/officeart/2005/8/layout/hierarchy1"/>
    <dgm:cxn modelId="{0280D055-94F5-6042-88FD-D937CD698EA7}" type="presParOf" srcId="{301BC221-5B0E-484F-9716-0F0559F88EA3}" destId="{1E5D0D4D-BA2E-D44E-9FE3-E0BCFC3E93CE}" srcOrd="3" destOrd="0" presId="urn:microsoft.com/office/officeart/2005/8/layout/hierarchy1"/>
    <dgm:cxn modelId="{49420BAD-228F-0145-841A-B83215362385}" type="presParOf" srcId="{1E5D0D4D-BA2E-D44E-9FE3-E0BCFC3E93CE}" destId="{7564CE4C-FBF9-BF43-8DB3-96124E030FB7}" srcOrd="0" destOrd="0" presId="urn:microsoft.com/office/officeart/2005/8/layout/hierarchy1"/>
    <dgm:cxn modelId="{92CE5B2E-8CCE-9A48-9FF2-C83BDBC1C3B1}" type="presParOf" srcId="{7564CE4C-FBF9-BF43-8DB3-96124E030FB7}" destId="{400D8C19-5278-0D41-938C-C7995F85DA3D}" srcOrd="0" destOrd="0" presId="urn:microsoft.com/office/officeart/2005/8/layout/hierarchy1"/>
    <dgm:cxn modelId="{ABF00668-26E1-8E4D-BD09-0AF6A9378F43}" type="presParOf" srcId="{7564CE4C-FBF9-BF43-8DB3-96124E030FB7}" destId="{4AFE2D7E-5A4B-4944-A38B-E29B9386A7B7}" srcOrd="1" destOrd="0" presId="urn:microsoft.com/office/officeart/2005/8/layout/hierarchy1"/>
    <dgm:cxn modelId="{043B4C86-5D50-B54C-A91B-8D699403564D}" type="presParOf" srcId="{1E5D0D4D-BA2E-D44E-9FE3-E0BCFC3E93CE}" destId="{86503800-5709-F549-A9EA-36A9CA94EC0E}" srcOrd="1" destOrd="0" presId="urn:microsoft.com/office/officeart/2005/8/layout/hierarchy1"/>
    <dgm:cxn modelId="{D2010990-7505-5F4A-B665-FDE7561C7C65}" type="presParOf" srcId="{86503800-5709-F549-A9EA-36A9CA94EC0E}" destId="{617AAA17-03E0-9F4B-9D55-BA3A95EED8D7}" srcOrd="0" destOrd="0" presId="urn:microsoft.com/office/officeart/2005/8/layout/hierarchy1"/>
    <dgm:cxn modelId="{B6C41085-FACD-9644-B9B0-40FF9281AD3C}" type="presParOf" srcId="{86503800-5709-F549-A9EA-36A9CA94EC0E}" destId="{C6BB15D1-6EAC-D34C-80C5-42C390C627A3}" srcOrd="1" destOrd="0" presId="urn:microsoft.com/office/officeart/2005/8/layout/hierarchy1"/>
    <dgm:cxn modelId="{4A267A8D-74FB-7045-92C0-680322844768}" type="presParOf" srcId="{C6BB15D1-6EAC-D34C-80C5-42C390C627A3}" destId="{3F8FA3C7-4B9C-7145-B0DC-42FC0BF1156C}" srcOrd="0" destOrd="0" presId="urn:microsoft.com/office/officeart/2005/8/layout/hierarchy1"/>
    <dgm:cxn modelId="{DE6E29F5-B95B-DB40-9AAF-CF584097B082}" type="presParOf" srcId="{3F8FA3C7-4B9C-7145-B0DC-42FC0BF1156C}" destId="{91462A2B-DD66-B44E-8D93-641CC35634F7}" srcOrd="0" destOrd="0" presId="urn:microsoft.com/office/officeart/2005/8/layout/hierarchy1"/>
    <dgm:cxn modelId="{68CE2088-D59A-AB47-9A26-418D4037E811}" type="presParOf" srcId="{3F8FA3C7-4B9C-7145-B0DC-42FC0BF1156C}" destId="{7499CEC8-87A7-8F49-985F-1F9A662A5334}" srcOrd="1" destOrd="0" presId="urn:microsoft.com/office/officeart/2005/8/layout/hierarchy1"/>
    <dgm:cxn modelId="{91981241-F150-2446-ADBE-84D8C4C1DDB2}" type="presParOf" srcId="{C6BB15D1-6EAC-D34C-80C5-42C390C627A3}" destId="{E78EF817-522F-8C40-BBA2-BB172E6AD87D}" srcOrd="1" destOrd="0" presId="urn:microsoft.com/office/officeart/2005/8/layout/hierarchy1"/>
    <dgm:cxn modelId="{FCDFC9F7-133D-3E4F-8170-F5CD266A8BF5}" type="presParOf" srcId="{86503800-5709-F549-A9EA-36A9CA94EC0E}" destId="{1ECBDE29-51A8-7D4F-AD97-F316DB423F7D}" srcOrd="2" destOrd="0" presId="urn:microsoft.com/office/officeart/2005/8/layout/hierarchy1"/>
    <dgm:cxn modelId="{9903629B-1FC3-4D41-8981-88508E2AD9BF}" type="presParOf" srcId="{86503800-5709-F549-A9EA-36A9CA94EC0E}" destId="{80C9430E-FF27-B04F-9418-24EF538151AE}" srcOrd="3" destOrd="0" presId="urn:microsoft.com/office/officeart/2005/8/layout/hierarchy1"/>
    <dgm:cxn modelId="{6E4F3F39-9DAA-8346-BB7D-553C21523AE0}" type="presParOf" srcId="{80C9430E-FF27-B04F-9418-24EF538151AE}" destId="{4927132A-882F-9640-BDBF-BA544AF55352}" srcOrd="0" destOrd="0" presId="urn:microsoft.com/office/officeart/2005/8/layout/hierarchy1"/>
    <dgm:cxn modelId="{2DD0E204-D09D-6640-B3C4-6E4D2DC847FB}" type="presParOf" srcId="{4927132A-882F-9640-BDBF-BA544AF55352}" destId="{1D0BE860-C67A-B04D-B516-0C44CA34A6AA}" srcOrd="0" destOrd="0" presId="urn:microsoft.com/office/officeart/2005/8/layout/hierarchy1"/>
    <dgm:cxn modelId="{E920DD11-E48F-F844-B939-FED78BDC3DBC}" type="presParOf" srcId="{4927132A-882F-9640-BDBF-BA544AF55352}" destId="{F0FEF5A9-A570-D548-B11B-32B1A88EC494}" srcOrd="1" destOrd="0" presId="urn:microsoft.com/office/officeart/2005/8/layout/hierarchy1"/>
    <dgm:cxn modelId="{B6BFA1B5-2398-FC4E-8305-7F9D4FC361C6}" type="presParOf" srcId="{80C9430E-FF27-B04F-9418-24EF538151AE}" destId="{B8B345FE-4986-5348-B38E-968D84AC378F}" srcOrd="1" destOrd="0" presId="urn:microsoft.com/office/officeart/2005/8/layout/hierarchy1"/>
    <dgm:cxn modelId="{657B73D6-0351-C444-A3B7-374312F01AF4}" type="presParOf" srcId="{B8B345FE-4986-5348-B38E-968D84AC378F}" destId="{3F3AC89E-6C1A-0347-9194-A62DDAF29CC8}" srcOrd="0" destOrd="0" presId="urn:microsoft.com/office/officeart/2005/8/layout/hierarchy1"/>
    <dgm:cxn modelId="{B57C195B-CB36-994B-B88C-DD6F0A8AB1B2}" type="presParOf" srcId="{B8B345FE-4986-5348-B38E-968D84AC378F}" destId="{EC060CD4-DE7C-A14C-97FF-623F79CCD506}" srcOrd="1" destOrd="0" presId="urn:microsoft.com/office/officeart/2005/8/layout/hierarchy1"/>
    <dgm:cxn modelId="{003EB3AC-0610-4B4B-9414-E67E3A78F96E}" type="presParOf" srcId="{EC060CD4-DE7C-A14C-97FF-623F79CCD506}" destId="{50B96493-EC00-6D4A-BF72-CC1944C5C6B0}" srcOrd="0" destOrd="0" presId="urn:microsoft.com/office/officeart/2005/8/layout/hierarchy1"/>
    <dgm:cxn modelId="{5F53FC40-1D47-AE4E-AEEE-4D4C54A7DAFD}" type="presParOf" srcId="{50B96493-EC00-6D4A-BF72-CC1944C5C6B0}" destId="{DCBD7C4B-C106-DB49-BF0E-EAE63D10D02F}" srcOrd="0" destOrd="0" presId="urn:microsoft.com/office/officeart/2005/8/layout/hierarchy1"/>
    <dgm:cxn modelId="{AB7CA686-A97A-434E-9E7C-7E2F4E56C787}" type="presParOf" srcId="{50B96493-EC00-6D4A-BF72-CC1944C5C6B0}" destId="{C940DFCD-3FDD-BF42-AD66-D5FC08D5046B}" srcOrd="1" destOrd="0" presId="urn:microsoft.com/office/officeart/2005/8/layout/hierarchy1"/>
    <dgm:cxn modelId="{F126A854-A5CA-1A4A-9567-211F700BFA11}" type="presParOf" srcId="{EC060CD4-DE7C-A14C-97FF-623F79CCD506}" destId="{BFE61B53-40CC-BC49-A897-25D16C916A76}" srcOrd="1" destOrd="0" presId="urn:microsoft.com/office/officeart/2005/8/layout/hierarchy1"/>
    <dgm:cxn modelId="{26DFF696-1B3F-E046-A278-FE0D0A2E6FC7}" type="presParOf" srcId="{B8B345FE-4986-5348-B38E-968D84AC378F}" destId="{569A4360-ED17-3144-A543-5944D6EDEB4E}" srcOrd="2" destOrd="0" presId="urn:microsoft.com/office/officeart/2005/8/layout/hierarchy1"/>
    <dgm:cxn modelId="{20E6522E-9604-3E4D-8182-D5D9442EFF65}" type="presParOf" srcId="{B8B345FE-4986-5348-B38E-968D84AC378F}" destId="{FD1F7899-57BC-1941-93AB-1509715D1102}" srcOrd="3" destOrd="0" presId="urn:microsoft.com/office/officeart/2005/8/layout/hierarchy1"/>
    <dgm:cxn modelId="{89F946A8-326F-9742-B691-90CE50988E68}" type="presParOf" srcId="{FD1F7899-57BC-1941-93AB-1509715D1102}" destId="{24FED57E-0E9F-A141-98AB-C3743FE8CA9C}" srcOrd="0" destOrd="0" presId="urn:microsoft.com/office/officeart/2005/8/layout/hierarchy1"/>
    <dgm:cxn modelId="{CAFED21D-672A-C443-85C2-834066718701}" type="presParOf" srcId="{24FED57E-0E9F-A141-98AB-C3743FE8CA9C}" destId="{E4D53E65-0142-DF44-8B5D-AE4050846412}" srcOrd="0" destOrd="0" presId="urn:microsoft.com/office/officeart/2005/8/layout/hierarchy1"/>
    <dgm:cxn modelId="{521AEEB5-0D96-754D-BA17-37B866404467}" type="presParOf" srcId="{24FED57E-0E9F-A141-98AB-C3743FE8CA9C}" destId="{0EEE4BA3-70AA-C749-96F2-3A133823CA8F}" srcOrd="1" destOrd="0" presId="urn:microsoft.com/office/officeart/2005/8/layout/hierarchy1"/>
    <dgm:cxn modelId="{99DA9892-FCAC-0E48-B2ED-E16831A5D432}" type="presParOf" srcId="{FD1F7899-57BC-1941-93AB-1509715D1102}" destId="{FF9A34FD-A528-3744-A7A1-67D6B1A6C02B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7E09760D-5540-C845-8C7F-75E5548491A5}" type="doc">
      <dgm:prSet loTypeId="urn:microsoft.com/office/officeart/2005/8/layout/hierarchy1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924422B1-2C6B-054F-99C1-DD942848B976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87AE370F-6A8E-9B4F-AD4C-E274B97C323B}" type="parTrans" cxnId="{485BAF1B-5216-1046-8117-28582321FABF}">
      <dgm:prSet/>
      <dgm:spPr/>
      <dgm:t>
        <a:bodyPr/>
        <a:lstStyle/>
        <a:p>
          <a:endParaRPr lang="it-IT"/>
        </a:p>
      </dgm:t>
    </dgm:pt>
    <dgm:pt modelId="{4D178371-FFB3-D342-BF72-446FC5373A5B}" type="sibTrans" cxnId="{485BAF1B-5216-1046-8117-28582321FABF}">
      <dgm:prSet/>
      <dgm:spPr/>
      <dgm:t>
        <a:bodyPr/>
        <a:lstStyle/>
        <a:p>
          <a:endParaRPr lang="it-IT"/>
        </a:p>
      </dgm:t>
    </dgm:pt>
    <dgm:pt modelId="{1CE01F19-97E1-084A-B29F-75005FB31AFC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7CC99660-0126-3B49-9A55-480E9358B052}" type="parTrans" cxnId="{97FA1653-CD1E-7441-AACE-BAD96F520D6D}">
      <dgm:prSet/>
      <dgm:spPr/>
      <dgm:t>
        <a:bodyPr/>
        <a:lstStyle/>
        <a:p>
          <a:endParaRPr lang="it-IT"/>
        </a:p>
      </dgm:t>
    </dgm:pt>
    <dgm:pt modelId="{8EE4B848-B584-A34D-8FDE-64C20929C6D3}" type="sibTrans" cxnId="{97FA1653-CD1E-7441-AACE-BAD96F520D6D}">
      <dgm:prSet/>
      <dgm:spPr/>
      <dgm:t>
        <a:bodyPr/>
        <a:lstStyle/>
        <a:p>
          <a:endParaRPr lang="it-IT"/>
        </a:p>
      </dgm:t>
    </dgm:pt>
    <dgm:pt modelId="{D4FBB895-DAE7-EE48-93BC-CFFC237878E6}">
      <dgm:prSet phldrT="[Testo]"/>
      <dgm:spPr/>
      <dgm:t>
        <a:bodyPr/>
        <a:lstStyle/>
        <a:p>
          <a:endParaRPr lang="it-IT" dirty="0"/>
        </a:p>
      </dgm:t>
    </dgm:pt>
    <dgm:pt modelId="{F6E3E429-E42E-8942-A4BC-147625833811}" type="parTrans" cxnId="{5CD657DE-813A-B649-AB06-7B1D78EA8E9A}">
      <dgm:prSet/>
      <dgm:spPr/>
      <dgm:t>
        <a:bodyPr/>
        <a:lstStyle/>
        <a:p>
          <a:endParaRPr lang="it-IT"/>
        </a:p>
      </dgm:t>
    </dgm:pt>
    <dgm:pt modelId="{3EB8368A-BD7B-2D4C-BCF4-41BF5713BDEC}" type="sibTrans" cxnId="{5CD657DE-813A-B649-AB06-7B1D78EA8E9A}">
      <dgm:prSet/>
      <dgm:spPr/>
      <dgm:t>
        <a:bodyPr/>
        <a:lstStyle/>
        <a:p>
          <a:endParaRPr lang="it-IT"/>
        </a:p>
      </dgm:t>
    </dgm:pt>
    <dgm:pt modelId="{07CAEC64-F61D-F14A-B4E5-88F7BDA97A56}">
      <dgm:prSet phldrT="[Testo]"/>
      <dgm:spPr/>
      <dgm:t>
        <a:bodyPr/>
        <a:lstStyle/>
        <a:p>
          <a:endParaRPr lang="it-IT" dirty="0"/>
        </a:p>
      </dgm:t>
    </dgm:pt>
    <dgm:pt modelId="{FC6D00AB-EAE2-B543-B783-1B3A5348D426}" type="parTrans" cxnId="{D8C25CED-CC41-DF42-8849-F614FC199D57}">
      <dgm:prSet/>
      <dgm:spPr/>
      <dgm:t>
        <a:bodyPr/>
        <a:lstStyle/>
        <a:p>
          <a:endParaRPr lang="it-IT"/>
        </a:p>
      </dgm:t>
    </dgm:pt>
    <dgm:pt modelId="{C0C0A336-F1A4-D345-8845-02A8E8A1C43B}" type="sibTrans" cxnId="{D8C25CED-CC41-DF42-8849-F614FC199D57}">
      <dgm:prSet/>
      <dgm:spPr/>
      <dgm:t>
        <a:bodyPr/>
        <a:lstStyle/>
        <a:p>
          <a:endParaRPr lang="it-IT"/>
        </a:p>
      </dgm:t>
    </dgm:pt>
    <dgm:pt modelId="{B8333932-EE74-FD46-BB30-920BE139A5DD}">
      <dgm:prSet phldrT="[Testo]"/>
      <dgm:spPr/>
      <dgm:t>
        <a:bodyPr/>
        <a:lstStyle/>
        <a:p>
          <a:endParaRPr lang="it-IT" dirty="0"/>
        </a:p>
      </dgm:t>
    </dgm:pt>
    <dgm:pt modelId="{5626724F-6499-2A4B-AA5E-E1965A82BC0A}" type="parTrans" cxnId="{35ED5AAB-AF3C-ED4E-9A8D-1CE462C7FF26}">
      <dgm:prSet/>
      <dgm:spPr/>
      <dgm:t>
        <a:bodyPr/>
        <a:lstStyle/>
        <a:p>
          <a:endParaRPr lang="it-IT"/>
        </a:p>
      </dgm:t>
    </dgm:pt>
    <dgm:pt modelId="{645D00E4-8369-8347-8EFA-A53D5227D3B8}" type="sibTrans" cxnId="{35ED5AAB-AF3C-ED4E-9A8D-1CE462C7FF26}">
      <dgm:prSet/>
      <dgm:spPr/>
      <dgm:t>
        <a:bodyPr/>
        <a:lstStyle/>
        <a:p>
          <a:endParaRPr lang="it-IT"/>
        </a:p>
      </dgm:t>
    </dgm:pt>
    <dgm:pt modelId="{A7252BDE-9D16-3744-8835-170614588E5E}">
      <dgm:prSet phldrT="[Testo]"/>
      <dgm:spPr/>
      <dgm:t>
        <a:bodyPr/>
        <a:lstStyle/>
        <a:p>
          <a:endParaRPr lang="it-IT" dirty="0"/>
        </a:p>
      </dgm:t>
    </dgm:pt>
    <dgm:pt modelId="{03E9D97A-59CF-0E47-8FE0-9E38DCBCDCE3}" type="parTrans" cxnId="{84313EA2-DED4-484E-B355-5DE9867A4806}">
      <dgm:prSet/>
      <dgm:spPr/>
      <dgm:t>
        <a:bodyPr/>
        <a:lstStyle/>
        <a:p>
          <a:endParaRPr lang="it-IT"/>
        </a:p>
      </dgm:t>
    </dgm:pt>
    <dgm:pt modelId="{F1A1713E-46C2-F44D-8716-5398124134D6}" type="sibTrans" cxnId="{84313EA2-DED4-484E-B355-5DE9867A4806}">
      <dgm:prSet/>
      <dgm:spPr/>
      <dgm:t>
        <a:bodyPr/>
        <a:lstStyle/>
        <a:p>
          <a:endParaRPr lang="it-IT"/>
        </a:p>
      </dgm:t>
    </dgm:pt>
    <dgm:pt modelId="{6EA9621F-2EE6-6D42-9194-B8AAD3131C78}">
      <dgm:prSet phldrT="[Testo]"/>
      <dgm:spPr/>
      <dgm:t>
        <a:bodyPr/>
        <a:lstStyle/>
        <a:p>
          <a:endParaRPr lang="it-IT" dirty="0"/>
        </a:p>
      </dgm:t>
    </dgm:pt>
    <dgm:pt modelId="{F9F884EA-94A8-D04D-8DC8-15F7C0E4C43F}" type="parTrans" cxnId="{5F6346D6-8301-0F4F-9689-8540290F916B}">
      <dgm:prSet/>
      <dgm:spPr/>
      <dgm:t>
        <a:bodyPr/>
        <a:lstStyle/>
        <a:p>
          <a:endParaRPr lang="it-IT"/>
        </a:p>
      </dgm:t>
    </dgm:pt>
    <dgm:pt modelId="{936A78CB-82F5-CF4A-A85D-72B6F917D0C9}" type="sibTrans" cxnId="{5F6346D6-8301-0F4F-9689-8540290F916B}">
      <dgm:prSet/>
      <dgm:spPr/>
      <dgm:t>
        <a:bodyPr/>
        <a:lstStyle/>
        <a:p>
          <a:endParaRPr lang="it-IT"/>
        </a:p>
      </dgm:t>
    </dgm:pt>
    <dgm:pt modelId="{F6378306-6426-3349-9F60-A5B38B0745ED}">
      <dgm:prSet phldrT="[Testo]"/>
      <dgm:spPr/>
      <dgm:t>
        <a:bodyPr/>
        <a:lstStyle/>
        <a:p>
          <a:endParaRPr lang="it-IT" dirty="0"/>
        </a:p>
      </dgm:t>
    </dgm:pt>
    <dgm:pt modelId="{94A15882-3398-9B45-A402-FE7F3384B1D8}" type="parTrans" cxnId="{D36C3078-A3BB-394B-A622-9E61919E3C81}">
      <dgm:prSet/>
      <dgm:spPr/>
      <dgm:t>
        <a:bodyPr/>
        <a:lstStyle/>
        <a:p>
          <a:endParaRPr lang="it-IT"/>
        </a:p>
      </dgm:t>
    </dgm:pt>
    <dgm:pt modelId="{031578CD-CDAD-914E-A2CF-632E63F39504}" type="sibTrans" cxnId="{D36C3078-A3BB-394B-A622-9E61919E3C81}">
      <dgm:prSet/>
      <dgm:spPr/>
      <dgm:t>
        <a:bodyPr/>
        <a:lstStyle/>
        <a:p>
          <a:endParaRPr lang="it-IT"/>
        </a:p>
      </dgm:t>
    </dgm:pt>
    <dgm:pt modelId="{7158FBA0-06FA-D64E-865E-93CF7F8A7356}">
      <dgm:prSet phldrT="[Testo]"/>
      <dgm:spPr/>
      <dgm:t>
        <a:bodyPr/>
        <a:lstStyle/>
        <a:p>
          <a:endParaRPr lang="it-IT" dirty="0"/>
        </a:p>
      </dgm:t>
    </dgm:pt>
    <dgm:pt modelId="{77E3A09E-5F16-A345-B2BC-1E6F53CEDB80}" type="parTrans" cxnId="{FB111DAC-D4BA-7748-BCC0-24226F9582DD}">
      <dgm:prSet/>
      <dgm:spPr/>
      <dgm:t>
        <a:bodyPr/>
        <a:lstStyle/>
        <a:p>
          <a:endParaRPr lang="it-IT"/>
        </a:p>
      </dgm:t>
    </dgm:pt>
    <dgm:pt modelId="{722619AC-CEA7-6A4C-9198-133AF77C68F3}" type="sibTrans" cxnId="{FB111DAC-D4BA-7748-BCC0-24226F9582DD}">
      <dgm:prSet/>
      <dgm:spPr/>
      <dgm:t>
        <a:bodyPr/>
        <a:lstStyle/>
        <a:p>
          <a:endParaRPr lang="it-IT"/>
        </a:p>
      </dgm:t>
    </dgm:pt>
    <dgm:pt modelId="{06A40203-50A7-1A47-A66F-5E02F4C2C3AD}">
      <dgm:prSet phldrT="[Testo]"/>
      <dgm:spPr/>
      <dgm:t>
        <a:bodyPr/>
        <a:lstStyle/>
        <a:p>
          <a:endParaRPr lang="it-IT" dirty="0"/>
        </a:p>
      </dgm:t>
    </dgm:pt>
    <dgm:pt modelId="{D6FF6470-FFBA-B24F-BD35-B1271BCAE778}" type="parTrans" cxnId="{BE2EAB60-44FE-4B45-BA28-0DA6ECEF7125}">
      <dgm:prSet/>
      <dgm:spPr/>
      <dgm:t>
        <a:bodyPr/>
        <a:lstStyle/>
        <a:p>
          <a:endParaRPr lang="it-IT"/>
        </a:p>
      </dgm:t>
    </dgm:pt>
    <dgm:pt modelId="{0D10005B-6F6F-9340-AB46-F15A4000C917}" type="sibTrans" cxnId="{BE2EAB60-44FE-4B45-BA28-0DA6ECEF7125}">
      <dgm:prSet/>
      <dgm:spPr/>
      <dgm:t>
        <a:bodyPr/>
        <a:lstStyle/>
        <a:p>
          <a:endParaRPr lang="it-IT"/>
        </a:p>
      </dgm:t>
    </dgm:pt>
    <dgm:pt modelId="{9DCCF369-2924-8249-B490-46D71EF4A0A9}">
      <dgm:prSet phldrT="[Testo]"/>
      <dgm:spPr>
        <a:solidFill>
          <a:srgbClr val="CCFFCC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4982AD80-06C0-EB47-9D60-78AEDF07E38E}" type="parTrans" cxnId="{8286D39B-1946-7042-B1E9-44AF72A6AF10}">
      <dgm:prSet/>
      <dgm:spPr/>
      <dgm:t>
        <a:bodyPr/>
        <a:lstStyle/>
        <a:p>
          <a:endParaRPr lang="it-IT"/>
        </a:p>
      </dgm:t>
    </dgm:pt>
    <dgm:pt modelId="{5FF98440-0DC7-A249-9DF8-B2A7031A1406}" type="sibTrans" cxnId="{8286D39B-1946-7042-B1E9-44AF72A6AF10}">
      <dgm:prSet/>
      <dgm:spPr/>
      <dgm:t>
        <a:bodyPr/>
        <a:lstStyle/>
        <a:p>
          <a:endParaRPr lang="it-IT"/>
        </a:p>
      </dgm:t>
    </dgm:pt>
    <dgm:pt modelId="{1A2526CB-1B1B-C442-B53C-21D10CEB8D94}">
      <dgm:prSet phldrT="[Testo]"/>
      <dgm:spPr>
        <a:solidFill>
          <a:srgbClr val="FFFFFF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7C86BB4C-6A77-094E-AF71-1711CA6F92F7}" type="parTrans" cxnId="{7E70EC52-BB32-AC4C-8461-5B3C06DD9171}">
      <dgm:prSet/>
      <dgm:spPr/>
      <dgm:t>
        <a:bodyPr/>
        <a:lstStyle/>
        <a:p>
          <a:endParaRPr lang="it-IT"/>
        </a:p>
      </dgm:t>
    </dgm:pt>
    <dgm:pt modelId="{8C85F337-0223-E046-90E1-F633D40E3765}" type="sibTrans" cxnId="{7E70EC52-BB32-AC4C-8461-5B3C06DD9171}">
      <dgm:prSet/>
      <dgm:spPr/>
      <dgm:t>
        <a:bodyPr/>
        <a:lstStyle/>
        <a:p>
          <a:endParaRPr lang="it-IT"/>
        </a:p>
      </dgm:t>
    </dgm:pt>
    <dgm:pt modelId="{A25C4ACB-FCE4-BC47-BC6B-A71C25249472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186D59AE-FC5D-2B49-9568-F91FD0497ED9}" type="sibTrans" cxnId="{27DCAE5B-8215-6443-80E0-D540C872DE89}">
      <dgm:prSet/>
      <dgm:spPr/>
      <dgm:t>
        <a:bodyPr/>
        <a:lstStyle/>
        <a:p>
          <a:endParaRPr lang="it-IT"/>
        </a:p>
      </dgm:t>
    </dgm:pt>
    <dgm:pt modelId="{0B007A73-777E-D641-AA7F-48D176C6E1B6}" type="parTrans" cxnId="{27DCAE5B-8215-6443-80E0-D540C872DE89}">
      <dgm:prSet/>
      <dgm:spPr/>
      <dgm:t>
        <a:bodyPr/>
        <a:lstStyle/>
        <a:p>
          <a:endParaRPr lang="it-IT"/>
        </a:p>
      </dgm:t>
    </dgm:pt>
    <dgm:pt modelId="{5EB88AEB-DB08-9143-A970-EEE47F9B0897}" type="pres">
      <dgm:prSet presAssocID="{7E09760D-5540-C845-8C7F-75E5548491A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t-IT"/>
        </a:p>
      </dgm:t>
    </dgm:pt>
    <dgm:pt modelId="{A6CA5013-754A-F44D-802D-0DE115BEFDAD}" type="pres">
      <dgm:prSet presAssocID="{924422B1-2C6B-054F-99C1-DD942848B976}" presName="hierRoot1" presStyleCnt="0"/>
      <dgm:spPr/>
    </dgm:pt>
    <dgm:pt modelId="{DB222CE0-3863-BF40-9C1B-1FFEC9AF8A32}" type="pres">
      <dgm:prSet presAssocID="{924422B1-2C6B-054F-99C1-DD942848B976}" presName="composite" presStyleCnt="0"/>
      <dgm:spPr/>
    </dgm:pt>
    <dgm:pt modelId="{718C2219-A984-E746-A40E-23886821D41E}" type="pres">
      <dgm:prSet presAssocID="{924422B1-2C6B-054F-99C1-DD942848B976}" presName="background" presStyleLbl="node0" presStyleIdx="0" presStyleCnt="1"/>
      <dgm:spPr/>
    </dgm:pt>
    <dgm:pt modelId="{39C4812F-3598-214F-A8FB-2797FF6F1794}" type="pres">
      <dgm:prSet presAssocID="{924422B1-2C6B-054F-99C1-DD942848B976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AD9D442-903A-524D-A946-1B380D48CBF8}" type="pres">
      <dgm:prSet presAssocID="{924422B1-2C6B-054F-99C1-DD942848B976}" presName="hierChild2" presStyleCnt="0"/>
      <dgm:spPr/>
    </dgm:pt>
    <dgm:pt modelId="{1AE2FABE-8D56-5D43-A663-DEF620B6A300}" type="pres">
      <dgm:prSet presAssocID="{0B007A73-777E-D641-AA7F-48D176C6E1B6}" presName="Name10" presStyleLbl="parChTrans1D2" presStyleIdx="0" presStyleCnt="2"/>
      <dgm:spPr/>
      <dgm:t>
        <a:bodyPr/>
        <a:lstStyle/>
        <a:p>
          <a:endParaRPr lang="it-IT"/>
        </a:p>
      </dgm:t>
    </dgm:pt>
    <dgm:pt modelId="{3F825FBD-839C-EE49-B91A-2242D099CF1B}" type="pres">
      <dgm:prSet presAssocID="{A25C4ACB-FCE4-BC47-BC6B-A71C25249472}" presName="hierRoot2" presStyleCnt="0"/>
      <dgm:spPr/>
    </dgm:pt>
    <dgm:pt modelId="{7B89EF63-0D05-B642-B74B-3366A6BA5B27}" type="pres">
      <dgm:prSet presAssocID="{A25C4ACB-FCE4-BC47-BC6B-A71C25249472}" presName="composite2" presStyleCnt="0"/>
      <dgm:spPr/>
    </dgm:pt>
    <dgm:pt modelId="{48FD3A90-B7F4-E44C-A4C2-063704658490}" type="pres">
      <dgm:prSet presAssocID="{A25C4ACB-FCE4-BC47-BC6B-A71C25249472}" presName="background2" presStyleLbl="node2" presStyleIdx="0" presStyleCnt="2"/>
      <dgm:spPr/>
    </dgm:pt>
    <dgm:pt modelId="{00075A76-D4C6-574D-BAEB-DE6E98907A31}" type="pres">
      <dgm:prSet presAssocID="{A25C4ACB-FCE4-BC47-BC6B-A71C25249472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080EF59-F53C-0A4F-B130-86CDEB575673}" type="pres">
      <dgm:prSet presAssocID="{A25C4ACB-FCE4-BC47-BC6B-A71C25249472}" presName="hierChild3" presStyleCnt="0"/>
      <dgm:spPr/>
    </dgm:pt>
    <dgm:pt modelId="{319C9B44-DD84-C94D-B392-8A550F044134}" type="pres">
      <dgm:prSet presAssocID="{7CC99660-0126-3B49-9A55-480E9358B052}" presName="Name17" presStyleLbl="parChTrans1D3" presStyleIdx="0" presStyleCnt="4"/>
      <dgm:spPr/>
      <dgm:t>
        <a:bodyPr/>
        <a:lstStyle/>
        <a:p>
          <a:endParaRPr lang="it-IT"/>
        </a:p>
      </dgm:t>
    </dgm:pt>
    <dgm:pt modelId="{20312CD3-7483-984E-A9F2-74503EAB39EE}" type="pres">
      <dgm:prSet presAssocID="{1CE01F19-97E1-084A-B29F-75005FB31AFC}" presName="hierRoot3" presStyleCnt="0"/>
      <dgm:spPr/>
    </dgm:pt>
    <dgm:pt modelId="{AD95C645-09B0-424C-8987-52B1AACAD73D}" type="pres">
      <dgm:prSet presAssocID="{1CE01F19-97E1-084A-B29F-75005FB31AFC}" presName="composite3" presStyleCnt="0"/>
      <dgm:spPr/>
    </dgm:pt>
    <dgm:pt modelId="{1ED7C65E-1D3B-6345-B3CC-B2F5CCB9533D}" type="pres">
      <dgm:prSet presAssocID="{1CE01F19-97E1-084A-B29F-75005FB31AFC}" presName="background3" presStyleLbl="node3" presStyleIdx="0" presStyleCnt="4"/>
      <dgm:spPr/>
    </dgm:pt>
    <dgm:pt modelId="{47D30D24-E455-3549-A4CC-5E1FD484A4EA}" type="pres">
      <dgm:prSet presAssocID="{1CE01F19-97E1-084A-B29F-75005FB31AFC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8893E42-7886-E643-9B3B-5DDE43307BE0}" type="pres">
      <dgm:prSet presAssocID="{1CE01F19-97E1-084A-B29F-75005FB31AFC}" presName="hierChild4" presStyleCnt="0"/>
      <dgm:spPr/>
    </dgm:pt>
    <dgm:pt modelId="{2511ADF2-5D54-504D-995D-02149F0E8D5D}" type="pres">
      <dgm:prSet presAssocID="{4982AD80-06C0-EB47-9D60-78AEDF07E38E}" presName="Name23" presStyleLbl="parChTrans1D4" presStyleIdx="0" presStyleCnt="6"/>
      <dgm:spPr/>
      <dgm:t>
        <a:bodyPr/>
        <a:lstStyle/>
        <a:p>
          <a:endParaRPr lang="it-IT"/>
        </a:p>
      </dgm:t>
    </dgm:pt>
    <dgm:pt modelId="{8890CCC1-65D8-D248-A9B2-C9A6641F24AA}" type="pres">
      <dgm:prSet presAssocID="{9DCCF369-2924-8249-B490-46D71EF4A0A9}" presName="hierRoot4" presStyleCnt="0"/>
      <dgm:spPr/>
    </dgm:pt>
    <dgm:pt modelId="{B83ACE29-BDED-9D4F-875A-24D175DF9367}" type="pres">
      <dgm:prSet presAssocID="{9DCCF369-2924-8249-B490-46D71EF4A0A9}" presName="composite4" presStyleCnt="0"/>
      <dgm:spPr/>
    </dgm:pt>
    <dgm:pt modelId="{5A931F0C-EC0A-AA4B-878A-739A557124CF}" type="pres">
      <dgm:prSet presAssocID="{9DCCF369-2924-8249-B490-46D71EF4A0A9}" presName="background4" presStyleLbl="node4" presStyleIdx="0" presStyleCnt="6"/>
      <dgm:spPr/>
    </dgm:pt>
    <dgm:pt modelId="{3FB3025D-E928-9949-B8E0-8FD54688D26E}" type="pres">
      <dgm:prSet presAssocID="{9DCCF369-2924-8249-B490-46D71EF4A0A9}" presName="text4" presStyleLbl="fgAcc4" presStyleIdx="0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C107ABD-6927-404F-9CCD-0CC5DD9F6408}" type="pres">
      <dgm:prSet presAssocID="{9DCCF369-2924-8249-B490-46D71EF4A0A9}" presName="hierChild5" presStyleCnt="0"/>
      <dgm:spPr/>
    </dgm:pt>
    <dgm:pt modelId="{C7807359-D819-3743-8264-E768B451B89E}" type="pres">
      <dgm:prSet presAssocID="{7C86BB4C-6A77-094E-AF71-1711CA6F92F7}" presName="Name23" presStyleLbl="parChTrans1D4" presStyleIdx="1" presStyleCnt="6"/>
      <dgm:spPr/>
      <dgm:t>
        <a:bodyPr/>
        <a:lstStyle/>
        <a:p>
          <a:endParaRPr lang="it-IT"/>
        </a:p>
      </dgm:t>
    </dgm:pt>
    <dgm:pt modelId="{130FE8D5-1CA2-034D-BE7C-659ABD4542F5}" type="pres">
      <dgm:prSet presAssocID="{1A2526CB-1B1B-C442-B53C-21D10CEB8D94}" presName="hierRoot4" presStyleCnt="0"/>
      <dgm:spPr/>
    </dgm:pt>
    <dgm:pt modelId="{2E524C50-1572-E344-9AEC-B668F3678ED9}" type="pres">
      <dgm:prSet presAssocID="{1A2526CB-1B1B-C442-B53C-21D10CEB8D94}" presName="composite4" presStyleCnt="0"/>
      <dgm:spPr/>
    </dgm:pt>
    <dgm:pt modelId="{BC588244-F1F1-3343-9F40-77D35F97E7BA}" type="pres">
      <dgm:prSet presAssocID="{1A2526CB-1B1B-C442-B53C-21D10CEB8D94}" presName="background4" presStyleLbl="node4" presStyleIdx="1" presStyleCnt="6"/>
      <dgm:spPr/>
    </dgm:pt>
    <dgm:pt modelId="{4AF6A7D0-01B4-6E4F-9FBC-05165F129E07}" type="pres">
      <dgm:prSet presAssocID="{1A2526CB-1B1B-C442-B53C-21D10CEB8D94}" presName="text4" presStyleLbl="fgAcc4" presStyleIdx="1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D3ADFDD-573B-4A47-A293-DB4CBF84158C}" type="pres">
      <dgm:prSet presAssocID="{1A2526CB-1B1B-C442-B53C-21D10CEB8D94}" presName="hierChild5" presStyleCnt="0"/>
      <dgm:spPr/>
    </dgm:pt>
    <dgm:pt modelId="{1A5F8815-7942-8D4D-993C-5400046A818D}" type="pres">
      <dgm:prSet presAssocID="{F6E3E429-E42E-8942-A4BC-147625833811}" presName="Name17" presStyleLbl="parChTrans1D3" presStyleIdx="1" presStyleCnt="4"/>
      <dgm:spPr/>
      <dgm:t>
        <a:bodyPr/>
        <a:lstStyle/>
        <a:p>
          <a:endParaRPr lang="it-IT"/>
        </a:p>
      </dgm:t>
    </dgm:pt>
    <dgm:pt modelId="{0C5A60C7-330F-5B46-AB89-B60A4E7558A2}" type="pres">
      <dgm:prSet presAssocID="{D4FBB895-DAE7-EE48-93BC-CFFC237878E6}" presName="hierRoot3" presStyleCnt="0"/>
      <dgm:spPr/>
    </dgm:pt>
    <dgm:pt modelId="{7228C52B-D112-4D4D-B817-1A03EA87FEB9}" type="pres">
      <dgm:prSet presAssocID="{D4FBB895-DAE7-EE48-93BC-CFFC237878E6}" presName="composite3" presStyleCnt="0"/>
      <dgm:spPr/>
    </dgm:pt>
    <dgm:pt modelId="{769C379D-4670-0845-B264-E1292A25D346}" type="pres">
      <dgm:prSet presAssocID="{D4FBB895-DAE7-EE48-93BC-CFFC237878E6}" presName="background3" presStyleLbl="node3" presStyleIdx="1" presStyleCnt="4"/>
      <dgm:spPr/>
    </dgm:pt>
    <dgm:pt modelId="{F5E14009-B592-5F45-86FE-F0F4AD703847}" type="pres">
      <dgm:prSet presAssocID="{D4FBB895-DAE7-EE48-93BC-CFFC237878E6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F9E9F14-41A0-BB47-B033-BF2638E4EC61}" type="pres">
      <dgm:prSet presAssocID="{D4FBB895-DAE7-EE48-93BC-CFFC237878E6}" presName="hierChild4" presStyleCnt="0"/>
      <dgm:spPr/>
    </dgm:pt>
    <dgm:pt modelId="{A3BDC22C-9592-0D4C-A78C-1CEEA151B774}" type="pres">
      <dgm:prSet presAssocID="{FC6D00AB-EAE2-B543-B783-1B3A5348D426}" presName="Name10" presStyleLbl="parChTrans1D2" presStyleIdx="1" presStyleCnt="2"/>
      <dgm:spPr/>
      <dgm:t>
        <a:bodyPr/>
        <a:lstStyle/>
        <a:p>
          <a:endParaRPr lang="it-IT"/>
        </a:p>
      </dgm:t>
    </dgm:pt>
    <dgm:pt modelId="{6B4CDDD0-ABC5-0D49-A959-349978FD7559}" type="pres">
      <dgm:prSet presAssocID="{07CAEC64-F61D-F14A-B4E5-88F7BDA97A56}" presName="hierRoot2" presStyleCnt="0"/>
      <dgm:spPr/>
    </dgm:pt>
    <dgm:pt modelId="{39D24FE0-CB90-7A4A-B5B1-29CD1BFCDE92}" type="pres">
      <dgm:prSet presAssocID="{07CAEC64-F61D-F14A-B4E5-88F7BDA97A56}" presName="composite2" presStyleCnt="0"/>
      <dgm:spPr/>
    </dgm:pt>
    <dgm:pt modelId="{D52591C3-2AD8-D242-B8DE-C967B55E2170}" type="pres">
      <dgm:prSet presAssocID="{07CAEC64-F61D-F14A-B4E5-88F7BDA97A56}" presName="background2" presStyleLbl="node2" presStyleIdx="1" presStyleCnt="2"/>
      <dgm:spPr/>
    </dgm:pt>
    <dgm:pt modelId="{5F2179F5-EA94-6445-A397-02C295C02426}" type="pres">
      <dgm:prSet presAssocID="{07CAEC64-F61D-F14A-B4E5-88F7BDA97A56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01BC221-5B0E-484F-9716-0F0559F88EA3}" type="pres">
      <dgm:prSet presAssocID="{07CAEC64-F61D-F14A-B4E5-88F7BDA97A56}" presName="hierChild3" presStyleCnt="0"/>
      <dgm:spPr/>
    </dgm:pt>
    <dgm:pt modelId="{3078BCF6-3D25-EA46-9DBA-1914D8332125}" type="pres">
      <dgm:prSet presAssocID="{5626724F-6499-2A4B-AA5E-E1965A82BC0A}" presName="Name17" presStyleLbl="parChTrans1D3" presStyleIdx="2" presStyleCnt="4"/>
      <dgm:spPr/>
      <dgm:t>
        <a:bodyPr/>
        <a:lstStyle/>
        <a:p>
          <a:endParaRPr lang="it-IT"/>
        </a:p>
      </dgm:t>
    </dgm:pt>
    <dgm:pt modelId="{2F9895E5-9FD9-304F-B6C8-F510C8B0FFC0}" type="pres">
      <dgm:prSet presAssocID="{B8333932-EE74-FD46-BB30-920BE139A5DD}" presName="hierRoot3" presStyleCnt="0"/>
      <dgm:spPr/>
    </dgm:pt>
    <dgm:pt modelId="{9B20D9A5-1832-B24D-8F0D-E1C705EBD527}" type="pres">
      <dgm:prSet presAssocID="{B8333932-EE74-FD46-BB30-920BE139A5DD}" presName="composite3" presStyleCnt="0"/>
      <dgm:spPr/>
    </dgm:pt>
    <dgm:pt modelId="{3BD3F823-806B-1845-8FAF-0DC75FD46A2C}" type="pres">
      <dgm:prSet presAssocID="{B8333932-EE74-FD46-BB30-920BE139A5DD}" presName="background3" presStyleLbl="node3" presStyleIdx="2" presStyleCnt="4"/>
      <dgm:spPr/>
    </dgm:pt>
    <dgm:pt modelId="{B2D9A090-7CB8-A840-9034-6341D24922CF}" type="pres">
      <dgm:prSet presAssocID="{B8333932-EE74-FD46-BB30-920BE139A5DD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CF6B3A3-1E8D-A343-BA08-F85DE9C9B2E5}" type="pres">
      <dgm:prSet presAssocID="{B8333932-EE74-FD46-BB30-920BE139A5DD}" presName="hierChild4" presStyleCnt="0"/>
      <dgm:spPr/>
    </dgm:pt>
    <dgm:pt modelId="{2D4C364F-133F-D149-A589-46596C288F94}" type="pres">
      <dgm:prSet presAssocID="{03E9D97A-59CF-0E47-8FE0-9E38DCBCDCE3}" presName="Name17" presStyleLbl="parChTrans1D3" presStyleIdx="3" presStyleCnt="4"/>
      <dgm:spPr/>
      <dgm:t>
        <a:bodyPr/>
        <a:lstStyle/>
        <a:p>
          <a:endParaRPr lang="it-IT"/>
        </a:p>
      </dgm:t>
    </dgm:pt>
    <dgm:pt modelId="{1E5D0D4D-BA2E-D44E-9FE3-E0BCFC3E93CE}" type="pres">
      <dgm:prSet presAssocID="{A7252BDE-9D16-3744-8835-170614588E5E}" presName="hierRoot3" presStyleCnt="0"/>
      <dgm:spPr/>
    </dgm:pt>
    <dgm:pt modelId="{7564CE4C-FBF9-BF43-8DB3-96124E030FB7}" type="pres">
      <dgm:prSet presAssocID="{A7252BDE-9D16-3744-8835-170614588E5E}" presName="composite3" presStyleCnt="0"/>
      <dgm:spPr/>
    </dgm:pt>
    <dgm:pt modelId="{400D8C19-5278-0D41-938C-C7995F85DA3D}" type="pres">
      <dgm:prSet presAssocID="{A7252BDE-9D16-3744-8835-170614588E5E}" presName="background3" presStyleLbl="node3" presStyleIdx="3" presStyleCnt="4"/>
      <dgm:spPr/>
    </dgm:pt>
    <dgm:pt modelId="{4AFE2D7E-5A4B-4944-A38B-E29B9386A7B7}" type="pres">
      <dgm:prSet presAssocID="{A7252BDE-9D16-3744-8835-170614588E5E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86503800-5709-F549-A9EA-36A9CA94EC0E}" type="pres">
      <dgm:prSet presAssocID="{A7252BDE-9D16-3744-8835-170614588E5E}" presName="hierChild4" presStyleCnt="0"/>
      <dgm:spPr/>
    </dgm:pt>
    <dgm:pt modelId="{617AAA17-03E0-9F4B-9D55-BA3A95EED8D7}" type="pres">
      <dgm:prSet presAssocID="{F9F884EA-94A8-D04D-8DC8-15F7C0E4C43F}" presName="Name23" presStyleLbl="parChTrans1D4" presStyleIdx="2" presStyleCnt="6"/>
      <dgm:spPr/>
      <dgm:t>
        <a:bodyPr/>
        <a:lstStyle/>
        <a:p>
          <a:endParaRPr lang="it-IT"/>
        </a:p>
      </dgm:t>
    </dgm:pt>
    <dgm:pt modelId="{C6BB15D1-6EAC-D34C-80C5-42C390C627A3}" type="pres">
      <dgm:prSet presAssocID="{6EA9621F-2EE6-6D42-9194-B8AAD3131C78}" presName="hierRoot4" presStyleCnt="0"/>
      <dgm:spPr/>
    </dgm:pt>
    <dgm:pt modelId="{3F8FA3C7-4B9C-7145-B0DC-42FC0BF1156C}" type="pres">
      <dgm:prSet presAssocID="{6EA9621F-2EE6-6D42-9194-B8AAD3131C78}" presName="composite4" presStyleCnt="0"/>
      <dgm:spPr/>
    </dgm:pt>
    <dgm:pt modelId="{91462A2B-DD66-B44E-8D93-641CC35634F7}" type="pres">
      <dgm:prSet presAssocID="{6EA9621F-2EE6-6D42-9194-B8AAD3131C78}" presName="background4" presStyleLbl="node4" presStyleIdx="2" presStyleCnt="6"/>
      <dgm:spPr/>
    </dgm:pt>
    <dgm:pt modelId="{7499CEC8-87A7-8F49-985F-1F9A662A5334}" type="pres">
      <dgm:prSet presAssocID="{6EA9621F-2EE6-6D42-9194-B8AAD3131C78}" presName="text4" presStyleLbl="fgAcc4" presStyleIdx="2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E78EF817-522F-8C40-BBA2-BB172E6AD87D}" type="pres">
      <dgm:prSet presAssocID="{6EA9621F-2EE6-6D42-9194-B8AAD3131C78}" presName="hierChild5" presStyleCnt="0"/>
      <dgm:spPr/>
    </dgm:pt>
    <dgm:pt modelId="{1ECBDE29-51A8-7D4F-AD97-F316DB423F7D}" type="pres">
      <dgm:prSet presAssocID="{94A15882-3398-9B45-A402-FE7F3384B1D8}" presName="Name23" presStyleLbl="parChTrans1D4" presStyleIdx="3" presStyleCnt="6"/>
      <dgm:spPr/>
      <dgm:t>
        <a:bodyPr/>
        <a:lstStyle/>
        <a:p>
          <a:endParaRPr lang="it-IT"/>
        </a:p>
      </dgm:t>
    </dgm:pt>
    <dgm:pt modelId="{80C9430E-FF27-B04F-9418-24EF538151AE}" type="pres">
      <dgm:prSet presAssocID="{F6378306-6426-3349-9F60-A5B38B0745ED}" presName="hierRoot4" presStyleCnt="0"/>
      <dgm:spPr/>
    </dgm:pt>
    <dgm:pt modelId="{4927132A-882F-9640-BDBF-BA544AF55352}" type="pres">
      <dgm:prSet presAssocID="{F6378306-6426-3349-9F60-A5B38B0745ED}" presName="composite4" presStyleCnt="0"/>
      <dgm:spPr/>
    </dgm:pt>
    <dgm:pt modelId="{1D0BE860-C67A-B04D-B516-0C44CA34A6AA}" type="pres">
      <dgm:prSet presAssocID="{F6378306-6426-3349-9F60-A5B38B0745ED}" presName="background4" presStyleLbl="node4" presStyleIdx="3" presStyleCnt="6"/>
      <dgm:spPr/>
    </dgm:pt>
    <dgm:pt modelId="{F0FEF5A9-A570-D548-B11B-32B1A88EC494}" type="pres">
      <dgm:prSet presAssocID="{F6378306-6426-3349-9F60-A5B38B0745ED}" presName="text4" presStyleLbl="fgAcc4" presStyleIdx="3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8B345FE-4986-5348-B38E-968D84AC378F}" type="pres">
      <dgm:prSet presAssocID="{F6378306-6426-3349-9F60-A5B38B0745ED}" presName="hierChild5" presStyleCnt="0"/>
      <dgm:spPr/>
    </dgm:pt>
    <dgm:pt modelId="{3F3AC89E-6C1A-0347-9194-A62DDAF29CC8}" type="pres">
      <dgm:prSet presAssocID="{77E3A09E-5F16-A345-B2BC-1E6F53CEDB80}" presName="Name23" presStyleLbl="parChTrans1D4" presStyleIdx="4" presStyleCnt="6"/>
      <dgm:spPr/>
      <dgm:t>
        <a:bodyPr/>
        <a:lstStyle/>
        <a:p>
          <a:endParaRPr lang="it-IT"/>
        </a:p>
      </dgm:t>
    </dgm:pt>
    <dgm:pt modelId="{EC060CD4-DE7C-A14C-97FF-623F79CCD506}" type="pres">
      <dgm:prSet presAssocID="{7158FBA0-06FA-D64E-865E-93CF7F8A7356}" presName="hierRoot4" presStyleCnt="0"/>
      <dgm:spPr/>
    </dgm:pt>
    <dgm:pt modelId="{50B96493-EC00-6D4A-BF72-CC1944C5C6B0}" type="pres">
      <dgm:prSet presAssocID="{7158FBA0-06FA-D64E-865E-93CF7F8A7356}" presName="composite4" presStyleCnt="0"/>
      <dgm:spPr/>
    </dgm:pt>
    <dgm:pt modelId="{DCBD7C4B-C106-DB49-BF0E-EAE63D10D02F}" type="pres">
      <dgm:prSet presAssocID="{7158FBA0-06FA-D64E-865E-93CF7F8A7356}" presName="background4" presStyleLbl="node4" presStyleIdx="4" presStyleCnt="6"/>
      <dgm:spPr/>
    </dgm:pt>
    <dgm:pt modelId="{C940DFCD-3FDD-BF42-AD66-D5FC08D5046B}" type="pres">
      <dgm:prSet presAssocID="{7158FBA0-06FA-D64E-865E-93CF7F8A7356}" presName="text4" presStyleLbl="fgAcc4" presStyleIdx="4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FE61B53-40CC-BC49-A897-25D16C916A76}" type="pres">
      <dgm:prSet presAssocID="{7158FBA0-06FA-D64E-865E-93CF7F8A7356}" presName="hierChild5" presStyleCnt="0"/>
      <dgm:spPr/>
    </dgm:pt>
    <dgm:pt modelId="{569A4360-ED17-3144-A543-5944D6EDEB4E}" type="pres">
      <dgm:prSet presAssocID="{D6FF6470-FFBA-B24F-BD35-B1271BCAE778}" presName="Name23" presStyleLbl="parChTrans1D4" presStyleIdx="5" presStyleCnt="6"/>
      <dgm:spPr/>
      <dgm:t>
        <a:bodyPr/>
        <a:lstStyle/>
        <a:p>
          <a:endParaRPr lang="it-IT"/>
        </a:p>
      </dgm:t>
    </dgm:pt>
    <dgm:pt modelId="{FD1F7899-57BC-1941-93AB-1509715D1102}" type="pres">
      <dgm:prSet presAssocID="{06A40203-50A7-1A47-A66F-5E02F4C2C3AD}" presName="hierRoot4" presStyleCnt="0"/>
      <dgm:spPr/>
    </dgm:pt>
    <dgm:pt modelId="{24FED57E-0E9F-A141-98AB-C3743FE8CA9C}" type="pres">
      <dgm:prSet presAssocID="{06A40203-50A7-1A47-A66F-5E02F4C2C3AD}" presName="composite4" presStyleCnt="0"/>
      <dgm:spPr/>
    </dgm:pt>
    <dgm:pt modelId="{E4D53E65-0142-DF44-8B5D-AE4050846412}" type="pres">
      <dgm:prSet presAssocID="{06A40203-50A7-1A47-A66F-5E02F4C2C3AD}" presName="background4" presStyleLbl="node4" presStyleIdx="5" presStyleCnt="6"/>
      <dgm:spPr/>
    </dgm:pt>
    <dgm:pt modelId="{0EEE4BA3-70AA-C749-96F2-3A133823CA8F}" type="pres">
      <dgm:prSet presAssocID="{06A40203-50A7-1A47-A66F-5E02F4C2C3AD}" presName="text4" presStyleLbl="fgAcc4" presStyleIdx="5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FF9A34FD-A528-3744-A7A1-67D6B1A6C02B}" type="pres">
      <dgm:prSet presAssocID="{06A40203-50A7-1A47-A66F-5E02F4C2C3AD}" presName="hierChild5" presStyleCnt="0"/>
      <dgm:spPr/>
    </dgm:pt>
  </dgm:ptLst>
  <dgm:cxnLst>
    <dgm:cxn modelId="{D36C3078-A3BB-394B-A622-9E61919E3C81}" srcId="{A7252BDE-9D16-3744-8835-170614588E5E}" destId="{F6378306-6426-3349-9F60-A5B38B0745ED}" srcOrd="1" destOrd="0" parTransId="{94A15882-3398-9B45-A402-FE7F3384B1D8}" sibTransId="{031578CD-CDAD-914E-A2CF-632E63F39504}"/>
    <dgm:cxn modelId="{92751C95-A6DD-DD46-8055-5ADB028C112A}" type="presOf" srcId="{9DCCF369-2924-8249-B490-46D71EF4A0A9}" destId="{3FB3025D-E928-9949-B8E0-8FD54688D26E}" srcOrd="0" destOrd="0" presId="urn:microsoft.com/office/officeart/2005/8/layout/hierarchy1"/>
    <dgm:cxn modelId="{5D32EC8F-F933-3945-858B-A97CED735513}" type="presOf" srcId="{06A40203-50A7-1A47-A66F-5E02F4C2C3AD}" destId="{0EEE4BA3-70AA-C749-96F2-3A133823CA8F}" srcOrd="0" destOrd="0" presId="urn:microsoft.com/office/officeart/2005/8/layout/hierarchy1"/>
    <dgm:cxn modelId="{9C25EBB6-2C55-134C-822B-7360598A501C}" type="presOf" srcId="{07CAEC64-F61D-F14A-B4E5-88F7BDA97A56}" destId="{5F2179F5-EA94-6445-A397-02C295C02426}" srcOrd="0" destOrd="0" presId="urn:microsoft.com/office/officeart/2005/8/layout/hierarchy1"/>
    <dgm:cxn modelId="{99651D77-F5B1-624C-A817-38373059F61A}" type="presOf" srcId="{4982AD80-06C0-EB47-9D60-78AEDF07E38E}" destId="{2511ADF2-5D54-504D-995D-02149F0E8D5D}" srcOrd="0" destOrd="0" presId="urn:microsoft.com/office/officeart/2005/8/layout/hierarchy1"/>
    <dgm:cxn modelId="{A56C36F7-85B5-624D-A425-146AD4699703}" type="presOf" srcId="{F6E3E429-E42E-8942-A4BC-147625833811}" destId="{1A5F8815-7942-8D4D-993C-5400046A818D}" srcOrd="0" destOrd="0" presId="urn:microsoft.com/office/officeart/2005/8/layout/hierarchy1"/>
    <dgm:cxn modelId="{1648257C-E846-2E40-B91C-2CD48DB971F8}" type="presOf" srcId="{0B007A73-777E-D641-AA7F-48D176C6E1B6}" destId="{1AE2FABE-8D56-5D43-A663-DEF620B6A300}" srcOrd="0" destOrd="0" presId="urn:microsoft.com/office/officeart/2005/8/layout/hierarchy1"/>
    <dgm:cxn modelId="{74A15719-E6D1-B049-9D6D-279FEC79BCEC}" type="presOf" srcId="{6EA9621F-2EE6-6D42-9194-B8AAD3131C78}" destId="{7499CEC8-87A7-8F49-985F-1F9A662A5334}" srcOrd="0" destOrd="0" presId="urn:microsoft.com/office/officeart/2005/8/layout/hierarchy1"/>
    <dgm:cxn modelId="{B0F7BA70-FC32-2548-94FF-0E3D45917701}" type="presOf" srcId="{03E9D97A-59CF-0E47-8FE0-9E38DCBCDCE3}" destId="{2D4C364F-133F-D149-A589-46596C288F94}" srcOrd="0" destOrd="0" presId="urn:microsoft.com/office/officeart/2005/8/layout/hierarchy1"/>
    <dgm:cxn modelId="{9A1D85A4-2912-464C-909F-3BE06A950056}" type="presOf" srcId="{D4FBB895-DAE7-EE48-93BC-CFFC237878E6}" destId="{F5E14009-B592-5F45-86FE-F0F4AD703847}" srcOrd="0" destOrd="0" presId="urn:microsoft.com/office/officeart/2005/8/layout/hierarchy1"/>
    <dgm:cxn modelId="{476321AD-8332-9247-AC20-991A5CDDE0D7}" type="presOf" srcId="{7C86BB4C-6A77-094E-AF71-1711CA6F92F7}" destId="{C7807359-D819-3743-8264-E768B451B89E}" srcOrd="0" destOrd="0" presId="urn:microsoft.com/office/officeart/2005/8/layout/hierarchy1"/>
    <dgm:cxn modelId="{97FA1653-CD1E-7441-AACE-BAD96F520D6D}" srcId="{A25C4ACB-FCE4-BC47-BC6B-A71C25249472}" destId="{1CE01F19-97E1-084A-B29F-75005FB31AFC}" srcOrd="0" destOrd="0" parTransId="{7CC99660-0126-3B49-9A55-480E9358B052}" sibTransId="{8EE4B848-B584-A34D-8FDE-64C20929C6D3}"/>
    <dgm:cxn modelId="{2384AAE7-F97C-004D-80D8-D06CB4BC548E}" type="presOf" srcId="{5626724F-6499-2A4B-AA5E-E1965A82BC0A}" destId="{3078BCF6-3D25-EA46-9DBA-1914D8332125}" srcOrd="0" destOrd="0" presId="urn:microsoft.com/office/officeart/2005/8/layout/hierarchy1"/>
    <dgm:cxn modelId="{9EFD15E3-F90B-F94C-9C5F-6318C3388BE6}" type="presOf" srcId="{924422B1-2C6B-054F-99C1-DD942848B976}" destId="{39C4812F-3598-214F-A8FB-2797FF6F1794}" srcOrd="0" destOrd="0" presId="urn:microsoft.com/office/officeart/2005/8/layout/hierarchy1"/>
    <dgm:cxn modelId="{DD115BCC-E620-A84B-9776-108632CCD3D6}" type="presOf" srcId="{94A15882-3398-9B45-A402-FE7F3384B1D8}" destId="{1ECBDE29-51A8-7D4F-AD97-F316DB423F7D}" srcOrd="0" destOrd="0" presId="urn:microsoft.com/office/officeart/2005/8/layout/hierarchy1"/>
    <dgm:cxn modelId="{485BAF1B-5216-1046-8117-28582321FABF}" srcId="{7E09760D-5540-C845-8C7F-75E5548491A5}" destId="{924422B1-2C6B-054F-99C1-DD942848B976}" srcOrd="0" destOrd="0" parTransId="{87AE370F-6A8E-9B4F-AD4C-E274B97C323B}" sibTransId="{4D178371-FFB3-D342-BF72-446FC5373A5B}"/>
    <dgm:cxn modelId="{8286D39B-1946-7042-B1E9-44AF72A6AF10}" srcId="{1CE01F19-97E1-084A-B29F-75005FB31AFC}" destId="{9DCCF369-2924-8249-B490-46D71EF4A0A9}" srcOrd="0" destOrd="0" parTransId="{4982AD80-06C0-EB47-9D60-78AEDF07E38E}" sibTransId="{5FF98440-0DC7-A249-9DF8-B2A7031A1406}"/>
    <dgm:cxn modelId="{7AC1C89A-28FF-D44A-8043-D08A88C0CD1E}" type="presOf" srcId="{F6378306-6426-3349-9F60-A5B38B0745ED}" destId="{F0FEF5A9-A570-D548-B11B-32B1A88EC494}" srcOrd="0" destOrd="0" presId="urn:microsoft.com/office/officeart/2005/8/layout/hierarchy1"/>
    <dgm:cxn modelId="{C106375E-68DE-0D42-872A-F6E2AECACE35}" type="presOf" srcId="{7158FBA0-06FA-D64E-865E-93CF7F8A7356}" destId="{C940DFCD-3FDD-BF42-AD66-D5FC08D5046B}" srcOrd="0" destOrd="0" presId="urn:microsoft.com/office/officeart/2005/8/layout/hierarchy1"/>
    <dgm:cxn modelId="{08DFE342-9355-E94D-BB3E-1610B767EC64}" type="presOf" srcId="{1A2526CB-1B1B-C442-B53C-21D10CEB8D94}" destId="{4AF6A7D0-01B4-6E4F-9FBC-05165F129E07}" srcOrd="0" destOrd="0" presId="urn:microsoft.com/office/officeart/2005/8/layout/hierarchy1"/>
    <dgm:cxn modelId="{7E70EC52-BB32-AC4C-8461-5B3C06DD9171}" srcId="{1CE01F19-97E1-084A-B29F-75005FB31AFC}" destId="{1A2526CB-1B1B-C442-B53C-21D10CEB8D94}" srcOrd="1" destOrd="0" parTransId="{7C86BB4C-6A77-094E-AF71-1711CA6F92F7}" sibTransId="{8C85F337-0223-E046-90E1-F633D40E3765}"/>
    <dgm:cxn modelId="{E66381E1-A8BE-2743-B8DE-4587F37FA483}" type="presOf" srcId="{A7252BDE-9D16-3744-8835-170614588E5E}" destId="{4AFE2D7E-5A4B-4944-A38B-E29B9386A7B7}" srcOrd="0" destOrd="0" presId="urn:microsoft.com/office/officeart/2005/8/layout/hierarchy1"/>
    <dgm:cxn modelId="{BE2EAB60-44FE-4B45-BA28-0DA6ECEF7125}" srcId="{F6378306-6426-3349-9F60-A5B38B0745ED}" destId="{06A40203-50A7-1A47-A66F-5E02F4C2C3AD}" srcOrd="1" destOrd="0" parTransId="{D6FF6470-FFBA-B24F-BD35-B1271BCAE778}" sibTransId="{0D10005B-6F6F-9340-AB46-F15A4000C917}"/>
    <dgm:cxn modelId="{6C6C7D80-02D7-214D-9C4B-53DD2ADCBDAF}" type="presOf" srcId="{77E3A09E-5F16-A345-B2BC-1E6F53CEDB80}" destId="{3F3AC89E-6C1A-0347-9194-A62DDAF29CC8}" srcOrd="0" destOrd="0" presId="urn:microsoft.com/office/officeart/2005/8/layout/hierarchy1"/>
    <dgm:cxn modelId="{84313EA2-DED4-484E-B355-5DE9867A4806}" srcId="{07CAEC64-F61D-F14A-B4E5-88F7BDA97A56}" destId="{A7252BDE-9D16-3744-8835-170614588E5E}" srcOrd="1" destOrd="0" parTransId="{03E9D97A-59CF-0E47-8FE0-9E38DCBCDCE3}" sibTransId="{F1A1713E-46C2-F44D-8716-5398124134D6}"/>
    <dgm:cxn modelId="{F3DD05A9-2971-8740-97D0-50571BCD42BB}" type="presOf" srcId="{1CE01F19-97E1-084A-B29F-75005FB31AFC}" destId="{47D30D24-E455-3549-A4CC-5E1FD484A4EA}" srcOrd="0" destOrd="0" presId="urn:microsoft.com/office/officeart/2005/8/layout/hierarchy1"/>
    <dgm:cxn modelId="{D8C25CED-CC41-DF42-8849-F614FC199D57}" srcId="{924422B1-2C6B-054F-99C1-DD942848B976}" destId="{07CAEC64-F61D-F14A-B4E5-88F7BDA97A56}" srcOrd="1" destOrd="0" parTransId="{FC6D00AB-EAE2-B543-B783-1B3A5348D426}" sibTransId="{C0C0A336-F1A4-D345-8845-02A8E8A1C43B}"/>
    <dgm:cxn modelId="{5F6346D6-8301-0F4F-9689-8540290F916B}" srcId="{A7252BDE-9D16-3744-8835-170614588E5E}" destId="{6EA9621F-2EE6-6D42-9194-B8AAD3131C78}" srcOrd="0" destOrd="0" parTransId="{F9F884EA-94A8-D04D-8DC8-15F7C0E4C43F}" sibTransId="{936A78CB-82F5-CF4A-A85D-72B6F917D0C9}"/>
    <dgm:cxn modelId="{6C2A5E41-5476-A147-A91C-10D71C288D64}" type="presOf" srcId="{D6FF6470-FFBA-B24F-BD35-B1271BCAE778}" destId="{569A4360-ED17-3144-A543-5944D6EDEB4E}" srcOrd="0" destOrd="0" presId="urn:microsoft.com/office/officeart/2005/8/layout/hierarchy1"/>
    <dgm:cxn modelId="{35ED5AAB-AF3C-ED4E-9A8D-1CE462C7FF26}" srcId="{07CAEC64-F61D-F14A-B4E5-88F7BDA97A56}" destId="{B8333932-EE74-FD46-BB30-920BE139A5DD}" srcOrd="0" destOrd="0" parTransId="{5626724F-6499-2A4B-AA5E-E1965A82BC0A}" sibTransId="{645D00E4-8369-8347-8EFA-A53D5227D3B8}"/>
    <dgm:cxn modelId="{FB111DAC-D4BA-7748-BCC0-24226F9582DD}" srcId="{F6378306-6426-3349-9F60-A5B38B0745ED}" destId="{7158FBA0-06FA-D64E-865E-93CF7F8A7356}" srcOrd="0" destOrd="0" parTransId="{77E3A09E-5F16-A345-B2BC-1E6F53CEDB80}" sibTransId="{722619AC-CEA7-6A4C-9198-133AF77C68F3}"/>
    <dgm:cxn modelId="{36A6621D-ECA9-594F-A11B-5AAE4F3BDEC2}" type="presOf" srcId="{7CC99660-0126-3B49-9A55-480E9358B052}" destId="{319C9B44-DD84-C94D-B392-8A550F044134}" srcOrd="0" destOrd="0" presId="urn:microsoft.com/office/officeart/2005/8/layout/hierarchy1"/>
    <dgm:cxn modelId="{6ACEC714-7360-064A-BDD7-0E8324205EA6}" type="presOf" srcId="{A25C4ACB-FCE4-BC47-BC6B-A71C25249472}" destId="{00075A76-D4C6-574D-BAEB-DE6E98907A31}" srcOrd="0" destOrd="0" presId="urn:microsoft.com/office/officeart/2005/8/layout/hierarchy1"/>
    <dgm:cxn modelId="{E91691E5-55E6-274E-B8DF-66FD849D408C}" type="presOf" srcId="{FC6D00AB-EAE2-B543-B783-1B3A5348D426}" destId="{A3BDC22C-9592-0D4C-A78C-1CEEA151B774}" srcOrd="0" destOrd="0" presId="urn:microsoft.com/office/officeart/2005/8/layout/hierarchy1"/>
    <dgm:cxn modelId="{8B8A4AA8-8E83-BB47-B3BA-F3C7319C6F4C}" type="presOf" srcId="{7E09760D-5540-C845-8C7F-75E5548491A5}" destId="{5EB88AEB-DB08-9143-A970-EEE47F9B0897}" srcOrd="0" destOrd="0" presId="urn:microsoft.com/office/officeart/2005/8/layout/hierarchy1"/>
    <dgm:cxn modelId="{5CD657DE-813A-B649-AB06-7B1D78EA8E9A}" srcId="{A25C4ACB-FCE4-BC47-BC6B-A71C25249472}" destId="{D4FBB895-DAE7-EE48-93BC-CFFC237878E6}" srcOrd="1" destOrd="0" parTransId="{F6E3E429-E42E-8942-A4BC-147625833811}" sibTransId="{3EB8368A-BD7B-2D4C-BCF4-41BF5713BDEC}"/>
    <dgm:cxn modelId="{1DC3CA38-56C8-4941-B21E-93AD2E8E7D03}" type="presOf" srcId="{F9F884EA-94A8-D04D-8DC8-15F7C0E4C43F}" destId="{617AAA17-03E0-9F4B-9D55-BA3A95EED8D7}" srcOrd="0" destOrd="0" presId="urn:microsoft.com/office/officeart/2005/8/layout/hierarchy1"/>
    <dgm:cxn modelId="{27DCAE5B-8215-6443-80E0-D540C872DE89}" srcId="{924422B1-2C6B-054F-99C1-DD942848B976}" destId="{A25C4ACB-FCE4-BC47-BC6B-A71C25249472}" srcOrd="0" destOrd="0" parTransId="{0B007A73-777E-D641-AA7F-48D176C6E1B6}" sibTransId="{186D59AE-FC5D-2B49-9568-F91FD0497ED9}"/>
    <dgm:cxn modelId="{DAAF1860-8431-8E46-98B1-B10072659A69}" type="presOf" srcId="{B8333932-EE74-FD46-BB30-920BE139A5DD}" destId="{B2D9A090-7CB8-A840-9034-6341D24922CF}" srcOrd="0" destOrd="0" presId="urn:microsoft.com/office/officeart/2005/8/layout/hierarchy1"/>
    <dgm:cxn modelId="{AFCB381A-3072-5C43-8054-F4458EAF1776}" type="presParOf" srcId="{5EB88AEB-DB08-9143-A970-EEE47F9B0897}" destId="{A6CA5013-754A-F44D-802D-0DE115BEFDAD}" srcOrd="0" destOrd="0" presId="urn:microsoft.com/office/officeart/2005/8/layout/hierarchy1"/>
    <dgm:cxn modelId="{9607F794-A56F-1B45-BE59-724D56EC6E52}" type="presParOf" srcId="{A6CA5013-754A-F44D-802D-0DE115BEFDAD}" destId="{DB222CE0-3863-BF40-9C1B-1FFEC9AF8A32}" srcOrd="0" destOrd="0" presId="urn:microsoft.com/office/officeart/2005/8/layout/hierarchy1"/>
    <dgm:cxn modelId="{6F22BC49-9FAB-5A47-90D8-103D148623F4}" type="presParOf" srcId="{DB222CE0-3863-BF40-9C1B-1FFEC9AF8A32}" destId="{718C2219-A984-E746-A40E-23886821D41E}" srcOrd="0" destOrd="0" presId="urn:microsoft.com/office/officeart/2005/8/layout/hierarchy1"/>
    <dgm:cxn modelId="{A87DE74C-72D9-C544-A3DD-8E896171E128}" type="presParOf" srcId="{DB222CE0-3863-BF40-9C1B-1FFEC9AF8A32}" destId="{39C4812F-3598-214F-A8FB-2797FF6F1794}" srcOrd="1" destOrd="0" presId="urn:microsoft.com/office/officeart/2005/8/layout/hierarchy1"/>
    <dgm:cxn modelId="{C5240092-38C0-954E-85B6-553A377B6E40}" type="presParOf" srcId="{A6CA5013-754A-F44D-802D-0DE115BEFDAD}" destId="{0AD9D442-903A-524D-A946-1B380D48CBF8}" srcOrd="1" destOrd="0" presId="urn:microsoft.com/office/officeart/2005/8/layout/hierarchy1"/>
    <dgm:cxn modelId="{3C09F27A-07EA-9A40-A1D1-218737543417}" type="presParOf" srcId="{0AD9D442-903A-524D-A946-1B380D48CBF8}" destId="{1AE2FABE-8D56-5D43-A663-DEF620B6A300}" srcOrd="0" destOrd="0" presId="urn:microsoft.com/office/officeart/2005/8/layout/hierarchy1"/>
    <dgm:cxn modelId="{42D5D9B3-2CD2-3441-A159-FE8FBAD62011}" type="presParOf" srcId="{0AD9D442-903A-524D-A946-1B380D48CBF8}" destId="{3F825FBD-839C-EE49-B91A-2242D099CF1B}" srcOrd="1" destOrd="0" presId="urn:microsoft.com/office/officeart/2005/8/layout/hierarchy1"/>
    <dgm:cxn modelId="{1225B999-BEE1-7C45-B365-FCCCF842C8B2}" type="presParOf" srcId="{3F825FBD-839C-EE49-B91A-2242D099CF1B}" destId="{7B89EF63-0D05-B642-B74B-3366A6BA5B27}" srcOrd="0" destOrd="0" presId="urn:microsoft.com/office/officeart/2005/8/layout/hierarchy1"/>
    <dgm:cxn modelId="{EFDCDCB7-D93B-E047-81F6-0097A4F55BF3}" type="presParOf" srcId="{7B89EF63-0D05-B642-B74B-3366A6BA5B27}" destId="{48FD3A90-B7F4-E44C-A4C2-063704658490}" srcOrd="0" destOrd="0" presId="urn:microsoft.com/office/officeart/2005/8/layout/hierarchy1"/>
    <dgm:cxn modelId="{547C3BDF-CDC2-3044-AFFA-359914592601}" type="presParOf" srcId="{7B89EF63-0D05-B642-B74B-3366A6BA5B27}" destId="{00075A76-D4C6-574D-BAEB-DE6E98907A31}" srcOrd="1" destOrd="0" presId="urn:microsoft.com/office/officeart/2005/8/layout/hierarchy1"/>
    <dgm:cxn modelId="{6DBED1DF-C746-4741-BAF7-DCC8B9904F1C}" type="presParOf" srcId="{3F825FBD-839C-EE49-B91A-2242D099CF1B}" destId="{0080EF59-F53C-0A4F-B130-86CDEB575673}" srcOrd="1" destOrd="0" presId="urn:microsoft.com/office/officeart/2005/8/layout/hierarchy1"/>
    <dgm:cxn modelId="{09E58098-22F9-E94F-BC31-E44CC37A9528}" type="presParOf" srcId="{0080EF59-F53C-0A4F-B130-86CDEB575673}" destId="{319C9B44-DD84-C94D-B392-8A550F044134}" srcOrd="0" destOrd="0" presId="urn:microsoft.com/office/officeart/2005/8/layout/hierarchy1"/>
    <dgm:cxn modelId="{D5D58AEE-D879-EC4E-AF8A-9746A5CC0970}" type="presParOf" srcId="{0080EF59-F53C-0A4F-B130-86CDEB575673}" destId="{20312CD3-7483-984E-A9F2-74503EAB39EE}" srcOrd="1" destOrd="0" presId="urn:microsoft.com/office/officeart/2005/8/layout/hierarchy1"/>
    <dgm:cxn modelId="{E4ACC370-0A73-3D4E-95AB-BDF9DD0774F6}" type="presParOf" srcId="{20312CD3-7483-984E-A9F2-74503EAB39EE}" destId="{AD95C645-09B0-424C-8987-52B1AACAD73D}" srcOrd="0" destOrd="0" presId="urn:microsoft.com/office/officeart/2005/8/layout/hierarchy1"/>
    <dgm:cxn modelId="{C4E2298E-5168-AA46-B6B0-50074CF81E10}" type="presParOf" srcId="{AD95C645-09B0-424C-8987-52B1AACAD73D}" destId="{1ED7C65E-1D3B-6345-B3CC-B2F5CCB9533D}" srcOrd="0" destOrd="0" presId="urn:microsoft.com/office/officeart/2005/8/layout/hierarchy1"/>
    <dgm:cxn modelId="{E6201933-56EE-C949-BB4A-7C39131F40FC}" type="presParOf" srcId="{AD95C645-09B0-424C-8987-52B1AACAD73D}" destId="{47D30D24-E455-3549-A4CC-5E1FD484A4EA}" srcOrd="1" destOrd="0" presId="urn:microsoft.com/office/officeart/2005/8/layout/hierarchy1"/>
    <dgm:cxn modelId="{65B1C8FC-D25D-0746-8E1F-507B9ED0C5B3}" type="presParOf" srcId="{20312CD3-7483-984E-A9F2-74503EAB39EE}" destId="{C8893E42-7886-E643-9B3B-5DDE43307BE0}" srcOrd="1" destOrd="0" presId="urn:microsoft.com/office/officeart/2005/8/layout/hierarchy1"/>
    <dgm:cxn modelId="{3A72A041-CFF9-794E-A418-581FFB19DD53}" type="presParOf" srcId="{C8893E42-7886-E643-9B3B-5DDE43307BE0}" destId="{2511ADF2-5D54-504D-995D-02149F0E8D5D}" srcOrd="0" destOrd="0" presId="urn:microsoft.com/office/officeart/2005/8/layout/hierarchy1"/>
    <dgm:cxn modelId="{14C00298-6C2F-E948-B9E4-1F90E733879A}" type="presParOf" srcId="{C8893E42-7886-E643-9B3B-5DDE43307BE0}" destId="{8890CCC1-65D8-D248-A9B2-C9A6641F24AA}" srcOrd="1" destOrd="0" presId="urn:microsoft.com/office/officeart/2005/8/layout/hierarchy1"/>
    <dgm:cxn modelId="{FFDE9AE2-A613-8A4D-93AC-B56BA98F4F35}" type="presParOf" srcId="{8890CCC1-65D8-D248-A9B2-C9A6641F24AA}" destId="{B83ACE29-BDED-9D4F-875A-24D175DF9367}" srcOrd="0" destOrd="0" presId="urn:microsoft.com/office/officeart/2005/8/layout/hierarchy1"/>
    <dgm:cxn modelId="{88A8EB90-28F4-EE4F-B42D-9A42D3C5B8D7}" type="presParOf" srcId="{B83ACE29-BDED-9D4F-875A-24D175DF9367}" destId="{5A931F0C-EC0A-AA4B-878A-739A557124CF}" srcOrd="0" destOrd="0" presId="urn:microsoft.com/office/officeart/2005/8/layout/hierarchy1"/>
    <dgm:cxn modelId="{60A86514-B7D2-6943-BA24-123078272698}" type="presParOf" srcId="{B83ACE29-BDED-9D4F-875A-24D175DF9367}" destId="{3FB3025D-E928-9949-B8E0-8FD54688D26E}" srcOrd="1" destOrd="0" presId="urn:microsoft.com/office/officeart/2005/8/layout/hierarchy1"/>
    <dgm:cxn modelId="{BABA33B5-0D30-1645-9817-C43B95DD650F}" type="presParOf" srcId="{8890CCC1-65D8-D248-A9B2-C9A6641F24AA}" destId="{BC107ABD-6927-404F-9CCD-0CC5DD9F6408}" srcOrd="1" destOrd="0" presId="urn:microsoft.com/office/officeart/2005/8/layout/hierarchy1"/>
    <dgm:cxn modelId="{E85430D4-F917-BF4E-97AB-4B7BFFA67423}" type="presParOf" srcId="{C8893E42-7886-E643-9B3B-5DDE43307BE0}" destId="{C7807359-D819-3743-8264-E768B451B89E}" srcOrd="2" destOrd="0" presId="urn:microsoft.com/office/officeart/2005/8/layout/hierarchy1"/>
    <dgm:cxn modelId="{FBF4467F-CE32-BC46-91F6-D5981F0824B6}" type="presParOf" srcId="{C8893E42-7886-E643-9B3B-5DDE43307BE0}" destId="{130FE8D5-1CA2-034D-BE7C-659ABD4542F5}" srcOrd="3" destOrd="0" presId="urn:microsoft.com/office/officeart/2005/8/layout/hierarchy1"/>
    <dgm:cxn modelId="{B93A61FE-E84F-074C-A3A4-CD67DB6A6A20}" type="presParOf" srcId="{130FE8D5-1CA2-034D-BE7C-659ABD4542F5}" destId="{2E524C50-1572-E344-9AEC-B668F3678ED9}" srcOrd="0" destOrd="0" presId="urn:microsoft.com/office/officeart/2005/8/layout/hierarchy1"/>
    <dgm:cxn modelId="{4B6BBF83-FCF1-1248-9D50-E654DA390890}" type="presParOf" srcId="{2E524C50-1572-E344-9AEC-B668F3678ED9}" destId="{BC588244-F1F1-3343-9F40-77D35F97E7BA}" srcOrd="0" destOrd="0" presId="urn:microsoft.com/office/officeart/2005/8/layout/hierarchy1"/>
    <dgm:cxn modelId="{A731D2CC-9959-224B-9D8D-A10A62687633}" type="presParOf" srcId="{2E524C50-1572-E344-9AEC-B668F3678ED9}" destId="{4AF6A7D0-01B4-6E4F-9FBC-05165F129E07}" srcOrd="1" destOrd="0" presId="urn:microsoft.com/office/officeart/2005/8/layout/hierarchy1"/>
    <dgm:cxn modelId="{5A453160-6A91-F147-A411-FD17F884F47A}" type="presParOf" srcId="{130FE8D5-1CA2-034D-BE7C-659ABD4542F5}" destId="{3D3ADFDD-573B-4A47-A293-DB4CBF84158C}" srcOrd="1" destOrd="0" presId="urn:microsoft.com/office/officeart/2005/8/layout/hierarchy1"/>
    <dgm:cxn modelId="{F2A1F1B8-E5CB-3148-8B99-BA17EE002152}" type="presParOf" srcId="{0080EF59-F53C-0A4F-B130-86CDEB575673}" destId="{1A5F8815-7942-8D4D-993C-5400046A818D}" srcOrd="2" destOrd="0" presId="urn:microsoft.com/office/officeart/2005/8/layout/hierarchy1"/>
    <dgm:cxn modelId="{7E130D9F-B918-BA4B-BE74-B2EDB1ED45E4}" type="presParOf" srcId="{0080EF59-F53C-0A4F-B130-86CDEB575673}" destId="{0C5A60C7-330F-5B46-AB89-B60A4E7558A2}" srcOrd="3" destOrd="0" presId="urn:microsoft.com/office/officeart/2005/8/layout/hierarchy1"/>
    <dgm:cxn modelId="{653E1689-366C-1A44-AE7D-CB6338E3621D}" type="presParOf" srcId="{0C5A60C7-330F-5B46-AB89-B60A4E7558A2}" destId="{7228C52B-D112-4D4D-B817-1A03EA87FEB9}" srcOrd="0" destOrd="0" presId="urn:microsoft.com/office/officeart/2005/8/layout/hierarchy1"/>
    <dgm:cxn modelId="{098D5BD2-BB56-2448-9904-5B67F2CD29B7}" type="presParOf" srcId="{7228C52B-D112-4D4D-B817-1A03EA87FEB9}" destId="{769C379D-4670-0845-B264-E1292A25D346}" srcOrd="0" destOrd="0" presId="urn:microsoft.com/office/officeart/2005/8/layout/hierarchy1"/>
    <dgm:cxn modelId="{51560AE3-AF91-654B-B29D-DB2C9CA52495}" type="presParOf" srcId="{7228C52B-D112-4D4D-B817-1A03EA87FEB9}" destId="{F5E14009-B592-5F45-86FE-F0F4AD703847}" srcOrd="1" destOrd="0" presId="urn:microsoft.com/office/officeart/2005/8/layout/hierarchy1"/>
    <dgm:cxn modelId="{8AC05155-645B-4C43-A09E-D1CAC6E91A14}" type="presParOf" srcId="{0C5A60C7-330F-5B46-AB89-B60A4E7558A2}" destId="{3F9E9F14-41A0-BB47-B033-BF2638E4EC61}" srcOrd="1" destOrd="0" presId="urn:microsoft.com/office/officeart/2005/8/layout/hierarchy1"/>
    <dgm:cxn modelId="{C7419CCF-F198-C048-848A-8C998E385345}" type="presParOf" srcId="{0AD9D442-903A-524D-A946-1B380D48CBF8}" destId="{A3BDC22C-9592-0D4C-A78C-1CEEA151B774}" srcOrd="2" destOrd="0" presId="urn:microsoft.com/office/officeart/2005/8/layout/hierarchy1"/>
    <dgm:cxn modelId="{18C57E78-2124-9B43-9327-53270B375812}" type="presParOf" srcId="{0AD9D442-903A-524D-A946-1B380D48CBF8}" destId="{6B4CDDD0-ABC5-0D49-A959-349978FD7559}" srcOrd="3" destOrd="0" presId="urn:microsoft.com/office/officeart/2005/8/layout/hierarchy1"/>
    <dgm:cxn modelId="{9BF6D449-27D5-D947-86B2-EC101A57F45E}" type="presParOf" srcId="{6B4CDDD0-ABC5-0D49-A959-349978FD7559}" destId="{39D24FE0-CB90-7A4A-B5B1-29CD1BFCDE92}" srcOrd="0" destOrd="0" presId="urn:microsoft.com/office/officeart/2005/8/layout/hierarchy1"/>
    <dgm:cxn modelId="{EC0B1982-F7BB-B94B-A567-FA48D28E8DD0}" type="presParOf" srcId="{39D24FE0-CB90-7A4A-B5B1-29CD1BFCDE92}" destId="{D52591C3-2AD8-D242-B8DE-C967B55E2170}" srcOrd="0" destOrd="0" presId="urn:microsoft.com/office/officeart/2005/8/layout/hierarchy1"/>
    <dgm:cxn modelId="{C8F7AA0D-F74F-AB48-B3FC-DD6126A599CC}" type="presParOf" srcId="{39D24FE0-CB90-7A4A-B5B1-29CD1BFCDE92}" destId="{5F2179F5-EA94-6445-A397-02C295C02426}" srcOrd="1" destOrd="0" presId="urn:microsoft.com/office/officeart/2005/8/layout/hierarchy1"/>
    <dgm:cxn modelId="{AE04CEBD-5622-B04D-9F11-84FBAB8E894A}" type="presParOf" srcId="{6B4CDDD0-ABC5-0D49-A959-349978FD7559}" destId="{301BC221-5B0E-484F-9716-0F0559F88EA3}" srcOrd="1" destOrd="0" presId="urn:microsoft.com/office/officeart/2005/8/layout/hierarchy1"/>
    <dgm:cxn modelId="{6607A54A-3C31-2B45-8527-C5C910AE7C85}" type="presParOf" srcId="{301BC221-5B0E-484F-9716-0F0559F88EA3}" destId="{3078BCF6-3D25-EA46-9DBA-1914D8332125}" srcOrd="0" destOrd="0" presId="urn:microsoft.com/office/officeart/2005/8/layout/hierarchy1"/>
    <dgm:cxn modelId="{60694699-393B-1D4F-AFCC-8D86F862E35D}" type="presParOf" srcId="{301BC221-5B0E-484F-9716-0F0559F88EA3}" destId="{2F9895E5-9FD9-304F-B6C8-F510C8B0FFC0}" srcOrd="1" destOrd="0" presId="urn:microsoft.com/office/officeart/2005/8/layout/hierarchy1"/>
    <dgm:cxn modelId="{01FE91A5-4A29-9645-B86A-9100AEE6AF4F}" type="presParOf" srcId="{2F9895E5-9FD9-304F-B6C8-F510C8B0FFC0}" destId="{9B20D9A5-1832-B24D-8F0D-E1C705EBD527}" srcOrd="0" destOrd="0" presId="urn:microsoft.com/office/officeart/2005/8/layout/hierarchy1"/>
    <dgm:cxn modelId="{809350FC-B57B-8344-A1E3-ED57027305C8}" type="presParOf" srcId="{9B20D9A5-1832-B24D-8F0D-E1C705EBD527}" destId="{3BD3F823-806B-1845-8FAF-0DC75FD46A2C}" srcOrd="0" destOrd="0" presId="urn:microsoft.com/office/officeart/2005/8/layout/hierarchy1"/>
    <dgm:cxn modelId="{C2E85426-300E-6240-87B3-E3066726C3FA}" type="presParOf" srcId="{9B20D9A5-1832-B24D-8F0D-E1C705EBD527}" destId="{B2D9A090-7CB8-A840-9034-6341D24922CF}" srcOrd="1" destOrd="0" presId="urn:microsoft.com/office/officeart/2005/8/layout/hierarchy1"/>
    <dgm:cxn modelId="{15D15A35-56DB-B146-BE6D-AA2545C402FC}" type="presParOf" srcId="{2F9895E5-9FD9-304F-B6C8-F510C8B0FFC0}" destId="{CCF6B3A3-1E8D-A343-BA08-F85DE9C9B2E5}" srcOrd="1" destOrd="0" presId="urn:microsoft.com/office/officeart/2005/8/layout/hierarchy1"/>
    <dgm:cxn modelId="{1C56084A-F86D-7147-B36C-AE644F530BB9}" type="presParOf" srcId="{301BC221-5B0E-484F-9716-0F0559F88EA3}" destId="{2D4C364F-133F-D149-A589-46596C288F94}" srcOrd="2" destOrd="0" presId="urn:microsoft.com/office/officeart/2005/8/layout/hierarchy1"/>
    <dgm:cxn modelId="{826CE84D-7330-A248-AE3D-F5F218A10CFB}" type="presParOf" srcId="{301BC221-5B0E-484F-9716-0F0559F88EA3}" destId="{1E5D0D4D-BA2E-D44E-9FE3-E0BCFC3E93CE}" srcOrd="3" destOrd="0" presId="urn:microsoft.com/office/officeart/2005/8/layout/hierarchy1"/>
    <dgm:cxn modelId="{B6945045-91F8-AC42-BE88-8B24134EEA2D}" type="presParOf" srcId="{1E5D0D4D-BA2E-D44E-9FE3-E0BCFC3E93CE}" destId="{7564CE4C-FBF9-BF43-8DB3-96124E030FB7}" srcOrd="0" destOrd="0" presId="urn:microsoft.com/office/officeart/2005/8/layout/hierarchy1"/>
    <dgm:cxn modelId="{EA213178-E7FC-7548-A11B-5D7B1C4749A3}" type="presParOf" srcId="{7564CE4C-FBF9-BF43-8DB3-96124E030FB7}" destId="{400D8C19-5278-0D41-938C-C7995F85DA3D}" srcOrd="0" destOrd="0" presId="urn:microsoft.com/office/officeart/2005/8/layout/hierarchy1"/>
    <dgm:cxn modelId="{E55CAC07-E4D8-5A43-BFB3-1C5B1AF7E5B2}" type="presParOf" srcId="{7564CE4C-FBF9-BF43-8DB3-96124E030FB7}" destId="{4AFE2D7E-5A4B-4944-A38B-E29B9386A7B7}" srcOrd="1" destOrd="0" presId="urn:microsoft.com/office/officeart/2005/8/layout/hierarchy1"/>
    <dgm:cxn modelId="{F7F805E3-698E-EC48-94CE-6D2C9A24AECD}" type="presParOf" srcId="{1E5D0D4D-BA2E-D44E-9FE3-E0BCFC3E93CE}" destId="{86503800-5709-F549-A9EA-36A9CA94EC0E}" srcOrd="1" destOrd="0" presId="urn:microsoft.com/office/officeart/2005/8/layout/hierarchy1"/>
    <dgm:cxn modelId="{195FF311-B397-8E40-9859-F4BC229539FD}" type="presParOf" srcId="{86503800-5709-F549-A9EA-36A9CA94EC0E}" destId="{617AAA17-03E0-9F4B-9D55-BA3A95EED8D7}" srcOrd="0" destOrd="0" presId="urn:microsoft.com/office/officeart/2005/8/layout/hierarchy1"/>
    <dgm:cxn modelId="{04C074E9-8BB1-A04A-88BF-B6375E70F774}" type="presParOf" srcId="{86503800-5709-F549-A9EA-36A9CA94EC0E}" destId="{C6BB15D1-6EAC-D34C-80C5-42C390C627A3}" srcOrd="1" destOrd="0" presId="urn:microsoft.com/office/officeart/2005/8/layout/hierarchy1"/>
    <dgm:cxn modelId="{3858C234-D6BB-9A47-9D3D-D0E78BC6F2E3}" type="presParOf" srcId="{C6BB15D1-6EAC-D34C-80C5-42C390C627A3}" destId="{3F8FA3C7-4B9C-7145-B0DC-42FC0BF1156C}" srcOrd="0" destOrd="0" presId="urn:microsoft.com/office/officeart/2005/8/layout/hierarchy1"/>
    <dgm:cxn modelId="{AC1E5863-E592-4F4F-8716-653A1ACCD10E}" type="presParOf" srcId="{3F8FA3C7-4B9C-7145-B0DC-42FC0BF1156C}" destId="{91462A2B-DD66-B44E-8D93-641CC35634F7}" srcOrd="0" destOrd="0" presId="urn:microsoft.com/office/officeart/2005/8/layout/hierarchy1"/>
    <dgm:cxn modelId="{C5297C86-E08C-3D40-8A69-3589BD5233B3}" type="presParOf" srcId="{3F8FA3C7-4B9C-7145-B0DC-42FC0BF1156C}" destId="{7499CEC8-87A7-8F49-985F-1F9A662A5334}" srcOrd="1" destOrd="0" presId="urn:microsoft.com/office/officeart/2005/8/layout/hierarchy1"/>
    <dgm:cxn modelId="{CD53BF26-395E-5B40-BC2F-E62CC49254C1}" type="presParOf" srcId="{C6BB15D1-6EAC-D34C-80C5-42C390C627A3}" destId="{E78EF817-522F-8C40-BBA2-BB172E6AD87D}" srcOrd="1" destOrd="0" presId="urn:microsoft.com/office/officeart/2005/8/layout/hierarchy1"/>
    <dgm:cxn modelId="{B03AD64F-F4FD-CE4B-92EF-4AB6A4D97B8E}" type="presParOf" srcId="{86503800-5709-F549-A9EA-36A9CA94EC0E}" destId="{1ECBDE29-51A8-7D4F-AD97-F316DB423F7D}" srcOrd="2" destOrd="0" presId="urn:microsoft.com/office/officeart/2005/8/layout/hierarchy1"/>
    <dgm:cxn modelId="{52BA6DD5-B807-804E-9C3E-C1D64C1F8AEC}" type="presParOf" srcId="{86503800-5709-F549-A9EA-36A9CA94EC0E}" destId="{80C9430E-FF27-B04F-9418-24EF538151AE}" srcOrd="3" destOrd="0" presId="urn:microsoft.com/office/officeart/2005/8/layout/hierarchy1"/>
    <dgm:cxn modelId="{8B2464CD-42E6-874B-BA69-50D10CD6E36C}" type="presParOf" srcId="{80C9430E-FF27-B04F-9418-24EF538151AE}" destId="{4927132A-882F-9640-BDBF-BA544AF55352}" srcOrd="0" destOrd="0" presId="urn:microsoft.com/office/officeart/2005/8/layout/hierarchy1"/>
    <dgm:cxn modelId="{87FE0149-8AAC-2644-B4FD-701C6DD80C41}" type="presParOf" srcId="{4927132A-882F-9640-BDBF-BA544AF55352}" destId="{1D0BE860-C67A-B04D-B516-0C44CA34A6AA}" srcOrd="0" destOrd="0" presId="urn:microsoft.com/office/officeart/2005/8/layout/hierarchy1"/>
    <dgm:cxn modelId="{4AE69B02-FD5F-4347-9C91-B7725590CE80}" type="presParOf" srcId="{4927132A-882F-9640-BDBF-BA544AF55352}" destId="{F0FEF5A9-A570-D548-B11B-32B1A88EC494}" srcOrd="1" destOrd="0" presId="urn:microsoft.com/office/officeart/2005/8/layout/hierarchy1"/>
    <dgm:cxn modelId="{871EE7CB-E63C-014B-976C-E54BACBD20BC}" type="presParOf" srcId="{80C9430E-FF27-B04F-9418-24EF538151AE}" destId="{B8B345FE-4986-5348-B38E-968D84AC378F}" srcOrd="1" destOrd="0" presId="urn:microsoft.com/office/officeart/2005/8/layout/hierarchy1"/>
    <dgm:cxn modelId="{A8F7D280-0C46-BE45-BB5B-4D3FC5414A5D}" type="presParOf" srcId="{B8B345FE-4986-5348-B38E-968D84AC378F}" destId="{3F3AC89E-6C1A-0347-9194-A62DDAF29CC8}" srcOrd="0" destOrd="0" presId="urn:microsoft.com/office/officeart/2005/8/layout/hierarchy1"/>
    <dgm:cxn modelId="{6C945368-EAD7-574F-BE5D-7A12FAF947C9}" type="presParOf" srcId="{B8B345FE-4986-5348-B38E-968D84AC378F}" destId="{EC060CD4-DE7C-A14C-97FF-623F79CCD506}" srcOrd="1" destOrd="0" presId="urn:microsoft.com/office/officeart/2005/8/layout/hierarchy1"/>
    <dgm:cxn modelId="{526F21C8-E38A-3C43-B22A-E9F0CB95537E}" type="presParOf" srcId="{EC060CD4-DE7C-A14C-97FF-623F79CCD506}" destId="{50B96493-EC00-6D4A-BF72-CC1944C5C6B0}" srcOrd="0" destOrd="0" presId="urn:microsoft.com/office/officeart/2005/8/layout/hierarchy1"/>
    <dgm:cxn modelId="{E421FE91-33E4-D747-BE0D-ABA288BA06D9}" type="presParOf" srcId="{50B96493-EC00-6D4A-BF72-CC1944C5C6B0}" destId="{DCBD7C4B-C106-DB49-BF0E-EAE63D10D02F}" srcOrd="0" destOrd="0" presId="urn:microsoft.com/office/officeart/2005/8/layout/hierarchy1"/>
    <dgm:cxn modelId="{B1F03413-E1B9-4646-BB48-E413F00BCD54}" type="presParOf" srcId="{50B96493-EC00-6D4A-BF72-CC1944C5C6B0}" destId="{C940DFCD-3FDD-BF42-AD66-D5FC08D5046B}" srcOrd="1" destOrd="0" presId="urn:microsoft.com/office/officeart/2005/8/layout/hierarchy1"/>
    <dgm:cxn modelId="{7EDDE438-06E0-814A-AD3B-929CC067A60C}" type="presParOf" srcId="{EC060CD4-DE7C-A14C-97FF-623F79CCD506}" destId="{BFE61B53-40CC-BC49-A897-25D16C916A76}" srcOrd="1" destOrd="0" presId="urn:microsoft.com/office/officeart/2005/8/layout/hierarchy1"/>
    <dgm:cxn modelId="{F4A9BC80-7085-3343-B07F-62001A1E915B}" type="presParOf" srcId="{B8B345FE-4986-5348-B38E-968D84AC378F}" destId="{569A4360-ED17-3144-A543-5944D6EDEB4E}" srcOrd="2" destOrd="0" presId="urn:microsoft.com/office/officeart/2005/8/layout/hierarchy1"/>
    <dgm:cxn modelId="{45BA1EF0-D4FB-E748-BA9F-D180B171B56D}" type="presParOf" srcId="{B8B345FE-4986-5348-B38E-968D84AC378F}" destId="{FD1F7899-57BC-1941-93AB-1509715D1102}" srcOrd="3" destOrd="0" presId="urn:microsoft.com/office/officeart/2005/8/layout/hierarchy1"/>
    <dgm:cxn modelId="{9C521745-DE24-8045-9696-323B4D416A38}" type="presParOf" srcId="{FD1F7899-57BC-1941-93AB-1509715D1102}" destId="{24FED57E-0E9F-A141-98AB-C3743FE8CA9C}" srcOrd="0" destOrd="0" presId="urn:microsoft.com/office/officeart/2005/8/layout/hierarchy1"/>
    <dgm:cxn modelId="{DE20CC9B-633C-0F4A-B3DC-C523A9C97073}" type="presParOf" srcId="{24FED57E-0E9F-A141-98AB-C3743FE8CA9C}" destId="{E4D53E65-0142-DF44-8B5D-AE4050846412}" srcOrd="0" destOrd="0" presId="urn:microsoft.com/office/officeart/2005/8/layout/hierarchy1"/>
    <dgm:cxn modelId="{629B8070-292C-D649-A835-66DC6F8D4D31}" type="presParOf" srcId="{24FED57E-0E9F-A141-98AB-C3743FE8CA9C}" destId="{0EEE4BA3-70AA-C749-96F2-3A133823CA8F}" srcOrd="1" destOrd="0" presId="urn:microsoft.com/office/officeart/2005/8/layout/hierarchy1"/>
    <dgm:cxn modelId="{7B0C703F-6F6E-8147-9A00-17F837C84EA6}" type="presParOf" srcId="{FD1F7899-57BC-1941-93AB-1509715D1102}" destId="{FF9A34FD-A528-3744-A7A1-67D6B1A6C02B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7E09760D-5540-C845-8C7F-75E5548491A5}" type="doc">
      <dgm:prSet loTypeId="urn:microsoft.com/office/officeart/2005/8/layout/hierarchy1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924422B1-2C6B-054F-99C1-DD942848B976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87AE370F-6A8E-9B4F-AD4C-E274B97C323B}" type="parTrans" cxnId="{485BAF1B-5216-1046-8117-28582321FABF}">
      <dgm:prSet/>
      <dgm:spPr/>
      <dgm:t>
        <a:bodyPr/>
        <a:lstStyle/>
        <a:p>
          <a:endParaRPr lang="it-IT"/>
        </a:p>
      </dgm:t>
    </dgm:pt>
    <dgm:pt modelId="{4D178371-FFB3-D342-BF72-446FC5373A5B}" type="sibTrans" cxnId="{485BAF1B-5216-1046-8117-28582321FABF}">
      <dgm:prSet/>
      <dgm:spPr/>
      <dgm:t>
        <a:bodyPr/>
        <a:lstStyle/>
        <a:p>
          <a:endParaRPr lang="it-IT"/>
        </a:p>
      </dgm:t>
    </dgm:pt>
    <dgm:pt modelId="{1CE01F19-97E1-084A-B29F-75005FB31AFC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7CC99660-0126-3B49-9A55-480E9358B052}" type="parTrans" cxnId="{97FA1653-CD1E-7441-AACE-BAD96F520D6D}">
      <dgm:prSet/>
      <dgm:spPr/>
      <dgm:t>
        <a:bodyPr/>
        <a:lstStyle/>
        <a:p>
          <a:endParaRPr lang="it-IT"/>
        </a:p>
      </dgm:t>
    </dgm:pt>
    <dgm:pt modelId="{8EE4B848-B584-A34D-8FDE-64C20929C6D3}" type="sibTrans" cxnId="{97FA1653-CD1E-7441-AACE-BAD96F520D6D}">
      <dgm:prSet/>
      <dgm:spPr/>
      <dgm:t>
        <a:bodyPr/>
        <a:lstStyle/>
        <a:p>
          <a:endParaRPr lang="it-IT"/>
        </a:p>
      </dgm:t>
    </dgm:pt>
    <dgm:pt modelId="{D4FBB895-DAE7-EE48-93BC-CFFC237878E6}">
      <dgm:prSet phldrT="[Testo]"/>
      <dgm:spPr/>
      <dgm:t>
        <a:bodyPr/>
        <a:lstStyle/>
        <a:p>
          <a:endParaRPr lang="it-IT" dirty="0"/>
        </a:p>
      </dgm:t>
    </dgm:pt>
    <dgm:pt modelId="{F6E3E429-E42E-8942-A4BC-147625833811}" type="parTrans" cxnId="{5CD657DE-813A-B649-AB06-7B1D78EA8E9A}">
      <dgm:prSet/>
      <dgm:spPr/>
      <dgm:t>
        <a:bodyPr/>
        <a:lstStyle/>
        <a:p>
          <a:endParaRPr lang="it-IT"/>
        </a:p>
      </dgm:t>
    </dgm:pt>
    <dgm:pt modelId="{3EB8368A-BD7B-2D4C-BCF4-41BF5713BDEC}" type="sibTrans" cxnId="{5CD657DE-813A-B649-AB06-7B1D78EA8E9A}">
      <dgm:prSet/>
      <dgm:spPr/>
      <dgm:t>
        <a:bodyPr/>
        <a:lstStyle/>
        <a:p>
          <a:endParaRPr lang="it-IT"/>
        </a:p>
      </dgm:t>
    </dgm:pt>
    <dgm:pt modelId="{07CAEC64-F61D-F14A-B4E5-88F7BDA97A56}">
      <dgm:prSet phldrT="[Testo]"/>
      <dgm:spPr/>
      <dgm:t>
        <a:bodyPr/>
        <a:lstStyle/>
        <a:p>
          <a:endParaRPr lang="it-IT" dirty="0"/>
        </a:p>
      </dgm:t>
    </dgm:pt>
    <dgm:pt modelId="{FC6D00AB-EAE2-B543-B783-1B3A5348D426}" type="parTrans" cxnId="{D8C25CED-CC41-DF42-8849-F614FC199D57}">
      <dgm:prSet/>
      <dgm:spPr/>
      <dgm:t>
        <a:bodyPr/>
        <a:lstStyle/>
        <a:p>
          <a:endParaRPr lang="it-IT"/>
        </a:p>
      </dgm:t>
    </dgm:pt>
    <dgm:pt modelId="{C0C0A336-F1A4-D345-8845-02A8E8A1C43B}" type="sibTrans" cxnId="{D8C25CED-CC41-DF42-8849-F614FC199D57}">
      <dgm:prSet/>
      <dgm:spPr/>
      <dgm:t>
        <a:bodyPr/>
        <a:lstStyle/>
        <a:p>
          <a:endParaRPr lang="it-IT"/>
        </a:p>
      </dgm:t>
    </dgm:pt>
    <dgm:pt modelId="{B8333932-EE74-FD46-BB30-920BE139A5DD}">
      <dgm:prSet phldrT="[Testo]"/>
      <dgm:spPr/>
      <dgm:t>
        <a:bodyPr/>
        <a:lstStyle/>
        <a:p>
          <a:endParaRPr lang="it-IT" dirty="0"/>
        </a:p>
      </dgm:t>
    </dgm:pt>
    <dgm:pt modelId="{5626724F-6499-2A4B-AA5E-E1965A82BC0A}" type="parTrans" cxnId="{35ED5AAB-AF3C-ED4E-9A8D-1CE462C7FF26}">
      <dgm:prSet/>
      <dgm:spPr/>
      <dgm:t>
        <a:bodyPr/>
        <a:lstStyle/>
        <a:p>
          <a:endParaRPr lang="it-IT"/>
        </a:p>
      </dgm:t>
    </dgm:pt>
    <dgm:pt modelId="{645D00E4-8369-8347-8EFA-A53D5227D3B8}" type="sibTrans" cxnId="{35ED5AAB-AF3C-ED4E-9A8D-1CE462C7FF26}">
      <dgm:prSet/>
      <dgm:spPr/>
      <dgm:t>
        <a:bodyPr/>
        <a:lstStyle/>
        <a:p>
          <a:endParaRPr lang="it-IT"/>
        </a:p>
      </dgm:t>
    </dgm:pt>
    <dgm:pt modelId="{A7252BDE-9D16-3744-8835-170614588E5E}">
      <dgm:prSet phldrT="[Testo]"/>
      <dgm:spPr/>
      <dgm:t>
        <a:bodyPr/>
        <a:lstStyle/>
        <a:p>
          <a:endParaRPr lang="it-IT" dirty="0"/>
        </a:p>
      </dgm:t>
    </dgm:pt>
    <dgm:pt modelId="{03E9D97A-59CF-0E47-8FE0-9E38DCBCDCE3}" type="parTrans" cxnId="{84313EA2-DED4-484E-B355-5DE9867A4806}">
      <dgm:prSet/>
      <dgm:spPr/>
      <dgm:t>
        <a:bodyPr/>
        <a:lstStyle/>
        <a:p>
          <a:endParaRPr lang="it-IT"/>
        </a:p>
      </dgm:t>
    </dgm:pt>
    <dgm:pt modelId="{F1A1713E-46C2-F44D-8716-5398124134D6}" type="sibTrans" cxnId="{84313EA2-DED4-484E-B355-5DE9867A4806}">
      <dgm:prSet/>
      <dgm:spPr/>
      <dgm:t>
        <a:bodyPr/>
        <a:lstStyle/>
        <a:p>
          <a:endParaRPr lang="it-IT"/>
        </a:p>
      </dgm:t>
    </dgm:pt>
    <dgm:pt modelId="{6EA9621F-2EE6-6D42-9194-B8AAD3131C78}">
      <dgm:prSet phldrT="[Testo]"/>
      <dgm:spPr/>
      <dgm:t>
        <a:bodyPr/>
        <a:lstStyle/>
        <a:p>
          <a:endParaRPr lang="it-IT" dirty="0"/>
        </a:p>
      </dgm:t>
    </dgm:pt>
    <dgm:pt modelId="{F9F884EA-94A8-D04D-8DC8-15F7C0E4C43F}" type="parTrans" cxnId="{5F6346D6-8301-0F4F-9689-8540290F916B}">
      <dgm:prSet/>
      <dgm:spPr/>
      <dgm:t>
        <a:bodyPr/>
        <a:lstStyle/>
        <a:p>
          <a:endParaRPr lang="it-IT"/>
        </a:p>
      </dgm:t>
    </dgm:pt>
    <dgm:pt modelId="{936A78CB-82F5-CF4A-A85D-72B6F917D0C9}" type="sibTrans" cxnId="{5F6346D6-8301-0F4F-9689-8540290F916B}">
      <dgm:prSet/>
      <dgm:spPr/>
      <dgm:t>
        <a:bodyPr/>
        <a:lstStyle/>
        <a:p>
          <a:endParaRPr lang="it-IT"/>
        </a:p>
      </dgm:t>
    </dgm:pt>
    <dgm:pt modelId="{F6378306-6426-3349-9F60-A5B38B0745ED}">
      <dgm:prSet phldrT="[Testo]"/>
      <dgm:spPr/>
      <dgm:t>
        <a:bodyPr/>
        <a:lstStyle/>
        <a:p>
          <a:endParaRPr lang="it-IT" dirty="0"/>
        </a:p>
      </dgm:t>
    </dgm:pt>
    <dgm:pt modelId="{94A15882-3398-9B45-A402-FE7F3384B1D8}" type="parTrans" cxnId="{D36C3078-A3BB-394B-A622-9E61919E3C81}">
      <dgm:prSet/>
      <dgm:spPr/>
      <dgm:t>
        <a:bodyPr/>
        <a:lstStyle/>
        <a:p>
          <a:endParaRPr lang="it-IT"/>
        </a:p>
      </dgm:t>
    </dgm:pt>
    <dgm:pt modelId="{031578CD-CDAD-914E-A2CF-632E63F39504}" type="sibTrans" cxnId="{D36C3078-A3BB-394B-A622-9E61919E3C81}">
      <dgm:prSet/>
      <dgm:spPr/>
      <dgm:t>
        <a:bodyPr/>
        <a:lstStyle/>
        <a:p>
          <a:endParaRPr lang="it-IT"/>
        </a:p>
      </dgm:t>
    </dgm:pt>
    <dgm:pt modelId="{7158FBA0-06FA-D64E-865E-93CF7F8A7356}">
      <dgm:prSet phldrT="[Testo]"/>
      <dgm:spPr/>
      <dgm:t>
        <a:bodyPr/>
        <a:lstStyle/>
        <a:p>
          <a:endParaRPr lang="it-IT" dirty="0"/>
        </a:p>
      </dgm:t>
    </dgm:pt>
    <dgm:pt modelId="{77E3A09E-5F16-A345-B2BC-1E6F53CEDB80}" type="parTrans" cxnId="{FB111DAC-D4BA-7748-BCC0-24226F9582DD}">
      <dgm:prSet/>
      <dgm:spPr/>
      <dgm:t>
        <a:bodyPr/>
        <a:lstStyle/>
        <a:p>
          <a:endParaRPr lang="it-IT"/>
        </a:p>
      </dgm:t>
    </dgm:pt>
    <dgm:pt modelId="{722619AC-CEA7-6A4C-9198-133AF77C68F3}" type="sibTrans" cxnId="{FB111DAC-D4BA-7748-BCC0-24226F9582DD}">
      <dgm:prSet/>
      <dgm:spPr/>
      <dgm:t>
        <a:bodyPr/>
        <a:lstStyle/>
        <a:p>
          <a:endParaRPr lang="it-IT"/>
        </a:p>
      </dgm:t>
    </dgm:pt>
    <dgm:pt modelId="{06A40203-50A7-1A47-A66F-5E02F4C2C3AD}">
      <dgm:prSet phldrT="[Testo]"/>
      <dgm:spPr/>
      <dgm:t>
        <a:bodyPr/>
        <a:lstStyle/>
        <a:p>
          <a:endParaRPr lang="it-IT" dirty="0"/>
        </a:p>
      </dgm:t>
    </dgm:pt>
    <dgm:pt modelId="{D6FF6470-FFBA-B24F-BD35-B1271BCAE778}" type="parTrans" cxnId="{BE2EAB60-44FE-4B45-BA28-0DA6ECEF7125}">
      <dgm:prSet/>
      <dgm:spPr/>
      <dgm:t>
        <a:bodyPr/>
        <a:lstStyle/>
        <a:p>
          <a:endParaRPr lang="it-IT"/>
        </a:p>
      </dgm:t>
    </dgm:pt>
    <dgm:pt modelId="{0D10005B-6F6F-9340-AB46-F15A4000C917}" type="sibTrans" cxnId="{BE2EAB60-44FE-4B45-BA28-0DA6ECEF7125}">
      <dgm:prSet/>
      <dgm:spPr/>
      <dgm:t>
        <a:bodyPr/>
        <a:lstStyle/>
        <a:p>
          <a:endParaRPr lang="it-IT"/>
        </a:p>
      </dgm:t>
    </dgm:pt>
    <dgm:pt modelId="{9DCCF369-2924-8249-B490-46D71EF4A0A9}">
      <dgm:prSet phldrT="[Testo]"/>
      <dgm:spPr>
        <a:solidFill>
          <a:srgbClr val="CCFFCC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4982AD80-06C0-EB47-9D60-78AEDF07E38E}" type="parTrans" cxnId="{8286D39B-1946-7042-B1E9-44AF72A6AF10}">
      <dgm:prSet/>
      <dgm:spPr/>
      <dgm:t>
        <a:bodyPr/>
        <a:lstStyle/>
        <a:p>
          <a:endParaRPr lang="it-IT"/>
        </a:p>
      </dgm:t>
    </dgm:pt>
    <dgm:pt modelId="{5FF98440-0DC7-A249-9DF8-B2A7031A1406}" type="sibTrans" cxnId="{8286D39B-1946-7042-B1E9-44AF72A6AF10}">
      <dgm:prSet/>
      <dgm:spPr/>
      <dgm:t>
        <a:bodyPr/>
        <a:lstStyle/>
        <a:p>
          <a:endParaRPr lang="it-IT"/>
        </a:p>
      </dgm:t>
    </dgm:pt>
    <dgm:pt modelId="{1A2526CB-1B1B-C442-B53C-21D10CEB8D94}">
      <dgm:prSet phldrT="[Testo]"/>
      <dgm:spPr>
        <a:solidFill>
          <a:srgbClr val="CCFFCC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7C86BB4C-6A77-094E-AF71-1711CA6F92F7}" type="parTrans" cxnId="{7E70EC52-BB32-AC4C-8461-5B3C06DD9171}">
      <dgm:prSet/>
      <dgm:spPr/>
      <dgm:t>
        <a:bodyPr/>
        <a:lstStyle/>
        <a:p>
          <a:endParaRPr lang="it-IT"/>
        </a:p>
      </dgm:t>
    </dgm:pt>
    <dgm:pt modelId="{8C85F337-0223-E046-90E1-F633D40E3765}" type="sibTrans" cxnId="{7E70EC52-BB32-AC4C-8461-5B3C06DD9171}">
      <dgm:prSet/>
      <dgm:spPr/>
      <dgm:t>
        <a:bodyPr/>
        <a:lstStyle/>
        <a:p>
          <a:endParaRPr lang="it-IT"/>
        </a:p>
      </dgm:t>
    </dgm:pt>
    <dgm:pt modelId="{A25C4ACB-FCE4-BC47-BC6B-A71C25249472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186D59AE-FC5D-2B49-9568-F91FD0497ED9}" type="sibTrans" cxnId="{27DCAE5B-8215-6443-80E0-D540C872DE89}">
      <dgm:prSet/>
      <dgm:spPr/>
      <dgm:t>
        <a:bodyPr/>
        <a:lstStyle/>
        <a:p>
          <a:endParaRPr lang="it-IT"/>
        </a:p>
      </dgm:t>
    </dgm:pt>
    <dgm:pt modelId="{0B007A73-777E-D641-AA7F-48D176C6E1B6}" type="parTrans" cxnId="{27DCAE5B-8215-6443-80E0-D540C872DE89}">
      <dgm:prSet/>
      <dgm:spPr/>
      <dgm:t>
        <a:bodyPr/>
        <a:lstStyle/>
        <a:p>
          <a:endParaRPr lang="it-IT"/>
        </a:p>
      </dgm:t>
    </dgm:pt>
    <dgm:pt modelId="{5EB88AEB-DB08-9143-A970-EEE47F9B0897}" type="pres">
      <dgm:prSet presAssocID="{7E09760D-5540-C845-8C7F-75E5548491A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t-IT"/>
        </a:p>
      </dgm:t>
    </dgm:pt>
    <dgm:pt modelId="{A6CA5013-754A-F44D-802D-0DE115BEFDAD}" type="pres">
      <dgm:prSet presAssocID="{924422B1-2C6B-054F-99C1-DD942848B976}" presName="hierRoot1" presStyleCnt="0"/>
      <dgm:spPr/>
    </dgm:pt>
    <dgm:pt modelId="{DB222CE0-3863-BF40-9C1B-1FFEC9AF8A32}" type="pres">
      <dgm:prSet presAssocID="{924422B1-2C6B-054F-99C1-DD942848B976}" presName="composite" presStyleCnt="0"/>
      <dgm:spPr/>
    </dgm:pt>
    <dgm:pt modelId="{718C2219-A984-E746-A40E-23886821D41E}" type="pres">
      <dgm:prSet presAssocID="{924422B1-2C6B-054F-99C1-DD942848B976}" presName="background" presStyleLbl="node0" presStyleIdx="0" presStyleCnt="1"/>
      <dgm:spPr/>
    </dgm:pt>
    <dgm:pt modelId="{39C4812F-3598-214F-A8FB-2797FF6F1794}" type="pres">
      <dgm:prSet presAssocID="{924422B1-2C6B-054F-99C1-DD942848B976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AD9D442-903A-524D-A946-1B380D48CBF8}" type="pres">
      <dgm:prSet presAssocID="{924422B1-2C6B-054F-99C1-DD942848B976}" presName="hierChild2" presStyleCnt="0"/>
      <dgm:spPr/>
    </dgm:pt>
    <dgm:pt modelId="{1AE2FABE-8D56-5D43-A663-DEF620B6A300}" type="pres">
      <dgm:prSet presAssocID="{0B007A73-777E-D641-AA7F-48D176C6E1B6}" presName="Name10" presStyleLbl="parChTrans1D2" presStyleIdx="0" presStyleCnt="2"/>
      <dgm:spPr/>
      <dgm:t>
        <a:bodyPr/>
        <a:lstStyle/>
        <a:p>
          <a:endParaRPr lang="it-IT"/>
        </a:p>
      </dgm:t>
    </dgm:pt>
    <dgm:pt modelId="{3F825FBD-839C-EE49-B91A-2242D099CF1B}" type="pres">
      <dgm:prSet presAssocID="{A25C4ACB-FCE4-BC47-BC6B-A71C25249472}" presName="hierRoot2" presStyleCnt="0"/>
      <dgm:spPr/>
    </dgm:pt>
    <dgm:pt modelId="{7B89EF63-0D05-B642-B74B-3366A6BA5B27}" type="pres">
      <dgm:prSet presAssocID="{A25C4ACB-FCE4-BC47-BC6B-A71C25249472}" presName="composite2" presStyleCnt="0"/>
      <dgm:spPr/>
    </dgm:pt>
    <dgm:pt modelId="{48FD3A90-B7F4-E44C-A4C2-063704658490}" type="pres">
      <dgm:prSet presAssocID="{A25C4ACB-FCE4-BC47-BC6B-A71C25249472}" presName="background2" presStyleLbl="node2" presStyleIdx="0" presStyleCnt="2"/>
      <dgm:spPr/>
    </dgm:pt>
    <dgm:pt modelId="{00075A76-D4C6-574D-BAEB-DE6E98907A31}" type="pres">
      <dgm:prSet presAssocID="{A25C4ACB-FCE4-BC47-BC6B-A71C25249472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080EF59-F53C-0A4F-B130-86CDEB575673}" type="pres">
      <dgm:prSet presAssocID="{A25C4ACB-FCE4-BC47-BC6B-A71C25249472}" presName="hierChild3" presStyleCnt="0"/>
      <dgm:spPr/>
    </dgm:pt>
    <dgm:pt modelId="{319C9B44-DD84-C94D-B392-8A550F044134}" type="pres">
      <dgm:prSet presAssocID="{7CC99660-0126-3B49-9A55-480E9358B052}" presName="Name17" presStyleLbl="parChTrans1D3" presStyleIdx="0" presStyleCnt="4"/>
      <dgm:spPr/>
      <dgm:t>
        <a:bodyPr/>
        <a:lstStyle/>
        <a:p>
          <a:endParaRPr lang="it-IT"/>
        </a:p>
      </dgm:t>
    </dgm:pt>
    <dgm:pt modelId="{20312CD3-7483-984E-A9F2-74503EAB39EE}" type="pres">
      <dgm:prSet presAssocID="{1CE01F19-97E1-084A-B29F-75005FB31AFC}" presName="hierRoot3" presStyleCnt="0"/>
      <dgm:spPr/>
    </dgm:pt>
    <dgm:pt modelId="{AD95C645-09B0-424C-8987-52B1AACAD73D}" type="pres">
      <dgm:prSet presAssocID="{1CE01F19-97E1-084A-B29F-75005FB31AFC}" presName="composite3" presStyleCnt="0"/>
      <dgm:spPr/>
    </dgm:pt>
    <dgm:pt modelId="{1ED7C65E-1D3B-6345-B3CC-B2F5CCB9533D}" type="pres">
      <dgm:prSet presAssocID="{1CE01F19-97E1-084A-B29F-75005FB31AFC}" presName="background3" presStyleLbl="node3" presStyleIdx="0" presStyleCnt="4"/>
      <dgm:spPr/>
    </dgm:pt>
    <dgm:pt modelId="{47D30D24-E455-3549-A4CC-5E1FD484A4EA}" type="pres">
      <dgm:prSet presAssocID="{1CE01F19-97E1-084A-B29F-75005FB31AFC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8893E42-7886-E643-9B3B-5DDE43307BE0}" type="pres">
      <dgm:prSet presAssocID="{1CE01F19-97E1-084A-B29F-75005FB31AFC}" presName="hierChild4" presStyleCnt="0"/>
      <dgm:spPr/>
    </dgm:pt>
    <dgm:pt modelId="{2511ADF2-5D54-504D-995D-02149F0E8D5D}" type="pres">
      <dgm:prSet presAssocID="{4982AD80-06C0-EB47-9D60-78AEDF07E38E}" presName="Name23" presStyleLbl="parChTrans1D4" presStyleIdx="0" presStyleCnt="6"/>
      <dgm:spPr/>
      <dgm:t>
        <a:bodyPr/>
        <a:lstStyle/>
        <a:p>
          <a:endParaRPr lang="it-IT"/>
        </a:p>
      </dgm:t>
    </dgm:pt>
    <dgm:pt modelId="{8890CCC1-65D8-D248-A9B2-C9A6641F24AA}" type="pres">
      <dgm:prSet presAssocID="{9DCCF369-2924-8249-B490-46D71EF4A0A9}" presName="hierRoot4" presStyleCnt="0"/>
      <dgm:spPr/>
    </dgm:pt>
    <dgm:pt modelId="{B83ACE29-BDED-9D4F-875A-24D175DF9367}" type="pres">
      <dgm:prSet presAssocID="{9DCCF369-2924-8249-B490-46D71EF4A0A9}" presName="composite4" presStyleCnt="0"/>
      <dgm:spPr/>
    </dgm:pt>
    <dgm:pt modelId="{5A931F0C-EC0A-AA4B-878A-739A557124CF}" type="pres">
      <dgm:prSet presAssocID="{9DCCF369-2924-8249-B490-46D71EF4A0A9}" presName="background4" presStyleLbl="node4" presStyleIdx="0" presStyleCnt="6"/>
      <dgm:spPr/>
    </dgm:pt>
    <dgm:pt modelId="{3FB3025D-E928-9949-B8E0-8FD54688D26E}" type="pres">
      <dgm:prSet presAssocID="{9DCCF369-2924-8249-B490-46D71EF4A0A9}" presName="text4" presStyleLbl="fgAcc4" presStyleIdx="0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C107ABD-6927-404F-9CCD-0CC5DD9F6408}" type="pres">
      <dgm:prSet presAssocID="{9DCCF369-2924-8249-B490-46D71EF4A0A9}" presName="hierChild5" presStyleCnt="0"/>
      <dgm:spPr/>
    </dgm:pt>
    <dgm:pt modelId="{C7807359-D819-3743-8264-E768B451B89E}" type="pres">
      <dgm:prSet presAssocID="{7C86BB4C-6A77-094E-AF71-1711CA6F92F7}" presName="Name23" presStyleLbl="parChTrans1D4" presStyleIdx="1" presStyleCnt="6"/>
      <dgm:spPr/>
      <dgm:t>
        <a:bodyPr/>
        <a:lstStyle/>
        <a:p>
          <a:endParaRPr lang="it-IT"/>
        </a:p>
      </dgm:t>
    </dgm:pt>
    <dgm:pt modelId="{130FE8D5-1CA2-034D-BE7C-659ABD4542F5}" type="pres">
      <dgm:prSet presAssocID="{1A2526CB-1B1B-C442-B53C-21D10CEB8D94}" presName="hierRoot4" presStyleCnt="0"/>
      <dgm:spPr/>
    </dgm:pt>
    <dgm:pt modelId="{2E524C50-1572-E344-9AEC-B668F3678ED9}" type="pres">
      <dgm:prSet presAssocID="{1A2526CB-1B1B-C442-B53C-21D10CEB8D94}" presName="composite4" presStyleCnt="0"/>
      <dgm:spPr/>
    </dgm:pt>
    <dgm:pt modelId="{BC588244-F1F1-3343-9F40-77D35F97E7BA}" type="pres">
      <dgm:prSet presAssocID="{1A2526CB-1B1B-C442-B53C-21D10CEB8D94}" presName="background4" presStyleLbl="node4" presStyleIdx="1" presStyleCnt="6"/>
      <dgm:spPr/>
    </dgm:pt>
    <dgm:pt modelId="{4AF6A7D0-01B4-6E4F-9FBC-05165F129E07}" type="pres">
      <dgm:prSet presAssocID="{1A2526CB-1B1B-C442-B53C-21D10CEB8D94}" presName="text4" presStyleLbl="fgAcc4" presStyleIdx="1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D3ADFDD-573B-4A47-A293-DB4CBF84158C}" type="pres">
      <dgm:prSet presAssocID="{1A2526CB-1B1B-C442-B53C-21D10CEB8D94}" presName="hierChild5" presStyleCnt="0"/>
      <dgm:spPr/>
    </dgm:pt>
    <dgm:pt modelId="{1A5F8815-7942-8D4D-993C-5400046A818D}" type="pres">
      <dgm:prSet presAssocID="{F6E3E429-E42E-8942-A4BC-147625833811}" presName="Name17" presStyleLbl="parChTrans1D3" presStyleIdx="1" presStyleCnt="4"/>
      <dgm:spPr/>
      <dgm:t>
        <a:bodyPr/>
        <a:lstStyle/>
        <a:p>
          <a:endParaRPr lang="it-IT"/>
        </a:p>
      </dgm:t>
    </dgm:pt>
    <dgm:pt modelId="{0C5A60C7-330F-5B46-AB89-B60A4E7558A2}" type="pres">
      <dgm:prSet presAssocID="{D4FBB895-DAE7-EE48-93BC-CFFC237878E6}" presName="hierRoot3" presStyleCnt="0"/>
      <dgm:spPr/>
    </dgm:pt>
    <dgm:pt modelId="{7228C52B-D112-4D4D-B817-1A03EA87FEB9}" type="pres">
      <dgm:prSet presAssocID="{D4FBB895-DAE7-EE48-93BC-CFFC237878E6}" presName="composite3" presStyleCnt="0"/>
      <dgm:spPr/>
    </dgm:pt>
    <dgm:pt modelId="{769C379D-4670-0845-B264-E1292A25D346}" type="pres">
      <dgm:prSet presAssocID="{D4FBB895-DAE7-EE48-93BC-CFFC237878E6}" presName="background3" presStyleLbl="node3" presStyleIdx="1" presStyleCnt="4"/>
      <dgm:spPr/>
    </dgm:pt>
    <dgm:pt modelId="{F5E14009-B592-5F45-86FE-F0F4AD703847}" type="pres">
      <dgm:prSet presAssocID="{D4FBB895-DAE7-EE48-93BC-CFFC237878E6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F9E9F14-41A0-BB47-B033-BF2638E4EC61}" type="pres">
      <dgm:prSet presAssocID="{D4FBB895-DAE7-EE48-93BC-CFFC237878E6}" presName="hierChild4" presStyleCnt="0"/>
      <dgm:spPr/>
    </dgm:pt>
    <dgm:pt modelId="{A3BDC22C-9592-0D4C-A78C-1CEEA151B774}" type="pres">
      <dgm:prSet presAssocID="{FC6D00AB-EAE2-B543-B783-1B3A5348D426}" presName="Name10" presStyleLbl="parChTrans1D2" presStyleIdx="1" presStyleCnt="2"/>
      <dgm:spPr/>
      <dgm:t>
        <a:bodyPr/>
        <a:lstStyle/>
        <a:p>
          <a:endParaRPr lang="it-IT"/>
        </a:p>
      </dgm:t>
    </dgm:pt>
    <dgm:pt modelId="{6B4CDDD0-ABC5-0D49-A959-349978FD7559}" type="pres">
      <dgm:prSet presAssocID="{07CAEC64-F61D-F14A-B4E5-88F7BDA97A56}" presName="hierRoot2" presStyleCnt="0"/>
      <dgm:spPr/>
    </dgm:pt>
    <dgm:pt modelId="{39D24FE0-CB90-7A4A-B5B1-29CD1BFCDE92}" type="pres">
      <dgm:prSet presAssocID="{07CAEC64-F61D-F14A-B4E5-88F7BDA97A56}" presName="composite2" presStyleCnt="0"/>
      <dgm:spPr/>
    </dgm:pt>
    <dgm:pt modelId="{D52591C3-2AD8-D242-B8DE-C967B55E2170}" type="pres">
      <dgm:prSet presAssocID="{07CAEC64-F61D-F14A-B4E5-88F7BDA97A56}" presName="background2" presStyleLbl="node2" presStyleIdx="1" presStyleCnt="2"/>
      <dgm:spPr/>
    </dgm:pt>
    <dgm:pt modelId="{5F2179F5-EA94-6445-A397-02C295C02426}" type="pres">
      <dgm:prSet presAssocID="{07CAEC64-F61D-F14A-B4E5-88F7BDA97A56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01BC221-5B0E-484F-9716-0F0559F88EA3}" type="pres">
      <dgm:prSet presAssocID="{07CAEC64-F61D-F14A-B4E5-88F7BDA97A56}" presName="hierChild3" presStyleCnt="0"/>
      <dgm:spPr/>
    </dgm:pt>
    <dgm:pt modelId="{3078BCF6-3D25-EA46-9DBA-1914D8332125}" type="pres">
      <dgm:prSet presAssocID="{5626724F-6499-2A4B-AA5E-E1965A82BC0A}" presName="Name17" presStyleLbl="parChTrans1D3" presStyleIdx="2" presStyleCnt="4"/>
      <dgm:spPr/>
      <dgm:t>
        <a:bodyPr/>
        <a:lstStyle/>
        <a:p>
          <a:endParaRPr lang="it-IT"/>
        </a:p>
      </dgm:t>
    </dgm:pt>
    <dgm:pt modelId="{2F9895E5-9FD9-304F-B6C8-F510C8B0FFC0}" type="pres">
      <dgm:prSet presAssocID="{B8333932-EE74-FD46-BB30-920BE139A5DD}" presName="hierRoot3" presStyleCnt="0"/>
      <dgm:spPr/>
    </dgm:pt>
    <dgm:pt modelId="{9B20D9A5-1832-B24D-8F0D-E1C705EBD527}" type="pres">
      <dgm:prSet presAssocID="{B8333932-EE74-FD46-BB30-920BE139A5DD}" presName="composite3" presStyleCnt="0"/>
      <dgm:spPr/>
    </dgm:pt>
    <dgm:pt modelId="{3BD3F823-806B-1845-8FAF-0DC75FD46A2C}" type="pres">
      <dgm:prSet presAssocID="{B8333932-EE74-FD46-BB30-920BE139A5DD}" presName="background3" presStyleLbl="node3" presStyleIdx="2" presStyleCnt="4"/>
      <dgm:spPr/>
    </dgm:pt>
    <dgm:pt modelId="{B2D9A090-7CB8-A840-9034-6341D24922CF}" type="pres">
      <dgm:prSet presAssocID="{B8333932-EE74-FD46-BB30-920BE139A5DD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CF6B3A3-1E8D-A343-BA08-F85DE9C9B2E5}" type="pres">
      <dgm:prSet presAssocID="{B8333932-EE74-FD46-BB30-920BE139A5DD}" presName="hierChild4" presStyleCnt="0"/>
      <dgm:spPr/>
    </dgm:pt>
    <dgm:pt modelId="{2D4C364F-133F-D149-A589-46596C288F94}" type="pres">
      <dgm:prSet presAssocID="{03E9D97A-59CF-0E47-8FE0-9E38DCBCDCE3}" presName="Name17" presStyleLbl="parChTrans1D3" presStyleIdx="3" presStyleCnt="4"/>
      <dgm:spPr/>
      <dgm:t>
        <a:bodyPr/>
        <a:lstStyle/>
        <a:p>
          <a:endParaRPr lang="it-IT"/>
        </a:p>
      </dgm:t>
    </dgm:pt>
    <dgm:pt modelId="{1E5D0D4D-BA2E-D44E-9FE3-E0BCFC3E93CE}" type="pres">
      <dgm:prSet presAssocID="{A7252BDE-9D16-3744-8835-170614588E5E}" presName="hierRoot3" presStyleCnt="0"/>
      <dgm:spPr/>
    </dgm:pt>
    <dgm:pt modelId="{7564CE4C-FBF9-BF43-8DB3-96124E030FB7}" type="pres">
      <dgm:prSet presAssocID="{A7252BDE-9D16-3744-8835-170614588E5E}" presName="composite3" presStyleCnt="0"/>
      <dgm:spPr/>
    </dgm:pt>
    <dgm:pt modelId="{400D8C19-5278-0D41-938C-C7995F85DA3D}" type="pres">
      <dgm:prSet presAssocID="{A7252BDE-9D16-3744-8835-170614588E5E}" presName="background3" presStyleLbl="node3" presStyleIdx="3" presStyleCnt="4"/>
      <dgm:spPr/>
    </dgm:pt>
    <dgm:pt modelId="{4AFE2D7E-5A4B-4944-A38B-E29B9386A7B7}" type="pres">
      <dgm:prSet presAssocID="{A7252BDE-9D16-3744-8835-170614588E5E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86503800-5709-F549-A9EA-36A9CA94EC0E}" type="pres">
      <dgm:prSet presAssocID="{A7252BDE-9D16-3744-8835-170614588E5E}" presName="hierChild4" presStyleCnt="0"/>
      <dgm:spPr/>
    </dgm:pt>
    <dgm:pt modelId="{617AAA17-03E0-9F4B-9D55-BA3A95EED8D7}" type="pres">
      <dgm:prSet presAssocID="{F9F884EA-94A8-D04D-8DC8-15F7C0E4C43F}" presName="Name23" presStyleLbl="parChTrans1D4" presStyleIdx="2" presStyleCnt="6"/>
      <dgm:spPr/>
      <dgm:t>
        <a:bodyPr/>
        <a:lstStyle/>
        <a:p>
          <a:endParaRPr lang="it-IT"/>
        </a:p>
      </dgm:t>
    </dgm:pt>
    <dgm:pt modelId="{C6BB15D1-6EAC-D34C-80C5-42C390C627A3}" type="pres">
      <dgm:prSet presAssocID="{6EA9621F-2EE6-6D42-9194-B8AAD3131C78}" presName="hierRoot4" presStyleCnt="0"/>
      <dgm:spPr/>
    </dgm:pt>
    <dgm:pt modelId="{3F8FA3C7-4B9C-7145-B0DC-42FC0BF1156C}" type="pres">
      <dgm:prSet presAssocID="{6EA9621F-2EE6-6D42-9194-B8AAD3131C78}" presName="composite4" presStyleCnt="0"/>
      <dgm:spPr/>
    </dgm:pt>
    <dgm:pt modelId="{91462A2B-DD66-B44E-8D93-641CC35634F7}" type="pres">
      <dgm:prSet presAssocID="{6EA9621F-2EE6-6D42-9194-B8AAD3131C78}" presName="background4" presStyleLbl="node4" presStyleIdx="2" presStyleCnt="6"/>
      <dgm:spPr/>
    </dgm:pt>
    <dgm:pt modelId="{7499CEC8-87A7-8F49-985F-1F9A662A5334}" type="pres">
      <dgm:prSet presAssocID="{6EA9621F-2EE6-6D42-9194-B8AAD3131C78}" presName="text4" presStyleLbl="fgAcc4" presStyleIdx="2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E78EF817-522F-8C40-BBA2-BB172E6AD87D}" type="pres">
      <dgm:prSet presAssocID="{6EA9621F-2EE6-6D42-9194-B8AAD3131C78}" presName="hierChild5" presStyleCnt="0"/>
      <dgm:spPr/>
    </dgm:pt>
    <dgm:pt modelId="{1ECBDE29-51A8-7D4F-AD97-F316DB423F7D}" type="pres">
      <dgm:prSet presAssocID="{94A15882-3398-9B45-A402-FE7F3384B1D8}" presName="Name23" presStyleLbl="parChTrans1D4" presStyleIdx="3" presStyleCnt="6"/>
      <dgm:spPr/>
      <dgm:t>
        <a:bodyPr/>
        <a:lstStyle/>
        <a:p>
          <a:endParaRPr lang="it-IT"/>
        </a:p>
      </dgm:t>
    </dgm:pt>
    <dgm:pt modelId="{80C9430E-FF27-B04F-9418-24EF538151AE}" type="pres">
      <dgm:prSet presAssocID="{F6378306-6426-3349-9F60-A5B38B0745ED}" presName="hierRoot4" presStyleCnt="0"/>
      <dgm:spPr/>
    </dgm:pt>
    <dgm:pt modelId="{4927132A-882F-9640-BDBF-BA544AF55352}" type="pres">
      <dgm:prSet presAssocID="{F6378306-6426-3349-9F60-A5B38B0745ED}" presName="composite4" presStyleCnt="0"/>
      <dgm:spPr/>
    </dgm:pt>
    <dgm:pt modelId="{1D0BE860-C67A-B04D-B516-0C44CA34A6AA}" type="pres">
      <dgm:prSet presAssocID="{F6378306-6426-3349-9F60-A5B38B0745ED}" presName="background4" presStyleLbl="node4" presStyleIdx="3" presStyleCnt="6"/>
      <dgm:spPr/>
    </dgm:pt>
    <dgm:pt modelId="{F0FEF5A9-A570-D548-B11B-32B1A88EC494}" type="pres">
      <dgm:prSet presAssocID="{F6378306-6426-3349-9F60-A5B38B0745ED}" presName="text4" presStyleLbl="fgAcc4" presStyleIdx="3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8B345FE-4986-5348-B38E-968D84AC378F}" type="pres">
      <dgm:prSet presAssocID="{F6378306-6426-3349-9F60-A5B38B0745ED}" presName="hierChild5" presStyleCnt="0"/>
      <dgm:spPr/>
    </dgm:pt>
    <dgm:pt modelId="{3F3AC89E-6C1A-0347-9194-A62DDAF29CC8}" type="pres">
      <dgm:prSet presAssocID="{77E3A09E-5F16-A345-B2BC-1E6F53CEDB80}" presName="Name23" presStyleLbl="parChTrans1D4" presStyleIdx="4" presStyleCnt="6"/>
      <dgm:spPr/>
      <dgm:t>
        <a:bodyPr/>
        <a:lstStyle/>
        <a:p>
          <a:endParaRPr lang="it-IT"/>
        </a:p>
      </dgm:t>
    </dgm:pt>
    <dgm:pt modelId="{EC060CD4-DE7C-A14C-97FF-623F79CCD506}" type="pres">
      <dgm:prSet presAssocID="{7158FBA0-06FA-D64E-865E-93CF7F8A7356}" presName="hierRoot4" presStyleCnt="0"/>
      <dgm:spPr/>
    </dgm:pt>
    <dgm:pt modelId="{50B96493-EC00-6D4A-BF72-CC1944C5C6B0}" type="pres">
      <dgm:prSet presAssocID="{7158FBA0-06FA-D64E-865E-93CF7F8A7356}" presName="composite4" presStyleCnt="0"/>
      <dgm:spPr/>
    </dgm:pt>
    <dgm:pt modelId="{DCBD7C4B-C106-DB49-BF0E-EAE63D10D02F}" type="pres">
      <dgm:prSet presAssocID="{7158FBA0-06FA-D64E-865E-93CF7F8A7356}" presName="background4" presStyleLbl="node4" presStyleIdx="4" presStyleCnt="6"/>
      <dgm:spPr/>
    </dgm:pt>
    <dgm:pt modelId="{C940DFCD-3FDD-BF42-AD66-D5FC08D5046B}" type="pres">
      <dgm:prSet presAssocID="{7158FBA0-06FA-D64E-865E-93CF7F8A7356}" presName="text4" presStyleLbl="fgAcc4" presStyleIdx="4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FE61B53-40CC-BC49-A897-25D16C916A76}" type="pres">
      <dgm:prSet presAssocID="{7158FBA0-06FA-D64E-865E-93CF7F8A7356}" presName="hierChild5" presStyleCnt="0"/>
      <dgm:spPr/>
    </dgm:pt>
    <dgm:pt modelId="{569A4360-ED17-3144-A543-5944D6EDEB4E}" type="pres">
      <dgm:prSet presAssocID="{D6FF6470-FFBA-B24F-BD35-B1271BCAE778}" presName="Name23" presStyleLbl="parChTrans1D4" presStyleIdx="5" presStyleCnt="6"/>
      <dgm:spPr/>
      <dgm:t>
        <a:bodyPr/>
        <a:lstStyle/>
        <a:p>
          <a:endParaRPr lang="it-IT"/>
        </a:p>
      </dgm:t>
    </dgm:pt>
    <dgm:pt modelId="{FD1F7899-57BC-1941-93AB-1509715D1102}" type="pres">
      <dgm:prSet presAssocID="{06A40203-50A7-1A47-A66F-5E02F4C2C3AD}" presName="hierRoot4" presStyleCnt="0"/>
      <dgm:spPr/>
    </dgm:pt>
    <dgm:pt modelId="{24FED57E-0E9F-A141-98AB-C3743FE8CA9C}" type="pres">
      <dgm:prSet presAssocID="{06A40203-50A7-1A47-A66F-5E02F4C2C3AD}" presName="composite4" presStyleCnt="0"/>
      <dgm:spPr/>
    </dgm:pt>
    <dgm:pt modelId="{E4D53E65-0142-DF44-8B5D-AE4050846412}" type="pres">
      <dgm:prSet presAssocID="{06A40203-50A7-1A47-A66F-5E02F4C2C3AD}" presName="background4" presStyleLbl="node4" presStyleIdx="5" presStyleCnt="6"/>
      <dgm:spPr/>
    </dgm:pt>
    <dgm:pt modelId="{0EEE4BA3-70AA-C749-96F2-3A133823CA8F}" type="pres">
      <dgm:prSet presAssocID="{06A40203-50A7-1A47-A66F-5E02F4C2C3AD}" presName="text4" presStyleLbl="fgAcc4" presStyleIdx="5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FF9A34FD-A528-3744-A7A1-67D6B1A6C02B}" type="pres">
      <dgm:prSet presAssocID="{06A40203-50A7-1A47-A66F-5E02F4C2C3AD}" presName="hierChild5" presStyleCnt="0"/>
      <dgm:spPr/>
    </dgm:pt>
  </dgm:ptLst>
  <dgm:cxnLst>
    <dgm:cxn modelId="{D6DC3C71-61BC-B14E-9A49-AC8EA4BAD4FC}" type="presOf" srcId="{1A2526CB-1B1B-C442-B53C-21D10CEB8D94}" destId="{4AF6A7D0-01B4-6E4F-9FBC-05165F129E07}" srcOrd="0" destOrd="0" presId="urn:microsoft.com/office/officeart/2005/8/layout/hierarchy1"/>
    <dgm:cxn modelId="{D36C3078-A3BB-394B-A622-9E61919E3C81}" srcId="{A7252BDE-9D16-3744-8835-170614588E5E}" destId="{F6378306-6426-3349-9F60-A5B38B0745ED}" srcOrd="1" destOrd="0" parTransId="{94A15882-3398-9B45-A402-FE7F3384B1D8}" sibTransId="{031578CD-CDAD-914E-A2CF-632E63F39504}"/>
    <dgm:cxn modelId="{180B2903-9437-CD48-B869-F3465651F73C}" type="presOf" srcId="{03E9D97A-59CF-0E47-8FE0-9E38DCBCDCE3}" destId="{2D4C364F-133F-D149-A589-46596C288F94}" srcOrd="0" destOrd="0" presId="urn:microsoft.com/office/officeart/2005/8/layout/hierarchy1"/>
    <dgm:cxn modelId="{F83247A9-50EA-FE49-8497-B27EAF0CC716}" type="presOf" srcId="{0B007A73-777E-D641-AA7F-48D176C6E1B6}" destId="{1AE2FABE-8D56-5D43-A663-DEF620B6A300}" srcOrd="0" destOrd="0" presId="urn:microsoft.com/office/officeart/2005/8/layout/hierarchy1"/>
    <dgm:cxn modelId="{60DDE2E2-54AD-D047-8CA3-E5C735136A0D}" type="presOf" srcId="{A7252BDE-9D16-3744-8835-170614588E5E}" destId="{4AFE2D7E-5A4B-4944-A38B-E29B9386A7B7}" srcOrd="0" destOrd="0" presId="urn:microsoft.com/office/officeart/2005/8/layout/hierarchy1"/>
    <dgm:cxn modelId="{90EA513E-AF04-D44D-B15D-0B4468D544AF}" type="presOf" srcId="{D6FF6470-FFBA-B24F-BD35-B1271BCAE778}" destId="{569A4360-ED17-3144-A543-5944D6EDEB4E}" srcOrd="0" destOrd="0" presId="urn:microsoft.com/office/officeart/2005/8/layout/hierarchy1"/>
    <dgm:cxn modelId="{FC3B7717-F3DC-0742-89A0-F2FAD67D94ED}" type="presOf" srcId="{1CE01F19-97E1-084A-B29F-75005FB31AFC}" destId="{47D30D24-E455-3549-A4CC-5E1FD484A4EA}" srcOrd="0" destOrd="0" presId="urn:microsoft.com/office/officeart/2005/8/layout/hierarchy1"/>
    <dgm:cxn modelId="{97FA1653-CD1E-7441-AACE-BAD96F520D6D}" srcId="{A25C4ACB-FCE4-BC47-BC6B-A71C25249472}" destId="{1CE01F19-97E1-084A-B29F-75005FB31AFC}" srcOrd="0" destOrd="0" parTransId="{7CC99660-0126-3B49-9A55-480E9358B052}" sibTransId="{8EE4B848-B584-A34D-8FDE-64C20929C6D3}"/>
    <dgm:cxn modelId="{296623DD-BF27-D443-A2E0-E9C7F769D517}" type="presOf" srcId="{77E3A09E-5F16-A345-B2BC-1E6F53CEDB80}" destId="{3F3AC89E-6C1A-0347-9194-A62DDAF29CC8}" srcOrd="0" destOrd="0" presId="urn:microsoft.com/office/officeart/2005/8/layout/hierarchy1"/>
    <dgm:cxn modelId="{69048ECC-9A09-8147-A57D-E6227EFF663A}" type="presOf" srcId="{06A40203-50A7-1A47-A66F-5E02F4C2C3AD}" destId="{0EEE4BA3-70AA-C749-96F2-3A133823CA8F}" srcOrd="0" destOrd="0" presId="urn:microsoft.com/office/officeart/2005/8/layout/hierarchy1"/>
    <dgm:cxn modelId="{485BAF1B-5216-1046-8117-28582321FABF}" srcId="{7E09760D-5540-C845-8C7F-75E5548491A5}" destId="{924422B1-2C6B-054F-99C1-DD942848B976}" srcOrd="0" destOrd="0" parTransId="{87AE370F-6A8E-9B4F-AD4C-E274B97C323B}" sibTransId="{4D178371-FFB3-D342-BF72-446FC5373A5B}"/>
    <dgm:cxn modelId="{147C98B0-7234-DA49-A7EB-2D6BE6536D16}" type="presOf" srcId="{7C86BB4C-6A77-094E-AF71-1711CA6F92F7}" destId="{C7807359-D819-3743-8264-E768B451B89E}" srcOrd="0" destOrd="0" presId="urn:microsoft.com/office/officeart/2005/8/layout/hierarchy1"/>
    <dgm:cxn modelId="{8286D39B-1946-7042-B1E9-44AF72A6AF10}" srcId="{1CE01F19-97E1-084A-B29F-75005FB31AFC}" destId="{9DCCF369-2924-8249-B490-46D71EF4A0A9}" srcOrd="0" destOrd="0" parTransId="{4982AD80-06C0-EB47-9D60-78AEDF07E38E}" sibTransId="{5FF98440-0DC7-A249-9DF8-B2A7031A1406}"/>
    <dgm:cxn modelId="{7E70EC52-BB32-AC4C-8461-5B3C06DD9171}" srcId="{1CE01F19-97E1-084A-B29F-75005FB31AFC}" destId="{1A2526CB-1B1B-C442-B53C-21D10CEB8D94}" srcOrd="1" destOrd="0" parTransId="{7C86BB4C-6A77-094E-AF71-1711CA6F92F7}" sibTransId="{8C85F337-0223-E046-90E1-F633D40E3765}"/>
    <dgm:cxn modelId="{404687ED-7ADF-D442-935A-06DDC5486D03}" type="presOf" srcId="{F6E3E429-E42E-8942-A4BC-147625833811}" destId="{1A5F8815-7942-8D4D-993C-5400046A818D}" srcOrd="0" destOrd="0" presId="urn:microsoft.com/office/officeart/2005/8/layout/hierarchy1"/>
    <dgm:cxn modelId="{BE2EAB60-44FE-4B45-BA28-0DA6ECEF7125}" srcId="{F6378306-6426-3349-9F60-A5B38B0745ED}" destId="{06A40203-50A7-1A47-A66F-5E02F4C2C3AD}" srcOrd="1" destOrd="0" parTransId="{D6FF6470-FFBA-B24F-BD35-B1271BCAE778}" sibTransId="{0D10005B-6F6F-9340-AB46-F15A4000C917}"/>
    <dgm:cxn modelId="{84313EA2-DED4-484E-B355-5DE9867A4806}" srcId="{07CAEC64-F61D-F14A-B4E5-88F7BDA97A56}" destId="{A7252BDE-9D16-3744-8835-170614588E5E}" srcOrd="1" destOrd="0" parTransId="{03E9D97A-59CF-0E47-8FE0-9E38DCBCDCE3}" sibTransId="{F1A1713E-46C2-F44D-8716-5398124134D6}"/>
    <dgm:cxn modelId="{15BE7F3E-7C7F-2946-926A-1108180786E0}" type="presOf" srcId="{4982AD80-06C0-EB47-9D60-78AEDF07E38E}" destId="{2511ADF2-5D54-504D-995D-02149F0E8D5D}" srcOrd="0" destOrd="0" presId="urn:microsoft.com/office/officeart/2005/8/layout/hierarchy1"/>
    <dgm:cxn modelId="{DBEC2F0E-9324-2944-8280-009583EB82CC}" type="presOf" srcId="{7CC99660-0126-3B49-9A55-480E9358B052}" destId="{319C9B44-DD84-C94D-B392-8A550F044134}" srcOrd="0" destOrd="0" presId="urn:microsoft.com/office/officeart/2005/8/layout/hierarchy1"/>
    <dgm:cxn modelId="{D8C25CED-CC41-DF42-8849-F614FC199D57}" srcId="{924422B1-2C6B-054F-99C1-DD942848B976}" destId="{07CAEC64-F61D-F14A-B4E5-88F7BDA97A56}" srcOrd="1" destOrd="0" parTransId="{FC6D00AB-EAE2-B543-B783-1B3A5348D426}" sibTransId="{C0C0A336-F1A4-D345-8845-02A8E8A1C43B}"/>
    <dgm:cxn modelId="{5F6346D6-8301-0F4F-9689-8540290F916B}" srcId="{A7252BDE-9D16-3744-8835-170614588E5E}" destId="{6EA9621F-2EE6-6D42-9194-B8AAD3131C78}" srcOrd="0" destOrd="0" parTransId="{F9F884EA-94A8-D04D-8DC8-15F7C0E4C43F}" sibTransId="{936A78CB-82F5-CF4A-A85D-72B6F917D0C9}"/>
    <dgm:cxn modelId="{35ED5AAB-AF3C-ED4E-9A8D-1CE462C7FF26}" srcId="{07CAEC64-F61D-F14A-B4E5-88F7BDA97A56}" destId="{B8333932-EE74-FD46-BB30-920BE139A5DD}" srcOrd="0" destOrd="0" parTransId="{5626724F-6499-2A4B-AA5E-E1965A82BC0A}" sibTransId="{645D00E4-8369-8347-8EFA-A53D5227D3B8}"/>
    <dgm:cxn modelId="{74C28779-78A3-6442-8CDE-85FE610F12D4}" type="presOf" srcId="{B8333932-EE74-FD46-BB30-920BE139A5DD}" destId="{B2D9A090-7CB8-A840-9034-6341D24922CF}" srcOrd="0" destOrd="0" presId="urn:microsoft.com/office/officeart/2005/8/layout/hierarchy1"/>
    <dgm:cxn modelId="{FB111DAC-D4BA-7748-BCC0-24226F9582DD}" srcId="{F6378306-6426-3349-9F60-A5B38B0745ED}" destId="{7158FBA0-06FA-D64E-865E-93CF7F8A7356}" srcOrd="0" destOrd="0" parTransId="{77E3A09E-5F16-A345-B2BC-1E6F53CEDB80}" sibTransId="{722619AC-CEA7-6A4C-9198-133AF77C68F3}"/>
    <dgm:cxn modelId="{72B529B3-76E8-F34D-B5B7-9DE77B0DFA08}" type="presOf" srcId="{D4FBB895-DAE7-EE48-93BC-CFFC237878E6}" destId="{F5E14009-B592-5F45-86FE-F0F4AD703847}" srcOrd="0" destOrd="0" presId="urn:microsoft.com/office/officeart/2005/8/layout/hierarchy1"/>
    <dgm:cxn modelId="{56438693-467E-A84A-8946-3AA88F232960}" type="presOf" srcId="{6EA9621F-2EE6-6D42-9194-B8AAD3131C78}" destId="{7499CEC8-87A7-8F49-985F-1F9A662A5334}" srcOrd="0" destOrd="0" presId="urn:microsoft.com/office/officeart/2005/8/layout/hierarchy1"/>
    <dgm:cxn modelId="{189398F7-7D24-F14E-99A4-F7EB3434C7F1}" type="presOf" srcId="{7E09760D-5540-C845-8C7F-75E5548491A5}" destId="{5EB88AEB-DB08-9143-A970-EEE47F9B0897}" srcOrd="0" destOrd="0" presId="urn:microsoft.com/office/officeart/2005/8/layout/hierarchy1"/>
    <dgm:cxn modelId="{2839C9E4-9B2B-744C-AA26-7E596E0CD825}" type="presOf" srcId="{5626724F-6499-2A4B-AA5E-E1965A82BC0A}" destId="{3078BCF6-3D25-EA46-9DBA-1914D8332125}" srcOrd="0" destOrd="0" presId="urn:microsoft.com/office/officeart/2005/8/layout/hierarchy1"/>
    <dgm:cxn modelId="{706C17EB-3243-0B41-AE5D-CD0BB146E8ED}" type="presOf" srcId="{07CAEC64-F61D-F14A-B4E5-88F7BDA97A56}" destId="{5F2179F5-EA94-6445-A397-02C295C02426}" srcOrd="0" destOrd="0" presId="urn:microsoft.com/office/officeart/2005/8/layout/hierarchy1"/>
    <dgm:cxn modelId="{5CD657DE-813A-B649-AB06-7B1D78EA8E9A}" srcId="{A25C4ACB-FCE4-BC47-BC6B-A71C25249472}" destId="{D4FBB895-DAE7-EE48-93BC-CFFC237878E6}" srcOrd="1" destOrd="0" parTransId="{F6E3E429-E42E-8942-A4BC-147625833811}" sibTransId="{3EB8368A-BD7B-2D4C-BCF4-41BF5713BDEC}"/>
    <dgm:cxn modelId="{27DCAE5B-8215-6443-80E0-D540C872DE89}" srcId="{924422B1-2C6B-054F-99C1-DD942848B976}" destId="{A25C4ACB-FCE4-BC47-BC6B-A71C25249472}" srcOrd="0" destOrd="0" parTransId="{0B007A73-777E-D641-AA7F-48D176C6E1B6}" sibTransId="{186D59AE-FC5D-2B49-9568-F91FD0497ED9}"/>
    <dgm:cxn modelId="{60983834-99D7-5046-B55C-F31866F8BFEA}" type="presOf" srcId="{F9F884EA-94A8-D04D-8DC8-15F7C0E4C43F}" destId="{617AAA17-03E0-9F4B-9D55-BA3A95EED8D7}" srcOrd="0" destOrd="0" presId="urn:microsoft.com/office/officeart/2005/8/layout/hierarchy1"/>
    <dgm:cxn modelId="{84F0F8F3-DF12-884A-AD32-858A6F9604C5}" type="presOf" srcId="{FC6D00AB-EAE2-B543-B783-1B3A5348D426}" destId="{A3BDC22C-9592-0D4C-A78C-1CEEA151B774}" srcOrd="0" destOrd="0" presId="urn:microsoft.com/office/officeart/2005/8/layout/hierarchy1"/>
    <dgm:cxn modelId="{B4FB1F5C-810B-304A-99BC-1D82E1896344}" type="presOf" srcId="{A25C4ACB-FCE4-BC47-BC6B-A71C25249472}" destId="{00075A76-D4C6-574D-BAEB-DE6E98907A31}" srcOrd="0" destOrd="0" presId="urn:microsoft.com/office/officeart/2005/8/layout/hierarchy1"/>
    <dgm:cxn modelId="{774A4793-8476-1B4C-B2F3-497538FD3255}" type="presOf" srcId="{94A15882-3398-9B45-A402-FE7F3384B1D8}" destId="{1ECBDE29-51A8-7D4F-AD97-F316DB423F7D}" srcOrd="0" destOrd="0" presId="urn:microsoft.com/office/officeart/2005/8/layout/hierarchy1"/>
    <dgm:cxn modelId="{5E07DF8E-8CCD-2F4D-AAD7-307E7D594C1D}" type="presOf" srcId="{924422B1-2C6B-054F-99C1-DD942848B976}" destId="{39C4812F-3598-214F-A8FB-2797FF6F1794}" srcOrd="0" destOrd="0" presId="urn:microsoft.com/office/officeart/2005/8/layout/hierarchy1"/>
    <dgm:cxn modelId="{128F1950-C820-2546-BAE9-93D0E1264310}" type="presOf" srcId="{9DCCF369-2924-8249-B490-46D71EF4A0A9}" destId="{3FB3025D-E928-9949-B8E0-8FD54688D26E}" srcOrd="0" destOrd="0" presId="urn:microsoft.com/office/officeart/2005/8/layout/hierarchy1"/>
    <dgm:cxn modelId="{103C5576-176C-A34A-A05D-B4DD398F22D1}" type="presOf" srcId="{F6378306-6426-3349-9F60-A5B38B0745ED}" destId="{F0FEF5A9-A570-D548-B11B-32B1A88EC494}" srcOrd="0" destOrd="0" presId="urn:microsoft.com/office/officeart/2005/8/layout/hierarchy1"/>
    <dgm:cxn modelId="{84127AC7-BC41-1B41-BE4A-5DDE005C3267}" type="presOf" srcId="{7158FBA0-06FA-D64E-865E-93CF7F8A7356}" destId="{C940DFCD-3FDD-BF42-AD66-D5FC08D5046B}" srcOrd="0" destOrd="0" presId="urn:microsoft.com/office/officeart/2005/8/layout/hierarchy1"/>
    <dgm:cxn modelId="{9A3BFABA-D90B-234E-A827-CF063B3F9A21}" type="presParOf" srcId="{5EB88AEB-DB08-9143-A970-EEE47F9B0897}" destId="{A6CA5013-754A-F44D-802D-0DE115BEFDAD}" srcOrd="0" destOrd="0" presId="urn:microsoft.com/office/officeart/2005/8/layout/hierarchy1"/>
    <dgm:cxn modelId="{CA07896A-BA7C-224B-A659-0F38BB9E3593}" type="presParOf" srcId="{A6CA5013-754A-F44D-802D-0DE115BEFDAD}" destId="{DB222CE0-3863-BF40-9C1B-1FFEC9AF8A32}" srcOrd="0" destOrd="0" presId="urn:microsoft.com/office/officeart/2005/8/layout/hierarchy1"/>
    <dgm:cxn modelId="{B1D4C5EB-F168-E148-82D5-35D1EC699F4E}" type="presParOf" srcId="{DB222CE0-3863-BF40-9C1B-1FFEC9AF8A32}" destId="{718C2219-A984-E746-A40E-23886821D41E}" srcOrd="0" destOrd="0" presId="urn:microsoft.com/office/officeart/2005/8/layout/hierarchy1"/>
    <dgm:cxn modelId="{23880B7E-CEA2-D949-BF2B-F25BCBB8844B}" type="presParOf" srcId="{DB222CE0-3863-BF40-9C1B-1FFEC9AF8A32}" destId="{39C4812F-3598-214F-A8FB-2797FF6F1794}" srcOrd="1" destOrd="0" presId="urn:microsoft.com/office/officeart/2005/8/layout/hierarchy1"/>
    <dgm:cxn modelId="{BB2FD783-D2D2-BD4A-BA95-0C1E3619DBD7}" type="presParOf" srcId="{A6CA5013-754A-F44D-802D-0DE115BEFDAD}" destId="{0AD9D442-903A-524D-A946-1B380D48CBF8}" srcOrd="1" destOrd="0" presId="urn:microsoft.com/office/officeart/2005/8/layout/hierarchy1"/>
    <dgm:cxn modelId="{E941C8BF-2558-5447-A31D-FB09FE5905A9}" type="presParOf" srcId="{0AD9D442-903A-524D-A946-1B380D48CBF8}" destId="{1AE2FABE-8D56-5D43-A663-DEF620B6A300}" srcOrd="0" destOrd="0" presId="urn:microsoft.com/office/officeart/2005/8/layout/hierarchy1"/>
    <dgm:cxn modelId="{6F350C07-9CF7-7544-B8AE-90BEF8568DD3}" type="presParOf" srcId="{0AD9D442-903A-524D-A946-1B380D48CBF8}" destId="{3F825FBD-839C-EE49-B91A-2242D099CF1B}" srcOrd="1" destOrd="0" presId="urn:microsoft.com/office/officeart/2005/8/layout/hierarchy1"/>
    <dgm:cxn modelId="{1A8173E3-5501-154B-886B-66F94A439C92}" type="presParOf" srcId="{3F825FBD-839C-EE49-B91A-2242D099CF1B}" destId="{7B89EF63-0D05-B642-B74B-3366A6BA5B27}" srcOrd="0" destOrd="0" presId="urn:microsoft.com/office/officeart/2005/8/layout/hierarchy1"/>
    <dgm:cxn modelId="{6D78BCDF-9C9A-5145-B884-E286690F6CCA}" type="presParOf" srcId="{7B89EF63-0D05-B642-B74B-3366A6BA5B27}" destId="{48FD3A90-B7F4-E44C-A4C2-063704658490}" srcOrd="0" destOrd="0" presId="urn:microsoft.com/office/officeart/2005/8/layout/hierarchy1"/>
    <dgm:cxn modelId="{8D71E811-8E47-604A-AE49-DE446A1B3918}" type="presParOf" srcId="{7B89EF63-0D05-B642-B74B-3366A6BA5B27}" destId="{00075A76-D4C6-574D-BAEB-DE6E98907A31}" srcOrd="1" destOrd="0" presId="urn:microsoft.com/office/officeart/2005/8/layout/hierarchy1"/>
    <dgm:cxn modelId="{10F1B627-268F-E540-A156-1D64A9236160}" type="presParOf" srcId="{3F825FBD-839C-EE49-B91A-2242D099CF1B}" destId="{0080EF59-F53C-0A4F-B130-86CDEB575673}" srcOrd="1" destOrd="0" presId="urn:microsoft.com/office/officeart/2005/8/layout/hierarchy1"/>
    <dgm:cxn modelId="{8824283A-5506-9B4F-B615-D9D2C792F401}" type="presParOf" srcId="{0080EF59-F53C-0A4F-B130-86CDEB575673}" destId="{319C9B44-DD84-C94D-B392-8A550F044134}" srcOrd="0" destOrd="0" presId="urn:microsoft.com/office/officeart/2005/8/layout/hierarchy1"/>
    <dgm:cxn modelId="{53715CB7-41ED-C740-8982-A528C9FBA08C}" type="presParOf" srcId="{0080EF59-F53C-0A4F-B130-86CDEB575673}" destId="{20312CD3-7483-984E-A9F2-74503EAB39EE}" srcOrd="1" destOrd="0" presId="urn:microsoft.com/office/officeart/2005/8/layout/hierarchy1"/>
    <dgm:cxn modelId="{F61CBB98-AED9-E441-936F-121FB03F036E}" type="presParOf" srcId="{20312CD3-7483-984E-A9F2-74503EAB39EE}" destId="{AD95C645-09B0-424C-8987-52B1AACAD73D}" srcOrd="0" destOrd="0" presId="urn:microsoft.com/office/officeart/2005/8/layout/hierarchy1"/>
    <dgm:cxn modelId="{9D6E8C32-66C7-9D44-91A7-5576137EAD5E}" type="presParOf" srcId="{AD95C645-09B0-424C-8987-52B1AACAD73D}" destId="{1ED7C65E-1D3B-6345-B3CC-B2F5CCB9533D}" srcOrd="0" destOrd="0" presId="urn:microsoft.com/office/officeart/2005/8/layout/hierarchy1"/>
    <dgm:cxn modelId="{B9B3F68A-7FE2-784B-B937-0A6B96977623}" type="presParOf" srcId="{AD95C645-09B0-424C-8987-52B1AACAD73D}" destId="{47D30D24-E455-3549-A4CC-5E1FD484A4EA}" srcOrd="1" destOrd="0" presId="urn:microsoft.com/office/officeart/2005/8/layout/hierarchy1"/>
    <dgm:cxn modelId="{7DED7157-5D90-8D47-A111-E865D71BFE3C}" type="presParOf" srcId="{20312CD3-7483-984E-A9F2-74503EAB39EE}" destId="{C8893E42-7886-E643-9B3B-5DDE43307BE0}" srcOrd="1" destOrd="0" presId="urn:microsoft.com/office/officeart/2005/8/layout/hierarchy1"/>
    <dgm:cxn modelId="{C462B82C-AAB1-724C-BA0B-17B345337A05}" type="presParOf" srcId="{C8893E42-7886-E643-9B3B-5DDE43307BE0}" destId="{2511ADF2-5D54-504D-995D-02149F0E8D5D}" srcOrd="0" destOrd="0" presId="urn:microsoft.com/office/officeart/2005/8/layout/hierarchy1"/>
    <dgm:cxn modelId="{D6D23083-AE19-3545-BAEF-3348EB288962}" type="presParOf" srcId="{C8893E42-7886-E643-9B3B-5DDE43307BE0}" destId="{8890CCC1-65D8-D248-A9B2-C9A6641F24AA}" srcOrd="1" destOrd="0" presId="urn:microsoft.com/office/officeart/2005/8/layout/hierarchy1"/>
    <dgm:cxn modelId="{5951D65F-74D6-2845-9133-1F4A6D6DF64B}" type="presParOf" srcId="{8890CCC1-65D8-D248-A9B2-C9A6641F24AA}" destId="{B83ACE29-BDED-9D4F-875A-24D175DF9367}" srcOrd="0" destOrd="0" presId="urn:microsoft.com/office/officeart/2005/8/layout/hierarchy1"/>
    <dgm:cxn modelId="{BA328738-3C41-6448-A373-6E4DDECA665D}" type="presParOf" srcId="{B83ACE29-BDED-9D4F-875A-24D175DF9367}" destId="{5A931F0C-EC0A-AA4B-878A-739A557124CF}" srcOrd="0" destOrd="0" presId="urn:microsoft.com/office/officeart/2005/8/layout/hierarchy1"/>
    <dgm:cxn modelId="{1DC369EF-47FB-1746-8360-3D2A360A44CC}" type="presParOf" srcId="{B83ACE29-BDED-9D4F-875A-24D175DF9367}" destId="{3FB3025D-E928-9949-B8E0-8FD54688D26E}" srcOrd="1" destOrd="0" presId="urn:microsoft.com/office/officeart/2005/8/layout/hierarchy1"/>
    <dgm:cxn modelId="{AF2EB6BA-9F90-D148-BFB7-8B3E9C65388F}" type="presParOf" srcId="{8890CCC1-65D8-D248-A9B2-C9A6641F24AA}" destId="{BC107ABD-6927-404F-9CCD-0CC5DD9F6408}" srcOrd="1" destOrd="0" presId="urn:microsoft.com/office/officeart/2005/8/layout/hierarchy1"/>
    <dgm:cxn modelId="{209A9FFD-BFAD-1246-A835-D108DD54295D}" type="presParOf" srcId="{C8893E42-7886-E643-9B3B-5DDE43307BE0}" destId="{C7807359-D819-3743-8264-E768B451B89E}" srcOrd="2" destOrd="0" presId="urn:microsoft.com/office/officeart/2005/8/layout/hierarchy1"/>
    <dgm:cxn modelId="{0DBAD95E-9123-7449-ACF0-6E8FE2B15482}" type="presParOf" srcId="{C8893E42-7886-E643-9B3B-5DDE43307BE0}" destId="{130FE8D5-1CA2-034D-BE7C-659ABD4542F5}" srcOrd="3" destOrd="0" presId="urn:microsoft.com/office/officeart/2005/8/layout/hierarchy1"/>
    <dgm:cxn modelId="{5FA098BC-0737-F840-ADD9-471008C96BF9}" type="presParOf" srcId="{130FE8D5-1CA2-034D-BE7C-659ABD4542F5}" destId="{2E524C50-1572-E344-9AEC-B668F3678ED9}" srcOrd="0" destOrd="0" presId="urn:microsoft.com/office/officeart/2005/8/layout/hierarchy1"/>
    <dgm:cxn modelId="{5C0B58D3-2697-5849-BF0A-BB8367C897DF}" type="presParOf" srcId="{2E524C50-1572-E344-9AEC-B668F3678ED9}" destId="{BC588244-F1F1-3343-9F40-77D35F97E7BA}" srcOrd="0" destOrd="0" presId="urn:microsoft.com/office/officeart/2005/8/layout/hierarchy1"/>
    <dgm:cxn modelId="{F0689A24-394D-6E41-B596-12E4EB882E67}" type="presParOf" srcId="{2E524C50-1572-E344-9AEC-B668F3678ED9}" destId="{4AF6A7D0-01B4-6E4F-9FBC-05165F129E07}" srcOrd="1" destOrd="0" presId="urn:microsoft.com/office/officeart/2005/8/layout/hierarchy1"/>
    <dgm:cxn modelId="{7E6F35F1-2B34-D646-9DA8-2E62E4045CEF}" type="presParOf" srcId="{130FE8D5-1CA2-034D-BE7C-659ABD4542F5}" destId="{3D3ADFDD-573B-4A47-A293-DB4CBF84158C}" srcOrd="1" destOrd="0" presId="urn:microsoft.com/office/officeart/2005/8/layout/hierarchy1"/>
    <dgm:cxn modelId="{081DC9E4-DA4E-EE4B-ABC7-5EC5AA2E1044}" type="presParOf" srcId="{0080EF59-F53C-0A4F-B130-86CDEB575673}" destId="{1A5F8815-7942-8D4D-993C-5400046A818D}" srcOrd="2" destOrd="0" presId="urn:microsoft.com/office/officeart/2005/8/layout/hierarchy1"/>
    <dgm:cxn modelId="{E7001C65-9938-1545-8F47-A7A56432E37D}" type="presParOf" srcId="{0080EF59-F53C-0A4F-B130-86CDEB575673}" destId="{0C5A60C7-330F-5B46-AB89-B60A4E7558A2}" srcOrd="3" destOrd="0" presId="urn:microsoft.com/office/officeart/2005/8/layout/hierarchy1"/>
    <dgm:cxn modelId="{A202749C-677A-DC43-9B11-341578F66C32}" type="presParOf" srcId="{0C5A60C7-330F-5B46-AB89-B60A4E7558A2}" destId="{7228C52B-D112-4D4D-B817-1A03EA87FEB9}" srcOrd="0" destOrd="0" presId="urn:microsoft.com/office/officeart/2005/8/layout/hierarchy1"/>
    <dgm:cxn modelId="{8F8EAA5B-7EDE-BB4F-825D-B4789D25DCDF}" type="presParOf" srcId="{7228C52B-D112-4D4D-B817-1A03EA87FEB9}" destId="{769C379D-4670-0845-B264-E1292A25D346}" srcOrd="0" destOrd="0" presId="urn:microsoft.com/office/officeart/2005/8/layout/hierarchy1"/>
    <dgm:cxn modelId="{62FE28DA-79AA-1C4C-BCEC-A6A825EF4D87}" type="presParOf" srcId="{7228C52B-D112-4D4D-B817-1A03EA87FEB9}" destId="{F5E14009-B592-5F45-86FE-F0F4AD703847}" srcOrd="1" destOrd="0" presId="urn:microsoft.com/office/officeart/2005/8/layout/hierarchy1"/>
    <dgm:cxn modelId="{FB58EFC5-11B4-214F-8D9E-70284F465506}" type="presParOf" srcId="{0C5A60C7-330F-5B46-AB89-B60A4E7558A2}" destId="{3F9E9F14-41A0-BB47-B033-BF2638E4EC61}" srcOrd="1" destOrd="0" presId="urn:microsoft.com/office/officeart/2005/8/layout/hierarchy1"/>
    <dgm:cxn modelId="{1BF5E1DE-22E6-D746-AC58-3ABB99BC4358}" type="presParOf" srcId="{0AD9D442-903A-524D-A946-1B380D48CBF8}" destId="{A3BDC22C-9592-0D4C-A78C-1CEEA151B774}" srcOrd="2" destOrd="0" presId="urn:microsoft.com/office/officeart/2005/8/layout/hierarchy1"/>
    <dgm:cxn modelId="{CE28EA92-8593-F040-933E-4C782E3D2088}" type="presParOf" srcId="{0AD9D442-903A-524D-A946-1B380D48CBF8}" destId="{6B4CDDD0-ABC5-0D49-A959-349978FD7559}" srcOrd="3" destOrd="0" presId="urn:microsoft.com/office/officeart/2005/8/layout/hierarchy1"/>
    <dgm:cxn modelId="{24D05995-342B-0D49-9E6C-9D0A873645EF}" type="presParOf" srcId="{6B4CDDD0-ABC5-0D49-A959-349978FD7559}" destId="{39D24FE0-CB90-7A4A-B5B1-29CD1BFCDE92}" srcOrd="0" destOrd="0" presId="urn:microsoft.com/office/officeart/2005/8/layout/hierarchy1"/>
    <dgm:cxn modelId="{ACE239D6-CA7C-854C-A383-88A6EFDDC66E}" type="presParOf" srcId="{39D24FE0-CB90-7A4A-B5B1-29CD1BFCDE92}" destId="{D52591C3-2AD8-D242-B8DE-C967B55E2170}" srcOrd="0" destOrd="0" presId="urn:microsoft.com/office/officeart/2005/8/layout/hierarchy1"/>
    <dgm:cxn modelId="{9BA53BE2-E9B3-0C46-BCB2-EE95FF78ABA2}" type="presParOf" srcId="{39D24FE0-CB90-7A4A-B5B1-29CD1BFCDE92}" destId="{5F2179F5-EA94-6445-A397-02C295C02426}" srcOrd="1" destOrd="0" presId="urn:microsoft.com/office/officeart/2005/8/layout/hierarchy1"/>
    <dgm:cxn modelId="{2E918FEE-29FD-8E41-9842-F47E45E4D844}" type="presParOf" srcId="{6B4CDDD0-ABC5-0D49-A959-349978FD7559}" destId="{301BC221-5B0E-484F-9716-0F0559F88EA3}" srcOrd="1" destOrd="0" presId="urn:microsoft.com/office/officeart/2005/8/layout/hierarchy1"/>
    <dgm:cxn modelId="{9D627289-1194-164F-B0EA-3E60E922E943}" type="presParOf" srcId="{301BC221-5B0E-484F-9716-0F0559F88EA3}" destId="{3078BCF6-3D25-EA46-9DBA-1914D8332125}" srcOrd="0" destOrd="0" presId="urn:microsoft.com/office/officeart/2005/8/layout/hierarchy1"/>
    <dgm:cxn modelId="{2AF7DC9F-DBC6-EE44-A1F8-8C783F5DD321}" type="presParOf" srcId="{301BC221-5B0E-484F-9716-0F0559F88EA3}" destId="{2F9895E5-9FD9-304F-B6C8-F510C8B0FFC0}" srcOrd="1" destOrd="0" presId="urn:microsoft.com/office/officeart/2005/8/layout/hierarchy1"/>
    <dgm:cxn modelId="{EA543B55-B031-0C49-A563-FA027DC0E126}" type="presParOf" srcId="{2F9895E5-9FD9-304F-B6C8-F510C8B0FFC0}" destId="{9B20D9A5-1832-B24D-8F0D-E1C705EBD527}" srcOrd="0" destOrd="0" presId="urn:microsoft.com/office/officeart/2005/8/layout/hierarchy1"/>
    <dgm:cxn modelId="{D5B40C53-A585-7D43-BE52-7188D417AF6E}" type="presParOf" srcId="{9B20D9A5-1832-B24D-8F0D-E1C705EBD527}" destId="{3BD3F823-806B-1845-8FAF-0DC75FD46A2C}" srcOrd="0" destOrd="0" presId="urn:microsoft.com/office/officeart/2005/8/layout/hierarchy1"/>
    <dgm:cxn modelId="{4CF1652D-DB65-7347-A70A-5DEEDA187D3C}" type="presParOf" srcId="{9B20D9A5-1832-B24D-8F0D-E1C705EBD527}" destId="{B2D9A090-7CB8-A840-9034-6341D24922CF}" srcOrd="1" destOrd="0" presId="urn:microsoft.com/office/officeart/2005/8/layout/hierarchy1"/>
    <dgm:cxn modelId="{F65778CF-6B9D-3246-952C-110A7F0FCB00}" type="presParOf" srcId="{2F9895E5-9FD9-304F-B6C8-F510C8B0FFC0}" destId="{CCF6B3A3-1E8D-A343-BA08-F85DE9C9B2E5}" srcOrd="1" destOrd="0" presId="urn:microsoft.com/office/officeart/2005/8/layout/hierarchy1"/>
    <dgm:cxn modelId="{F85029C1-910B-B740-B828-452CF23471F2}" type="presParOf" srcId="{301BC221-5B0E-484F-9716-0F0559F88EA3}" destId="{2D4C364F-133F-D149-A589-46596C288F94}" srcOrd="2" destOrd="0" presId="urn:microsoft.com/office/officeart/2005/8/layout/hierarchy1"/>
    <dgm:cxn modelId="{E05275E7-3EBC-6340-AFDA-F1191123F032}" type="presParOf" srcId="{301BC221-5B0E-484F-9716-0F0559F88EA3}" destId="{1E5D0D4D-BA2E-D44E-9FE3-E0BCFC3E93CE}" srcOrd="3" destOrd="0" presId="urn:microsoft.com/office/officeart/2005/8/layout/hierarchy1"/>
    <dgm:cxn modelId="{6035F94E-65D0-DC42-9695-E7C35727AD0F}" type="presParOf" srcId="{1E5D0D4D-BA2E-D44E-9FE3-E0BCFC3E93CE}" destId="{7564CE4C-FBF9-BF43-8DB3-96124E030FB7}" srcOrd="0" destOrd="0" presId="urn:microsoft.com/office/officeart/2005/8/layout/hierarchy1"/>
    <dgm:cxn modelId="{3D8D5E68-6ADE-1E41-9E94-67FA32CF5278}" type="presParOf" srcId="{7564CE4C-FBF9-BF43-8DB3-96124E030FB7}" destId="{400D8C19-5278-0D41-938C-C7995F85DA3D}" srcOrd="0" destOrd="0" presId="urn:microsoft.com/office/officeart/2005/8/layout/hierarchy1"/>
    <dgm:cxn modelId="{21E35F2C-9BA2-8F40-B73C-A2BC7680CCF2}" type="presParOf" srcId="{7564CE4C-FBF9-BF43-8DB3-96124E030FB7}" destId="{4AFE2D7E-5A4B-4944-A38B-E29B9386A7B7}" srcOrd="1" destOrd="0" presId="urn:microsoft.com/office/officeart/2005/8/layout/hierarchy1"/>
    <dgm:cxn modelId="{64C6C400-3C53-154B-8867-AA5037674055}" type="presParOf" srcId="{1E5D0D4D-BA2E-D44E-9FE3-E0BCFC3E93CE}" destId="{86503800-5709-F549-A9EA-36A9CA94EC0E}" srcOrd="1" destOrd="0" presId="urn:microsoft.com/office/officeart/2005/8/layout/hierarchy1"/>
    <dgm:cxn modelId="{5F9A3914-06FF-5146-A6A1-67C8B4E2FC06}" type="presParOf" srcId="{86503800-5709-F549-A9EA-36A9CA94EC0E}" destId="{617AAA17-03E0-9F4B-9D55-BA3A95EED8D7}" srcOrd="0" destOrd="0" presId="urn:microsoft.com/office/officeart/2005/8/layout/hierarchy1"/>
    <dgm:cxn modelId="{04D0A669-2537-0947-9F7C-A4369F9F28A2}" type="presParOf" srcId="{86503800-5709-F549-A9EA-36A9CA94EC0E}" destId="{C6BB15D1-6EAC-D34C-80C5-42C390C627A3}" srcOrd="1" destOrd="0" presId="urn:microsoft.com/office/officeart/2005/8/layout/hierarchy1"/>
    <dgm:cxn modelId="{F911C99E-12EE-B249-9A71-03112ADDB9E8}" type="presParOf" srcId="{C6BB15D1-6EAC-D34C-80C5-42C390C627A3}" destId="{3F8FA3C7-4B9C-7145-B0DC-42FC0BF1156C}" srcOrd="0" destOrd="0" presId="urn:microsoft.com/office/officeart/2005/8/layout/hierarchy1"/>
    <dgm:cxn modelId="{333EDC8D-AB30-B34E-B21B-B48ACEECF7C5}" type="presParOf" srcId="{3F8FA3C7-4B9C-7145-B0DC-42FC0BF1156C}" destId="{91462A2B-DD66-B44E-8D93-641CC35634F7}" srcOrd="0" destOrd="0" presId="urn:microsoft.com/office/officeart/2005/8/layout/hierarchy1"/>
    <dgm:cxn modelId="{CD1FE9B6-D3FA-AD46-9DA9-FF8139ADA508}" type="presParOf" srcId="{3F8FA3C7-4B9C-7145-B0DC-42FC0BF1156C}" destId="{7499CEC8-87A7-8F49-985F-1F9A662A5334}" srcOrd="1" destOrd="0" presId="urn:microsoft.com/office/officeart/2005/8/layout/hierarchy1"/>
    <dgm:cxn modelId="{726319CC-6F3C-8044-A062-912D07E69197}" type="presParOf" srcId="{C6BB15D1-6EAC-D34C-80C5-42C390C627A3}" destId="{E78EF817-522F-8C40-BBA2-BB172E6AD87D}" srcOrd="1" destOrd="0" presId="urn:microsoft.com/office/officeart/2005/8/layout/hierarchy1"/>
    <dgm:cxn modelId="{6BC37680-30B0-294D-A02D-367DF577FF8E}" type="presParOf" srcId="{86503800-5709-F549-A9EA-36A9CA94EC0E}" destId="{1ECBDE29-51A8-7D4F-AD97-F316DB423F7D}" srcOrd="2" destOrd="0" presId="urn:microsoft.com/office/officeart/2005/8/layout/hierarchy1"/>
    <dgm:cxn modelId="{57540EA2-C55D-4749-A138-265EA20B133D}" type="presParOf" srcId="{86503800-5709-F549-A9EA-36A9CA94EC0E}" destId="{80C9430E-FF27-B04F-9418-24EF538151AE}" srcOrd="3" destOrd="0" presId="urn:microsoft.com/office/officeart/2005/8/layout/hierarchy1"/>
    <dgm:cxn modelId="{034D4C93-8E4A-CA48-B0A2-957CED666504}" type="presParOf" srcId="{80C9430E-FF27-B04F-9418-24EF538151AE}" destId="{4927132A-882F-9640-BDBF-BA544AF55352}" srcOrd="0" destOrd="0" presId="urn:microsoft.com/office/officeart/2005/8/layout/hierarchy1"/>
    <dgm:cxn modelId="{C8A632A3-3CFF-3748-81C1-B8A54534B89D}" type="presParOf" srcId="{4927132A-882F-9640-BDBF-BA544AF55352}" destId="{1D0BE860-C67A-B04D-B516-0C44CA34A6AA}" srcOrd="0" destOrd="0" presId="urn:microsoft.com/office/officeart/2005/8/layout/hierarchy1"/>
    <dgm:cxn modelId="{6E5335AF-EC15-414D-B428-878300ABB60A}" type="presParOf" srcId="{4927132A-882F-9640-BDBF-BA544AF55352}" destId="{F0FEF5A9-A570-D548-B11B-32B1A88EC494}" srcOrd="1" destOrd="0" presId="urn:microsoft.com/office/officeart/2005/8/layout/hierarchy1"/>
    <dgm:cxn modelId="{24BB9903-027F-1849-98F1-84E54FADA4BF}" type="presParOf" srcId="{80C9430E-FF27-B04F-9418-24EF538151AE}" destId="{B8B345FE-4986-5348-B38E-968D84AC378F}" srcOrd="1" destOrd="0" presId="urn:microsoft.com/office/officeart/2005/8/layout/hierarchy1"/>
    <dgm:cxn modelId="{BF707DC6-5EC4-FF48-AC9A-842D4FC6E062}" type="presParOf" srcId="{B8B345FE-4986-5348-B38E-968D84AC378F}" destId="{3F3AC89E-6C1A-0347-9194-A62DDAF29CC8}" srcOrd="0" destOrd="0" presId="urn:microsoft.com/office/officeart/2005/8/layout/hierarchy1"/>
    <dgm:cxn modelId="{4CB1E7AD-AEA3-4F4D-91A3-98A65DA89853}" type="presParOf" srcId="{B8B345FE-4986-5348-B38E-968D84AC378F}" destId="{EC060CD4-DE7C-A14C-97FF-623F79CCD506}" srcOrd="1" destOrd="0" presId="urn:microsoft.com/office/officeart/2005/8/layout/hierarchy1"/>
    <dgm:cxn modelId="{D2319A62-88B0-AA4F-A687-6B442E673C5A}" type="presParOf" srcId="{EC060CD4-DE7C-A14C-97FF-623F79CCD506}" destId="{50B96493-EC00-6D4A-BF72-CC1944C5C6B0}" srcOrd="0" destOrd="0" presId="urn:microsoft.com/office/officeart/2005/8/layout/hierarchy1"/>
    <dgm:cxn modelId="{C7EEE1A0-F7A0-9747-92B2-810502CAF8C9}" type="presParOf" srcId="{50B96493-EC00-6D4A-BF72-CC1944C5C6B0}" destId="{DCBD7C4B-C106-DB49-BF0E-EAE63D10D02F}" srcOrd="0" destOrd="0" presId="urn:microsoft.com/office/officeart/2005/8/layout/hierarchy1"/>
    <dgm:cxn modelId="{8C065566-79E7-A44B-B673-FDA5D928A47D}" type="presParOf" srcId="{50B96493-EC00-6D4A-BF72-CC1944C5C6B0}" destId="{C940DFCD-3FDD-BF42-AD66-D5FC08D5046B}" srcOrd="1" destOrd="0" presId="urn:microsoft.com/office/officeart/2005/8/layout/hierarchy1"/>
    <dgm:cxn modelId="{D40BF176-20AF-B34E-87F5-30B00C05477D}" type="presParOf" srcId="{EC060CD4-DE7C-A14C-97FF-623F79CCD506}" destId="{BFE61B53-40CC-BC49-A897-25D16C916A76}" srcOrd="1" destOrd="0" presId="urn:microsoft.com/office/officeart/2005/8/layout/hierarchy1"/>
    <dgm:cxn modelId="{1A565AF9-94A4-F545-AA63-0E94E4548F50}" type="presParOf" srcId="{B8B345FE-4986-5348-B38E-968D84AC378F}" destId="{569A4360-ED17-3144-A543-5944D6EDEB4E}" srcOrd="2" destOrd="0" presId="urn:microsoft.com/office/officeart/2005/8/layout/hierarchy1"/>
    <dgm:cxn modelId="{8442FC93-41DC-D043-8774-42EB98371FF5}" type="presParOf" srcId="{B8B345FE-4986-5348-B38E-968D84AC378F}" destId="{FD1F7899-57BC-1941-93AB-1509715D1102}" srcOrd="3" destOrd="0" presId="urn:microsoft.com/office/officeart/2005/8/layout/hierarchy1"/>
    <dgm:cxn modelId="{607FDCC6-7ABD-854F-AE07-5EAB57437F35}" type="presParOf" srcId="{FD1F7899-57BC-1941-93AB-1509715D1102}" destId="{24FED57E-0E9F-A141-98AB-C3743FE8CA9C}" srcOrd="0" destOrd="0" presId="urn:microsoft.com/office/officeart/2005/8/layout/hierarchy1"/>
    <dgm:cxn modelId="{7F8462CD-E57B-5246-908E-B02BDB448C43}" type="presParOf" srcId="{24FED57E-0E9F-A141-98AB-C3743FE8CA9C}" destId="{E4D53E65-0142-DF44-8B5D-AE4050846412}" srcOrd="0" destOrd="0" presId="urn:microsoft.com/office/officeart/2005/8/layout/hierarchy1"/>
    <dgm:cxn modelId="{F72312DD-62B1-3F45-BE27-04E6127AA48F}" type="presParOf" srcId="{24FED57E-0E9F-A141-98AB-C3743FE8CA9C}" destId="{0EEE4BA3-70AA-C749-96F2-3A133823CA8F}" srcOrd="1" destOrd="0" presId="urn:microsoft.com/office/officeart/2005/8/layout/hierarchy1"/>
    <dgm:cxn modelId="{F2229E63-B073-CF46-A4C4-E4C879912AD8}" type="presParOf" srcId="{FD1F7899-57BC-1941-93AB-1509715D1102}" destId="{FF9A34FD-A528-3744-A7A1-67D6B1A6C02B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9EEA286A-D9EE-CB40-8FCA-46BF22F66222}" type="doc">
      <dgm:prSet loTypeId="urn:microsoft.com/office/officeart/2005/8/layout/vList2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BB1BE846-7F8F-6842-947A-96B70090DD23}">
      <dgm:prSet/>
      <dgm:spPr/>
      <dgm:t>
        <a:bodyPr/>
        <a:lstStyle/>
        <a:p>
          <a:pPr>
            <a:spcAft>
              <a:spcPts val="1200"/>
            </a:spcAft>
          </a:pPr>
          <a:r>
            <a:rPr lang="en-GB" dirty="0" smtClean="0">
              <a:solidFill>
                <a:srgbClr val="0000FF"/>
              </a:solidFill>
            </a:rPr>
            <a:t>Decoding model: SINR threshold</a:t>
          </a:r>
          <a:endParaRPr lang="it-IT" dirty="0" smtClean="0">
            <a:solidFill>
              <a:srgbClr val="0000FF"/>
            </a:solidFill>
          </a:endParaRPr>
        </a:p>
      </dgm:t>
    </dgm:pt>
    <dgm:pt modelId="{F93552CD-0E29-774B-836C-712144F0D265}" type="parTrans" cxnId="{A4D0A611-5346-C848-8A86-B8F84949D597}">
      <dgm:prSet/>
      <dgm:spPr/>
      <dgm:t>
        <a:bodyPr/>
        <a:lstStyle/>
        <a:p>
          <a:pPr>
            <a:spcAft>
              <a:spcPts val="1200"/>
            </a:spcAft>
          </a:pPr>
          <a:endParaRPr lang="it-IT"/>
        </a:p>
      </dgm:t>
    </dgm:pt>
    <dgm:pt modelId="{5610E488-ADAE-854B-886D-F3D03498490D}" type="sibTrans" cxnId="{A4D0A611-5346-C848-8A86-B8F84949D597}">
      <dgm:prSet/>
      <dgm:spPr/>
      <dgm:t>
        <a:bodyPr/>
        <a:lstStyle/>
        <a:p>
          <a:pPr>
            <a:spcAft>
              <a:spcPts val="1200"/>
            </a:spcAft>
          </a:pPr>
          <a:endParaRPr lang="it-IT"/>
        </a:p>
      </dgm:t>
    </dgm:pt>
    <dgm:pt modelId="{7340A01C-181C-8C42-BF10-2322D7C1781A}">
      <dgm:prSet/>
      <dgm:spPr/>
      <dgm:t>
        <a:bodyPr/>
        <a:lstStyle/>
        <a:p>
          <a:pPr>
            <a:spcAft>
              <a:spcPts val="1200"/>
            </a:spcAft>
          </a:pPr>
          <a:r>
            <a:rPr lang="it-IT" dirty="0" err="1" smtClean="0"/>
            <a:t>Use</a:t>
          </a:r>
          <a:r>
            <a:rPr lang="it-IT" dirty="0" smtClean="0"/>
            <a:t> of strong </a:t>
          </a:r>
          <a:r>
            <a:rPr lang="it-IT" dirty="0" err="1" smtClean="0"/>
            <a:t>coding</a:t>
          </a:r>
          <a:r>
            <a:rPr lang="it-IT" dirty="0" smtClean="0"/>
            <a:t> </a:t>
          </a:r>
          <a:r>
            <a:rPr lang="it-IT" dirty="0" err="1" smtClean="0"/>
            <a:t>to</a:t>
          </a:r>
          <a:r>
            <a:rPr lang="it-IT" dirty="0" smtClean="0"/>
            <a:t> </a:t>
          </a:r>
          <a:r>
            <a:rPr lang="it-IT" dirty="0" err="1" smtClean="0"/>
            <a:t>achieve</a:t>
          </a:r>
          <a:r>
            <a:rPr lang="it-IT" dirty="0" smtClean="0"/>
            <a:t> </a:t>
          </a:r>
          <a:r>
            <a:rPr lang="it-IT" dirty="0" err="1" smtClean="0"/>
            <a:t>Shannon</a:t>
          </a:r>
          <a:r>
            <a:rPr lang="it-IT" dirty="0" smtClean="0"/>
            <a:t> </a:t>
          </a:r>
          <a:r>
            <a:rPr lang="it-IT" dirty="0" err="1" smtClean="0"/>
            <a:t>capacity</a:t>
          </a:r>
          <a:endParaRPr lang="it-IT" dirty="0" smtClean="0"/>
        </a:p>
      </dgm:t>
    </dgm:pt>
    <dgm:pt modelId="{896354ED-982F-D04D-BA0E-90012F9321CE}" type="parTrans" cxnId="{6E77AC6A-62E2-774E-90E2-6E7661F24839}">
      <dgm:prSet/>
      <dgm:spPr/>
      <dgm:t>
        <a:bodyPr/>
        <a:lstStyle/>
        <a:p>
          <a:pPr>
            <a:spcAft>
              <a:spcPts val="1200"/>
            </a:spcAft>
          </a:pPr>
          <a:endParaRPr lang="it-IT"/>
        </a:p>
      </dgm:t>
    </dgm:pt>
    <dgm:pt modelId="{7DA98AA0-414F-0547-9D79-07047E633FAD}" type="sibTrans" cxnId="{6E77AC6A-62E2-774E-90E2-6E7661F24839}">
      <dgm:prSet/>
      <dgm:spPr/>
      <dgm:t>
        <a:bodyPr/>
        <a:lstStyle/>
        <a:p>
          <a:pPr>
            <a:spcAft>
              <a:spcPts val="1200"/>
            </a:spcAft>
          </a:pPr>
          <a:endParaRPr lang="it-IT"/>
        </a:p>
      </dgm:t>
    </dgm:pt>
    <dgm:pt modelId="{00706E44-4CA9-6248-973D-7997F5F32E26}">
      <dgm:prSet/>
      <dgm:spPr/>
      <dgm:t>
        <a:bodyPr/>
        <a:lstStyle/>
        <a:p>
          <a:pPr>
            <a:spcAft>
              <a:spcPts val="1200"/>
            </a:spcAft>
          </a:pPr>
          <a:r>
            <a:rPr lang="it-IT" dirty="0" smtClean="0"/>
            <a:t>N</a:t>
          </a:r>
          <a:r>
            <a:rPr lang="it-IT" baseline="-25000" dirty="0" smtClean="0"/>
            <a:t>0</a:t>
          </a:r>
          <a:r>
            <a:rPr lang="it-IT" dirty="0" smtClean="0"/>
            <a:t>: </a:t>
          </a:r>
          <a:r>
            <a:rPr lang="it-IT" dirty="0" err="1" smtClean="0"/>
            <a:t>noise</a:t>
          </a:r>
          <a:r>
            <a:rPr lang="it-IT" dirty="0" smtClean="0"/>
            <a:t> </a:t>
          </a:r>
          <a:r>
            <a:rPr lang="it-IT" dirty="0" err="1" smtClean="0"/>
            <a:t>power</a:t>
          </a:r>
          <a:r>
            <a:rPr lang="it-IT" dirty="0" smtClean="0"/>
            <a:t> (</a:t>
          </a:r>
          <a:r>
            <a:rPr lang="it-IT" dirty="0" err="1" smtClean="0"/>
            <a:t>neglected</a:t>
          </a:r>
          <a:r>
            <a:rPr lang="it-IT" dirty="0" smtClean="0"/>
            <a:t>) </a:t>
          </a:r>
        </a:p>
      </dgm:t>
    </dgm:pt>
    <dgm:pt modelId="{AD92F92E-A6DD-A04B-BA0E-5BAA256D00EE}" type="parTrans" cxnId="{FD3C4C23-4600-9A48-A1F2-CCDE83E30FAD}">
      <dgm:prSet/>
      <dgm:spPr/>
      <dgm:t>
        <a:bodyPr/>
        <a:lstStyle/>
        <a:p>
          <a:pPr>
            <a:spcAft>
              <a:spcPts val="1200"/>
            </a:spcAft>
          </a:pPr>
          <a:endParaRPr lang="it-IT"/>
        </a:p>
      </dgm:t>
    </dgm:pt>
    <dgm:pt modelId="{B29282AE-62E1-7846-8DBC-1F77229D29B8}" type="sibTrans" cxnId="{FD3C4C23-4600-9A48-A1F2-CCDE83E30FAD}">
      <dgm:prSet/>
      <dgm:spPr/>
      <dgm:t>
        <a:bodyPr/>
        <a:lstStyle/>
        <a:p>
          <a:pPr>
            <a:spcAft>
              <a:spcPts val="1200"/>
            </a:spcAft>
          </a:pPr>
          <a:endParaRPr lang="it-IT"/>
        </a:p>
      </dgm:t>
    </dgm:pt>
    <dgm:pt modelId="{BF975A2E-6B87-3D4F-B43F-5F593B6EFEF0}">
      <dgm:prSet/>
      <dgm:spPr/>
      <dgm:t>
        <a:bodyPr/>
        <a:lstStyle/>
        <a:p>
          <a:pPr>
            <a:spcAft>
              <a:spcPts val="1200"/>
            </a:spcAft>
          </a:pPr>
          <a:r>
            <a:rPr lang="it-IT" dirty="0" err="1" smtClean="0">
              <a:latin typeface="Symbol" charset="2"/>
              <a:ea typeface="Symbol" charset="2"/>
              <a:cs typeface="Symbol" charset="2"/>
            </a:rPr>
            <a:t>g</a:t>
          </a:r>
          <a:r>
            <a:rPr lang="it-IT" baseline="-25000" dirty="0" err="1" smtClean="0"/>
            <a:t>j</a:t>
          </a:r>
          <a:r>
            <a:rPr lang="it-IT" baseline="-25000" dirty="0" smtClean="0"/>
            <a:t>   </a:t>
          </a:r>
          <a:r>
            <a:rPr lang="it-IT" dirty="0" smtClean="0"/>
            <a:t>: SINR of the </a:t>
          </a:r>
          <a:r>
            <a:rPr lang="it-IT" i="1" dirty="0" err="1" smtClean="0"/>
            <a:t>j-</a:t>
          </a:r>
          <a:r>
            <a:rPr lang="it-IT" dirty="0" err="1" smtClean="0"/>
            <a:t>th</a:t>
          </a:r>
          <a:r>
            <a:rPr lang="it-IT" dirty="0" smtClean="0"/>
            <a:t> </a:t>
          </a:r>
          <a:r>
            <a:rPr lang="it-IT" dirty="0" err="1" smtClean="0"/>
            <a:t>signal</a:t>
          </a:r>
          <a:endParaRPr lang="it-IT" dirty="0" smtClean="0"/>
        </a:p>
      </dgm:t>
    </dgm:pt>
    <dgm:pt modelId="{FFA75E87-B403-AC40-946F-9152112A2DAA}" type="parTrans" cxnId="{11AD7C76-764B-6B49-AA66-0380A667A4A1}">
      <dgm:prSet/>
      <dgm:spPr/>
      <dgm:t>
        <a:bodyPr/>
        <a:lstStyle/>
        <a:p>
          <a:pPr>
            <a:spcAft>
              <a:spcPts val="1200"/>
            </a:spcAft>
          </a:pPr>
          <a:endParaRPr lang="it-IT"/>
        </a:p>
      </dgm:t>
    </dgm:pt>
    <dgm:pt modelId="{549502FB-F859-F242-AFCE-BCAD293D1284}" type="sibTrans" cxnId="{11AD7C76-764B-6B49-AA66-0380A667A4A1}">
      <dgm:prSet/>
      <dgm:spPr/>
      <dgm:t>
        <a:bodyPr/>
        <a:lstStyle/>
        <a:p>
          <a:pPr>
            <a:spcAft>
              <a:spcPts val="1200"/>
            </a:spcAft>
          </a:pPr>
          <a:endParaRPr lang="it-IT"/>
        </a:p>
      </dgm:t>
    </dgm:pt>
    <dgm:pt modelId="{0540D19C-44E3-6A4A-89ED-067CB0B82500}">
      <dgm:prSet/>
      <dgm:spPr/>
      <dgm:t>
        <a:bodyPr/>
        <a:lstStyle/>
        <a:p>
          <a:pPr>
            <a:spcAft>
              <a:spcPts val="1200"/>
            </a:spcAft>
          </a:pPr>
          <a:r>
            <a:rPr lang="it-IT" dirty="0" err="1" smtClean="0"/>
            <a:t>b</a:t>
          </a:r>
          <a:r>
            <a:rPr lang="it-IT" dirty="0" smtClean="0"/>
            <a:t>   : </a:t>
          </a:r>
          <a:r>
            <a:rPr lang="it-IT" dirty="0" err="1" smtClean="0"/>
            <a:t>capture</a:t>
          </a:r>
          <a:r>
            <a:rPr lang="it-IT" dirty="0" smtClean="0"/>
            <a:t> </a:t>
          </a:r>
          <a:r>
            <a:rPr lang="it-IT" dirty="0" err="1" smtClean="0"/>
            <a:t>threshold</a:t>
          </a:r>
          <a:endParaRPr lang="it-IT" dirty="0" smtClean="0"/>
        </a:p>
      </dgm:t>
    </dgm:pt>
    <dgm:pt modelId="{43A6E603-215D-9A42-8565-CA5E0D363831}" type="parTrans" cxnId="{4F6AB8B8-EB2A-714E-8FE0-F9B9B1812225}">
      <dgm:prSet/>
      <dgm:spPr/>
      <dgm:t>
        <a:bodyPr/>
        <a:lstStyle/>
        <a:p>
          <a:pPr>
            <a:spcAft>
              <a:spcPts val="1200"/>
            </a:spcAft>
          </a:pPr>
          <a:endParaRPr lang="it-IT"/>
        </a:p>
      </dgm:t>
    </dgm:pt>
    <dgm:pt modelId="{7892B6EC-9062-4B47-8DDD-9B4BDCDD8CAD}" type="sibTrans" cxnId="{4F6AB8B8-EB2A-714E-8FE0-F9B9B1812225}">
      <dgm:prSet/>
      <dgm:spPr/>
      <dgm:t>
        <a:bodyPr/>
        <a:lstStyle/>
        <a:p>
          <a:pPr>
            <a:spcAft>
              <a:spcPts val="1200"/>
            </a:spcAft>
          </a:pPr>
          <a:endParaRPr lang="it-IT"/>
        </a:p>
      </dgm:t>
    </dgm:pt>
    <dgm:pt modelId="{89ECF942-B923-794B-846D-FDEAC7E40F8D}">
      <dgm:prSet/>
      <dgm:spPr/>
      <dgm:t>
        <a:bodyPr/>
        <a:lstStyle/>
        <a:p>
          <a:pPr>
            <a:spcAft>
              <a:spcPts val="1200"/>
            </a:spcAft>
          </a:pPr>
          <a:r>
            <a:rPr lang="it-IT" dirty="0" err="1" smtClean="0"/>
            <a:t>P</a:t>
          </a:r>
          <a:r>
            <a:rPr lang="it-IT" baseline="-25000" dirty="0" err="1" smtClean="0"/>
            <a:t>j</a:t>
          </a:r>
          <a:r>
            <a:rPr lang="it-IT" baseline="-25000" dirty="0" smtClean="0"/>
            <a:t> </a:t>
          </a:r>
          <a:r>
            <a:rPr lang="it-IT" dirty="0" smtClean="0"/>
            <a:t>:</a:t>
          </a:r>
          <a:r>
            <a:rPr lang="it-IT" i="1" dirty="0" smtClean="0"/>
            <a:t> </a:t>
          </a:r>
          <a:r>
            <a:rPr lang="it-IT" dirty="0" err="1" smtClean="0"/>
            <a:t>power</a:t>
          </a:r>
          <a:r>
            <a:rPr lang="it-IT" dirty="0" smtClean="0"/>
            <a:t> of the </a:t>
          </a:r>
          <a:r>
            <a:rPr lang="it-IT" i="1" dirty="0" err="1" smtClean="0"/>
            <a:t>j</a:t>
          </a:r>
          <a:r>
            <a:rPr lang="it-IT" dirty="0" err="1" smtClean="0"/>
            <a:t>-th</a:t>
          </a:r>
          <a:r>
            <a:rPr lang="it-IT" dirty="0" smtClean="0"/>
            <a:t> </a:t>
          </a:r>
          <a:r>
            <a:rPr lang="it-IT" dirty="0" err="1" smtClean="0"/>
            <a:t>signal</a:t>
          </a:r>
          <a:r>
            <a:rPr lang="it-IT" dirty="0" smtClean="0"/>
            <a:t> at the </a:t>
          </a:r>
          <a:r>
            <a:rPr lang="it-IT" dirty="0" err="1" smtClean="0"/>
            <a:t>receiver</a:t>
          </a:r>
          <a:endParaRPr lang="it-IT" dirty="0" smtClean="0"/>
        </a:p>
      </dgm:t>
    </dgm:pt>
    <dgm:pt modelId="{624E5E40-11BD-B44A-B901-6A8544BF8498}" type="parTrans" cxnId="{22AF2222-DB98-854F-B1BF-2E96A17DCD20}">
      <dgm:prSet/>
      <dgm:spPr/>
      <dgm:t>
        <a:bodyPr/>
        <a:lstStyle/>
        <a:p>
          <a:pPr>
            <a:spcAft>
              <a:spcPts val="1200"/>
            </a:spcAft>
          </a:pPr>
          <a:endParaRPr lang="it-IT"/>
        </a:p>
      </dgm:t>
    </dgm:pt>
    <dgm:pt modelId="{0945B4B7-E2CA-2B4E-A388-4B52D15E08CA}" type="sibTrans" cxnId="{22AF2222-DB98-854F-B1BF-2E96A17DCD20}">
      <dgm:prSet/>
      <dgm:spPr/>
      <dgm:t>
        <a:bodyPr/>
        <a:lstStyle/>
        <a:p>
          <a:pPr>
            <a:spcAft>
              <a:spcPts val="1200"/>
            </a:spcAft>
          </a:pPr>
          <a:endParaRPr lang="it-IT"/>
        </a:p>
      </dgm:t>
    </dgm:pt>
    <dgm:pt modelId="{FB67E514-A570-E243-B4B1-F4A72EFC2BEA}" type="pres">
      <dgm:prSet presAssocID="{9EEA286A-D9EE-CB40-8FCA-46BF22F6622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B320FE8B-3A53-B54F-99B0-D38CDB3A0FB7}" type="pres">
      <dgm:prSet presAssocID="{BB1BE846-7F8F-6842-947A-96B70090DD23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E1D0CC9-2269-3440-AAA8-2CC35BD32B74}" type="pres">
      <dgm:prSet presAssocID="{BB1BE846-7F8F-6842-947A-96B70090DD23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31D3DD12-C7B0-A648-A8F6-A6A3E82D5057}" type="presOf" srcId="{BB1BE846-7F8F-6842-947A-96B70090DD23}" destId="{B320FE8B-3A53-B54F-99B0-D38CDB3A0FB7}" srcOrd="0" destOrd="0" presId="urn:microsoft.com/office/officeart/2005/8/layout/vList2"/>
    <dgm:cxn modelId="{FD3C4C23-4600-9A48-A1F2-CCDE83E30FAD}" srcId="{BB1BE846-7F8F-6842-947A-96B70090DD23}" destId="{00706E44-4CA9-6248-973D-7997F5F32E26}" srcOrd="2" destOrd="0" parTransId="{AD92F92E-A6DD-A04B-BA0E-5BAA256D00EE}" sibTransId="{B29282AE-62E1-7846-8DBC-1F77229D29B8}"/>
    <dgm:cxn modelId="{C9960560-43AC-EA43-8AD9-94F9355C1ACE}" type="presOf" srcId="{9EEA286A-D9EE-CB40-8FCA-46BF22F66222}" destId="{FB67E514-A570-E243-B4B1-F4A72EFC2BEA}" srcOrd="0" destOrd="0" presId="urn:microsoft.com/office/officeart/2005/8/layout/vList2"/>
    <dgm:cxn modelId="{A4D0A611-5346-C848-8A86-B8F84949D597}" srcId="{9EEA286A-D9EE-CB40-8FCA-46BF22F66222}" destId="{BB1BE846-7F8F-6842-947A-96B70090DD23}" srcOrd="0" destOrd="0" parTransId="{F93552CD-0E29-774B-836C-712144F0D265}" sibTransId="{5610E488-ADAE-854B-886D-F3D03498490D}"/>
    <dgm:cxn modelId="{6E77AC6A-62E2-774E-90E2-6E7661F24839}" srcId="{BB1BE846-7F8F-6842-947A-96B70090DD23}" destId="{7340A01C-181C-8C42-BF10-2322D7C1781A}" srcOrd="0" destOrd="0" parTransId="{896354ED-982F-D04D-BA0E-90012F9321CE}" sibTransId="{7DA98AA0-414F-0547-9D79-07047E633FAD}"/>
    <dgm:cxn modelId="{4F6AB8B8-EB2A-714E-8FE0-F9B9B1812225}" srcId="{BB1BE846-7F8F-6842-947A-96B70090DD23}" destId="{0540D19C-44E3-6A4A-89ED-067CB0B82500}" srcOrd="4" destOrd="0" parTransId="{43A6E603-215D-9A42-8565-CA5E0D363831}" sibTransId="{7892B6EC-9062-4B47-8DDD-9B4BDCDD8CAD}"/>
    <dgm:cxn modelId="{11AD7C76-764B-6B49-AA66-0380A667A4A1}" srcId="{BB1BE846-7F8F-6842-947A-96B70090DD23}" destId="{BF975A2E-6B87-3D4F-B43F-5F593B6EFEF0}" srcOrd="3" destOrd="0" parTransId="{FFA75E87-B403-AC40-946F-9152112A2DAA}" sibTransId="{549502FB-F859-F242-AFCE-BCAD293D1284}"/>
    <dgm:cxn modelId="{127E58A6-A1CC-E542-A6B1-1FD30EE2B395}" type="presOf" srcId="{00706E44-4CA9-6248-973D-7997F5F32E26}" destId="{FE1D0CC9-2269-3440-AAA8-2CC35BD32B74}" srcOrd="0" destOrd="2" presId="urn:microsoft.com/office/officeart/2005/8/layout/vList2"/>
    <dgm:cxn modelId="{6DED82F7-6B7C-AF41-B8A9-A55595B9C720}" type="presOf" srcId="{BF975A2E-6B87-3D4F-B43F-5F593B6EFEF0}" destId="{FE1D0CC9-2269-3440-AAA8-2CC35BD32B74}" srcOrd="0" destOrd="3" presId="urn:microsoft.com/office/officeart/2005/8/layout/vList2"/>
    <dgm:cxn modelId="{22AF2222-DB98-854F-B1BF-2E96A17DCD20}" srcId="{BB1BE846-7F8F-6842-947A-96B70090DD23}" destId="{89ECF942-B923-794B-846D-FDEAC7E40F8D}" srcOrd="1" destOrd="0" parTransId="{624E5E40-11BD-B44A-B901-6A8544BF8498}" sibTransId="{0945B4B7-E2CA-2B4E-A388-4B52D15E08CA}"/>
    <dgm:cxn modelId="{3916F7CD-2523-9349-BF14-5F006E6DFD67}" type="presOf" srcId="{7340A01C-181C-8C42-BF10-2322D7C1781A}" destId="{FE1D0CC9-2269-3440-AAA8-2CC35BD32B74}" srcOrd="0" destOrd="0" presId="urn:microsoft.com/office/officeart/2005/8/layout/vList2"/>
    <dgm:cxn modelId="{08FD6588-B553-9B46-BE87-3677EC334870}" type="presOf" srcId="{89ECF942-B923-794B-846D-FDEAC7E40F8D}" destId="{FE1D0CC9-2269-3440-AAA8-2CC35BD32B74}" srcOrd="0" destOrd="1" presId="urn:microsoft.com/office/officeart/2005/8/layout/vList2"/>
    <dgm:cxn modelId="{0F662F51-7981-5549-9CE8-9F981CE0C8F4}" type="presOf" srcId="{0540D19C-44E3-6A4A-89ED-067CB0B82500}" destId="{FE1D0CC9-2269-3440-AAA8-2CC35BD32B74}" srcOrd="0" destOrd="4" presId="urn:microsoft.com/office/officeart/2005/8/layout/vList2"/>
    <dgm:cxn modelId="{BFB12F0A-8DAD-144D-8AFE-2E7C310BB6F0}" type="presParOf" srcId="{FB67E514-A570-E243-B4B1-F4A72EFC2BEA}" destId="{B320FE8B-3A53-B54F-99B0-D38CDB3A0FB7}" srcOrd="0" destOrd="0" presId="urn:microsoft.com/office/officeart/2005/8/layout/vList2"/>
    <dgm:cxn modelId="{09D3AA86-13C0-1A40-A03C-630CEEB42A12}" type="presParOf" srcId="{FB67E514-A570-E243-B4B1-F4A72EFC2BEA}" destId="{FE1D0CC9-2269-3440-AAA8-2CC35BD32B74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5275618E-A528-6C4D-9D25-E9B2D333472D}" type="doc">
      <dgm:prSet loTypeId="urn:microsoft.com/office/officeart/2005/8/layout/vList5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154D1F14-ABDE-D242-AE37-4698A29ECC48}">
      <dgm:prSet phldrT="[Testo]" custT="1"/>
      <dgm:spPr/>
      <dgm:t>
        <a:bodyPr/>
        <a:lstStyle/>
        <a:p>
          <a:r>
            <a:rPr lang="it-IT" sz="2000" dirty="0" smtClean="0">
              <a:solidFill>
                <a:srgbClr val="0000FF"/>
              </a:solidFill>
            </a:rPr>
            <a:t>Pure </a:t>
          </a:r>
          <a:r>
            <a:rPr lang="it-IT" sz="2000" dirty="0" err="1" smtClean="0">
              <a:solidFill>
                <a:srgbClr val="0000FF"/>
              </a:solidFill>
            </a:rPr>
            <a:t>Path</a:t>
          </a:r>
          <a:r>
            <a:rPr lang="it-IT" sz="2000" dirty="0" smtClean="0">
              <a:solidFill>
                <a:srgbClr val="0000FF"/>
              </a:solidFill>
            </a:rPr>
            <a:t> Loss (PL)</a:t>
          </a:r>
          <a:endParaRPr lang="it-IT" sz="2000" dirty="0">
            <a:solidFill>
              <a:srgbClr val="0000FF"/>
            </a:solidFill>
          </a:endParaRPr>
        </a:p>
      </dgm:t>
    </dgm:pt>
    <dgm:pt modelId="{8C00C564-94F1-9D4E-A10B-9199E32201D0}" type="parTrans" cxnId="{54491B88-C225-6742-BACE-307D41017790}">
      <dgm:prSet/>
      <dgm:spPr/>
      <dgm:t>
        <a:bodyPr/>
        <a:lstStyle/>
        <a:p>
          <a:endParaRPr lang="it-IT" sz="1200"/>
        </a:p>
      </dgm:t>
    </dgm:pt>
    <dgm:pt modelId="{F390AFB3-F777-A84C-9914-68D72CD982FA}" type="sibTrans" cxnId="{54491B88-C225-6742-BACE-307D41017790}">
      <dgm:prSet/>
      <dgm:spPr/>
      <dgm:t>
        <a:bodyPr/>
        <a:lstStyle/>
        <a:p>
          <a:endParaRPr lang="it-IT" sz="1200"/>
        </a:p>
      </dgm:t>
    </dgm:pt>
    <dgm:pt modelId="{43AB0D95-7ED4-884E-BAD1-F1A6A3CA8802}">
      <dgm:prSet phldrT="[Testo]" custT="1"/>
      <dgm:spPr/>
      <dgm:t>
        <a:bodyPr/>
        <a:lstStyle/>
        <a:p>
          <a:r>
            <a:rPr lang="it-IT" sz="1600" dirty="0" err="1" smtClean="0"/>
            <a:t>TXs</a:t>
          </a:r>
          <a:r>
            <a:rPr lang="it-IT" sz="1600" dirty="0" smtClean="0"/>
            <a:t> </a:t>
          </a:r>
          <a:r>
            <a:rPr lang="it-IT" sz="1600" dirty="0" err="1" smtClean="0"/>
            <a:t>uniformly</a:t>
          </a:r>
          <a:r>
            <a:rPr lang="it-IT" sz="1600" dirty="0" smtClean="0"/>
            <a:t> </a:t>
          </a:r>
          <a:r>
            <a:rPr lang="it-IT" sz="1600" dirty="0" err="1" smtClean="0"/>
            <a:t>distributed</a:t>
          </a:r>
          <a:r>
            <a:rPr lang="it-IT" sz="1600" dirty="0" smtClean="0"/>
            <a:t> </a:t>
          </a:r>
          <a:r>
            <a:rPr lang="it-IT" sz="1600" dirty="0" err="1" smtClean="0"/>
            <a:t>within</a:t>
          </a:r>
          <a:r>
            <a:rPr lang="it-IT" sz="1600" dirty="0" smtClean="0"/>
            <a:t> a </a:t>
          </a:r>
          <a:r>
            <a:rPr lang="it-IT" sz="1600" dirty="0" err="1" smtClean="0"/>
            <a:t>circle</a:t>
          </a:r>
          <a:r>
            <a:rPr lang="it-IT" sz="1600" dirty="0" smtClean="0"/>
            <a:t> of </a:t>
          </a:r>
          <a:r>
            <a:rPr lang="it-IT" sz="1600" dirty="0" err="1" smtClean="0"/>
            <a:t>radius</a:t>
          </a:r>
          <a:r>
            <a:rPr lang="it-IT" sz="1600" dirty="0" smtClean="0"/>
            <a:t> </a:t>
          </a:r>
          <a:r>
            <a:rPr lang="it-IT" sz="1600" dirty="0" err="1" smtClean="0"/>
            <a:t>R</a:t>
          </a:r>
          <a:r>
            <a:rPr lang="it-IT" sz="1600" dirty="0" smtClean="0"/>
            <a:t> </a:t>
          </a:r>
          <a:r>
            <a:rPr lang="it-IT" sz="1600" dirty="0" err="1" smtClean="0"/>
            <a:t>centered</a:t>
          </a:r>
          <a:r>
            <a:rPr lang="it-IT" sz="1600" dirty="0" smtClean="0"/>
            <a:t> </a:t>
          </a:r>
          <a:r>
            <a:rPr lang="it-IT" sz="1600" dirty="0" err="1" smtClean="0"/>
            <a:t>at</a:t>
          </a:r>
          <a:r>
            <a:rPr lang="it-IT" sz="1600" dirty="0" smtClean="0"/>
            <a:t> RX </a:t>
          </a:r>
          <a:endParaRPr lang="it-IT" sz="1600" dirty="0"/>
        </a:p>
      </dgm:t>
    </dgm:pt>
    <dgm:pt modelId="{D030891C-6D25-5148-A2D2-F41670593D7F}" type="parTrans" cxnId="{C478849D-D316-0043-9C78-8C4EDC559FF2}">
      <dgm:prSet/>
      <dgm:spPr/>
      <dgm:t>
        <a:bodyPr/>
        <a:lstStyle/>
        <a:p>
          <a:endParaRPr lang="it-IT" sz="1200"/>
        </a:p>
      </dgm:t>
    </dgm:pt>
    <dgm:pt modelId="{6B1227E5-61E1-1A4C-A081-4CD9555A8D49}" type="sibTrans" cxnId="{C478849D-D316-0043-9C78-8C4EDC559FF2}">
      <dgm:prSet/>
      <dgm:spPr/>
      <dgm:t>
        <a:bodyPr/>
        <a:lstStyle/>
        <a:p>
          <a:endParaRPr lang="it-IT" sz="1200"/>
        </a:p>
      </dgm:t>
    </dgm:pt>
    <dgm:pt modelId="{242A8761-5B72-FC42-8006-4BB0FCF1A04D}">
      <dgm:prSet phldrT="[Testo]" custT="1"/>
      <dgm:spPr/>
      <dgm:t>
        <a:bodyPr/>
        <a:lstStyle/>
        <a:p>
          <a:r>
            <a:rPr lang="it-IT" sz="2000" dirty="0" err="1" smtClean="0">
              <a:solidFill>
                <a:srgbClr val="0000FF"/>
              </a:solidFill>
            </a:rPr>
            <a:t>Rayleigh</a:t>
          </a:r>
          <a:r>
            <a:rPr lang="it-IT" sz="2000" dirty="0" smtClean="0">
              <a:solidFill>
                <a:srgbClr val="0000FF"/>
              </a:solidFill>
            </a:rPr>
            <a:t> Fading (RF)</a:t>
          </a:r>
          <a:endParaRPr lang="it-IT" sz="2000" dirty="0">
            <a:solidFill>
              <a:srgbClr val="0000FF"/>
            </a:solidFill>
          </a:endParaRPr>
        </a:p>
      </dgm:t>
    </dgm:pt>
    <dgm:pt modelId="{3381B98F-0859-ED45-92AE-785C0AD2C3CC}" type="parTrans" cxnId="{CB21B4C0-4210-BD44-9422-ED227AE42CA4}">
      <dgm:prSet/>
      <dgm:spPr/>
      <dgm:t>
        <a:bodyPr/>
        <a:lstStyle/>
        <a:p>
          <a:endParaRPr lang="it-IT" sz="1200"/>
        </a:p>
      </dgm:t>
    </dgm:pt>
    <dgm:pt modelId="{A4711066-0882-0048-BFD0-FEF011C91855}" type="sibTrans" cxnId="{CB21B4C0-4210-BD44-9422-ED227AE42CA4}">
      <dgm:prSet/>
      <dgm:spPr/>
      <dgm:t>
        <a:bodyPr/>
        <a:lstStyle/>
        <a:p>
          <a:endParaRPr lang="it-IT" sz="1200"/>
        </a:p>
      </dgm:t>
    </dgm:pt>
    <dgm:pt modelId="{ED7CD6E2-828E-6640-B7D9-03308CB2555A}">
      <dgm:prSet phldrT="[Testo]" custT="1"/>
      <dgm:spPr/>
      <dgm:t>
        <a:bodyPr/>
        <a:lstStyle/>
        <a:p>
          <a:r>
            <a:rPr lang="it-IT" sz="1600" dirty="0" err="1" smtClean="0"/>
            <a:t>TXs</a:t>
          </a:r>
          <a:r>
            <a:rPr lang="it-IT" sz="1600" dirty="0" smtClean="0"/>
            <a:t> at </a:t>
          </a:r>
          <a:r>
            <a:rPr lang="it-IT" sz="1600" dirty="0" err="1" smtClean="0"/>
            <a:t>equal</a:t>
          </a:r>
          <a:r>
            <a:rPr lang="it-IT" sz="1600" dirty="0" smtClean="0"/>
            <a:t> </a:t>
          </a:r>
          <a:r>
            <a:rPr lang="it-IT" sz="1600" dirty="0" err="1" smtClean="0"/>
            <a:t>distance</a:t>
          </a:r>
          <a:r>
            <a:rPr lang="it-IT" sz="1600" dirty="0" smtClean="0"/>
            <a:t> from RX (or </a:t>
          </a:r>
          <a:r>
            <a:rPr lang="it-IT" sz="1600" b="1" dirty="0" smtClean="0"/>
            <a:t>long-</a:t>
          </a:r>
          <a:r>
            <a:rPr lang="it-IT" sz="1600" b="1" dirty="0" err="1" smtClean="0"/>
            <a:t>term</a:t>
          </a:r>
          <a:r>
            <a:rPr lang="it-IT" sz="1600" b="1" dirty="0" smtClean="0"/>
            <a:t> </a:t>
          </a:r>
          <a:r>
            <a:rPr lang="it-IT" sz="1600" b="1" dirty="0" err="1" smtClean="0"/>
            <a:t>power</a:t>
          </a:r>
          <a:r>
            <a:rPr lang="it-IT" sz="1600" b="1" dirty="0" smtClean="0"/>
            <a:t> control</a:t>
          </a:r>
          <a:r>
            <a:rPr lang="it-IT" sz="1600" dirty="0" smtClean="0"/>
            <a:t>) </a:t>
          </a:r>
          <a:r>
            <a:rPr lang="it-IT" sz="1600" dirty="0" err="1" smtClean="0"/>
            <a:t>but</a:t>
          </a:r>
          <a:r>
            <a:rPr lang="it-IT" sz="1600" dirty="0" smtClean="0"/>
            <a:t> </a:t>
          </a:r>
          <a:r>
            <a:rPr lang="it-IT" sz="1600" dirty="0" err="1" smtClean="0"/>
            <a:t>signals</a:t>
          </a:r>
          <a:r>
            <a:rPr lang="it-IT" sz="1600" dirty="0" smtClean="0"/>
            <a:t> </a:t>
          </a:r>
          <a:r>
            <a:rPr lang="it-IT" sz="1600" dirty="0" err="1" smtClean="0"/>
            <a:t>affected</a:t>
          </a:r>
          <a:r>
            <a:rPr lang="it-IT" sz="1600" dirty="0" smtClean="0"/>
            <a:t> by multi-</a:t>
          </a:r>
          <a:r>
            <a:rPr lang="it-IT" sz="1600" dirty="0" err="1" smtClean="0"/>
            <a:t>path</a:t>
          </a:r>
          <a:r>
            <a:rPr lang="it-IT" sz="1600" dirty="0" smtClean="0"/>
            <a:t> fading </a:t>
          </a:r>
          <a:endParaRPr lang="it-IT" sz="1600" dirty="0"/>
        </a:p>
      </dgm:t>
    </dgm:pt>
    <dgm:pt modelId="{FCB3803A-60B1-0049-AD84-E097F1F58812}" type="parTrans" cxnId="{E0D6E2CC-F3C2-7243-BF6B-5FF380D135D8}">
      <dgm:prSet/>
      <dgm:spPr/>
      <dgm:t>
        <a:bodyPr/>
        <a:lstStyle/>
        <a:p>
          <a:endParaRPr lang="it-IT" sz="1200"/>
        </a:p>
      </dgm:t>
    </dgm:pt>
    <dgm:pt modelId="{CB976E62-9679-884F-878F-C558386014FA}" type="sibTrans" cxnId="{E0D6E2CC-F3C2-7243-BF6B-5FF380D135D8}">
      <dgm:prSet/>
      <dgm:spPr/>
      <dgm:t>
        <a:bodyPr/>
        <a:lstStyle/>
        <a:p>
          <a:endParaRPr lang="it-IT" sz="1200"/>
        </a:p>
      </dgm:t>
    </dgm:pt>
    <dgm:pt modelId="{C96BEB67-22CB-324C-96B6-4DDAF27585D5}">
      <dgm:prSet phldrT="[Testo]" custT="1"/>
      <dgm:spPr/>
      <dgm:t>
        <a:bodyPr/>
        <a:lstStyle/>
        <a:p>
          <a:r>
            <a:rPr lang="it-IT" sz="2000" dirty="0" err="1" smtClean="0">
              <a:solidFill>
                <a:srgbClr val="0000FF"/>
              </a:solidFill>
            </a:rPr>
            <a:t>LogNormal</a:t>
          </a:r>
          <a:r>
            <a:rPr lang="it-IT" sz="2000" dirty="0" smtClean="0">
              <a:solidFill>
                <a:srgbClr val="0000FF"/>
              </a:solidFill>
            </a:rPr>
            <a:t> (LN) </a:t>
          </a:r>
          <a:endParaRPr lang="it-IT" sz="2000" dirty="0">
            <a:solidFill>
              <a:srgbClr val="0000FF"/>
            </a:solidFill>
          </a:endParaRPr>
        </a:p>
      </dgm:t>
    </dgm:pt>
    <dgm:pt modelId="{48D14247-102A-2E4A-BE9A-E6B5AF5E9427}" type="parTrans" cxnId="{50E29ABF-34FC-0744-80A6-2DC3CB807EF1}">
      <dgm:prSet/>
      <dgm:spPr/>
      <dgm:t>
        <a:bodyPr/>
        <a:lstStyle/>
        <a:p>
          <a:endParaRPr lang="it-IT" sz="1200"/>
        </a:p>
      </dgm:t>
    </dgm:pt>
    <dgm:pt modelId="{59F2A83F-4ADB-B243-BD9B-EE6E2C1B7412}" type="sibTrans" cxnId="{50E29ABF-34FC-0744-80A6-2DC3CB807EF1}">
      <dgm:prSet/>
      <dgm:spPr/>
      <dgm:t>
        <a:bodyPr/>
        <a:lstStyle/>
        <a:p>
          <a:endParaRPr lang="it-IT" sz="1200"/>
        </a:p>
      </dgm:t>
    </dgm:pt>
    <dgm:pt modelId="{7373F54D-89BB-DC42-937D-7D3894D5393B}">
      <dgm:prSet phldrT="[Testo]" custT="1"/>
      <dgm:spPr/>
      <dgm:t>
        <a:bodyPr/>
        <a:lstStyle/>
        <a:p>
          <a:r>
            <a:rPr lang="it-IT" sz="1600" dirty="0" err="1" smtClean="0"/>
            <a:t>TXs</a:t>
          </a:r>
          <a:r>
            <a:rPr lang="it-IT" sz="1600" dirty="0" smtClean="0"/>
            <a:t> </a:t>
          </a:r>
          <a:r>
            <a:rPr lang="it-IT" sz="1600" dirty="0" err="1" smtClean="0"/>
            <a:t>at</a:t>
          </a:r>
          <a:r>
            <a:rPr lang="it-IT" sz="1600" dirty="0" smtClean="0"/>
            <a:t> </a:t>
          </a:r>
          <a:r>
            <a:rPr lang="it-IT" sz="1600" dirty="0" err="1" smtClean="0"/>
            <a:t>equal</a:t>
          </a:r>
          <a:r>
            <a:rPr lang="it-IT" sz="1600" dirty="0" smtClean="0"/>
            <a:t> </a:t>
          </a:r>
          <a:r>
            <a:rPr lang="it-IT" sz="1600" dirty="0" err="1" smtClean="0"/>
            <a:t>distance</a:t>
          </a:r>
          <a:r>
            <a:rPr lang="it-IT" sz="1600" dirty="0" smtClean="0"/>
            <a:t> from RX (or </a:t>
          </a:r>
          <a:r>
            <a:rPr lang="it-IT" sz="1600" b="1" dirty="0" smtClean="0"/>
            <a:t>short-</a:t>
          </a:r>
          <a:r>
            <a:rPr lang="it-IT" sz="1600" b="1" dirty="0" err="1" smtClean="0"/>
            <a:t>term</a:t>
          </a:r>
          <a:r>
            <a:rPr lang="it-IT" sz="1600" b="1" dirty="0" smtClean="0"/>
            <a:t> </a:t>
          </a:r>
          <a:r>
            <a:rPr lang="it-IT" sz="1600" b="1" dirty="0" err="1" smtClean="0"/>
            <a:t>power</a:t>
          </a:r>
          <a:r>
            <a:rPr lang="it-IT" sz="1600" b="1" dirty="0" smtClean="0"/>
            <a:t> control</a:t>
          </a:r>
          <a:r>
            <a:rPr lang="it-IT" sz="1600" dirty="0" smtClean="0"/>
            <a:t>) </a:t>
          </a:r>
          <a:r>
            <a:rPr lang="it-IT" sz="1600" dirty="0" err="1" smtClean="0"/>
            <a:t>but</a:t>
          </a:r>
          <a:r>
            <a:rPr lang="it-IT" sz="1600" dirty="0" smtClean="0"/>
            <a:t> </a:t>
          </a:r>
          <a:r>
            <a:rPr lang="it-IT" sz="1600" dirty="0" err="1" smtClean="0"/>
            <a:t>nominal</a:t>
          </a:r>
          <a:r>
            <a:rPr lang="it-IT" sz="1600" dirty="0" smtClean="0"/>
            <a:t> </a:t>
          </a:r>
          <a:r>
            <a:rPr lang="it-IT" sz="1600" dirty="0" err="1" smtClean="0"/>
            <a:t>signals</a:t>
          </a:r>
          <a:r>
            <a:rPr lang="it-IT" sz="1600" dirty="0" smtClean="0"/>
            <a:t> </a:t>
          </a:r>
          <a:r>
            <a:rPr lang="it-IT" sz="1600" dirty="0" err="1" smtClean="0"/>
            <a:t>power</a:t>
          </a:r>
          <a:r>
            <a:rPr lang="it-IT" sz="1600" dirty="0" smtClean="0"/>
            <a:t> </a:t>
          </a:r>
          <a:r>
            <a:rPr lang="it-IT" sz="1600" dirty="0" err="1" smtClean="0"/>
            <a:t>affected</a:t>
          </a:r>
          <a:r>
            <a:rPr lang="it-IT" sz="1600" dirty="0" smtClean="0"/>
            <a:t> by small </a:t>
          </a:r>
          <a:r>
            <a:rPr lang="it-IT" sz="1600" dirty="0" err="1" smtClean="0"/>
            <a:t>Gaussian</a:t>
          </a:r>
          <a:r>
            <a:rPr lang="it-IT" sz="1600" dirty="0" smtClean="0"/>
            <a:t> </a:t>
          </a:r>
          <a:r>
            <a:rPr lang="it-IT" sz="1600" dirty="0" err="1" smtClean="0"/>
            <a:t>noise</a:t>
          </a:r>
          <a:r>
            <a:rPr lang="it-IT" sz="1600" dirty="0" smtClean="0"/>
            <a:t> [</a:t>
          </a:r>
          <a:r>
            <a:rPr lang="it-IT" sz="1600" dirty="0" err="1" smtClean="0"/>
            <a:t>dBm</a:t>
          </a:r>
          <a:r>
            <a:rPr lang="it-IT" sz="1600" dirty="0" smtClean="0"/>
            <a:t>] </a:t>
          </a:r>
          <a:endParaRPr lang="it-IT" sz="1600" dirty="0"/>
        </a:p>
      </dgm:t>
    </dgm:pt>
    <dgm:pt modelId="{1D06B39D-A2E2-6448-A5A5-CD0D63858864}" type="parTrans" cxnId="{FE7D1C03-E370-5941-BE6E-FBCB9517B761}">
      <dgm:prSet/>
      <dgm:spPr/>
      <dgm:t>
        <a:bodyPr/>
        <a:lstStyle/>
        <a:p>
          <a:endParaRPr lang="it-IT" sz="1200"/>
        </a:p>
      </dgm:t>
    </dgm:pt>
    <dgm:pt modelId="{0236D82B-12CF-8F48-827B-825022340DF2}" type="sibTrans" cxnId="{FE7D1C03-E370-5941-BE6E-FBCB9517B761}">
      <dgm:prSet/>
      <dgm:spPr/>
      <dgm:t>
        <a:bodyPr/>
        <a:lstStyle/>
        <a:p>
          <a:endParaRPr lang="it-IT" sz="1200"/>
        </a:p>
      </dgm:t>
    </dgm:pt>
    <dgm:pt modelId="{548C0D12-59F8-7149-96D9-9795F2BC4D50}">
      <dgm:prSet custT="1"/>
      <dgm:spPr/>
      <dgm:t>
        <a:bodyPr/>
        <a:lstStyle/>
        <a:p>
          <a:r>
            <a:rPr lang="en-US" sz="2000" dirty="0" err="1" smtClean="0">
              <a:solidFill>
                <a:srgbClr val="0000FF"/>
              </a:solidFill>
            </a:rPr>
            <a:t>PathLoss</a:t>
          </a:r>
          <a:r>
            <a:rPr lang="en-US" sz="2000" dirty="0" smtClean="0">
              <a:solidFill>
                <a:srgbClr val="0000FF"/>
              </a:solidFill>
            </a:rPr>
            <a:t> &amp; Rayleigh fading (PLRF)</a:t>
          </a:r>
          <a:endParaRPr lang="en-US" sz="2000" dirty="0">
            <a:solidFill>
              <a:srgbClr val="0000FF"/>
            </a:solidFill>
          </a:endParaRPr>
        </a:p>
      </dgm:t>
    </dgm:pt>
    <dgm:pt modelId="{803085A4-7490-A545-9335-C0AE7E0FC795}" type="parTrans" cxnId="{E1A0B4D4-19CE-A243-8375-4A77C7D65C10}">
      <dgm:prSet/>
      <dgm:spPr/>
      <dgm:t>
        <a:bodyPr/>
        <a:lstStyle/>
        <a:p>
          <a:endParaRPr lang="en-US"/>
        </a:p>
      </dgm:t>
    </dgm:pt>
    <dgm:pt modelId="{BEE49570-A060-6743-9BAC-2975A08C4173}" type="sibTrans" cxnId="{E1A0B4D4-19CE-A243-8375-4A77C7D65C10}">
      <dgm:prSet/>
      <dgm:spPr/>
      <dgm:t>
        <a:bodyPr/>
        <a:lstStyle/>
        <a:p>
          <a:endParaRPr lang="en-US"/>
        </a:p>
      </dgm:t>
    </dgm:pt>
    <dgm:pt modelId="{C5E0198F-F7AD-1D4B-B4EC-8A1B3A1F5CBB}">
      <dgm:prSet custT="1"/>
      <dgm:spPr/>
      <dgm:t>
        <a:bodyPr/>
        <a:lstStyle/>
        <a:p>
          <a:r>
            <a:rPr lang="it-IT" sz="1600" dirty="0" err="1" smtClean="0"/>
            <a:t>TXs</a:t>
          </a:r>
          <a:r>
            <a:rPr lang="it-IT" sz="1600" dirty="0" smtClean="0"/>
            <a:t> </a:t>
          </a:r>
          <a:r>
            <a:rPr lang="it-IT" sz="1600" dirty="0" err="1" smtClean="0"/>
            <a:t>uniformly</a:t>
          </a:r>
          <a:r>
            <a:rPr lang="it-IT" sz="1600" dirty="0" smtClean="0"/>
            <a:t> </a:t>
          </a:r>
          <a:r>
            <a:rPr lang="it-IT" sz="1600" dirty="0" err="1" smtClean="0"/>
            <a:t>scattered</a:t>
          </a:r>
          <a:r>
            <a:rPr lang="it-IT" sz="1600" dirty="0" smtClean="0"/>
            <a:t> </a:t>
          </a:r>
          <a:r>
            <a:rPr lang="it-IT" sz="1600" dirty="0" err="1" smtClean="0"/>
            <a:t>around</a:t>
          </a:r>
          <a:r>
            <a:rPr lang="it-IT" sz="1600" dirty="0" smtClean="0"/>
            <a:t> RX, </a:t>
          </a:r>
          <a:r>
            <a:rPr lang="it-IT" sz="1600" dirty="0" err="1" smtClean="0"/>
            <a:t>within</a:t>
          </a:r>
          <a:r>
            <a:rPr lang="it-IT" sz="1600" dirty="0" smtClean="0"/>
            <a:t> a disk of </a:t>
          </a:r>
          <a:r>
            <a:rPr lang="it-IT" sz="1600" dirty="0" err="1" smtClean="0"/>
            <a:t>radius</a:t>
          </a:r>
          <a:r>
            <a:rPr lang="it-IT" sz="1600" dirty="0" smtClean="0"/>
            <a:t>  </a:t>
          </a:r>
          <a:r>
            <a:rPr lang="it-IT" sz="1600" dirty="0" err="1" smtClean="0"/>
            <a:t>R</a:t>
          </a:r>
          <a:r>
            <a:rPr lang="it-IT" sz="1600" dirty="0" smtClean="0"/>
            <a:t> with </a:t>
          </a:r>
          <a:r>
            <a:rPr lang="it-IT" sz="1600" dirty="0" err="1" smtClean="0"/>
            <a:t>signals</a:t>
          </a:r>
          <a:r>
            <a:rPr lang="it-IT" sz="1600" dirty="0" smtClean="0"/>
            <a:t> </a:t>
          </a:r>
          <a:r>
            <a:rPr lang="it-IT" sz="1600" dirty="0" err="1" smtClean="0"/>
            <a:t>affected</a:t>
          </a:r>
          <a:r>
            <a:rPr lang="it-IT" sz="1600" dirty="0" smtClean="0"/>
            <a:t> by </a:t>
          </a:r>
          <a:r>
            <a:rPr lang="it-IT" sz="1600" dirty="0" err="1" smtClean="0"/>
            <a:t>independent</a:t>
          </a:r>
          <a:r>
            <a:rPr lang="it-IT" sz="1600" dirty="0" smtClean="0"/>
            <a:t> </a:t>
          </a:r>
          <a:r>
            <a:rPr lang="it-IT" sz="1600" dirty="0" err="1" smtClean="0"/>
            <a:t>Rayleigh</a:t>
          </a:r>
          <a:r>
            <a:rPr lang="it-IT" sz="1600" dirty="0" smtClean="0"/>
            <a:t> fading</a:t>
          </a:r>
          <a:endParaRPr lang="en-US" sz="1600" dirty="0"/>
        </a:p>
      </dgm:t>
    </dgm:pt>
    <dgm:pt modelId="{A943A913-2626-F045-B688-92FBDF332234}" type="parTrans" cxnId="{CD300D86-BD51-D242-B999-6AF68425DEF2}">
      <dgm:prSet/>
      <dgm:spPr/>
      <dgm:t>
        <a:bodyPr/>
        <a:lstStyle/>
        <a:p>
          <a:endParaRPr lang="en-US"/>
        </a:p>
      </dgm:t>
    </dgm:pt>
    <dgm:pt modelId="{07A48B8F-4354-1344-A91A-35784FC52991}" type="sibTrans" cxnId="{CD300D86-BD51-D242-B999-6AF68425DEF2}">
      <dgm:prSet/>
      <dgm:spPr/>
      <dgm:t>
        <a:bodyPr/>
        <a:lstStyle/>
        <a:p>
          <a:endParaRPr lang="en-US"/>
        </a:p>
      </dgm:t>
    </dgm:pt>
    <dgm:pt modelId="{9E78555F-8B79-D84A-A83B-EDB3561E7124}" type="pres">
      <dgm:prSet presAssocID="{5275618E-A528-6C4D-9D25-E9B2D333472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537B66BA-3211-FA47-B47B-DFA3A3215FCC}" type="pres">
      <dgm:prSet presAssocID="{154D1F14-ABDE-D242-AE37-4698A29ECC48}" presName="linNode" presStyleCnt="0"/>
      <dgm:spPr/>
      <dgm:t>
        <a:bodyPr/>
        <a:lstStyle/>
        <a:p>
          <a:endParaRPr lang="it-IT"/>
        </a:p>
      </dgm:t>
    </dgm:pt>
    <dgm:pt modelId="{11E4881D-39CA-5B4F-A406-AEE3255C827A}" type="pres">
      <dgm:prSet presAssocID="{154D1F14-ABDE-D242-AE37-4698A29ECC48}" presName="parentText" presStyleLbl="node1" presStyleIdx="0" presStyleCnt="4" custScaleX="80041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1FFA7F3-675D-0F41-9E6A-7481B8BBEF02}" type="pres">
      <dgm:prSet presAssocID="{154D1F14-ABDE-D242-AE37-4698A29ECC48}" presName="descendantText" presStyleLbl="alignAccFollowNode1" presStyleIdx="0" presStyleCnt="4" custScaleX="11133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8FE8F94-392A-EF40-B599-C8C0481FF523}" type="pres">
      <dgm:prSet presAssocID="{F390AFB3-F777-A84C-9914-68D72CD982FA}" presName="sp" presStyleCnt="0"/>
      <dgm:spPr/>
      <dgm:t>
        <a:bodyPr/>
        <a:lstStyle/>
        <a:p>
          <a:endParaRPr lang="it-IT"/>
        </a:p>
      </dgm:t>
    </dgm:pt>
    <dgm:pt modelId="{7D9ABE1F-4A2F-4747-8EB8-4FD7ECACC60E}" type="pres">
      <dgm:prSet presAssocID="{242A8761-5B72-FC42-8006-4BB0FCF1A04D}" presName="linNode" presStyleCnt="0"/>
      <dgm:spPr/>
      <dgm:t>
        <a:bodyPr/>
        <a:lstStyle/>
        <a:p>
          <a:endParaRPr lang="it-IT"/>
        </a:p>
      </dgm:t>
    </dgm:pt>
    <dgm:pt modelId="{DD048A6E-DA16-6D4E-B3A3-F5DCD9E2CA46}" type="pres">
      <dgm:prSet presAssocID="{242A8761-5B72-FC42-8006-4BB0FCF1A04D}" presName="parentText" presStyleLbl="node1" presStyleIdx="1" presStyleCnt="4" custScaleX="80041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0FDA7E1-891E-8D4B-836E-79BEAA9DE952}" type="pres">
      <dgm:prSet presAssocID="{242A8761-5B72-FC42-8006-4BB0FCF1A04D}" presName="descendantText" presStyleLbl="alignAccFollowNode1" presStyleIdx="1" presStyleCnt="4" custScaleX="11133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978B772-88B5-C743-A72A-AA2FC4784F4C}" type="pres">
      <dgm:prSet presAssocID="{A4711066-0882-0048-BFD0-FEF011C91855}" presName="sp" presStyleCnt="0"/>
      <dgm:spPr/>
      <dgm:t>
        <a:bodyPr/>
        <a:lstStyle/>
        <a:p>
          <a:endParaRPr lang="it-IT"/>
        </a:p>
      </dgm:t>
    </dgm:pt>
    <dgm:pt modelId="{84BBF7E2-618F-514C-982A-137230B933FF}" type="pres">
      <dgm:prSet presAssocID="{548C0D12-59F8-7149-96D9-9795F2BC4D50}" presName="linNode" presStyleCnt="0"/>
      <dgm:spPr/>
    </dgm:pt>
    <dgm:pt modelId="{C283395D-2C5D-724A-A2F5-5424B4CDAD87}" type="pres">
      <dgm:prSet presAssocID="{548C0D12-59F8-7149-96D9-9795F2BC4D50}" presName="parentText" presStyleLbl="node1" presStyleIdx="2" presStyleCnt="4" custScaleX="89974" custScaleY="7601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D617AB-A68E-4440-AFAF-DAE728DC34F1}" type="pres">
      <dgm:prSet presAssocID="{548C0D12-59F8-7149-96D9-9795F2BC4D50}" presName="descendantText" presStyleLbl="alignAccFollowNode1" presStyleIdx="2" presStyleCnt="4" custScaleX="12515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2179CD-5A7B-DF41-A178-D97B02F4DBA8}" type="pres">
      <dgm:prSet presAssocID="{BEE49570-A060-6743-9BAC-2975A08C4173}" presName="sp" presStyleCnt="0"/>
      <dgm:spPr/>
    </dgm:pt>
    <dgm:pt modelId="{3A63D002-A2FF-1448-B510-F49B49E64808}" type="pres">
      <dgm:prSet presAssocID="{C96BEB67-22CB-324C-96B6-4DDAF27585D5}" presName="linNode" presStyleCnt="0"/>
      <dgm:spPr/>
      <dgm:t>
        <a:bodyPr/>
        <a:lstStyle/>
        <a:p>
          <a:endParaRPr lang="it-IT"/>
        </a:p>
      </dgm:t>
    </dgm:pt>
    <dgm:pt modelId="{FDD1E845-A048-4C4F-8996-A310CB9F7731}" type="pres">
      <dgm:prSet presAssocID="{C96BEB67-22CB-324C-96B6-4DDAF27585D5}" presName="parentText" presStyleLbl="node1" presStyleIdx="3" presStyleCnt="4" custScaleX="80041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22A6F32-D947-BE46-B0AE-CDEE6C0CB53D}" type="pres">
      <dgm:prSet presAssocID="{C96BEB67-22CB-324C-96B6-4DDAF27585D5}" presName="descendantText" presStyleLbl="alignAccFollowNode1" presStyleIdx="3" presStyleCnt="4" custScaleX="111336" custScaleY="120209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C478849D-D316-0043-9C78-8C4EDC559FF2}" srcId="{154D1F14-ABDE-D242-AE37-4698A29ECC48}" destId="{43AB0D95-7ED4-884E-BAD1-F1A6A3CA8802}" srcOrd="0" destOrd="0" parTransId="{D030891C-6D25-5148-A2D2-F41670593D7F}" sibTransId="{6B1227E5-61E1-1A4C-A081-4CD9555A8D49}"/>
    <dgm:cxn modelId="{E1A0B4D4-19CE-A243-8375-4A77C7D65C10}" srcId="{5275618E-A528-6C4D-9D25-E9B2D333472D}" destId="{548C0D12-59F8-7149-96D9-9795F2BC4D50}" srcOrd="2" destOrd="0" parTransId="{803085A4-7490-A545-9335-C0AE7E0FC795}" sibTransId="{BEE49570-A060-6743-9BAC-2975A08C4173}"/>
    <dgm:cxn modelId="{54491B88-C225-6742-BACE-307D41017790}" srcId="{5275618E-A528-6C4D-9D25-E9B2D333472D}" destId="{154D1F14-ABDE-D242-AE37-4698A29ECC48}" srcOrd="0" destOrd="0" parTransId="{8C00C564-94F1-9D4E-A10B-9199E32201D0}" sibTransId="{F390AFB3-F777-A84C-9914-68D72CD982FA}"/>
    <dgm:cxn modelId="{1BBF3768-5F3E-C243-AE13-2714C426F029}" type="presOf" srcId="{C96BEB67-22CB-324C-96B6-4DDAF27585D5}" destId="{FDD1E845-A048-4C4F-8996-A310CB9F7731}" srcOrd="0" destOrd="0" presId="urn:microsoft.com/office/officeart/2005/8/layout/vList5"/>
    <dgm:cxn modelId="{F6DEE7C8-1A71-5243-B614-9B59365BE3E3}" type="presOf" srcId="{7373F54D-89BB-DC42-937D-7D3894D5393B}" destId="{F22A6F32-D947-BE46-B0AE-CDEE6C0CB53D}" srcOrd="0" destOrd="0" presId="urn:microsoft.com/office/officeart/2005/8/layout/vList5"/>
    <dgm:cxn modelId="{5FDB5B8C-9697-EF46-A24E-3BD974A5477B}" type="presOf" srcId="{154D1F14-ABDE-D242-AE37-4698A29ECC48}" destId="{11E4881D-39CA-5B4F-A406-AEE3255C827A}" srcOrd="0" destOrd="0" presId="urn:microsoft.com/office/officeart/2005/8/layout/vList5"/>
    <dgm:cxn modelId="{CB21B4C0-4210-BD44-9422-ED227AE42CA4}" srcId="{5275618E-A528-6C4D-9D25-E9B2D333472D}" destId="{242A8761-5B72-FC42-8006-4BB0FCF1A04D}" srcOrd="1" destOrd="0" parTransId="{3381B98F-0859-ED45-92AE-785C0AD2C3CC}" sibTransId="{A4711066-0882-0048-BFD0-FEF011C91855}"/>
    <dgm:cxn modelId="{F5EF7881-6B9E-C048-87AD-5A4A05C12559}" type="presOf" srcId="{ED7CD6E2-828E-6640-B7D9-03308CB2555A}" destId="{80FDA7E1-891E-8D4B-836E-79BEAA9DE952}" srcOrd="0" destOrd="0" presId="urn:microsoft.com/office/officeart/2005/8/layout/vList5"/>
    <dgm:cxn modelId="{50E29ABF-34FC-0744-80A6-2DC3CB807EF1}" srcId="{5275618E-A528-6C4D-9D25-E9B2D333472D}" destId="{C96BEB67-22CB-324C-96B6-4DDAF27585D5}" srcOrd="3" destOrd="0" parTransId="{48D14247-102A-2E4A-BE9A-E6B5AF5E9427}" sibTransId="{59F2A83F-4ADB-B243-BD9B-EE6E2C1B7412}"/>
    <dgm:cxn modelId="{E0D6E2CC-F3C2-7243-BF6B-5FF380D135D8}" srcId="{242A8761-5B72-FC42-8006-4BB0FCF1A04D}" destId="{ED7CD6E2-828E-6640-B7D9-03308CB2555A}" srcOrd="0" destOrd="0" parTransId="{FCB3803A-60B1-0049-AD84-E097F1F58812}" sibTransId="{CB976E62-9679-884F-878F-C558386014FA}"/>
    <dgm:cxn modelId="{FE7D1C03-E370-5941-BE6E-FBCB9517B761}" srcId="{C96BEB67-22CB-324C-96B6-4DDAF27585D5}" destId="{7373F54D-89BB-DC42-937D-7D3894D5393B}" srcOrd="0" destOrd="0" parTransId="{1D06B39D-A2E2-6448-A5A5-CD0D63858864}" sibTransId="{0236D82B-12CF-8F48-827B-825022340DF2}"/>
    <dgm:cxn modelId="{54138696-9798-4C4A-86D5-014166F6B952}" type="presOf" srcId="{548C0D12-59F8-7149-96D9-9795F2BC4D50}" destId="{C283395D-2C5D-724A-A2F5-5424B4CDAD87}" srcOrd="0" destOrd="0" presId="urn:microsoft.com/office/officeart/2005/8/layout/vList5"/>
    <dgm:cxn modelId="{F4968225-95D3-D743-90D6-9F3982F0635B}" type="presOf" srcId="{5275618E-A528-6C4D-9D25-E9B2D333472D}" destId="{9E78555F-8B79-D84A-A83B-EDB3561E7124}" srcOrd="0" destOrd="0" presId="urn:microsoft.com/office/officeart/2005/8/layout/vList5"/>
    <dgm:cxn modelId="{890B9660-9096-9640-B76C-7BC61E7D0522}" type="presOf" srcId="{C5E0198F-F7AD-1D4B-B4EC-8A1B3A1F5CBB}" destId="{C2D617AB-A68E-4440-AFAF-DAE728DC34F1}" srcOrd="0" destOrd="0" presId="urn:microsoft.com/office/officeart/2005/8/layout/vList5"/>
    <dgm:cxn modelId="{41AC9C83-6CFA-1D4C-9AD4-B8E0DECE9DFF}" type="presOf" srcId="{242A8761-5B72-FC42-8006-4BB0FCF1A04D}" destId="{DD048A6E-DA16-6D4E-B3A3-F5DCD9E2CA46}" srcOrd="0" destOrd="0" presId="urn:microsoft.com/office/officeart/2005/8/layout/vList5"/>
    <dgm:cxn modelId="{889A4280-7222-A84B-8B65-7D2409BA8DE4}" type="presOf" srcId="{43AB0D95-7ED4-884E-BAD1-F1A6A3CA8802}" destId="{61FFA7F3-675D-0F41-9E6A-7481B8BBEF02}" srcOrd="0" destOrd="0" presId="urn:microsoft.com/office/officeart/2005/8/layout/vList5"/>
    <dgm:cxn modelId="{CD300D86-BD51-D242-B999-6AF68425DEF2}" srcId="{548C0D12-59F8-7149-96D9-9795F2BC4D50}" destId="{C5E0198F-F7AD-1D4B-B4EC-8A1B3A1F5CBB}" srcOrd="0" destOrd="0" parTransId="{A943A913-2626-F045-B688-92FBDF332234}" sibTransId="{07A48B8F-4354-1344-A91A-35784FC52991}"/>
    <dgm:cxn modelId="{65638FE6-48F7-E946-8814-25E1874DAE7F}" type="presParOf" srcId="{9E78555F-8B79-D84A-A83B-EDB3561E7124}" destId="{537B66BA-3211-FA47-B47B-DFA3A3215FCC}" srcOrd="0" destOrd="0" presId="urn:microsoft.com/office/officeart/2005/8/layout/vList5"/>
    <dgm:cxn modelId="{CB921A76-09B8-F141-83DE-1ADBE3C28503}" type="presParOf" srcId="{537B66BA-3211-FA47-B47B-DFA3A3215FCC}" destId="{11E4881D-39CA-5B4F-A406-AEE3255C827A}" srcOrd="0" destOrd="0" presId="urn:microsoft.com/office/officeart/2005/8/layout/vList5"/>
    <dgm:cxn modelId="{B704785F-27AD-0A48-88D8-44E9BEC8B905}" type="presParOf" srcId="{537B66BA-3211-FA47-B47B-DFA3A3215FCC}" destId="{61FFA7F3-675D-0F41-9E6A-7481B8BBEF02}" srcOrd="1" destOrd="0" presId="urn:microsoft.com/office/officeart/2005/8/layout/vList5"/>
    <dgm:cxn modelId="{B813AD3B-585C-6B4D-BF46-D0A911A75BC3}" type="presParOf" srcId="{9E78555F-8B79-D84A-A83B-EDB3561E7124}" destId="{F8FE8F94-392A-EF40-B599-C8C0481FF523}" srcOrd="1" destOrd="0" presId="urn:microsoft.com/office/officeart/2005/8/layout/vList5"/>
    <dgm:cxn modelId="{15022FC7-F527-6941-8A19-95FB1DE65F26}" type="presParOf" srcId="{9E78555F-8B79-D84A-A83B-EDB3561E7124}" destId="{7D9ABE1F-4A2F-4747-8EB8-4FD7ECACC60E}" srcOrd="2" destOrd="0" presId="urn:microsoft.com/office/officeart/2005/8/layout/vList5"/>
    <dgm:cxn modelId="{9EB4A688-1F86-C34E-A7C2-84265237092E}" type="presParOf" srcId="{7D9ABE1F-4A2F-4747-8EB8-4FD7ECACC60E}" destId="{DD048A6E-DA16-6D4E-B3A3-F5DCD9E2CA46}" srcOrd="0" destOrd="0" presId="urn:microsoft.com/office/officeart/2005/8/layout/vList5"/>
    <dgm:cxn modelId="{2DAD77AB-42AD-C94F-AB31-E8219BDD77C0}" type="presParOf" srcId="{7D9ABE1F-4A2F-4747-8EB8-4FD7ECACC60E}" destId="{80FDA7E1-891E-8D4B-836E-79BEAA9DE952}" srcOrd="1" destOrd="0" presId="urn:microsoft.com/office/officeart/2005/8/layout/vList5"/>
    <dgm:cxn modelId="{7AAB9664-2142-B044-B86B-B786368DAE3F}" type="presParOf" srcId="{9E78555F-8B79-D84A-A83B-EDB3561E7124}" destId="{A978B772-88B5-C743-A72A-AA2FC4784F4C}" srcOrd="3" destOrd="0" presId="urn:microsoft.com/office/officeart/2005/8/layout/vList5"/>
    <dgm:cxn modelId="{E6F7B892-E7D6-4F4E-A0E9-1E677A41E31B}" type="presParOf" srcId="{9E78555F-8B79-D84A-A83B-EDB3561E7124}" destId="{84BBF7E2-618F-514C-982A-137230B933FF}" srcOrd="4" destOrd="0" presId="urn:microsoft.com/office/officeart/2005/8/layout/vList5"/>
    <dgm:cxn modelId="{16EE9794-5687-6243-982C-F37B9ECF070D}" type="presParOf" srcId="{84BBF7E2-618F-514C-982A-137230B933FF}" destId="{C283395D-2C5D-724A-A2F5-5424B4CDAD87}" srcOrd="0" destOrd="0" presId="urn:microsoft.com/office/officeart/2005/8/layout/vList5"/>
    <dgm:cxn modelId="{540C9519-096B-C043-A01B-0AEDAF4C0BF5}" type="presParOf" srcId="{84BBF7E2-618F-514C-982A-137230B933FF}" destId="{C2D617AB-A68E-4440-AFAF-DAE728DC34F1}" srcOrd="1" destOrd="0" presId="urn:microsoft.com/office/officeart/2005/8/layout/vList5"/>
    <dgm:cxn modelId="{D7189E0E-3196-AD46-9C98-857B45B1A005}" type="presParOf" srcId="{9E78555F-8B79-D84A-A83B-EDB3561E7124}" destId="{EE2179CD-5A7B-DF41-A178-D97B02F4DBA8}" srcOrd="5" destOrd="0" presId="urn:microsoft.com/office/officeart/2005/8/layout/vList5"/>
    <dgm:cxn modelId="{877AF44A-A23A-0247-8B93-E7C82A1A7C04}" type="presParOf" srcId="{9E78555F-8B79-D84A-A83B-EDB3561E7124}" destId="{3A63D002-A2FF-1448-B510-F49B49E64808}" srcOrd="6" destOrd="0" presId="urn:microsoft.com/office/officeart/2005/8/layout/vList5"/>
    <dgm:cxn modelId="{31C9BD3F-C4BA-1343-90D7-162CB4A9E084}" type="presParOf" srcId="{3A63D002-A2FF-1448-B510-F49B49E64808}" destId="{FDD1E845-A048-4C4F-8996-A310CB9F7731}" srcOrd="0" destOrd="0" presId="urn:microsoft.com/office/officeart/2005/8/layout/vList5"/>
    <dgm:cxn modelId="{0EF93A2C-BF98-B543-B8DC-C636944ECF92}" type="presParOf" srcId="{3A63D002-A2FF-1448-B510-F49B49E64808}" destId="{F22A6F32-D947-BE46-B0AE-CDEE6C0CB53D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7CE627BA-5F98-4B8F-A97C-C67475AAC44A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27858E8C-9559-415A-A1B4-65E14FB30C00}">
      <dgm:prSet phldrT="[Testo]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it-IT" dirty="0" err="1" smtClean="0"/>
            <a:t>Reader</a:t>
          </a:r>
          <a:r>
            <a:rPr lang="it-IT" dirty="0" smtClean="0"/>
            <a:t> </a:t>
          </a:r>
          <a:r>
            <a:rPr lang="it-IT" dirty="0" err="1" smtClean="0"/>
            <a:t>transmits</a:t>
          </a:r>
          <a:r>
            <a:rPr lang="it-IT" dirty="0" smtClean="0"/>
            <a:t> a </a:t>
          </a:r>
          <a:r>
            <a:rPr lang="it-IT" dirty="0" err="1" smtClean="0"/>
            <a:t>wave</a:t>
          </a:r>
          <a:r>
            <a:rPr lang="it-IT" dirty="0" smtClean="0"/>
            <a:t> </a:t>
          </a:r>
          <a:r>
            <a:rPr lang="it-IT" dirty="0" err="1" smtClean="0"/>
            <a:t>signal</a:t>
          </a:r>
          <a:endParaRPr lang="it-IT" dirty="0"/>
        </a:p>
      </dgm:t>
    </dgm:pt>
    <dgm:pt modelId="{0A3009A7-6CF3-4FE8-BC5D-CA4F7E16E237}" type="parTrans" cxnId="{1C001665-B0B1-469E-A080-BCC7EEE1A6D9}">
      <dgm:prSet/>
      <dgm:spPr/>
      <dgm:t>
        <a:bodyPr/>
        <a:lstStyle/>
        <a:p>
          <a:endParaRPr lang="it-IT"/>
        </a:p>
      </dgm:t>
    </dgm:pt>
    <dgm:pt modelId="{2225F316-7FD5-4EEC-A9A3-C322EDE53EE7}" type="sibTrans" cxnId="{1C001665-B0B1-469E-A080-BCC7EEE1A6D9}">
      <dgm:prSet/>
      <dgm:spPr/>
      <dgm:t>
        <a:bodyPr/>
        <a:lstStyle/>
        <a:p>
          <a:endParaRPr lang="it-IT"/>
        </a:p>
      </dgm:t>
    </dgm:pt>
    <dgm:pt modelId="{35414042-D62F-4247-8C2A-1626C3C0649D}">
      <dgm:prSet phldrT="[Testo]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it-IT" dirty="0" smtClean="0"/>
            <a:t>And </a:t>
          </a:r>
          <a:r>
            <a:rPr lang="it-IT" dirty="0" err="1" smtClean="0"/>
            <a:t>transmit</a:t>
          </a:r>
          <a:r>
            <a:rPr lang="it-IT" dirty="0" smtClean="0"/>
            <a:t> the </a:t>
          </a:r>
          <a:r>
            <a:rPr lang="it-IT" dirty="0" err="1" smtClean="0"/>
            <a:t>answer</a:t>
          </a:r>
          <a:r>
            <a:rPr lang="it-IT" dirty="0" smtClean="0"/>
            <a:t> </a:t>
          </a:r>
          <a:r>
            <a:rPr lang="it-IT" dirty="0" err="1" smtClean="0"/>
            <a:t>to</a:t>
          </a:r>
          <a:r>
            <a:rPr lang="it-IT" dirty="0" smtClean="0"/>
            <a:t> the </a:t>
          </a:r>
          <a:r>
            <a:rPr lang="it-IT" dirty="0" err="1" smtClean="0"/>
            <a:t>reader</a:t>
          </a:r>
          <a:endParaRPr lang="it-IT" dirty="0"/>
        </a:p>
      </dgm:t>
    </dgm:pt>
    <dgm:pt modelId="{69D379FE-636F-4368-AAA9-8F5E77C6E917}" type="parTrans" cxnId="{74101575-04B3-4A6B-9BDB-2236CB3FF871}">
      <dgm:prSet/>
      <dgm:spPr/>
      <dgm:t>
        <a:bodyPr/>
        <a:lstStyle/>
        <a:p>
          <a:endParaRPr lang="it-IT"/>
        </a:p>
      </dgm:t>
    </dgm:pt>
    <dgm:pt modelId="{FEB1EA95-1DC0-4C1C-9CAE-22FBC6AFFBE8}" type="sibTrans" cxnId="{74101575-04B3-4A6B-9BDB-2236CB3FF871}">
      <dgm:prSet/>
      <dgm:spPr/>
      <dgm:t>
        <a:bodyPr/>
        <a:lstStyle/>
        <a:p>
          <a:endParaRPr lang="it-IT"/>
        </a:p>
      </dgm:t>
    </dgm:pt>
    <dgm:pt modelId="{FF329921-FDA8-416E-BE20-63FAEDBFE10F}">
      <dgm:prSet phldrT="[Testo]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it-IT" dirty="0" smtClean="0"/>
            <a:t>The </a:t>
          </a:r>
          <a:r>
            <a:rPr lang="it-IT" dirty="0" err="1" smtClean="0"/>
            <a:t>tag’s</a:t>
          </a:r>
          <a:r>
            <a:rPr lang="it-IT" dirty="0" smtClean="0"/>
            <a:t> antenna </a:t>
          </a:r>
          <a:r>
            <a:rPr lang="it-IT" dirty="0" err="1" smtClean="0"/>
            <a:t>gets</a:t>
          </a:r>
          <a:r>
            <a:rPr lang="it-IT" dirty="0" smtClean="0"/>
            <a:t> the </a:t>
          </a:r>
          <a:r>
            <a:rPr lang="it-IT" dirty="0" err="1" smtClean="0"/>
            <a:t>power</a:t>
          </a:r>
          <a:endParaRPr lang="it-IT" dirty="0"/>
        </a:p>
      </dgm:t>
    </dgm:pt>
    <dgm:pt modelId="{A835D7FD-606D-4F05-BEF1-24D3EA81C014}" type="parTrans" cxnId="{8BFC1FA0-573F-4B79-8B51-FCE901723A72}">
      <dgm:prSet/>
      <dgm:spPr/>
      <dgm:t>
        <a:bodyPr/>
        <a:lstStyle/>
        <a:p>
          <a:endParaRPr lang="it-IT"/>
        </a:p>
      </dgm:t>
    </dgm:pt>
    <dgm:pt modelId="{31D0EF43-A9FA-4509-BB97-060EBAB0AB22}" type="sibTrans" cxnId="{8BFC1FA0-573F-4B79-8B51-FCE901723A72}">
      <dgm:prSet/>
      <dgm:spPr/>
      <dgm:t>
        <a:bodyPr/>
        <a:lstStyle/>
        <a:p>
          <a:endParaRPr lang="it-IT"/>
        </a:p>
      </dgm:t>
    </dgm:pt>
    <dgm:pt modelId="{5ECA3FE1-88E7-4165-BCD2-72F63A851019}">
      <dgm:prSet phldrT="[Testo]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it-IT" dirty="0" err="1" smtClean="0"/>
            <a:t>This</a:t>
          </a:r>
          <a:r>
            <a:rPr lang="it-IT" dirty="0" smtClean="0"/>
            <a:t> </a:t>
          </a:r>
          <a:r>
            <a:rPr lang="it-IT" dirty="0" err="1" smtClean="0"/>
            <a:t>power</a:t>
          </a:r>
          <a:r>
            <a:rPr lang="it-IT" dirty="0" smtClean="0"/>
            <a:t> </a:t>
          </a:r>
          <a:r>
            <a:rPr lang="it-IT" dirty="0" err="1" smtClean="0"/>
            <a:t>is</a:t>
          </a:r>
          <a:r>
            <a:rPr lang="it-IT" dirty="0" smtClean="0"/>
            <a:t> </a:t>
          </a:r>
          <a:r>
            <a:rPr lang="it-IT" dirty="0" err="1" smtClean="0"/>
            <a:t>sufficient</a:t>
          </a:r>
          <a:r>
            <a:rPr lang="it-IT" dirty="0" smtClean="0"/>
            <a:t> </a:t>
          </a:r>
          <a:r>
            <a:rPr lang="it-IT" dirty="0" err="1" smtClean="0"/>
            <a:t>to</a:t>
          </a:r>
          <a:r>
            <a:rPr lang="it-IT" dirty="0" smtClean="0"/>
            <a:t> </a:t>
          </a:r>
          <a:r>
            <a:rPr lang="it-IT" dirty="0" err="1" smtClean="0"/>
            <a:t>read</a:t>
          </a:r>
          <a:r>
            <a:rPr lang="it-IT" dirty="0" smtClean="0"/>
            <a:t> the data </a:t>
          </a:r>
          <a:r>
            <a:rPr lang="it-IT" dirty="0" err="1" smtClean="0"/>
            <a:t>saved</a:t>
          </a:r>
          <a:r>
            <a:rPr lang="it-IT" dirty="0" smtClean="0"/>
            <a:t> in the chip</a:t>
          </a:r>
          <a:endParaRPr lang="it-IT" dirty="0"/>
        </a:p>
      </dgm:t>
    </dgm:pt>
    <dgm:pt modelId="{404995E0-9707-408C-B3D7-EE9FE704149A}" type="parTrans" cxnId="{7D6C0167-9C75-495A-A19B-018A362FA93C}">
      <dgm:prSet/>
      <dgm:spPr/>
      <dgm:t>
        <a:bodyPr/>
        <a:lstStyle/>
        <a:p>
          <a:endParaRPr lang="it-IT"/>
        </a:p>
      </dgm:t>
    </dgm:pt>
    <dgm:pt modelId="{3EC01B1F-7062-45A5-A2EA-96F04D4FB2F6}" type="sibTrans" cxnId="{7D6C0167-9C75-495A-A19B-018A362FA93C}">
      <dgm:prSet/>
      <dgm:spPr/>
      <dgm:t>
        <a:bodyPr/>
        <a:lstStyle/>
        <a:p>
          <a:endParaRPr lang="it-IT"/>
        </a:p>
      </dgm:t>
    </dgm:pt>
    <dgm:pt modelId="{3C7A2907-3705-4D64-B96A-D03C887049A4}" type="pres">
      <dgm:prSet presAssocID="{7CE627BA-5F98-4B8F-A97C-C67475AAC44A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B6273467-CD22-42E9-A3C3-CEC4C3BEE447}" type="pres">
      <dgm:prSet presAssocID="{7CE627BA-5F98-4B8F-A97C-C67475AAC44A}" presName="arrow" presStyleLbl="bgShp" presStyleIdx="0" presStyleCnt="1" custScaleX="106032" custLinFactNeighborX="3242"/>
      <dgm:spPr/>
    </dgm:pt>
    <dgm:pt modelId="{4D672C5E-0DA7-4019-886E-2B2C221BADA8}" type="pres">
      <dgm:prSet presAssocID="{7CE627BA-5F98-4B8F-A97C-C67475AAC44A}" presName="linearProcess" presStyleCnt="0"/>
      <dgm:spPr/>
    </dgm:pt>
    <dgm:pt modelId="{7EF06401-DCB3-4DCE-B39E-BCA82C1EDF28}" type="pres">
      <dgm:prSet presAssocID="{27858E8C-9559-415A-A1B4-65E14FB30C00}" presName="tex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05594DB-568E-401A-BFB1-D938E5CA7EF1}" type="pres">
      <dgm:prSet presAssocID="{2225F316-7FD5-4EEC-A9A3-C322EDE53EE7}" presName="sibTrans" presStyleCnt="0"/>
      <dgm:spPr/>
    </dgm:pt>
    <dgm:pt modelId="{FFD3242A-56C4-431F-A86E-7842B4852E7C}" type="pres">
      <dgm:prSet presAssocID="{FF329921-FDA8-416E-BE20-63FAEDBFE10F}" presName="text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6E9509A-38F5-4C15-9C60-4DE6020945BA}" type="pres">
      <dgm:prSet presAssocID="{31D0EF43-A9FA-4509-BB97-060EBAB0AB22}" presName="sibTrans" presStyleCnt="0"/>
      <dgm:spPr/>
    </dgm:pt>
    <dgm:pt modelId="{84DE051A-7C74-4CFA-9B8F-D5A79A20F87C}" type="pres">
      <dgm:prSet presAssocID="{5ECA3FE1-88E7-4165-BCD2-72F63A851019}" presName="text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060D96AC-DB41-4500-A3C7-77D5F3D6C59A}" type="pres">
      <dgm:prSet presAssocID="{3EC01B1F-7062-45A5-A2EA-96F04D4FB2F6}" presName="sibTrans" presStyleCnt="0"/>
      <dgm:spPr/>
    </dgm:pt>
    <dgm:pt modelId="{DA5144CE-D5DC-4F03-A2E6-6C52F3516176}" type="pres">
      <dgm:prSet presAssocID="{35414042-D62F-4247-8C2A-1626C3C0649D}" presName="text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1C001665-B0B1-469E-A080-BCC7EEE1A6D9}" srcId="{7CE627BA-5F98-4B8F-A97C-C67475AAC44A}" destId="{27858E8C-9559-415A-A1B4-65E14FB30C00}" srcOrd="0" destOrd="0" parTransId="{0A3009A7-6CF3-4FE8-BC5D-CA4F7E16E237}" sibTransId="{2225F316-7FD5-4EEC-A9A3-C322EDE53EE7}"/>
    <dgm:cxn modelId="{67086C89-7DC3-0E4A-9844-9534476C554F}" type="presOf" srcId="{27858E8C-9559-415A-A1B4-65E14FB30C00}" destId="{7EF06401-DCB3-4DCE-B39E-BCA82C1EDF28}" srcOrd="0" destOrd="0" presId="urn:microsoft.com/office/officeart/2005/8/layout/hProcess9"/>
    <dgm:cxn modelId="{19A2BBBD-06FE-9745-BA3A-EE962036B969}" type="presOf" srcId="{7CE627BA-5F98-4B8F-A97C-C67475AAC44A}" destId="{3C7A2907-3705-4D64-B96A-D03C887049A4}" srcOrd="0" destOrd="0" presId="urn:microsoft.com/office/officeart/2005/8/layout/hProcess9"/>
    <dgm:cxn modelId="{74101575-04B3-4A6B-9BDB-2236CB3FF871}" srcId="{7CE627BA-5F98-4B8F-A97C-C67475AAC44A}" destId="{35414042-D62F-4247-8C2A-1626C3C0649D}" srcOrd="3" destOrd="0" parTransId="{69D379FE-636F-4368-AAA9-8F5E77C6E917}" sibTransId="{FEB1EA95-1DC0-4C1C-9CAE-22FBC6AFFBE8}"/>
    <dgm:cxn modelId="{6E8C39DA-7D93-A140-86C5-2DD39CA80975}" type="presOf" srcId="{FF329921-FDA8-416E-BE20-63FAEDBFE10F}" destId="{FFD3242A-56C4-431F-A86E-7842B4852E7C}" srcOrd="0" destOrd="0" presId="urn:microsoft.com/office/officeart/2005/8/layout/hProcess9"/>
    <dgm:cxn modelId="{8BFC1FA0-573F-4B79-8B51-FCE901723A72}" srcId="{7CE627BA-5F98-4B8F-A97C-C67475AAC44A}" destId="{FF329921-FDA8-416E-BE20-63FAEDBFE10F}" srcOrd="1" destOrd="0" parTransId="{A835D7FD-606D-4F05-BEF1-24D3EA81C014}" sibTransId="{31D0EF43-A9FA-4509-BB97-060EBAB0AB22}"/>
    <dgm:cxn modelId="{40F5DEF7-B888-A645-BEC2-29A4302AB89F}" type="presOf" srcId="{5ECA3FE1-88E7-4165-BCD2-72F63A851019}" destId="{84DE051A-7C74-4CFA-9B8F-D5A79A20F87C}" srcOrd="0" destOrd="0" presId="urn:microsoft.com/office/officeart/2005/8/layout/hProcess9"/>
    <dgm:cxn modelId="{7D6C0167-9C75-495A-A19B-018A362FA93C}" srcId="{7CE627BA-5F98-4B8F-A97C-C67475AAC44A}" destId="{5ECA3FE1-88E7-4165-BCD2-72F63A851019}" srcOrd="2" destOrd="0" parTransId="{404995E0-9707-408C-B3D7-EE9FE704149A}" sibTransId="{3EC01B1F-7062-45A5-A2EA-96F04D4FB2F6}"/>
    <dgm:cxn modelId="{780AB482-C4B2-7A4A-B970-FC64F8A8308A}" type="presOf" srcId="{35414042-D62F-4247-8C2A-1626C3C0649D}" destId="{DA5144CE-D5DC-4F03-A2E6-6C52F3516176}" srcOrd="0" destOrd="0" presId="urn:microsoft.com/office/officeart/2005/8/layout/hProcess9"/>
    <dgm:cxn modelId="{B87C9866-2E16-FE45-84E0-6CCE44927B0A}" type="presParOf" srcId="{3C7A2907-3705-4D64-B96A-D03C887049A4}" destId="{B6273467-CD22-42E9-A3C3-CEC4C3BEE447}" srcOrd="0" destOrd="0" presId="urn:microsoft.com/office/officeart/2005/8/layout/hProcess9"/>
    <dgm:cxn modelId="{23740113-6BA9-B842-9984-166695F4B497}" type="presParOf" srcId="{3C7A2907-3705-4D64-B96A-D03C887049A4}" destId="{4D672C5E-0DA7-4019-886E-2B2C221BADA8}" srcOrd="1" destOrd="0" presId="urn:microsoft.com/office/officeart/2005/8/layout/hProcess9"/>
    <dgm:cxn modelId="{5E9D9C27-1D64-4941-8CB9-2A2E91EF60AC}" type="presParOf" srcId="{4D672C5E-0DA7-4019-886E-2B2C221BADA8}" destId="{7EF06401-DCB3-4DCE-B39E-BCA82C1EDF28}" srcOrd="0" destOrd="0" presId="urn:microsoft.com/office/officeart/2005/8/layout/hProcess9"/>
    <dgm:cxn modelId="{F8FA98D0-6765-204A-B4C4-093C8CE8109F}" type="presParOf" srcId="{4D672C5E-0DA7-4019-886E-2B2C221BADA8}" destId="{F05594DB-568E-401A-BFB1-D938E5CA7EF1}" srcOrd="1" destOrd="0" presId="urn:microsoft.com/office/officeart/2005/8/layout/hProcess9"/>
    <dgm:cxn modelId="{960897C0-CC17-124A-833F-ABAB7419F4F8}" type="presParOf" srcId="{4D672C5E-0DA7-4019-886E-2B2C221BADA8}" destId="{FFD3242A-56C4-431F-A86E-7842B4852E7C}" srcOrd="2" destOrd="0" presId="urn:microsoft.com/office/officeart/2005/8/layout/hProcess9"/>
    <dgm:cxn modelId="{9C197AC7-5143-E648-8DEE-9B051E40D36A}" type="presParOf" srcId="{4D672C5E-0DA7-4019-886E-2B2C221BADA8}" destId="{D6E9509A-38F5-4C15-9C60-4DE6020945BA}" srcOrd="3" destOrd="0" presId="urn:microsoft.com/office/officeart/2005/8/layout/hProcess9"/>
    <dgm:cxn modelId="{4856BFB2-553F-674B-B4F0-60F06DD8B1CB}" type="presParOf" srcId="{4D672C5E-0DA7-4019-886E-2B2C221BADA8}" destId="{84DE051A-7C74-4CFA-9B8F-D5A79A20F87C}" srcOrd="4" destOrd="0" presId="urn:microsoft.com/office/officeart/2005/8/layout/hProcess9"/>
    <dgm:cxn modelId="{9F953446-945C-304A-97CB-FA2B4DF4BBA1}" type="presParOf" srcId="{4D672C5E-0DA7-4019-886E-2B2C221BADA8}" destId="{060D96AC-DB41-4500-A3C7-77D5F3D6C59A}" srcOrd="5" destOrd="0" presId="urn:microsoft.com/office/officeart/2005/8/layout/hProcess9"/>
    <dgm:cxn modelId="{6E675D66-F39A-A34D-967B-843ED4DF7C56}" type="presParOf" srcId="{4D672C5E-0DA7-4019-886E-2B2C221BADA8}" destId="{DA5144CE-D5DC-4F03-A2E6-6C52F3516176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E09760D-5540-C845-8C7F-75E5548491A5}" type="doc">
      <dgm:prSet loTypeId="urn:microsoft.com/office/officeart/2005/8/layout/hierarchy1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924422B1-2C6B-054F-99C1-DD942848B976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87AE370F-6A8E-9B4F-AD4C-E274B97C323B}" type="parTrans" cxnId="{485BAF1B-5216-1046-8117-28582321FABF}">
      <dgm:prSet/>
      <dgm:spPr/>
      <dgm:t>
        <a:bodyPr/>
        <a:lstStyle/>
        <a:p>
          <a:endParaRPr lang="it-IT"/>
        </a:p>
      </dgm:t>
    </dgm:pt>
    <dgm:pt modelId="{4D178371-FFB3-D342-BF72-446FC5373A5B}" type="sibTrans" cxnId="{485BAF1B-5216-1046-8117-28582321FABF}">
      <dgm:prSet/>
      <dgm:spPr/>
      <dgm:t>
        <a:bodyPr/>
        <a:lstStyle/>
        <a:p>
          <a:endParaRPr lang="it-IT"/>
        </a:p>
      </dgm:t>
    </dgm:pt>
    <dgm:pt modelId="{1CE01F19-97E1-084A-B29F-75005FB31AFC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7CC99660-0126-3B49-9A55-480E9358B052}" type="parTrans" cxnId="{97FA1653-CD1E-7441-AACE-BAD96F520D6D}">
      <dgm:prSet/>
      <dgm:spPr/>
      <dgm:t>
        <a:bodyPr/>
        <a:lstStyle/>
        <a:p>
          <a:endParaRPr lang="it-IT"/>
        </a:p>
      </dgm:t>
    </dgm:pt>
    <dgm:pt modelId="{8EE4B848-B584-A34D-8FDE-64C20929C6D3}" type="sibTrans" cxnId="{97FA1653-CD1E-7441-AACE-BAD96F520D6D}">
      <dgm:prSet/>
      <dgm:spPr/>
      <dgm:t>
        <a:bodyPr/>
        <a:lstStyle/>
        <a:p>
          <a:endParaRPr lang="it-IT"/>
        </a:p>
      </dgm:t>
    </dgm:pt>
    <dgm:pt modelId="{D4FBB895-DAE7-EE48-93BC-CFFC237878E6}">
      <dgm:prSet phldrT="[Testo]"/>
      <dgm:spPr/>
      <dgm:t>
        <a:bodyPr/>
        <a:lstStyle/>
        <a:p>
          <a:endParaRPr lang="it-IT" dirty="0"/>
        </a:p>
      </dgm:t>
    </dgm:pt>
    <dgm:pt modelId="{F6E3E429-E42E-8942-A4BC-147625833811}" type="parTrans" cxnId="{5CD657DE-813A-B649-AB06-7B1D78EA8E9A}">
      <dgm:prSet/>
      <dgm:spPr/>
      <dgm:t>
        <a:bodyPr/>
        <a:lstStyle/>
        <a:p>
          <a:endParaRPr lang="it-IT"/>
        </a:p>
      </dgm:t>
    </dgm:pt>
    <dgm:pt modelId="{3EB8368A-BD7B-2D4C-BCF4-41BF5713BDEC}" type="sibTrans" cxnId="{5CD657DE-813A-B649-AB06-7B1D78EA8E9A}">
      <dgm:prSet/>
      <dgm:spPr/>
      <dgm:t>
        <a:bodyPr/>
        <a:lstStyle/>
        <a:p>
          <a:endParaRPr lang="it-IT"/>
        </a:p>
      </dgm:t>
    </dgm:pt>
    <dgm:pt modelId="{07CAEC64-F61D-F14A-B4E5-88F7BDA97A56}">
      <dgm:prSet phldrT="[Testo]"/>
      <dgm:spPr/>
      <dgm:t>
        <a:bodyPr/>
        <a:lstStyle/>
        <a:p>
          <a:endParaRPr lang="it-IT" dirty="0"/>
        </a:p>
      </dgm:t>
    </dgm:pt>
    <dgm:pt modelId="{FC6D00AB-EAE2-B543-B783-1B3A5348D426}" type="parTrans" cxnId="{D8C25CED-CC41-DF42-8849-F614FC199D57}">
      <dgm:prSet/>
      <dgm:spPr/>
      <dgm:t>
        <a:bodyPr/>
        <a:lstStyle/>
        <a:p>
          <a:endParaRPr lang="it-IT"/>
        </a:p>
      </dgm:t>
    </dgm:pt>
    <dgm:pt modelId="{C0C0A336-F1A4-D345-8845-02A8E8A1C43B}" type="sibTrans" cxnId="{D8C25CED-CC41-DF42-8849-F614FC199D57}">
      <dgm:prSet/>
      <dgm:spPr/>
      <dgm:t>
        <a:bodyPr/>
        <a:lstStyle/>
        <a:p>
          <a:endParaRPr lang="it-IT"/>
        </a:p>
      </dgm:t>
    </dgm:pt>
    <dgm:pt modelId="{B8333932-EE74-FD46-BB30-920BE139A5DD}">
      <dgm:prSet phldrT="[Testo]"/>
      <dgm:spPr/>
      <dgm:t>
        <a:bodyPr/>
        <a:lstStyle/>
        <a:p>
          <a:endParaRPr lang="it-IT" dirty="0"/>
        </a:p>
      </dgm:t>
    </dgm:pt>
    <dgm:pt modelId="{5626724F-6499-2A4B-AA5E-E1965A82BC0A}" type="parTrans" cxnId="{35ED5AAB-AF3C-ED4E-9A8D-1CE462C7FF26}">
      <dgm:prSet/>
      <dgm:spPr/>
      <dgm:t>
        <a:bodyPr/>
        <a:lstStyle/>
        <a:p>
          <a:endParaRPr lang="it-IT"/>
        </a:p>
      </dgm:t>
    </dgm:pt>
    <dgm:pt modelId="{645D00E4-8369-8347-8EFA-A53D5227D3B8}" type="sibTrans" cxnId="{35ED5AAB-AF3C-ED4E-9A8D-1CE462C7FF26}">
      <dgm:prSet/>
      <dgm:spPr/>
      <dgm:t>
        <a:bodyPr/>
        <a:lstStyle/>
        <a:p>
          <a:endParaRPr lang="it-IT"/>
        </a:p>
      </dgm:t>
    </dgm:pt>
    <dgm:pt modelId="{A7252BDE-9D16-3744-8835-170614588E5E}">
      <dgm:prSet phldrT="[Testo]"/>
      <dgm:spPr/>
      <dgm:t>
        <a:bodyPr/>
        <a:lstStyle/>
        <a:p>
          <a:endParaRPr lang="it-IT" dirty="0"/>
        </a:p>
      </dgm:t>
    </dgm:pt>
    <dgm:pt modelId="{03E9D97A-59CF-0E47-8FE0-9E38DCBCDCE3}" type="parTrans" cxnId="{84313EA2-DED4-484E-B355-5DE9867A4806}">
      <dgm:prSet/>
      <dgm:spPr/>
      <dgm:t>
        <a:bodyPr/>
        <a:lstStyle/>
        <a:p>
          <a:endParaRPr lang="it-IT"/>
        </a:p>
      </dgm:t>
    </dgm:pt>
    <dgm:pt modelId="{F1A1713E-46C2-F44D-8716-5398124134D6}" type="sibTrans" cxnId="{84313EA2-DED4-484E-B355-5DE9867A4806}">
      <dgm:prSet/>
      <dgm:spPr/>
      <dgm:t>
        <a:bodyPr/>
        <a:lstStyle/>
        <a:p>
          <a:endParaRPr lang="it-IT"/>
        </a:p>
      </dgm:t>
    </dgm:pt>
    <dgm:pt modelId="{6EA9621F-2EE6-6D42-9194-B8AAD3131C78}">
      <dgm:prSet phldrT="[Testo]"/>
      <dgm:spPr/>
      <dgm:t>
        <a:bodyPr/>
        <a:lstStyle/>
        <a:p>
          <a:endParaRPr lang="it-IT" dirty="0"/>
        </a:p>
      </dgm:t>
    </dgm:pt>
    <dgm:pt modelId="{F9F884EA-94A8-D04D-8DC8-15F7C0E4C43F}" type="parTrans" cxnId="{5F6346D6-8301-0F4F-9689-8540290F916B}">
      <dgm:prSet/>
      <dgm:spPr/>
      <dgm:t>
        <a:bodyPr/>
        <a:lstStyle/>
        <a:p>
          <a:endParaRPr lang="it-IT"/>
        </a:p>
      </dgm:t>
    </dgm:pt>
    <dgm:pt modelId="{936A78CB-82F5-CF4A-A85D-72B6F917D0C9}" type="sibTrans" cxnId="{5F6346D6-8301-0F4F-9689-8540290F916B}">
      <dgm:prSet/>
      <dgm:spPr/>
      <dgm:t>
        <a:bodyPr/>
        <a:lstStyle/>
        <a:p>
          <a:endParaRPr lang="it-IT"/>
        </a:p>
      </dgm:t>
    </dgm:pt>
    <dgm:pt modelId="{F6378306-6426-3349-9F60-A5B38B0745ED}">
      <dgm:prSet phldrT="[Testo]"/>
      <dgm:spPr/>
      <dgm:t>
        <a:bodyPr/>
        <a:lstStyle/>
        <a:p>
          <a:endParaRPr lang="it-IT" dirty="0"/>
        </a:p>
      </dgm:t>
    </dgm:pt>
    <dgm:pt modelId="{94A15882-3398-9B45-A402-FE7F3384B1D8}" type="parTrans" cxnId="{D36C3078-A3BB-394B-A622-9E61919E3C81}">
      <dgm:prSet/>
      <dgm:spPr/>
      <dgm:t>
        <a:bodyPr/>
        <a:lstStyle/>
        <a:p>
          <a:endParaRPr lang="it-IT"/>
        </a:p>
      </dgm:t>
    </dgm:pt>
    <dgm:pt modelId="{031578CD-CDAD-914E-A2CF-632E63F39504}" type="sibTrans" cxnId="{D36C3078-A3BB-394B-A622-9E61919E3C81}">
      <dgm:prSet/>
      <dgm:spPr/>
      <dgm:t>
        <a:bodyPr/>
        <a:lstStyle/>
        <a:p>
          <a:endParaRPr lang="it-IT"/>
        </a:p>
      </dgm:t>
    </dgm:pt>
    <dgm:pt modelId="{7158FBA0-06FA-D64E-865E-93CF7F8A7356}">
      <dgm:prSet phldrT="[Testo]"/>
      <dgm:spPr/>
      <dgm:t>
        <a:bodyPr/>
        <a:lstStyle/>
        <a:p>
          <a:endParaRPr lang="it-IT" dirty="0"/>
        </a:p>
      </dgm:t>
    </dgm:pt>
    <dgm:pt modelId="{77E3A09E-5F16-A345-B2BC-1E6F53CEDB80}" type="parTrans" cxnId="{FB111DAC-D4BA-7748-BCC0-24226F9582DD}">
      <dgm:prSet/>
      <dgm:spPr/>
      <dgm:t>
        <a:bodyPr/>
        <a:lstStyle/>
        <a:p>
          <a:endParaRPr lang="it-IT"/>
        </a:p>
      </dgm:t>
    </dgm:pt>
    <dgm:pt modelId="{722619AC-CEA7-6A4C-9198-133AF77C68F3}" type="sibTrans" cxnId="{FB111DAC-D4BA-7748-BCC0-24226F9582DD}">
      <dgm:prSet/>
      <dgm:spPr/>
      <dgm:t>
        <a:bodyPr/>
        <a:lstStyle/>
        <a:p>
          <a:endParaRPr lang="it-IT"/>
        </a:p>
      </dgm:t>
    </dgm:pt>
    <dgm:pt modelId="{06A40203-50A7-1A47-A66F-5E02F4C2C3AD}">
      <dgm:prSet phldrT="[Testo]"/>
      <dgm:spPr/>
      <dgm:t>
        <a:bodyPr/>
        <a:lstStyle/>
        <a:p>
          <a:endParaRPr lang="it-IT" dirty="0"/>
        </a:p>
      </dgm:t>
    </dgm:pt>
    <dgm:pt modelId="{D6FF6470-FFBA-B24F-BD35-B1271BCAE778}" type="parTrans" cxnId="{BE2EAB60-44FE-4B45-BA28-0DA6ECEF7125}">
      <dgm:prSet/>
      <dgm:spPr/>
      <dgm:t>
        <a:bodyPr/>
        <a:lstStyle/>
        <a:p>
          <a:endParaRPr lang="it-IT"/>
        </a:p>
      </dgm:t>
    </dgm:pt>
    <dgm:pt modelId="{0D10005B-6F6F-9340-AB46-F15A4000C917}" type="sibTrans" cxnId="{BE2EAB60-44FE-4B45-BA28-0DA6ECEF7125}">
      <dgm:prSet/>
      <dgm:spPr/>
      <dgm:t>
        <a:bodyPr/>
        <a:lstStyle/>
        <a:p>
          <a:endParaRPr lang="it-IT"/>
        </a:p>
      </dgm:t>
    </dgm:pt>
    <dgm:pt modelId="{9DCCF369-2924-8249-B490-46D71EF4A0A9}">
      <dgm:prSet phldrT="[Testo]"/>
      <dgm:spPr/>
      <dgm:t>
        <a:bodyPr/>
        <a:lstStyle/>
        <a:p>
          <a:endParaRPr lang="it-IT" dirty="0"/>
        </a:p>
      </dgm:t>
    </dgm:pt>
    <dgm:pt modelId="{4982AD80-06C0-EB47-9D60-78AEDF07E38E}" type="parTrans" cxnId="{8286D39B-1946-7042-B1E9-44AF72A6AF10}">
      <dgm:prSet/>
      <dgm:spPr/>
      <dgm:t>
        <a:bodyPr/>
        <a:lstStyle/>
        <a:p>
          <a:endParaRPr lang="it-IT"/>
        </a:p>
      </dgm:t>
    </dgm:pt>
    <dgm:pt modelId="{5FF98440-0DC7-A249-9DF8-B2A7031A1406}" type="sibTrans" cxnId="{8286D39B-1946-7042-B1E9-44AF72A6AF10}">
      <dgm:prSet/>
      <dgm:spPr/>
      <dgm:t>
        <a:bodyPr/>
        <a:lstStyle/>
        <a:p>
          <a:endParaRPr lang="it-IT"/>
        </a:p>
      </dgm:t>
    </dgm:pt>
    <dgm:pt modelId="{1A2526CB-1B1B-C442-B53C-21D10CEB8D94}">
      <dgm:prSet phldrT="[Testo]"/>
      <dgm:spPr/>
      <dgm:t>
        <a:bodyPr/>
        <a:lstStyle/>
        <a:p>
          <a:endParaRPr lang="it-IT" dirty="0"/>
        </a:p>
      </dgm:t>
    </dgm:pt>
    <dgm:pt modelId="{7C86BB4C-6A77-094E-AF71-1711CA6F92F7}" type="parTrans" cxnId="{7E70EC52-BB32-AC4C-8461-5B3C06DD9171}">
      <dgm:prSet/>
      <dgm:spPr/>
      <dgm:t>
        <a:bodyPr/>
        <a:lstStyle/>
        <a:p>
          <a:endParaRPr lang="it-IT"/>
        </a:p>
      </dgm:t>
    </dgm:pt>
    <dgm:pt modelId="{8C85F337-0223-E046-90E1-F633D40E3765}" type="sibTrans" cxnId="{7E70EC52-BB32-AC4C-8461-5B3C06DD9171}">
      <dgm:prSet/>
      <dgm:spPr/>
      <dgm:t>
        <a:bodyPr/>
        <a:lstStyle/>
        <a:p>
          <a:endParaRPr lang="it-IT"/>
        </a:p>
      </dgm:t>
    </dgm:pt>
    <dgm:pt modelId="{A25C4ACB-FCE4-BC47-BC6B-A71C25249472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186D59AE-FC5D-2B49-9568-F91FD0497ED9}" type="sibTrans" cxnId="{27DCAE5B-8215-6443-80E0-D540C872DE89}">
      <dgm:prSet/>
      <dgm:spPr/>
      <dgm:t>
        <a:bodyPr/>
        <a:lstStyle/>
        <a:p>
          <a:endParaRPr lang="it-IT"/>
        </a:p>
      </dgm:t>
    </dgm:pt>
    <dgm:pt modelId="{0B007A73-777E-D641-AA7F-48D176C6E1B6}" type="parTrans" cxnId="{27DCAE5B-8215-6443-80E0-D540C872DE89}">
      <dgm:prSet/>
      <dgm:spPr/>
      <dgm:t>
        <a:bodyPr/>
        <a:lstStyle/>
        <a:p>
          <a:endParaRPr lang="it-IT"/>
        </a:p>
      </dgm:t>
    </dgm:pt>
    <dgm:pt modelId="{5EB88AEB-DB08-9143-A970-EEE47F9B0897}" type="pres">
      <dgm:prSet presAssocID="{7E09760D-5540-C845-8C7F-75E5548491A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t-IT"/>
        </a:p>
      </dgm:t>
    </dgm:pt>
    <dgm:pt modelId="{A6CA5013-754A-F44D-802D-0DE115BEFDAD}" type="pres">
      <dgm:prSet presAssocID="{924422B1-2C6B-054F-99C1-DD942848B976}" presName="hierRoot1" presStyleCnt="0"/>
      <dgm:spPr/>
    </dgm:pt>
    <dgm:pt modelId="{DB222CE0-3863-BF40-9C1B-1FFEC9AF8A32}" type="pres">
      <dgm:prSet presAssocID="{924422B1-2C6B-054F-99C1-DD942848B976}" presName="composite" presStyleCnt="0"/>
      <dgm:spPr/>
    </dgm:pt>
    <dgm:pt modelId="{718C2219-A984-E746-A40E-23886821D41E}" type="pres">
      <dgm:prSet presAssocID="{924422B1-2C6B-054F-99C1-DD942848B976}" presName="background" presStyleLbl="node0" presStyleIdx="0" presStyleCnt="1"/>
      <dgm:spPr/>
    </dgm:pt>
    <dgm:pt modelId="{39C4812F-3598-214F-A8FB-2797FF6F1794}" type="pres">
      <dgm:prSet presAssocID="{924422B1-2C6B-054F-99C1-DD942848B976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AD9D442-903A-524D-A946-1B380D48CBF8}" type="pres">
      <dgm:prSet presAssocID="{924422B1-2C6B-054F-99C1-DD942848B976}" presName="hierChild2" presStyleCnt="0"/>
      <dgm:spPr/>
    </dgm:pt>
    <dgm:pt modelId="{1AE2FABE-8D56-5D43-A663-DEF620B6A300}" type="pres">
      <dgm:prSet presAssocID="{0B007A73-777E-D641-AA7F-48D176C6E1B6}" presName="Name10" presStyleLbl="parChTrans1D2" presStyleIdx="0" presStyleCnt="2"/>
      <dgm:spPr/>
      <dgm:t>
        <a:bodyPr/>
        <a:lstStyle/>
        <a:p>
          <a:endParaRPr lang="it-IT"/>
        </a:p>
      </dgm:t>
    </dgm:pt>
    <dgm:pt modelId="{3F825FBD-839C-EE49-B91A-2242D099CF1B}" type="pres">
      <dgm:prSet presAssocID="{A25C4ACB-FCE4-BC47-BC6B-A71C25249472}" presName="hierRoot2" presStyleCnt="0"/>
      <dgm:spPr/>
    </dgm:pt>
    <dgm:pt modelId="{7B89EF63-0D05-B642-B74B-3366A6BA5B27}" type="pres">
      <dgm:prSet presAssocID="{A25C4ACB-FCE4-BC47-BC6B-A71C25249472}" presName="composite2" presStyleCnt="0"/>
      <dgm:spPr/>
    </dgm:pt>
    <dgm:pt modelId="{48FD3A90-B7F4-E44C-A4C2-063704658490}" type="pres">
      <dgm:prSet presAssocID="{A25C4ACB-FCE4-BC47-BC6B-A71C25249472}" presName="background2" presStyleLbl="node2" presStyleIdx="0" presStyleCnt="2"/>
      <dgm:spPr/>
    </dgm:pt>
    <dgm:pt modelId="{00075A76-D4C6-574D-BAEB-DE6E98907A31}" type="pres">
      <dgm:prSet presAssocID="{A25C4ACB-FCE4-BC47-BC6B-A71C25249472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080EF59-F53C-0A4F-B130-86CDEB575673}" type="pres">
      <dgm:prSet presAssocID="{A25C4ACB-FCE4-BC47-BC6B-A71C25249472}" presName="hierChild3" presStyleCnt="0"/>
      <dgm:spPr/>
    </dgm:pt>
    <dgm:pt modelId="{319C9B44-DD84-C94D-B392-8A550F044134}" type="pres">
      <dgm:prSet presAssocID="{7CC99660-0126-3B49-9A55-480E9358B052}" presName="Name17" presStyleLbl="parChTrans1D3" presStyleIdx="0" presStyleCnt="4"/>
      <dgm:spPr/>
      <dgm:t>
        <a:bodyPr/>
        <a:lstStyle/>
        <a:p>
          <a:endParaRPr lang="it-IT"/>
        </a:p>
      </dgm:t>
    </dgm:pt>
    <dgm:pt modelId="{20312CD3-7483-984E-A9F2-74503EAB39EE}" type="pres">
      <dgm:prSet presAssocID="{1CE01F19-97E1-084A-B29F-75005FB31AFC}" presName="hierRoot3" presStyleCnt="0"/>
      <dgm:spPr/>
    </dgm:pt>
    <dgm:pt modelId="{AD95C645-09B0-424C-8987-52B1AACAD73D}" type="pres">
      <dgm:prSet presAssocID="{1CE01F19-97E1-084A-B29F-75005FB31AFC}" presName="composite3" presStyleCnt="0"/>
      <dgm:spPr/>
    </dgm:pt>
    <dgm:pt modelId="{1ED7C65E-1D3B-6345-B3CC-B2F5CCB9533D}" type="pres">
      <dgm:prSet presAssocID="{1CE01F19-97E1-084A-B29F-75005FB31AFC}" presName="background3" presStyleLbl="node3" presStyleIdx="0" presStyleCnt="4"/>
      <dgm:spPr/>
    </dgm:pt>
    <dgm:pt modelId="{47D30D24-E455-3549-A4CC-5E1FD484A4EA}" type="pres">
      <dgm:prSet presAssocID="{1CE01F19-97E1-084A-B29F-75005FB31AFC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8893E42-7886-E643-9B3B-5DDE43307BE0}" type="pres">
      <dgm:prSet presAssocID="{1CE01F19-97E1-084A-B29F-75005FB31AFC}" presName="hierChild4" presStyleCnt="0"/>
      <dgm:spPr/>
    </dgm:pt>
    <dgm:pt modelId="{2511ADF2-5D54-504D-995D-02149F0E8D5D}" type="pres">
      <dgm:prSet presAssocID="{4982AD80-06C0-EB47-9D60-78AEDF07E38E}" presName="Name23" presStyleLbl="parChTrans1D4" presStyleIdx="0" presStyleCnt="6"/>
      <dgm:spPr/>
      <dgm:t>
        <a:bodyPr/>
        <a:lstStyle/>
        <a:p>
          <a:endParaRPr lang="it-IT"/>
        </a:p>
      </dgm:t>
    </dgm:pt>
    <dgm:pt modelId="{8890CCC1-65D8-D248-A9B2-C9A6641F24AA}" type="pres">
      <dgm:prSet presAssocID="{9DCCF369-2924-8249-B490-46D71EF4A0A9}" presName="hierRoot4" presStyleCnt="0"/>
      <dgm:spPr/>
    </dgm:pt>
    <dgm:pt modelId="{B83ACE29-BDED-9D4F-875A-24D175DF9367}" type="pres">
      <dgm:prSet presAssocID="{9DCCF369-2924-8249-B490-46D71EF4A0A9}" presName="composite4" presStyleCnt="0"/>
      <dgm:spPr/>
    </dgm:pt>
    <dgm:pt modelId="{5A931F0C-EC0A-AA4B-878A-739A557124CF}" type="pres">
      <dgm:prSet presAssocID="{9DCCF369-2924-8249-B490-46D71EF4A0A9}" presName="background4" presStyleLbl="node4" presStyleIdx="0" presStyleCnt="6"/>
      <dgm:spPr/>
    </dgm:pt>
    <dgm:pt modelId="{3FB3025D-E928-9949-B8E0-8FD54688D26E}" type="pres">
      <dgm:prSet presAssocID="{9DCCF369-2924-8249-B490-46D71EF4A0A9}" presName="text4" presStyleLbl="fgAcc4" presStyleIdx="0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C107ABD-6927-404F-9CCD-0CC5DD9F6408}" type="pres">
      <dgm:prSet presAssocID="{9DCCF369-2924-8249-B490-46D71EF4A0A9}" presName="hierChild5" presStyleCnt="0"/>
      <dgm:spPr/>
    </dgm:pt>
    <dgm:pt modelId="{C7807359-D819-3743-8264-E768B451B89E}" type="pres">
      <dgm:prSet presAssocID="{7C86BB4C-6A77-094E-AF71-1711CA6F92F7}" presName="Name23" presStyleLbl="parChTrans1D4" presStyleIdx="1" presStyleCnt="6"/>
      <dgm:spPr/>
      <dgm:t>
        <a:bodyPr/>
        <a:lstStyle/>
        <a:p>
          <a:endParaRPr lang="it-IT"/>
        </a:p>
      </dgm:t>
    </dgm:pt>
    <dgm:pt modelId="{130FE8D5-1CA2-034D-BE7C-659ABD4542F5}" type="pres">
      <dgm:prSet presAssocID="{1A2526CB-1B1B-C442-B53C-21D10CEB8D94}" presName="hierRoot4" presStyleCnt="0"/>
      <dgm:spPr/>
    </dgm:pt>
    <dgm:pt modelId="{2E524C50-1572-E344-9AEC-B668F3678ED9}" type="pres">
      <dgm:prSet presAssocID="{1A2526CB-1B1B-C442-B53C-21D10CEB8D94}" presName="composite4" presStyleCnt="0"/>
      <dgm:spPr/>
    </dgm:pt>
    <dgm:pt modelId="{BC588244-F1F1-3343-9F40-77D35F97E7BA}" type="pres">
      <dgm:prSet presAssocID="{1A2526CB-1B1B-C442-B53C-21D10CEB8D94}" presName="background4" presStyleLbl="node4" presStyleIdx="1" presStyleCnt="6"/>
      <dgm:spPr/>
    </dgm:pt>
    <dgm:pt modelId="{4AF6A7D0-01B4-6E4F-9FBC-05165F129E07}" type="pres">
      <dgm:prSet presAssocID="{1A2526CB-1B1B-C442-B53C-21D10CEB8D94}" presName="text4" presStyleLbl="fgAcc4" presStyleIdx="1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D3ADFDD-573B-4A47-A293-DB4CBF84158C}" type="pres">
      <dgm:prSet presAssocID="{1A2526CB-1B1B-C442-B53C-21D10CEB8D94}" presName="hierChild5" presStyleCnt="0"/>
      <dgm:spPr/>
    </dgm:pt>
    <dgm:pt modelId="{1A5F8815-7942-8D4D-993C-5400046A818D}" type="pres">
      <dgm:prSet presAssocID="{F6E3E429-E42E-8942-A4BC-147625833811}" presName="Name17" presStyleLbl="parChTrans1D3" presStyleIdx="1" presStyleCnt="4"/>
      <dgm:spPr/>
      <dgm:t>
        <a:bodyPr/>
        <a:lstStyle/>
        <a:p>
          <a:endParaRPr lang="it-IT"/>
        </a:p>
      </dgm:t>
    </dgm:pt>
    <dgm:pt modelId="{0C5A60C7-330F-5B46-AB89-B60A4E7558A2}" type="pres">
      <dgm:prSet presAssocID="{D4FBB895-DAE7-EE48-93BC-CFFC237878E6}" presName="hierRoot3" presStyleCnt="0"/>
      <dgm:spPr/>
    </dgm:pt>
    <dgm:pt modelId="{7228C52B-D112-4D4D-B817-1A03EA87FEB9}" type="pres">
      <dgm:prSet presAssocID="{D4FBB895-DAE7-EE48-93BC-CFFC237878E6}" presName="composite3" presStyleCnt="0"/>
      <dgm:spPr/>
    </dgm:pt>
    <dgm:pt modelId="{769C379D-4670-0845-B264-E1292A25D346}" type="pres">
      <dgm:prSet presAssocID="{D4FBB895-DAE7-EE48-93BC-CFFC237878E6}" presName="background3" presStyleLbl="node3" presStyleIdx="1" presStyleCnt="4"/>
      <dgm:spPr/>
    </dgm:pt>
    <dgm:pt modelId="{F5E14009-B592-5F45-86FE-F0F4AD703847}" type="pres">
      <dgm:prSet presAssocID="{D4FBB895-DAE7-EE48-93BC-CFFC237878E6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F9E9F14-41A0-BB47-B033-BF2638E4EC61}" type="pres">
      <dgm:prSet presAssocID="{D4FBB895-DAE7-EE48-93BC-CFFC237878E6}" presName="hierChild4" presStyleCnt="0"/>
      <dgm:spPr/>
    </dgm:pt>
    <dgm:pt modelId="{A3BDC22C-9592-0D4C-A78C-1CEEA151B774}" type="pres">
      <dgm:prSet presAssocID="{FC6D00AB-EAE2-B543-B783-1B3A5348D426}" presName="Name10" presStyleLbl="parChTrans1D2" presStyleIdx="1" presStyleCnt="2"/>
      <dgm:spPr/>
      <dgm:t>
        <a:bodyPr/>
        <a:lstStyle/>
        <a:p>
          <a:endParaRPr lang="it-IT"/>
        </a:p>
      </dgm:t>
    </dgm:pt>
    <dgm:pt modelId="{6B4CDDD0-ABC5-0D49-A959-349978FD7559}" type="pres">
      <dgm:prSet presAssocID="{07CAEC64-F61D-F14A-B4E5-88F7BDA97A56}" presName="hierRoot2" presStyleCnt="0"/>
      <dgm:spPr/>
    </dgm:pt>
    <dgm:pt modelId="{39D24FE0-CB90-7A4A-B5B1-29CD1BFCDE92}" type="pres">
      <dgm:prSet presAssocID="{07CAEC64-F61D-F14A-B4E5-88F7BDA97A56}" presName="composite2" presStyleCnt="0"/>
      <dgm:spPr/>
    </dgm:pt>
    <dgm:pt modelId="{D52591C3-2AD8-D242-B8DE-C967B55E2170}" type="pres">
      <dgm:prSet presAssocID="{07CAEC64-F61D-F14A-B4E5-88F7BDA97A56}" presName="background2" presStyleLbl="node2" presStyleIdx="1" presStyleCnt="2"/>
      <dgm:spPr/>
    </dgm:pt>
    <dgm:pt modelId="{5F2179F5-EA94-6445-A397-02C295C02426}" type="pres">
      <dgm:prSet presAssocID="{07CAEC64-F61D-F14A-B4E5-88F7BDA97A56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01BC221-5B0E-484F-9716-0F0559F88EA3}" type="pres">
      <dgm:prSet presAssocID="{07CAEC64-F61D-F14A-B4E5-88F7BDA97A56}" presName="hierChild3" presStyleCnt="0"/>
      <dgm:spPr/>
    </dgm:pt>
    <dgm:pt modelId="{3078BCF6-3D25-EA46-9DBA-1914D8332125}" type="pres">
      <dgm:prSet presAssocID="{5626724F-6499-2A4B-AA5E-E1965A82BC0A}" presName="Name17" presStyleLbl="parChTrans1D3" presStyleIdx="2" presStyleCnt="4"/>
      <dgm:spPr/>
      <dgm:t>
        <a:bodyPr/>
        <a:lstStyle/>
        <a:p>
          <a:endParaRPr lang="it-IT"/>
        </a:p>
      </dgm:t>
    </dgm:pt>
    <dgm:pt modelId="{2F9895E5-9FD9-304F-B6C8-F510C8B0FFC0}" type="pres">
      <dgm:prSet presAssocID="{B8333932-EE74-FD46-BB30-920BE139A5DD}" presName="hierRoot3" presStyleCnt="0"/>
      <dgm:spPr/>
    </dgm:pt>
    <dgm:pt modelId="{9B20D9A5-1832-B24D-8F0D-E1C705EBD527}" type="pres">
      <dgm:prSet presAssocID="{B8333932-EE74-FD46-BB30-920BE139A5DD}" presName="composite3" presStyleCnt="0"/>
      <dgm:spPr/>
    </dgm:pt>
    <dgm:pt modelId="{3BD3F823-806B-1845-8FAF-0DC75FD46A2C}" type="pres">
      <dgm:prSet presAssocID="{B8333932-EE74-FD46-BB30-920BE139A5DD}" presName="background3" presStyleLbl="node3" presStyleIdx="2" presStyleCnt="4"/>
      <dgm:spPr/>
    </dgm:pt>
    <dgm:pt modelId="{B2D9A090-7CB8-A840-9034-6341D24922CF}" type="pres">
      <dgm:prSet presAssocID="{B8333932-EE74-FD46-BB30-920BE139A5DD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CF6B3A3-1E8D-A343-BA08-F85DE9C9B2E5}" type="pres">
      <dgm:prSet presAssocID="{B8333932-EE74-FD46-BB30-920BE139A5DD}" presName="hierChild4" presStyleCnt="0"/>
      <dgm:spPr/>
    </dgm:pt>
    <dgm:pt modelId="{2D4C364F-133F-D149-A589-46596C288F94}" type="pres">
      <dgm:prSet presAssocID="{03E9D97A-59CF-0E47-8FE0-9E38DCBCDCE3}" presName="Name17" presStyleLbl="parChTrans1D3" presStyleIdx="3" presStyleCnt="4"/>
      <dgm:spPr/>
      <dgm:t>
        <a:bodyPr/>
        <a:lstStyle/>
        <a:p>
          <a:endParaRPr lang="it-IT"/>
        </a:p>
      </dgm:t>
    </dgm:pt>
    <dgm:pt modelId="{1E5D0D4D-BA2E-D44E-9FE3-E0BCFC3E93CE}" type="pres">
      <dgm:prSet presAssocID="{A7252BDE-9D16-3744-8835-170614588E5E}" presName="hierRoot3" presStyleCnt="0"/>
      <dgm:spPr/>
    </dgm:pt>
    <dgm:pt modelId="{7564CE4C-FBF9-BF43-8DB3-96124E030FB7}" type="pres">
      <dgm:prSet presAssocID="{A7252BDE-9D16-3744-8835-170614588E5E}" presName="composite3" presStyleCnt="0"/>
      <dgm:spPr/>
    </dgm:pt>
    <dgm:pt modelId="{400D8C19-5278-0D41-938C-C7995F85DA3D}" type="pres">
      <dgm:prSet presAssocID="{A7252BDE-9D16-3744-8835-170614588E5E}" presName="background3" presStyleLbl="node3" presStyleIdx="3" presStyleCnt="4"/>
      <dgm:spPr/>
    </dgm:pt>
    <dgm:pt modelId="{4AFE2D7E-5A4B-4944-A38B-E29B9386A7B7}" type="pres">
      <dgm:prSet presAssocID="{A7252BDE-9D16-3744-8835-170614588E5E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86503800-5709-F549-A9EA-36A9CA94EC0E}" type="pres">
      <dgm:prSet presAssocID="{A7252BDE-9D16-3744-8835-170614588E5E}" presName="hierChild4" presStyleCnt="0"/>
      <dgm:spPr/>
    </dgm:pt>
    <dgm:pt modelId="{617AAA17-03E0-9F4B-9D55-BA3A95EED8D7}" type="pres">
      <dgm:prSet presAssocID="{F9F884EA-94A8-D04D-8DC8-15F7C0E4C43F}" presName="Name23" presStyleLbl="parChTrans1D4" presStyleIdx="2" presStyleCnt="6"/>
      <dgm:spPr/>
      <dgm:t>
        <a:bodyPr/>
        <a:lstStyle/>
        <a:p>
          <a:endParaRPr lang="it-IT"/>
        </a:p>
      </dgm:t>
    </dgm:pt>
    <dgm:pt modelId="{C6BB15D1-6EAC-D34C-80C5-42C390C627A3}" type="pres">
      <dgm:prSet presAssocID="{6EA9621F-2EE6-6D42-9194-B8AAD3131C78}" presName="hierRoot4" presStyleCnt="0"/>
      <dgm:spPr/>
    </dgm:pt>
    <dgm:pt modelId="{3F8FA3C7-4B9C-7145-B0DC-42FC0BF1156C}" type="pres">
      <dgm:prSet presAssocID="{6EA9621F-2EE6-6D42-9194-B8AAD3131C78}" presName="composite4" presStyleCnt="0"/>
      <dgm:spPr/>
    </dgm:pt>
    <dgm:pt modelId="{91462A2B-DD66-B44E-8D93-641CC35634F7}" type="pres">
      <dgm:prSet presAssocID="{6EA9621F-2EE6-6D42-9194-B8AAD3131C78}" presName="background4" presStyleLbl="node4" presStyleIdx="2" presStyleCnt="6"/>
      <dgm:spPr/>
    </dgm:pt>
    <dgm:pt modelId="{7499CEC8-87A7-8F49-985F-1F9A662A5334}" type="pres">
      <dgm:prSet presAssocID="{6EA9621F-2EE6-6D42-9194-B8AAD3131C78}" presName="text4" presStyleLbl="fgAcc4" presStyleIdx="2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E78EF817-522F-8C40-BBA2-BB172E6AD87D}" type="pres">
      <dgm:prSet presAssocID="{6EA9621F-2EE6-6D42-9194-B8AAD3131C78}" presName="hierChild5" presStyleCnt="0"/>
      <dgm:spPr/>
    </dgm:pt>
    <dgm:pt modelId="{1ECBDE29-51A8-7D4F-AD97-F316DB423F7D}" type="pres">
      <dgm:prSet presAssocID="{94A15882-3398-9B45-A402-FE7F3384B1D8}" presName="Name23" presStyleLbl="parChTrans1D4" presStyleIdx="3" presStyleCnt="6"/>
      <dgm:spPr/>
      <dgm:t>
        <a:bodyPr/>
        <a:lstStyle/>
        <a:p>
          <a:endParaRPr lang="it-IT"/>
        </a:p>
      </dgm:t>
    </dgm:pt>
    <dgm:pt modelId="{80C9430E-FF27-B04F-9418-24EF538151AE}" type="pres">
      <dgm:prSet presAssocID="{F6378306-6426-3349-9F60-A5B38B0745ED}" presName="hierRoot4" presStyleCnt="0"/>
      <dgm:spPr/>
    </dgm:pt>
    <dgm:pt modelId="{4927132A-882F-9640-BDBF-BA544AF55352}" type="pres">
      <dgm:prSet presAssocID="{F6378306-6426-3349-9F60-A5B38B0745ED}" presName="composite4" presStyleCnt="0"/>
      <dgm:spPr/>
    </dgm:pt>
    <dgm:pt modelId="{1D0BE860-C67A-B04D-B516-0C44CA34A6AA}" type="pres">
      <dgm:prSet presAssocID="{F6378306-6426-3349-9F60-A5B38B0745ED}" presName="background4" presStyleLbl="node4" presStyleIdx="3" presStyleCnt="6"/>
      <dgm:spPr/>
    </dgm:pt>
    <dgm:pt modelId="{F0FEF5A9-A570-D548-B11B-32B1A88EC494}" type="pres">
      <dgm:prSet presAssocID="{F6378306-6426-3349-9F60-A5B38B0745ED}" presName="text4" presStyleLbl="fgAcc4" presStyleIdx="3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8B345FE-4986-5348-B38E-968D84AC378F}" type="pres">
      <dgm:prSet presAssocID="{F6378306-6426-3349-9F60-A5B38B0745ED}" presName="hierChild5" presStyleCnt="0"/>
      <dgm:spPr/>
    </dgm:pt>
    <dgm:pt modelId="{3F3AC89E-6C1A-0347-9194-A62DDAF29CC8}" type="pres">
      <dgm:prSet presAssocID="{77E3A09E-5F16-A345-B2BC-1E6F53CEDB80}" presName="Name23" presStyleLbl="parChTrans1D4" presStyleIdx="4" presStyleCnt="6"/>
      <dgm:spPr/>
      <dgm:t>
        <a:bodyPr/>
        <a:lstStyle/>
        <a:p>
          <a:endParaRPr lang="it-IT"/>
        </a:p>
      </dgm:t>
    </dgm:pt>
    <dgm:pt modelId="{EC060CD4-DE7C-A14C-97FF-623F79CCD506}" type="pres">
      <dgm:prSet presAssocID="{7158FBA0-06FA-D64E-865E-93CF7F8A7356}" presName="hierRoot4" presStyleCnt="0"/>
      <dgm:spPr/>
    </dgm:pt>
    <dgm:pt modelId="{50B96493-EC00-6D4A-BF72-CC1944C5C6B0}" type="pres">
      <dgm:prSet presAssocID="{7158FBA0-06FA-D64E-865E-93CF7F8A7356}" presName="composite4" presStyleCnt="0"/>
      <dgm:spPr/>
    </dgm:pt>
    <dgm:pt modelId="{DCBD7C4B-C106-DB49-BF0E-EAE63D10D02F}" type="pres">
      <dgm:prSet presAssocID="{7158FBA0-06FA-D64E-865E-93CF7F8A7356}" presName="background4" presStyleLbl="node4" presStyleIdx="4" presStyleCnt="6"/>
      <dgm:spPr/>
    </dgm:pt>
    <dgm:pt modelId="{C940DFCD-3FDD-BF42-AD66-D5FC08D5046B}" type="pres">
      <dgm:prSet presAssocID="{7158FBA0-06FA-D64E-865E-93CF7F8A7356}" presName="text4" presStyleLbl="fgAcc4" presStyleIdx="4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FE61B53-40CC-BC49-A897-25D16C916A76}" type="pres">
      <dgm:prSet presAssocID="{7158FBA0-06FA-D64E-865E-93CF7F8A7356}" presName="hierChild5" presStyleCnt="0"/>
      <dgm:spPr/>
    </dgm:pt>
    <dgm:pt modelId="{569A4360-ED17-3144-A543-5944D6EDEB4E}" type="pres">
      <dgm:prSet presAssocID="{D6FF6470-FFBA-B24F-BD35-B1271BCAE778}" presName="Name23" presStyleLbl="parChTrans1D4" presStyleIdx="5" presStyleCnt="6"/>
      <dgm:spPr/>
      <dgm:t>
        <a:bodyPr/>
        <a:lstStyle/>
        <a:p>
          <a:endParaRPr lang="it-IT"/>
        </a:p>
      </dgm:t>
    </dgm:pt>
    <dgm:pt modelId="{FD1F7899-57BC-1941-93AB-1509715D1102}" type="pres">
      <dgm:prSet presAssocID="{06A40203-50A7-1A47-A66F-5E02F4C2C3AD}" presName="hierRoot4" presStyleCnt="0"/>
      <dgm:spPr/>
    </dgm:pt>
    <dgm:pt modelId="{24FED57E-0E9F-A141-98AB-C3743FE8CA9C}" type="pres">
      <dgm:prSet presAssocID="{06A40203-50A7-1A47-A66F-5E02F4C2C3AD}" presName="composite4" presStyleCnt="0"/>
      <dgm:spPr/>
    </dgm:pt>
    <dgm:pt modelId="{E4D53E65-0142-DF44-8B5D-AE4050846412}" type="pres">
      <dgm:prSet presAssocID="{06A40203-50A7-1A47-A66F-5E02F4C2C3AD}" presName="background4" presStyleLbl="node4" presStyleIdx="5" presStyleCnt="6"/>
      <dgm:spPr/>
    </dgm:pt>
    <dgm:pt modelId="{0EEE4BA3-70AA-C749-96F2-3A133823CA8F}" type="pres">
      <dgm:prSet presAssocID="{06A40203-50A7-1A47-A66F-5E02F4C2C3AD}" presName="text4" presStyleLbl="fgAcc4" presStyleIdx="5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FF9A34FD-A528-3744-A7A1-67D6B1A6C02B}" type="pres">
      <dgm:prSet presAssocID="{06A40203-50A7-1A47-A66F-5E02F4C2C3AD}" presName="hierChild5" presStyleCnt="0"/>
      <dgm:spPr/>
    </dgm:pt>
  </dgm:ptLst>
  <dgm:cxnLst>
    <dgm:cxn modelId="{436EF33E-277D-F64A-B747-0CA2D3BD9010}" type="presOf" srcId="{5626724F-6499-2A4B-AA5E-E1965A82BC0A}" destId="{3078BCF6-3D25-EA46-9DBA-1914D8332125}" srcOrd="0" destOrd="0" presId="urn:microsoft.com/office/officeart/2005/8/layout/hierarchy1"/>
    <dgm:cxn modelId="{D36C3078-A3BB-394B-A622-9E61919E3C81}" srcId="{A7252BDE-9D16-3744-8835-170614588E5E}" destId="{F6378306-6426-3349-9F60-A5B38B0745ED}" srcOrd="1" destOrd="0" parTransId="{94A15882-3398-9B45-A402-FE7F3384B1D8}" sibTransId="{031578CD-CDAD-914E-A2CF-632E63F39504}"/>
    <dgm:cxn modelId="{EE1B2CAD-C6DB-E34A-B333-6850083DA158}" type="presOf" srcId="{F6E3E429-E42E-8942-A4BC-147625833811}" destId="{1A5F8815-7942-8D4D-993C-5400046A818D}" srcOrd="0" destOrd="0" presId="urn:microsoft.com/office/officeart/2005/8/layout/hierarchy1"/>
    <dgm:cxn modelId="{29308B78-1273-BA4F-BFC4-8E65612ABB65}" type="presOf" srcId="{D4FBB895-DAE7-EE48-93BC-CFFC237878E6}" destId="{F5E14009-B592-5F45-86FE-F0F4AD703847}" srcOrd="0" destOrd="0" presId="urn:microsoft.com/office/officeart/2005/8/layout/hierarchy1"/>
    <dgm:cxn modelId="{8EAD9151-CBE9-FF44-BCAB-C78C4264C06C}" type="presOf" srcId="{1CE01F19-97E1-084A-B29F-75005FB31AFC}" destId="{47D30D24-E455-3549-A4CC-5E1FD484A4EA}" srcOrd="0" destOrd="0" presId="urn:microsoft.com/office/officeart/2005/8/layout/hierarchy1"/>
    <dgm:cxn modelId="{97FA1653-CD1E-7441-AACE-BAD96F520D6D}" srcId="{A25C4ACB-FCE4-BC47-BC6B-A71C25249472}" destId="{1CE01F19-97E1-084A-B29F-75005FB31AFC}" srcOrd="0" destOrd="0" parTransId="{7CC99660-0126-3B49-9A55-480E9358B052}" sibTransId="{8EE4B848-B584-A34D-8FDE-64C20929C6D3}"/>
    <dgm:cxn modelId="{A0DABF8F-BE03-D242-810F-5FA767EBCBB3}" type="presOf" srcId="{06A40203-50A7-1A47-A66F-5E02F4C2C3AD}" destId="{0EEE4BA3-70AA-C749-96F2-3A133823CA8F}" srcOrd="0" destOrd="0" presId="urn:microsoft.com/office/officeart/2005/8/layout/hierarchy1"/>
    <dgm:cxn modelId="{485BAF1B-5216-1046-8117-28582321FABF}" srcId="{7E09760D-5540-C845-8C7F-75E5548491A5}" destId="{924422B1-2C6B-054F-99C1-DD942848B976}" srcOrd="0" destOrd="0" parTransId="{87AE370F-6A8E-9B4F-AD4C-E274B97C323B}" sibTransId="{4D178371-FFB3-D342-BF72-446FC5373A5B}"/>
    <dgm:cxn modelId="{F39A9694-C2B8-AA4B-8358-9BFD68F0DB22}" type="presOf" srcId="{1A2526CB-1B1B-C442-B53C-21D10CEB8D94}" destId="{4AF6A7D0-01B4-6E4F-9FBC-05165F129E07}" srcOrd="0" destOrd="0" presId="urn:microsoft.com/office/officeart/2005/8/layout/hierarchy1"/>
    <dgm:cxn modelId="{DFC924E1-6BDA-E245-AAAC-7644259511E0}" type="presOf" srcId="{9DCCF369-2924-8249-B490-46D71EF4A0A9}" destId="{3FB3025D-E928-9949-B8E0-8FD54688D26E}" srcOrd="0" destOrd="0" presId="urn:microsoft.com/office/officeart/2005/8/layout/hierarchy1"/>
    <dgm:cxn modelId="{8286D39B-1946-7042-B1E9-44AF72A6AF10}" srcId="{1CE01F19-97E1-084A-B29F-75005FB31AFC}" destId="{9DCCF369-2924-8249-B490-46D71EF4A0A9}" srcOrd="0" destOrd="0" parTransId="{4982AD80-06C0-EB47-9D60-78AEDF07E38E}" sibTransId="{5FF98440-0DC7-A249-9DF8-B2A7031A1406}"/>
    <dgm:cxn modelId="{7E70EC52-BB32-AC4C-8461-5B3C06DD9171}" srcId="{1CE01F19-97E1-084A-B29F-75005FB31AFC}" destId="{1A2526CB-1B1B-C442-B53C-21D10CEB8D94}" srcOrd="1" destOrd="0" parTransId="{7C86BB4C-6A77-094E-AF71-1711CA6F92F7}" sibTransId="{8C85F337-0223-E046-90E1-F633D40E3765}"/>
    <dgm:cxn modelId="{A73958B2-FE6E-A64F-96F4-B15076793C11}" type="presOf" srcId="{4982AD80-06C0-EB47-9D60-78AEDF07E38E}" destId="{2511ADF2-5D54-504D-995D-02149F0E8D5D}" srcOrd="0" destOrd="0" presId="urn:microsoft.com/office/officeart/2005/8/layout/hierarchy1"/>
    <dgm:cxn modelId="{F410B2A0-59E6-0F4C-97F8-CDD9B4D252A3}" type="presOf" srcId="{B8333932-EE74-FD46-BB30-920BE139A5DD}" destId="{B2D9A090-7CB8-A840-9034-6341D24922CF}" srcOrd="0" destOrd="0" presId="urn:microsoft.com/office/officeart/2005/8/layout/hierarchy1"/>
    <dgm:cxn modelId="{BE2EAB60-44FE-4B45-BA28-0DA6ECEF7125}" srcId="{F6378306-6426-3349-9F60-A5B38B0745ED}" destId="{06A40203-50A7-1A47-A66F-5E02F4C2C3AD}" srcOrd="1" destOrd="0" parTransId="{D6FF6470-FFBA-B24F-BD35-B1271BCAE778}" sibTransId="{0D10005B-6F6F-9340-AB46-F15A4000C917}"/>
    <dgm:cxn modelId="{84313EA2-DED4-484E-B355-5DE9867A4806}" srcId="{07CAEC64-F61D-F14A-B4E5-88F7BDA97A56}" destId="{A7252BDE-9D16-3744-8835-170614588E5E}" srcOrd="1" destOrd="0" parTransId="{03E9D97A-59CF-0E47-8FE0-9E38DCBCDCE3}" sibTransId="{F1A1713E-46C2-F44D-8716-5398124134D6}"/>
    <dgm:cxn modelId="{ED390B3F-3D6E-C243-AA32-DB2816738A00}" type="presOf" srcId="{7C86BB4C-6A77-094E-AF71-1711CA6F92F7}" destId="{C7807359-D819-3743-8264-E768B451B89E}" srcOrd="0" destOrd="0" presId="urn:microsoft.com/office/officeart/2005/8/layout/hierarchy1"/>
    <dgm:cxn modelId="{11B6D785-1640-8146-AABF-62C8571FF0E3}" type="presOf" srcId="{D6FF6470-FFBA-B24F-BD35-B1271BCAE778}" destId="{569A4360-ED17-3144-A543-5944D6EDEB4E}" srcOrd="0" destOrd="0" presId="urn:microsoft.com/office/officeart/2005/8/layout/hierarchy1"/>
    <dgm:cxn modelId="{17F5AA06-1C1B-C94A-9C1E-14E45EB2BB2E}" type="presOf" srcId="{F9F884EA-94A8-D04D-8DC8-15F7C0E4C43F}" destId="{617AAA17-03E0-9F4B-9D55-BA3A95EED8D7}" srcOrd="0" destOrd="0" presId="urn:microsoft.com/office/officeart/2005/8/layout/hierarchy1"/>
    <dgm:cxn modelId="{D8C25CED-CC41-DF42-8849-F614FC199D57}" srcId="{924422B1-2C6B-054F-99C1-DD942848B976}" destId="{07CAEC64-F61D-F14A-B4E5-88F7BDA97A56}" srcOrd="1" destOrd="0" parTransId="{FC6D00AB-EAE2-B543-B783-1B3A5348D426}" sibTransId="{C0C0A336-F1A4-D345-8845-02A8E8A1C43B}"/>
    <dgm:cxn modelId="{C1341ACA-B9C9-914F-9F46-0A38569A3CB8}" type="presOf" srcId="{A25C4ACB-FCE4-BC47-BC6B-A71C25249472}" destId="{00075A76-D4C6-574D-BAEB-DE6E98907A31}" srcOrd="0" destOrd="0" presId="urn:microsoft.com/office/officeart/2005/8/layout/hierarchy1"/>
    <dgm:cxn modelId="{5F6346D6-8301-0F4F-9689-8540290F916B}" srcId="{A7252BDE-9D16-3744-8835-170614588E5E}" destId="{6EA9621F-2EE6-6D42-9194-B8AAD3131C78}" srcOrd="0" destOrd="0" parTransId="{F9F884EA-94A8-D04D-8DC8-15F7C0E4C43F}" sibTransId="{936A78CB-82F5-CF4A-A85D-72B6F917D0C9}"/>
    <dgm:cxn modelId="{35ED5AAB-AF3C-ED4E-9A8D-1CE462C7FF26}" srcId="{07CAEC64-F61D-F14A-B4E5-88F7BDA97A56}" destId="{B8333932-EE74-FD46-BB30-920BE139A5DD}" srcOrd="0" destOrd="0" parTransId="{5626724F-6499-2A4B-AA5E-E1965A82BC0A}" sibTransId="{645D00E4-8369-8347-8EFA-A53D5227D3B8}"/>
    <dgm:cxn modelId="{FB111DAC-D4BA-7748-BCC0-24226F9582DD}" srcId="{F6378306-6426-3349-9F60-A5B38B0745ED}" destId="{7158FBA0-06FA-D64E-865E-93CF7F8A7356}" srcOrd="0" destOrd="0" parTransId="{77E3A09E-5F16-A345-B2BC-1E6F53CEDB80}" sibTransId="{722619AC-CEA7-6A4C-9198-133AF77C68F3}"/>
    <dgm:cxn modelId="{ECA1D480-6A9F-8249-A680-10A6D477A074}" type="presOf" srcId="{7E09760D-5540-C845-8C7F-75E5548491A5}" destId="{5EB88AEB-DB08-9143-A970-EEE47F9B0897}" srcOrd="0" destOrd="0" presId="urn:microsoft.com/office/officeart/2005/8/layout/hierarchy1"/>
    <dgm:cxn modelId="{6C4414F4-4926-3C42-903A-9FDA2BD1CFC5}" type="presOf" srcId="{924422B1-2C6B-054F-99C1-DD942848B976}" destId="{39C4812F-3598-214F-A8FB-2797FF6F1794}" srcOrd="0" destOrd="0" presId="urn:microsoft.com/office/officeart/2005/8/layout/hierarchy1"/>
    <dgm:cxn modelId="{D30B5463-E55E-CB41-A657-8BAD08314834}" type="presOf" srcId="{A7252BDE-9D16-3744-8835-170614588E5E}" destId="{4AFE2D7E-5A4B-4944-A38B-E29B9386A7B7}" srcOrd="0" destOrd="0" presId="urn:microsoft.com/office/officeart/2005/8/layout/hierarchy1"/>
    <dgm:cxn modelId="{422F2CFB-EE3F-C744-AD0D-143BACD355BE}" type="presOf" srcId="{FC6D00AB-EAE2-B543-B783-1B3A5348D426}" destId="{A3BDC22C-9592-0D4C-A78C-1CEEA151B774}" srcOrd="0" destOrd="0" presId="urn:microsoft.com/office/officeart/2005/8/layout/hierarchy1"/>
    <dgm:cxn modelId="{F5790AD3-F07A-B941-9B33-589C10EE80F5}" type="presOf" srcId="{94A15882-3398-9B45-A402-FE7F3384B1D8}" destId="{1ECBDE29-51A8-7D4F-AD97-F316DB423F7D}" srcOrd="0" destOrd="0" presId="urn:microsoft.com/office/officeart/2005/8/layout/hierarchy1"/>
    <dgm:cxn modelId="{DCB5F46B-7220-F74D-9DF0-7E9789D4DAEB}" type="presOf" srcId="{77E3A09E-5F16-A345-B2BC-1E6F53CEDB80}" destId="{3F3AC89E-6C1A-0347-9194-A62DDAF29CC8}" srcOrd="0" destOrd="0" presId="urn:microsoft.com/office/officeart/2005/8/layout/hierarchy1"/>
    <dgm:cxn modelId="{5CD657DE-813A-B649-AB06-7B1D78EA8E9A}" srcId="{A25C4ACB-FCE4-BC47-BC6B-A71C25249472}" destId="{D4FBB895-DAE7-EE48-93BC-CFFC237878E6}" srcOrd="1" destOrd="0" parTransId="{F6E3E429-E42E-8942-A4BC-147625833811}" sibTransId="{3EB8368A-BD7B-2D4C-BCF4-41BF5713BDEC}"/>
    <dgm:cxn modelId="{27DCAE5B-8215-6443-80E0-D540C872DE89}" srcId="{924422B1-2C6B-054F-99C1-DD942848B976}" destId="{A25C4ACB-FCE4-BC47-BC6B-A71C25249472}" srcOrd="0" destOrd="0" parTransId="{0B007A73-777E-D641-AA7F-48D176C6E1B6}" sibTransId="{186D59AE-FC5D-2B49-9568-F91FD0497ED9}"/>
    <dgm:cxn modelId="{366FDCB6-CA8F-E540-8865-6EB1CBFC6A91}" type="presOf" srcId="{6EA9621F-2EE6-6D42-9194-B8AAD3131C78}" destId="{7499CEC8-87A7-8F49-985F-1F9A662A5334}" srcOrd="0" destOrd="0" presId="urn:microsoft.com/office/officeart/2005/8/layout/hierarchy1"/>
    <dgm:cxn modelId="{BC6CD869-27CD-2243-AAA6-632C68CC2337}" type="presOf" srcId="{F6378306-6426-3349-9F60-A5B38B0745ED}" destId="{F0FEF5A9-A570-D548-B11B-32B1A88EC494}" srcOrd="0" destOrd="0" presId="urn:microsoft.com/office/officeart/2005/8/layout/hierarchy1"/>
    <dgm:cxn modelId="{AE2CB6FA-118A-7D4A-AAF0-212B727DC942}" type="presOf" srcId="{03E9D97A-59CF-0E47-8FE0-9E38DCBCDCE3}" destId="{2D4C364F-133F-D149-A589-46596C288F94}" srcOrd="0" destOrd="0" presId="urn:microsoft.com/office/officeart/2005/8/layout/hierarchy1"/>
    <dgm:cxn modelId="{ACCB7973-C5F0-4A4C-AC83-3AA348C5E17D}" type="presOf" srcId="{07CAEC64-F61D-F14A-B4E5-88F7BDA97A56}" destId="{5F2179F5-EA94-6445-A397-02C295C02426}" srcOrd="0" destOrd="0" presId="urn:microsoft.com/office/officeart/2005/8/layout/hierarchy1"/>
    <dgm:cxn modelId="{85DDD578-C63F-014A-9D7C-08F8E7695528}" type="presOf" srcId="{0B007A73-777E-D641-AA7F-48D176C6E1B6}" destId="{1AE2FABE-8D56-5D43-A663-DEF620B6A300}" srcOrd="0" destOrd="0" presId="urn:microsoft.com/office/officeart/2005/8/layout/hierarchy1"/>
    <dgm:cxn modelId="{DFC681D2-600E-6342-BC43-845F03D4836E}" type="presOf" srcId="{7158FBA0-06FA-D64E-865E-93CF7F8A7356}" destId="{C940DFCD-3FDD-BF42-AD66-D5FC08D5046B}" srcOrd="0" destOrd="0" presId="urn:microsoft.com/office/officeart/2005/8/layout/hierarchy1"/>
    <dgm:cxn modelId="{9F5EB436-30C0-3C4F-B231-2126750CD812}" type="presOf" srcId="{7CC99660-0126-3B49-9A55-480E9358B052}" destId="{319C9B44-DD84-C94D-B392-8A550F044134}" srcOrd="0" destOrd="0" presId="urn:microsoft.com/office/officeart/2005/8/layout/hierarchy1"/>
    <dgm:cxn modelId="{190342C8-8EEA-9640-BC97-BA292972F20B}" type="presParOf" srcId="{5EB88AEB-DB08-9143-A970-EEE47F9B0897}" destId="{A6CA5013-754A-F44D-802D-0DE115BEFDAD}" srcOrd="0" destOrd="0" presId="urn:microsoft.com/office/officeart/2005/8/layout/hierarchy1"/>
    <dgm:cxn modelId="{A4758A7C-FFA3-9343-954F-B6745970B247}" type="presParOf" srcId="{A6CA5013-754A-F44D-802D-0DE115BEFDAD}" destId="{DB222CE0-3863-BF40-9C1B-1FFEC9AF8A32}" srcOrd="0" destOrd="0" presId="urn:microsoft.com/office/officeart/2005/8/layout/hierarchy1"/>
    <dgm:cxn modelId="{702FEF49-ED14-6B43-8AE4-38BE0D6BC715}" type="presParOf" srcId="{DB222CE0-3863-BF40-9C1B-1FFEC9AF8A32}" destId="{718C2219-A984-E746-A40E-23886821D41E}" srcOrd="0" destOrd="0" presId="urn:microsoft.com/office/officeart/2005/8/layout/hierarchy1"/>
    <dgm:cxn modelId="{D93B9C67-73F5-F940-8FE3-ECA6248AA48E}" type="presParOf" srcId="{DB222CE0-3863-BF40-9C1B-1FFEC9AF8A32}" destId="{39C4812F-3598-214F-A8FB-2797FF6F1794}" srcOrd="1" destOrd="0" presId="urn:microsoft.com/office/officeart/2005/8/layout/hierarchy1"/>
    <dgm:cxn modelId="{4A4289F1-C799-314E-BB4C-35E6B0AFC2B2}" type="presParOf" srcId="{A6CA5013-754A-F44D-802D-0DE115BEFDAD}" destId="{0AD9D442-903A-524D-A946-1B380D48CBF8}" srcOrd="1" destOrd="0" presId="urn:microsoft.com/office/officeart/2005/8/layout/hierarchy1"/>
    <dgm:cxn modelId="{F3622533-1765-524F-B14C-E130AD2F5158}" type="presParOf" srcId="{0AD9D442-903A-524D-A946-1B380D48CBF8}" destId="{1AE2FABE-8D56-5D43-A663-DEF620B6A300}" srcOrd="0" destOrd="0" presId="urn:microsoft.com/office/officeart/2005/8/layout/hierarchy1"/>
    <dgm:cxn modelId="{240E4919-E7D4-7445-A39D-07A902A1CEE1}" type="presParOf" srcId="{0AD9D442-903A-524D-A946-1B380D48CBF8}" destId="{3F825FBD-839C-EE49-B91A-2242D099CF1B}" srcOrd="1" destOrd="0" presId="urn:microsoft.com/office/officeart/2005/8/layout/hierarchy1"/>
    <dgm:cxn modelId="{264AFCF4-6784-334E-B003-D5108953F06B}" type="presParOf" srcId="{3F825FBD-839C-EE49-B91A-2242D099CF1B}" destId="{7B89EF63-0D05-B642-B74B-3366A6BA5B27}" srcOrd="0" destOrd="0" presId="urn:microsoft.com/office/officeart/2005/8/layout/hierarchy1"/>
    <dgm:cxn modelId="{8F8435A0-30E6-E14B-A08B-A8513FFEAFC6}" type="presParOf" srcId="{7B89EF63-0D05-B642-B74B-3366A6BA5B27}" destId="{48FD3A90-B7F4-E44C-A4C2-063704658490}" srcOrd="0" destOrd="0" presId="urn:microsoft.com/office/officeart/2005/8/layout/hierarchy1"/>
    <dgm:cxn modelId="{EDDF7332-3D33-8F4D-B49C-336B7EF02BFC}" type="presParOf" srcId="{7B89EF63-0D05-B642-B74B-3366A6BA5B27}" destId="{00075A76-D4C6-574D-BAEB-DE6E98907A31}" srcOrd="1" destOrd="0" presId="urn:microsoft.com/office/officeart/2005/8/layout/hierarchy1"/>
    <dgm:cxn modelId="{C51EE72C-5971-5F47-9415-B43A3F6831AA}" type="presParOf" srcId="{3F825FBD-839C-EE49-B91A-2242D099CF1B}" destId="{0080EF59-F53C-0A4F-B130-86CDEB575673}" srcOrd="1" destOrd="0" presId="urn:microsoft.com/office/officeart/2005/8/layout/hierarchy1"/>
    <dgm:cxn modelId="{4D7794A2-81FA-BC4A-B5DF-D2D983C266D5}" type="presParOf" srcId="{0080EF59-F53C-0A4F-B130-86CDEB575673}" destId="{319C9B44-DD84-C94D-B392-8A550F044134}" srcOrd="0" destOrd="0" presId="urn:microsoft.com/office/officeart/2005/8/layout/hierarchy1"/>
    <dgm:cxn modelId="{30339FAC-3A46-0D4B-87EA-7768E04F7226}" type="presParOf" srcId="{0080EF59-F53C-0A4F-B130-86CDEB575673}" destId="{20312CD3-7483-984E-A9F2-74503EAB39EE}" srcOrd="1" destOrd="0" presId="urn:microsoft.com/office/officeart/2005/8/layout/hierarchy1"/>
    <dgm:cxn modelId="{3F930BFC-D280-274A-BAF4-C318391F4A77}" type="presParOf" srcId="{20312CD3-7483-984E-A9F2-74503EAB39EE}" destId="{AD95C645-09B0-424C-8987-52B1AACAD73D}" srcOrd="0" destOrd="0" presId="urn:microsoft.com/office/officeart/2005/8/layout/hierarchy1"/>
    <dgm:cxn modelId="{697582E2-220E-F94F-9CC5-68EFA6612359}" type="presParOf" srcId="{AD95C645-09B0-424C-8987-52B1AACAD73D}" destId="{1ED7C65E-1D3B-6345-B3CC-B2F5CCB9533D}" srcOrd="0" destOrd="0" presId="urn:microsoft.com/office/officeart/2005/8/layout/hierarchy1"/>
    <dgm:cxn modelId="{E8EF69E3-F819-AF4A-B9B6-88852E7BF54C}" type="presParOf" srcId="{AD95C645-09B0-424C-8987-52B1AACAD73D}" destId="{47D30D24-E455-3549-A4CC-5E1FD484A4EA}" srcOrd="1" destOrd="0" presId="urn:microsoft.com/office/officeart/2005/8/layout/hierarchy1"/>
    <dgm:cxn modelId="{711C6BD6-C4C6-1245-B8C7-C6F99B06AEC4}" type="presParOf" srcId="{20312CD3-7483-984E-A9F2-74503EAB39EE}" destId="{C8893E42-7886-E643-9B3B-5DDE43307BE0}" srcOrd="1" destOrd="0" presId="urn:microsoft.com/office/officeart/2005/8/layout/hierarchy1"/>
    <dgm:cxn modelId="{50EA5FDD-8500-5D4A-981D-1E19714B7705}" type="presParOf" srcId="{C8893E42-7886-E643-9B3B-5DDE43307BE0}" destId="{2511ADF2-5D54-504D-995D-02149F0E8D5D}" srcOrd="0" destOrd="0" presId="urn:microsoft.com/office/officeart/2005/8/layout/hierarchy1"/>
    <dgm:cxn modelId="{27CF4A7F-6126-B744-AA39-748B72616BED}" type="presParOf" srcId="{C8893E42-7886-E643-9B3B-5DDE43307BE0}" destId="{8890CCC1-65D8-D248-A9B2-C9A6641F24AA}" srcOrd="1" destOrd="0" presId="urn:microsoft.com/office/officeart/2005/8/layout/hierarchy1"/>
    <dgm:cxn modelId="{2E05EB11-38F8-0346-9925-07BE99D281A1}" type="presParOf" srcId="{8890CCC1-65D8-D248-A9B2-C9A6641F24AA}" destId="{B83ACE29-BDED-9D4F-875A-24D175DF9367}" srcOrd="0" destOrd="0" presId="urn:microsoft.com/office/officeart/2005/8/layout/hierarchy1"/>
    <dgm:cxn modelId="{ECCE0924-4D6E-274C-BE22-76CEBC08327F}" type="presParOf" srcId="{B83ACE29-BDED-9D4F-875A-24D175DF9367}" destId="{5A931F0C-EC0A-AA4B-878A-739A557124CF}" srcOrd="0" destOrd="0" presId="urn:microsoft.com/office/officeart/2005/8/layout/hierarchy1"/>
    <dgm:cxn modelId="{BFF7204F-6B7A-C443-BF74-E3B0664D6A28}" type="presParOf" srcId="{B83ACE29-BDED-9D4F-875A-24D175DF9367}" destId="{3FB3025D-E928-9949-B8E0-8FD54688D26E}" srcOrd="1" destOrd="0" presId="urn:microsoft.com/office/officeart/2005/8/layout/hierarchy1"/>
    <dgm:cxn modelId="{2EC59F2F-533A-BB4B-9937-DCCB8573268F}" type="presParOf" srcId="{8890CCC1-65D8-D248-A9B2-C9A6641F24AA}" destId="{BC107ABD-6927-404F-9CCD-0CC5DD9F6408}" srcOrd="1" destOrd="0" presId="urn:microsoft.com/office/officeart/2005/8/layout/hierarchy1"/>
    <dgm:cxn modelId="{8219AACC-66C0-FF41-BE3D-730DE2E7E98D}" type="presParOf" srcId="{C8893E42-7886-E643-9B3B-5DDE43307BE0}" destId="{C7807359-D819-3743-8264-E768B451B89E}" srcOrd="2" destOrd="0" presId="urn:microsoft.com/office/officeart/2005/8/layout/hierarchy1"/>
    <dgm:cxn modelId="{D8A7CE6A-1FFB-DD45-9582-583C61CA3DF3}" type="presParOf" srcId="{C8893E42-7886-E643-9B3B-5DDE43307BE0}" destId="{130FE8D5-1CA2-034D-BE7C-659ABD4542F5}" srcOrd="3" destOrd="0" presId="urn:microsoft.com/office/officeart/2005/8/layout/hierarchy1"/>
    <dgm:cxn modelId="{4E7AFEDD-637C-FF4A-B609-ED06A47C5C9B}" type="presParOf" srcId="{130FE8D5-1CA2-034D-BE7C-659ABD4542F5}" destId="{2E524C50-1572-E344-9AEC-B668F3678ED9}" srcOrd="0" destOrd="0" presId="urn:microsoft.com/office/officeart/2005/8/layout/hierarchy1"/>
    <dgm:cxn modelId="{4698A36D-04E8-E043-B388-862738C5D05D}" type="presParOf" srcId="{2E524C50-1572-E344-9AEC-B668F3678ED9}" destId="{BC588244-F1F1-3343-9F40-77D35F97E7BA}" srcOrd="0" destOrd="0" presId="urn:microsoft.com/office/officeart/2005/8/layout/hierarchy1"/>
    <dgm:cxn modelId="{435FD3D2-1005-8E45-B6F1-957E9CA2F6E6}" type="presParOf" srcId="{2E524C50-1572-E344-9AEC-B668F3678ED9}" destId="{4AF6A7D0-01B4-6E4F-9FBC-05165F129E07}" srcOrd="1" destOrd="0" presId="urn:microsoft.com/office/officeart/2005/8/layout/hierarchy1"/>
    <dgm:cxn modelId="{3F5073AD-430D-CF41-B9FE-E12BD4F4DEDD}" type="presParOf" srcId="{130FE8D5-1CA2-034D-BE7C-659ABD4542F5}" destId="{3D3ADFDD-573B-4A47-A293-DB4CBF84158C}" srcOrd="1" destOrd="0" presId="urn:microsoft.com/office/officeart/2005/8/layout/hierarchy1"/>
    <dgm:cxn modelId="{C264BDCA-6FD9-7841-B702-5BB8624EEA43}" type="presParOf" srcId="{0080EF59-F53C-0A4F-B130-86CDEB575673}" destId="{1A5F8815-7942-8D4D-993C-5400046A818D}" srcOrd="2" destOrd="0" presId="urn:microsoft.com/office/officeart/2005/8/layout/hierarchy1"/>
    <dgm:cxn modelId="{DCEA40C2-B4A8-5D49-99E8-D6C9E1C1E486}" type="presParOf" srcId="{0080EF59-F53C-0A4F-B130-86CDEB575673}" destId="{0C5A60C7-330F-5B46-AB89-B60A4E7558A2}" srcOrd="3" destOrd="0" presId="urn:microsoft.com/office/officeart/2005/8/layout/hierarchy1"/>
    <dgm:cxn modelId="{4E2E1273-E535-634F-947A-4D0BD58B564B}" type="presParOf" srcId="{0C5A60C7-330F-5B46-AB89-B60A4E7558A2}" destId="{7228C52B-D112-4D4D-B817-1A03EA87FEB9}" srcOrd="0" destOrd="0" presId="urn:microsoft.com/office/officeart/2005/8/layout/hierarchy1"/>
    <dgm:cxn modelId="{F8A71AE9-68C7-7740-88C2-F3E11A7B47CB}" type="presParOf" srcId="{7228C52B-D112-4D4D-B817-1A03EA87FEB9}" destId="{769C379D-4670-0845-B264-E1292A25D346}" srcOrd="0" destOrd="0" presId="urn:microsoft.com/office/officeart/2005/8/layout/hierarchy1"/>
    <dgm:cxn modelId="{5A956195-C7A5-BA46-9092-13E0BDB2CDA1}" type="presParOf" srcId="{7228C52B-D112-4D4D-B817-1A03EA87FEB9}" destId="{F5E14009-B592-5F45-86FE-F0F4AD703847}" srcOrd="1" destOrd="0" presId="urn:microsoft.com/office/officeart/2005/8/layout/hierarchy1"/>
    <dgm:cxn modelId="{3271CFCF-FDBD-D246-8347-2AEEEC33DB76}" type="presParOf" srcId="{0C5A60C7-330F-5B46-AB89-B60A4E7558A2}" destId="{3F9E9F14-41A0-BB47-B033-BF2638E4EC61}" srcOrd="1" destOrd="0" presId="urn:microsoft.com/office/officeart/2005/8/layout/hierarchy1"/>
    <dgm:cxn modelId="{9E997B98-8CF7-8E4F-A53B-7A1D87A295B4}" type="presParOf" srcId="{0AD9D442-903A-524D-A946-1B380D48CBF8}" destId="{A3BDC22C-9592-0D4C-A78C-1CEEA151B774}" srcOrd="2" destOrd="0" presId="urn:microsoft.com/office/officeart/2005/8/layout/hierarchy1"/>
    <dgm:cxn modelId="{6E93A220-1101-BF45-BAAC-AE26A690B655}" type="presParOf" srcId="{0AD9D442-903A-524D-A946-1B380D48CBF8}" destId="{6B4CDDD0-ABC5-0D49-A959-349978FD7559}" srcOrd="3" destOrd="0" presId="urn:microsoft.com/office/officeart/2005/8/layout/hierarchy1"/>
    <dgm:cxn modelId="{B949ABF9-A74C-E14F-B70C-F6B617440E41}" type="presParOf" srcId="{6B4CDDD0-ABC5-0D49-A959-349978FD7559}" destId="{39D24FE0-CB90-7A4A-B5B1-29CD1BFCDE92}" srcOrd="0" destOrd="0" presId="urn:microsoft.com/office/officeart/2005/8/layout/hierarchy1"/>
    <dgm:cxn modelId="{50254C9B-10AB-D046-A6ED-6C4ACB9C2D1A}" type="presParOf" srcId="{39D24FE0-CB90-7A4A-B5B1-29CD1BFCDE92}" destId="{D52591C3-2AD8-D242-B8DE-C967B55E2170}" srcOrd="0" destOrd="0" presId="urn:microsoft.com/office/officeart/2005/8/layout/hierarchy1"/>
    <dgm:cxn modelId="{3462B945-1551-7F4F-BA80-7835C5CB75BB}" type="presParOf" srcId="{39D24FE0-CB90-7A4A-B5B1-29CD1BFCDE92}" destId="{5F2179F5-EA94-6445-A397-02C295C02426}" srcOrd="1" destOrd="0" presId="urn:microsoft.com/office/officeart/2005/8/layout/hierarchy1"/>
    <dgm:cxn modelId="{ED8FA8C2-C84B-3B43-A707-43D1A195E428}" type="presParOf" srcId="{6B4CDDD0-ABC5-0D49-A959-349978FD7559}" destId="{301BC221-5B0E-484F-9716-0F0559F88EA3}" srcOrd="1" destOrd="0" presId="urn:microsoft.com/office/officeart/2005/8/layout/hierarchy1"/>
    <dgm:cxn modelId="{1509DC76-A9E9-D146-B258-DB1026920CF8}" type="presParOf" srcId="{301BC221-5B0E-484F-9716-0F0559F88EA3}" destId="{3078BCF6-3D25-EA46-9DBA-1914D8332125}" srcOrd="0" destOrd="0" presId="urn:microsoft.com/office/officeart/2005/8/layout/hierarchy1"/>
    <dgm:cxn modelId="{84ECF0F2-CCCA-2148-9AB1-8EE92939C8CB}" type="presParOf" srcId="{301BC221-5B0E-484F-9716-0F0559F88EA3}" destId="{2F9895E5-9FD9-304F-B6C8-F510C8B0FFC0}" srcOrd="1" destOrd="0" presId="urn:microsoft.com/office/officeart/2005/8/layout/hierarchy1"/>
    <dgm:cxn modelId="{7DD42C88-7F58-B247-A57B-3B3866E978C3}" type="presParOf" srcId="{2F9895E5-9FD9-304F-B6C8-F510C8B0FFC0}" destId="{9B20D9A5-1832-B24D-8F0D-E1C705EBD527}" srcOrd="0" destOrd="0" presId="urn:microsoft.com/office/officeart/2005/8/layout/hierarchy1"/>
    <dgm:cxn modelId="{0EF0ADEE-4F1F-8D45-9182-AD039ECA8993}" type="presParOf" srcId="{9B20D9A5-1832-B24D-8F0D-E1C705EBD527}" destId="{3BD3F823-806B-1845-8FAF-0DC75FD46A2C}" srcOrd="0" destOrd="0" presId="urn:microsoft.com/office/officeart/2005/8/layout/hierarchy1"/>
    <dgm:cxn modelId="{365FEB01-ABA7-F14F-81CC-5177CFF32E47}" type="presParOf" srcId="{9B20D9A5-1832-B24D-8F0D-E1C705EBD527}" destId="{B2D9A090-7CB8-A840-9034-6341D24922CF}" srcOrd="1" destOrd="0" presId="urn:microsoft.com/office/officeart/2005/8/layout/hierarchy1"/>
    <dgm:cxn modelId="{920DBE47-7E40-594A-8101-BCBD3FE37B7B}" type="presParOf" srcId="{2F9895E5-9FD9-304F-B6C8-F510C8B0FFC0}" destId="{CCF6B3A3-1E8D-A343-BA08-F85DE9C9B2E5}" srcOrd="1" destOrd="0" presId="urn:microsoft.com/office/officeart/2005/8/layout/hierarchy1"/>
    <dgm:cxn modelId="{9A385952-4E90-DB47-A4AA-5C084F4E3E25}" type="presParOf" srcId="{301BC221-5B0E-484F-9716-0F0559F88EA3}" destId="{2D4C364F-133F-D149-A589-46596C288F94}" srcOrd="2" destOrd="0" presId="urn:microsoft.com/office/officeart/2005/8/layout/hierarchy1"/>
    <dgm:cxn modelId="{59AC6843-0634-BF41-94EC-7DF0F81F9CFD}" type="presParOf" srcId="{301BC221-5B0E-484F-9716-0F0559F88EA3}" destId="{1E5D0D4D-BA2E-D44E-9FE3-E0BCFC3E93CE}" srcOrd="3" destOrd="0" presId="urn:microsoft.com/office/officeart/2005/8/layout/hierarchy1"/>
    <dgm:cxn modelId="{70384A98-ED05-C444-AB0C-8F2A4176D609}" type="presParOf" srcId="{1E5D0D4D-BA2E-D44E-9FE3-E0BCFC3E93CE}" destId="{7564CE4C-FBF9-BF43-8DB3-96124E030FB7}" srcOrd="0" destOrd="0" presId="urn:microsoft.com/office/officeart/2005/8/layout/hierarchy1"/>
    <dgm:cxn modelId="{5CCB4E09-2468-F74B-89F8-EC2A433282F6}" type="presParOf" srcId="{7564CE4C-FBF9-BF43-8DB3-96124E030FB7}" destId="{400D8C19-5278-0D41-938C-C7995F85DA3D}" srcOrd="0" destOrd="0" presId="urn:microsoft.com/office/officeart/2005/8/layout/hierarchy1"/>
    <dgm:cxn modelId="{CA02EA75-33CD-354F-AF5D-611E8FB1FF4D}" type="presParOf" srcId="{7564CE4C-FBF9-BF43-8DB3-96124E030FB7}" destId="{4AFE2D7E-5A4B-4944-A38B-E29B9386A7B7}" srcOrd="1" destOrd="0" presId="urn:microsoft.com/office/officeart/2005/8/layout/hierarchy1"/>
    <dgm:cxn modelId="{925D2045-24D5-4745-A50B-90278DF7C9C7}" type="presParOf" srcId="{1E5D0D4D-BA2E-D44E-9FE3-E0BCFC3E93CE}" destId="{86503800-5709-F549-A9EA-36A9CA94EC0E}" srcOrd="1" destOrd="0" presId="urn:microsoft.com/office/officeart/2005/8/layout/hierarchy1"/>
    <dgm:cxn modelId="{2C5806EB-AD5B-4745-A808-F68F9EADF9CD}" type="presParOf" srcId="{86503800-5709-F549-A9EA-36A9CA94EC0E}" destId="{617AAA17-03E0-9F4B-9D55-BA3A95EED8D7}" srcOrd="0" destOrd="0" presId="urn:microsoft.com/office/officeart/2005/8/layout/hierarchy1"/>
    <dgm:cxn modelId="{1626B75E-D5FE-AD4D-A239-8FAF0DC7D94A}" type="presParOf" srcId="{86503800-5709-F549-A9EA-36A9CA94EC0E}" destId="{C6BB15D1-6EAC-D34C-80C5-42C390C627A3}" srcOrd="1" destOrd="0" presId="urn:microsoft.com/office/officeart/2005/8/layout/hierarchy1"/>
    <dgm:cxn modelId="{8B66BEE5-DD5F-A342-AC24-53B57C87C099}" type="presParOf" srcId="{C6BB15D1-6EAC-D34C-80C5-42C390C627A3}" destId="{3F8FA3C7-4B9C-7145-B0DC-42FC0BF1156C}" srcOrd="0" destOrd="0" presId="urn:microsoft.com/office/officeart/2005/8/layout/hierarchy1"/>
    <dgm:cxn modelId="{3300ED96-94DC-354E-8E7F-4319D1B08EFA}" type="presParOf" srcId="{3F8FA3C7-4B9C-7145-B0DC-42FC0BF1156C}" destId="{91462A2B-DD66-B44E-8D93-641CC35634F7}" srcOrd="0" destOrd="0" presId="urn:microsoft.com/office/officeart/2005/8/layout/hierarchy1"/>
    <dgm:cxn modelId="{9BD5C206-B18F-9745-B3F5-98DE0EB83F26}" type="presParOf" srcId="{3F8FA3C7-4B9C-7145-B0DC-42FC0BF1156C}" destId="{7499CEC8-87A7-8F49-985F-1F9A662A5334}" srcOrd="1" destOrd="0" presId="urn:microsoft.com/office/officeart/2005/8/layout/hierarchy1"/>
    <dgm:cxn modelId="{1E983FE3-FCD0-714D-ABAF-788AAA1A500C}" type="presParOf" srcId="{C6BB15D1-6EAC-D34C-80C5-42C390C627A3}" destId="{E78EF817-522F-8C40-BBA2-BB172E6AD87D}" srcOrd="1" destOrd="0" presId="urn:microsoft.com/office/officeart/2005/8/layout/hierarchy1"/>
    <dgm:cxn modelId="{85BD8E6F-0645-AD41-AEFB-8B82540CAD4D}" type="presParOf" srcId="{86503800-5709-F549-A9EA-36A9CA94EC0E}" destId="{1ECBDE29-51A8-7D4F-AD97-F316DB423F7D}" srcOrd="2" destOrd="0" presId="urn:microsoft.com/office/officeart/2005/8/layout/hierarchy1"/>
    <dgm:cxn modelId="{A2DE5327-EABF-9245-9965-5F9E7CF33D30}" type="presParOf" srcId="{86503800-5709-F549-A9EA-36A9CA94EC0E}" destId="{80C9430E-FF27-B04F-9418-24EF538151AE}" srcOrd="3" destOrd="0" presId="urn:microsoft.com/office/officeart/2005/8/layout/hierarchy1"/>
    <dgm:cxn modelId="{83B6DDC3-C8A5-1B4C-9881-20AD49048D05}" type="presParOf" srcId="{80C9430E-FF27-B04F-9418-24EF538151AE}" destId="{4927132A-882F-9640-BDBF-BA544AF55352}" srcOrd="0" destOrd="0" presId="urn:microsoft.com/office/officeart/2005/8/layout/hierarchy1"/>
    <dgm:cxn modelId="{8F3BB25C-BA97-7C4B-B8E2-873D915E7B34}" type="presParOf" srcId="{4927132A-882F-9640-BDBF-BA544AF55352}" destId="{1D0BE860-C67A-B04D-B516-0C44CA34A6AA}" srcOrd="0" destOrd="0" presId="urn:microsoft.com/office/officeart/2005/8/layout/hierarchy1"/>
    <dgm:cxn modelId="{4A77B840-62D8-8C45-97A4-79E8851F03CD}" type="presParOf" srcId="{4927132A-882F-9640-BDBF-BA544AF55352}" destId="{F0FEF5A9-A570-D548-B11B-32B1A88EC494}" srcOrd="1" destOrd="0" presId="urn:microsoft.com/office/officeart/2005/8/layout/hierarchy1"/>
    <dgm:cxn modelId="{BCF5001F-1DD6-784E-9D39-E8F561D16244}" type="presParOf" srcId="{80C9430E-FF27-B04F-9418-24EF538151AE}" destId="{B8B345FE-4986-5348-B38E-968D84AC378F}" srcOrd="1" destOrd="0" presId="urn:microsoft.com/office/officeart/2005/8/layout/hierarchy1"/>
    <dgm:cxn modelId="{BCE7F4EA-2DB2-4F4F-AC88-19608B3E1142}" type="presParOf" srcId="{B8B345FE-4986-5348-B38E-968D84AC378F}" destId="{3F3AC89E-6C1A-0347-9194-A62DDAF29CC8}" srcOrd="0" destOrd="0" presId="urn:microsoft.com/office/officeart/2005/8/layout/hierarchy1"/>
    <dgm:cxn modelId="{D3497C53-DC8B-9F4D-B1A8-F7BAE7BA9252}" type="presParOf" srcId="{B8B345FE-4986-5348-B38E-968D84AC378F}" destId="{EC060CD4-DE7C-A14C-97FF-623F79CCD506}" srcOrd="1" destOrd="0" presId="urn:microsoft.com/office/officeart/2005/8/layout/hierarchy1"/>
    <dgm:cxn modelId="{16F691D4-4238-1848-B14B-2D1D79861C01}" type="presParOf" srcId="{EC060CD4-DE7C-A14C-97FF-623F79CCD506}" destId="{50B96493-EC00-6D4A-BF72-CC1944C5C6B0}" srcOrd="0" destOrd="0" presId="urn:microsoft.com/office/officeart/2005/8/layout/hierarchy1"/>
    <dgm:cxn modelId="{AD5CEC0C-5109-2A46-81BF-1F14F9021FF2}" type="presParOf" srcId="{50B96493-EC00-6D4A-BF72-CC1944C5C6B0}" destId="{DCBD7C4B-C106-DB49-BF0E-EAE63D10D02F}" srcOrd="0" destOrd="0" presId="urn:microsoft.com/office/officeart/2005/8/layout/hierarchy1"/>
    <dgm:cxn modelId="{E39ABBF3-98E7-4142-A2A8-807EA8AD1B02}" type="presParOf" srcId="{50B96493-EC00-6D4A-BF72-CC1944C5C6B0}" destId="{C940DFCD-3FDD-BF42-AD66-D5FC08D5046B}" srcOrd="1" destOrd="0" presId="urn:microsoft.com/office/officeart/2005/8/layout/hierarchy1"/>
    <dgm:cxn modelId="{A27424CF-B4C9-8748-BD3F-0A69618866B0}" type="presParOf" srcId="{EC060CD4-DE7C-A14C-97FF-623F79CCD506}" destId="{BFE61B53-40CC-BC49-A897-25D16C916A76}" srcOrd="1" destOrd="0" presId="urn:microsoft.com/office/officeart/2005/8/layout/hierarchy1"/>
    <dgm:cxn modelId="{B2AB4DAD-057C-7340-AA1C-E8096DEA21C7}" type="presParOf" srcId="{B8B345FE-4986-5348-B38E-968D84AC378F}" destId="{569A4360-ED17-3144-A543-5944D6EDEB4E}" srcOrd="2" destOrd="0" presId="urn:microsoft.com/office/officeart/2005/8/layout/hierarchy1"/>
    <dgm:cxn modelId="{E11211C3-12CA-6342-BB5A-91C24AF509E7}" type="presParOf" srcId="{B8B345FE-4986-5348-B38E-968D84AC378F}" destId="{FD1F7899-57BC-1941-93AB-1509715D1102}" srcOrd="3" destOrd="0" presId="urn:microsoft.com/office/officeart/2005/8/layout/hierarchy1"/>
    <dgm:cxn modelId="{B65E5C38-6E54-2D43-92C8-4FBE980261E4}" type="presParOf" srcId="{FD1F7899-57BC-1941-93AB-1509715D1102}" destId="{24FED57E-0E9F-A141-98AB-C3743FE8CA9C}" srcOrd="0" destOrd="0" presId="urn:microsoft.com/office/officeart/2005/8/layout/hierarchy1"/>
    <dgm:cxn modelId="{82B24128-43ED-674D-9005-A3F0B4C646C2}" type="presParOf" srcId="{24FED57E-0E9F-A141-98AB-C3743FE8CA9C}" destId="{E4D53E65-0142-DF44-8B5D-AE4050846412}" srcOrd="0" destOrd="0" presId="urn:microsoft.com/office/officeart/2005/8/layout/hierarchy1"/>
    <dgm:cxn modelId="{2843FBC3-EF75-6F43-A403-78899DCEFAD2}" type="presParOf" srcId="{24FED57E-0E9F-A141-98AB-C3743FE8CA9C}" destId="{0EEE4BA3-70AA-C749-96F2-3A133823CA8F}" srcOrd="1" destOrd="0" presId="urn:microsoft.com/office/officeart/2005/8/layout/hierarchy1"/>
    <dgm:cxn modelId="{5D71F99C-272F-A44D-8224-0971C655D6FF}" type="presParOf" srcId="{FD1F7899-57BC-1941-93AB-1509715D1102}" destId="{FF9A34FD-A528-3744-A7A1-67D6B1A6C02B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E09760D-5540-C845-8C7F-75E5548491A5}" type="doc">
      <dgm:prSet loTypeId="urn:microsoft.com/office/officeart/2005/8/layout/hierarchy1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924422B1-2C6B-054F-99C1-DD942848B976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87AE370F-6A8E-9B4F-AD4C-E274B97C323B}" type="parTrans" cxnId="{485BAF1B-5216-1046-8117-28582321FABF}">
      <dgm:prSet/>
      <dgm:spPr/>
      <dgm:t>
        <a:bodyPr/>
        <a:lstStyle/>
        <a:p>
          <a:endParaRPr lang="it-IT"/>
        </a:p>
      </dgm:t>
    </dgm:pt>
    <dgm:pt modelId="{4D178371-FFB3-D342-BF72-446FC5373A5B}" type="sibTrans" cxnId="{485BAF1B-5216-1046-8117-28582321FABF}">
      <dgm:prSet/>
      <dgm:spPr/>
      <dgm:t>
        <a:bodyPr/>
        <a:lstStyle/>
        <a:p>
          <a:endParaRPr lang="it-IT"/>
        </a:p>
      </dgm:t>
    </dgm:pt>
    <dgm:pt modelId="{1CE01F19-97E1-084A-B29F-75005FB31AFC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7CC99660-0126-3B49-9A55-480E9358B052}" type="parTrans" cxnId="{97FA1653-CD1E-7441-AACE-BAD96F520D6D}">
      <dgm:prSet/>
      <dgm:spPr/>
      <dgm:t>
        <a:bodyPr/>
        <a:lstStyle/>
        <a:p>
          <a:endParaRPr lang="it-IT"/>
        </a:p>
      </dgm:t>
    </dgm:pt>
    <dgm:pt modelId="{8EE4B848-B584-A34D-8FDE-64C20929C6D3}" type="sibTrans" cxnId="{97FA1653-CD1E-7441-AACE-BAD96F520D6D}">
      <dgm:prSet/>
      <dgm:spPr/>
      <dgm:t>
        <a:bodyPr/>
        <a:lstStyle/>
        <a:p>
          <a:endParaRPr lang="it-IT"/>
        </a:p>
      </dgm:t>
    </dgm:pt>
    <dgm:pt modelId="{D4FBB895-DAE7-EE48-93BC-CFFC237878E6}">
      <dgm:prSet phldrT="[Testo]"/>
      <dgm:spPr/>
      <dgm:t>
        <a:bodyPr/>
        <a:lstStyle/>
        <a:p>
          <a:endParaRPr lang="it-IT" dirty="0"/>
        </a:p>
      </dgm:t>
    </dgm:pt>
    <dgm:pt modelId="{F6E3E429-E42E-8942-A4BC-147625833811}" type="parTrans" cxnId="{5CD657DE-813A-B649-AB06-7B1D78EA8E9A}">
      <dgm:prSet/>
      <dgm:spPr/>
      <dgm:t>
        <a:bodyPr/>
        <a:lstStyle/>
        <a:p>
          <a:endParaRPr lang="it-IT"/>
        </a:p>
      </dgm:t>
    </dgm:pt>
    <dgm:pt modelId="{3EB8368A-BD7B-2D4C-BCF4-41BF5713BDEC}" type="sibTrans" cxnId="{5CD657DE-813A-B649-AB06-7B1D78EA8E9A}">
      <dgm:prSet/>
      <dgm:spPr/>
      <dgm:t>
        <a:bodyPr/>
        <a:lstStyle/>
        <a:p>
          <a:endParaRPr lang="it-IT"/>
        </a:p>
      </dgm:t>
    </dgm:pt>
    <dgm:pt modelId="{07CAEC64-F61D-F14A-B4E5-88F7BDA97A56}">
      <dgm:prSet phldrT="[Testo]"/>
      <dgm:spPr/>
      <dgm:t>
        <a:bodyPr/>
        <a:lstStyle/>
        <a:p>
          <a:endParaRPr lang="it-IT" dirty="0"/>
        </a:p>
      </dgm:t>
    </dgm:pt>
    <dgm:pt modelId="{FC6D00AB-EAE2-B543-B783-1B3A5348D426}" type="parTrans" cxnId="{D8C25CED-CC41-DF42-8849-F614FC199D57}">
      <dgm:prSet/>
      <dgm:spPr/>
      <dgm:t>
        <a:bodyPr/>
        <a:lstStyle/>
        <a:p>
          <a:endParaRPr lang="it-IT"/>
        </a:p>
      </dgm:t>
    </dgm:pt>
    <dgm:pt modelId="{C0C0A336-F1A4-D345-8845-02A8E8A1C43B}" type="sibTrans" cxnId="{D8C25CED-CC41-DF42-8849-F614FC199D57}">
      <dgm:prSet/>
      <dgm:spPr/>
      <dgm:t>
        <a:bodyPr/>
        <a:lstStyle/>
        <a:p>
          <a:endParaRPr lang="it-IT"/>
        </a:p>
      </dgm:t>
    </dgm:pt>
    <dgm:pt modelId="{B8333932-EE74-FD46-BB30-920BE139A5DD}">
      <dgm:prSet phldrT="[Testo]"/>
      <dgm:spPr/>
      <dgm:t>
        <a:bodyPr/>
        <a:lstStyle/>
        <a:p>
          <a:endParaRPr lang="it-IT" dirty="0"/>
        </a:p>
      </dgm:t>
    </dgm:pt>
    <dgm:pt modelId="{5626724F-6499-2A4B-AA5E-E1965A82BC0A}" type="parTrans" cxnId="{35ED5AAB-AF3C-ED4E-9A8D-1CE462C7FF26}">
      <dgm:prSet/>
      <dgm:spPr/>
      <dgm:t>
        <a:bodyPr/>
        <a:lstStyle/>
        <a:p>
          <a:endParaRPr lang="it-IT"/>
        </a:p>
      </dgm:t>
    </dgm:pt>
    <dgm:pt modelId="{645D00E4-8369-8347-8EFA-A53D5227D3B8}" type="sibTrans" cxnId="{35ED5AAB-AF3C-ED4E-9A8D-1CE462C7FF26}">
      <dgm:prSet/>
      <dgm:spPr/>
      <dgm:t>
        <a:bodyPr/>
        <a:lstStyle/>
        <a:p>
          <a:endParaRPr lang="it-IT"/>
        </a:p>
      </dgm:t>
    </dgm:pt>
    <dgm:pt modelId="{A7252BDE-9D16-3744-8835-170614588E5E}">
      <dgm:prSet phldrT="[Testo]"/>
      <dgm:spPr/>
      <dgm:t>
        <a:bodyPr/>
        <a:lstStyle/>
        <a:p>
          <a:endParaRPr lang="it-IT" dirty="0"/>
        </a:p>
      </dgm:t>
    </dgm:pt>
    <dgm:pt modelId="{03E9D97A-59CF-0E47-8FE0-9E38DCBCDCE3}" type="parTrans" cxnId="{84313EA2-DED4-484E-B355-5DE9867A4806}">
      <dgm:prSet/>
      <dgm:spPr/>
      <dgm:t>
        <a:bodyPr/>
        <a:lstStyle/>
        <a:p>
          <a:endParaRPr lang="it-IT"/>
        </a:p>
      </dgm:t>
    </dgm:pt>
    <dgm:pt modelId="{F1A1713E-46C2-F44D-8716-5398124134D6}" type="sibTrans" cxnId="{84313EA2-DED4-484E-B355-5DE9867A4806}">
      <dgm:prSet/>
      <dgm:spPr/>
      <dgm:t>
        <a:bodyPr/>
        <a:lstStyle/>
        <a:p>
          <a:endParaRPr lang="it-IT"/>
        </a:p>
      </dgm:t>
    </dgm:pt>
    <dgm:pt modelId="{6EA9621F-2EE6-6D42-9194-B8AAD3131C78}">
      <dgm:prSet phldrT="[Testo]"/>
      <dgm:spPr/>
      <dgm:t>
        <a:bodyPr/>
        <a:lstStyle/>
        <a:p>
          <a:endParaRPr lang="it-IT" dirty="0"/>
        </a:p>
      </dgm:t>
    </dgm:pt>
    <dgm:pt modelId="{F9F884EA-94A8-D04D-8DC8-15F7C0E4C43F}" type="parTrans" cxnId="{5F6346D6-8301-0F4F-9689-8540290F916B}">
      <dgm:prSet/>
      <dgm:spPr/>
      <dgm:t>
        <a:bodyPr/>
        <a:lstStyle/>
        <a:p>
          <a:endParaRPr lang="it-IT"/>
        </a:p>
      </dgm:t>
    </dgm:pt>
    <dgm:pt modelId="{936A78CB-82F5-CF4A-A85D-72B6F917D0C9}" type="sibTrans" cxnId="{5F6346D6-8301-0F4F-9689-8540290F916B}">
      <dgm:prSet/>
      <dgm:spPr/>
      <dgm:t>
        <a:bodyPr/>
        <a:lstStyle/>
        <a:p>
          <a:endParaRPr lang="it-IT"/>
        </a:p>
      </dgm:t>
    </dgm:pt>
    <dgm:pt modelId="{F6378306-6426-3349-9F60-A5B38B0745ED}">
      <dgm:prSet phldrT="[Testo]"/>
      <dgm:spPr/>
      <dgm:t>
        <a:bodyPr/>
        <a:lstStyle/>
        <a:p>
          <a:endParaRPr lang="it-IT" dirty="0"/>
        </a:p>
      </dgm:t>
    </dgm:pt>
    <dgm:pt modelId="{94A15882-3398-9B45-A402-FE7F3384B1D8}" type="parTrans" cxnId="{D36C3078-A3BB-394B-A622-9E61919E3C81}">
      <dgm:prSet/>
      <dgm:spPr/>
      <dgm:t>
        <a:bodyPr/>
        <a:lstStyle/>
        <a:p>
          <a:endParaRPr lang="it-IT"/>
        </a:p>
      </dgm:t>
    </dgm:pt>
    <dgm:pt modelId="{031578CD-CDAD-914E-A2CF-632E63F39504}" type="sibTrans" cxnId="{D36C3078-A3BB-394B-A622-9E61919E3C81}">
      <dgm:prSet/>
      <dgm:spPr/>
      <dgm:t>
        <a:bodyPr/>
        <a:lstStyle/>
        <a:p>
          <a:endParaRPr lang="it-IT"/>
        </a:p>
      </dgm:t>
    </dgm:pt>
    <dgm:pt modelId="{7158FBA0-06FA-D64E-865E-93CF7F8A7356}">
      <dgm:prSet phldrT="[Testo]"/>
      <dgm:spPr/>
      <dgm:t>
        <a:bodyPr/>
        <a:lstStyle/>
        <a:p>
          <a:endParaRPr lang="it-IT" dirty="0"/>
        </a:p>
      </dgm:t>
    </dgm:pt>
    <dgm:pt modelId="{77E3A09E-5F16-A345-B2BC-1E6F53CEDB80}" type="parTrans" cxnId="{FB111DAC-D4BA-7748-BCC0-24226F9582DD}">
      <dgm:prSet/>
      <dgm:spPr/>
      <dgm:t>
        <a:bodyPr/>
        <a:lstStyle/>
        <a:p>
          <a:endParaRPr lang="it-IT"/>
        </a:p>
      </dgm:t>
    </dgm:pt>
    <dgm:pt modelId="{722619AC-CEA7-6A4C-9198-133AF77C68F3}" type="sibTrans" cxnId="{FB111DAC-D4BA-7748-BCC0-24226F9582DD}">
      <dgm:prSet/>
      <dgm:spPr/>
      <dgm:t>
        <a:bodyPr/>
        <a:lstStyle/>
        <a:p>
          <a:endParaRPr lang="it-IT"/>
        </a:p>
      </dgm:t>
    </dgm:pt>
    <dgm:pt modelId="{06A40203-50A7-1A47-A66F-5E02F4C2C3AD}">
      <dgm:prSet phldrT="[Testo]"/>
      <dgm:spPr/>
      <dgm:t>
        <a:bodyPr/>
        <a:lstStyle/>
        <a:p>
          <a:endParaRPr lang="it-IT" dirty="0"/>
        </a:p>
      </dgm:t>
    </dgm:pt>
    <dgm:pt modelId="{D6FF6470-FFBA-B24F-BD35-B1271BCAE778}" type="parTrans" cxnId="{BE2EAB60-44FE-4B45-BA28-0DA6ECEF7125}">
      <dgm:prSet/>
      <dgm:spPr/>
      <dgm:t>
        <a:bodyPr/>
        <a:lstStyle/>
        <a:p>
          <a:endParaRPr lang="it-IT"/>
        </a:p>
      </dgm:t>
    </dgm:pt>
    <dgm:pt modelId="{0D10005B-6F6F-9340-AB46-F15A4000C917}" type="sibTrans" cxnId="{BE2EAB60-44FE-4B45-BA28-0DA6ECEF7125}">
      <dgm:prSet/>
      <dgm:spPr/>
      <dgm:t>
        <a:bodyPr/>
        <a:lstStyle/>
        <a:p>
          <a:endParaRPr lang="it-IT"/>
        </a:p>
      </dgm:t>
    </dgm:pt>
    <dgm:pt modelId="{9DCCF369-2924-8249-B490-46D71EF4A0A9}">
      <dgm:prSet phldrT="[Testo]"/>
      <dgm:spPr>
        <a:solidFill>
          <a:srgbClr val="CCFFCC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4982AD80-06C0-EB47-9D60-78AEDF07E38E}" type="parTrans" cxnId="{8286D39B-1946-7042-B1E9-44AF72A6AF10}">
      <dgm:prSet/>
      <dgm:spPr/>
      <dgm:t>
        <a:bodyPr/>
        <a:lstStyle/>
        <a:p>
          <a:endParaRPr lang="it-IT"/>
        </a:p>
      </dgm:t>
    </dgm:pt>
    <dgm:pt modelId="{5FF98440-0DC7-A249-9DF8-B2A7031A1406}" type="sibTrans" cxnId="{8286D39B-1946-7042-B1E9-44AF72A6AF10}">
      <dgm:prSet/>
      <dgm:spPr/>
      <dgm:t>
        <a:bodyPr/>
        <a:lstStyle/>
        <a:p>
          <a:endParaRPr lang="it-IT"/>
        </a:p>
      </dgm:t>
    </dgm:pt>
    <dgm:pt modelId="{1A2526CB-1B1B-C442-B53C-21D10CEB8D94}">
      <dgm:prSet phldrT="[Testo]"/>
      <dgm:spPr>
        <a:solidFill>
          <a:srgbClr val="FFFFFF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7C86BB4C-6A77-094E-AF71-1711CA6F92F7}" type="parTrans" cxnId="{7E70EC52-BB32-AC4C-8461-5B3C06DD9171}">
      <dgm:prSet/>
      <dgm:spPr/>
      <dgm:t>
        <a:bodyPr/>
        <a:lstStyle/>
        <a:p>
          <a:endParaRPr lang="it-IT"/>
        </a:p>
      </dgm:t>
    </dgm:pt>
    <dgm:pt modelId="{8C85F337-0223-E046-90E1-F633D40E3765}" type="sibTrans" cxnId="{7E70EC52-BB32-AC4C-8461-5B3C06DD9171}">
      <dgm:prSet/>
      <dgm:spPr/>
      <dgm:t>
        <a:bodyPr/>
        <a:lstStyle/>
        <a:p>
          <a:endParaRPr lang="it-IT"/>
        </a:p>
      </dgm:t>
    </dgm:pt>
    <dgm:pt modelId="{A25C4ACB-FCE4-BC47-BC6B-A71C25249472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186D59AE-FC5D-2B49-9568-F91FD0497ED9}" type="sibTrans" cxnId="{27DCAE5B-8215-6443-80E0-D540C872DE89}">
      <dgm:prSet/>
      <dgm:spPr/>
      <dgm:t>
        <a:bodyPr/>
        <a:lstStyle/>
        <a:p>
          <a:endParaRPr lang="it-IT"/>
        </a:p>
      </dgm:t>
    </dgm:pt>
    <dgm:pt modelId="{0B007A73-777E-D641-AA7F-48D176C6E1B6}" type="parTrans" cxnId="{27DCAE5B-8215-6443-80E0-D540C872DE89}">
      <dgm:prSet/>
      <dgm:spPr/>
      <dgm:t>
        <a:bodyPr/>
        <a:lstStyle/>
        <a:p>
          <a:endParaRPr lang="it-IT"/>
        </a:p>
      </dgm:t>
    </dgm:pt>
    <dgm:pt modelId="{5EB88AEB-DB08-9143-A970-EEE47F9B0897}" type="pres">
      <dgm:prSet presAssocID="{7E09760D-5540-C845-8C7F-75E5548491A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t-IT"/>
        </a:p>
      </dgm:t>
    </dgm:pt>
    <dgm:pt modelId="{A6CA5013-754A-F44D-802D-0DE115BEFDAD}" type="pres">
      <dgm:prSet presAssocID="{924422B1-2C6B-054F-99C1-DD942848B976}" presName="hierRoot1" presStyleCnt="0"/>
      <dgm:spPr/>
    </dgm:pt>
    <dgm:pt modelId="{DB222CE0-3863-BF40-9C1B-1FFEC9AF8A32}" type="pres">
      <dgm:prSet presAssocID="{924422B1-2C6B-054F-99C1-DD942848B976}" presName="composite" presStyleCnt="0"/>
      <dgm:spPr/>
    </dgm:pt>
    <dgm:pt modelId="{718C2219-A984-E746-A40E-23886821D41E}" type="pres">
      <dgm:prSet presAssocID="{924422B1-2C6B-054F-99C1-DD942848B976}" presName="background" presStyleLbl="node0" presStyleIdx="0" presStyleCnt="1"/>
      <dgm:spPr/>
    </dgm:pt>
    <dgm:pt modelId="{39C4812F-3598-214F-A8FB-2797FF6F1794}" type="pres">
      <dgm:prSet presAssocID="{924422B1-2C6B-054F-99C1-DD942848B976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AD9D442-903A-524D-A946-1B380D48CBF8}" type="pres">
      <dgm:prSet presAssocID="{924422B1-2C6B-054F-99C1-DD942848B976}" presName="hierChild2" presStyleCnt="0"/>
      <dgm:spPr/>
    </dgm:pt>
    <dgm:pt modelId="{1AE2FABE-8D56-5D43-A663-DEF620B6A300}" type="pres">
      <dgm:prSet presAssocID="{0B007A73-777E-D641-AA7F-48D176C6E1B6}" presName="Name10" presStyleLbl="parChTrans1D2" presStyleIdx="0" presStyleCnt="2"/>
      <dgm:spPr/>
      <dgm:t>
        <a:bodyPr/>
        <a:lstStyle/>
        <a:p>
          <a:endParaRPr lang="it-IT"/>
        </a:p>
      </dgm:t>
    </dgm:pt>
    <dgm:pt modelId="{3F825FBD-839C-EE49-B91A-2242D099CF1B}" type="pres">
      <dgm:prSet presAssocID="{A25C4ACB-FCE4-BC47-BC6B-A71C25249472}" presName="hierRoot2" presStyleCnt="0"/>
      <dgm:spPr/>
    </dgm:pt>
    <dgm:pt modelId="{7B89EF63-0D05-B642-B74B-3366A6BA5B27}" type="pres">
      <dgm:prSet presAssocID="{A25C4ACB-FCE4-BC47-BC6B-A71C25249472}" presName="composite2" presStyleCnt="0"/>
      <dgm:spPr/>
    </dgm:pt>
    <dgm:pt modelId="{48FD3A90-B7F4-E44C-A4C2-063704658490}" type="pres">
      <dgm:prSet presAssocID="{A25C4ACB-FCE4-BC47-BC6B-A71C25249472}" presName="background2" presStyleLbl="node2" presStyleIdx="0" presStyleCnt="2"/>
      <dgm:spPr/>
    </dgm:pt>
    <dgm:pt modelId="{00075A76-D4C6-574D-BAEB-DE6E98907A31}" type="pres">
      <dgm:prSet presAssocID="{A25C4ACB-FCE4-BC47-BC6B-A71C25249472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080EF59-F53C-0A4F-B130-86CDEB575673}" type="pres">
      <dgm:prSet presAssocID="{A25C4ACB-FCE4-BC47-BC6B-A71C25249472}" presName="hierChild3" presStyleCnt="0"/>
      <dgm:spPr/>
    </dgm:pt>
    <dgm:pt modelId="{319C9B44-DD84-C94D-B392-8A550F044134}" type="pres">
      <dgm:prSet presAssocID="{7CC99660-0126-3B49-9A55-480E9358B052}" presName="Name17" presStyleLbl="parChTrans1D3" presStyleIdx="0" presStyleCnt="4"/>
      <dgm:spPr/>
      <dgm:t>
        <a:bodyPr/>
        <a:lstStyle/>
        <a:p>
          <a:endParaRPr lang="it-IT"/>
        </a:p>
      </dgm:t>
    </dgm:pt>
    <dgm:pt modelId="{20312CD3-7483-984E-A9F2-74503EAB39EE}" type="pres">
      <dgm:prSet presAssocID="{1CE01F19-97E1-084A-B29F-75005FB31AFC}" presName="hierRoot3" presStyleCnt="0"/>
      <dgm:spPr/>
    </dgm:pt>
    <dgm:pt modelId="{AD95C645-09B0-424C-8987-52B1AACAD73D}" type="pres">
      <dgm:prSet presAssocID="{1CE01F19-97E1-084A-B29F-75005FB31AFC}" presName="composite3" presStyleCnt="0"/>
      <dgm:spPr/>
    </dgm:pt>
    <dgm:pt modelId="{1ED7C65E-1D3B-6345-B3CC-B2F5CCB9533D}" type="pres">
      <dgm:prSet presAssocID="{1CE01F19-97E1-084A-B29F-75005FB31AFC}" presName="background3" presStyleLbl="node3" presStyleIdx="0" presStyleCnt="4"/>
      <dgm:spPr/>
    </dgm:pt>
    <dgm:pt modelId="{47D30D24-E455-3549-A4CC-5E1FD484A4EA}" type="pres">
      <dgm:prSet presAssocID="{1CE01F19-97E1-084A-B29F-75005FB31AFC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8893E42-7886-E643-9B3B-5DDE43307BE0}" type="pres">
      <dgm:prSet presAssocID="{1CE01F19-97E1-084A-B29F-75005FB31AFC}" presName="hierChild4" presStyleCnt="0"/>
      <dgm:spPr/>
    </dgm:pt>
    <dgm:pt modelId="{2511ADF2-5D54-504D-995D-02149F0E8D5D}" type="pres">
      <dgm:prSet presAssocID="{4982AD80-06C0-EB47-9D60-78AEDF07E38E}" presName="Name23" presStyleLbl="parChTrans1D4" presStyleIdx="0" presStyleCnt="6"/>
      <dgm:spPr/>
      <dgm:t>
        <a:bodyPr/>
        <a:lstStyle/>
        <a:p>
          <a:endParaRPr lang="it-IT"/>
        </a:p>
      </dgm:t>
    </dgm:pt>
    <dgm:pt modelId="{8890CCC1-65D8-D248-A9B2-C9A6641F24AA}" type="pres">
      <dgm:prSet presAssocID="{9DCCF369-2924-8249-B490-46D71EF4A0A9}" presName="hierRoot4" presStyleCnt="0"/>
      <dgm:spPr/>
    </dgm:pt>
    <dgm:pt modelId="{B83ACE29-BDED-9D4F-875A-24D175DF9367}" type="pres">
      <dgm:prSet presAssocID="{9DCCF369-2924-8249-B490-46D71EF4A0A9}" presName="composite4" presStyleCnt="0"/>
      <dgm:spPr/>
    </dgm:pt>
    <dgm:pt modelId="{5A931F0C-EC0A-AA4B-878A-739A557124CF}" type="pres">
      <dgm:prSet presAssocID="{9DCCF369-2924-8249-B490-46D71EF4A0A9}" presName="background4" presStyleLbl="node4" presStyleIdx="0" presStyleCnt="6"/>
      <dgm:spPr/>
    </dgm:pt>
    <dgm:pt modelId="{3FB3025D-E928-9949-B8E0-8FD54688D26E}" type="pres">
      <dgm:prSet presAssocID="{9DCCF369-2924-8249-B490-46D71EF4A0A9}" presName="text4" presStyleLbl="fgAcc4" presStyleIdx="0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C107ABD-6927-404F-9CCD-0CC5DD9F6408}" type="pres">
      <dgm:prSet presAssocID="{9DCCF369-2924-8249-B490-46D71EF4A0A9}" presName="hierChild5" presStyleCnt="0"/>
      <dgm:spPr/>
    </dgm:pt>
    <dgm:pt modelId="{C7807359-D819-3743-8264-E768B451B89E}" type="pres">
      <dgm:prSet presAssocID="{7C86BB4C-6A77-094E-AF71-1711CA6F92F7}" presName="Name23" presStyleLbl="parChTrans1D4" presStyleIdx="1" presStyleCnt="6"/>
      <dgm:spPr/>
      <dgm:t>
        <a:bodyPr/>
        <a:lstStyle/>
        <a:p>
          <a:endParaRPr lang="it-IT"/>
        </a:p>
      </dgm:t>
    </dgm:pt>
    <dgm:pt modelId="{130FE8D5-1CA2-034D-BE7C-659ABD4542F5}" type="pres">
      <dgm:prSet presAssocID="{1A2526CB-1B1B-C442-B53C-21D10CEB8D94}" presName="hierRoot4" presStyleCnt="0"/>
      <dgm:spPr/>
    </dgm:pt>
    <dgm:pt modelId="{2E524C50-1572-E344-9AEC-B668F3678ED9}" type="pres">
      <dgm:prSet presAssocID="{1A2526CB-1B1B-C442-B53C-21D10CEB8D94}" presName="composite4" presStyleCnt="0"/>
      <dgm:spPr/>
    </dgm:pt>
    <dgm:pt modelId="{BC588244-F1F1-3343-9F40-77D35F97E7BA}" type="pres">
      <dgm:prSet presAssocID="{1A2526CB-1B1B-C442-B53C-21D10CEB8D94}" presName="background4" presStyleLbl="node4" presStyleIdx="1" presStyleCnt="6"/>
      <dgm:spPr/>
    </dgm:pt>
    <dgm:pt modelId="{4AF6A7D0-01B4-6E4F-9FBC-05165F129E07}" type="pres">
      <dgm:prSet presAssocID="{1A2526CB-1B1B-C442-B53C-21D10CEB8D94}" presName="text4" presStyleLbl="fgAcc4" presStyleIdx="1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D3ADFDD-573B-4A47-A293-DB4CBF84158C}" type="pres">
      <dgm:prSet presAssocID="{1A2526CB-1B1B-C442-B53C-21D10CEB8D94}" presName="hierChild5" presStyleCnt="0"/>
      <dgm:spPr/>
    </dgm:pt>
    <dgm:pt modelId="{1A5F8815-7942-8D4D-993C-5400046A818D}" type="pres">
      <dgm:prSet presAssocID="{F6E3E429-E42E-8942-A4BC-147625833811}" presName="Name17" presStyleLbl="parChTrans1D3" presStyleIdx="1" presStyleCnt="4"/>
      <dgm:spPr/>
      <dgm:t>
        <a:bodyPr/>
        <a:lstStyle/>
        <a:p>
          <a:endParaRPr lang="it-IT"/>
        </a:p>
      </dgm:t>
    </dgm:pt>
    <dgm:pt modelId="{0C5A60C7-330F-5B46-AB89-B60A4E7558A2}" type="pres">
      <dgm:prSet presAssocID="{D4FBB895-DAE7-EE48-93BC-CFFC237878E6}" presName="hierRoot3" presStyleCnt="0"/>
      <dgm:spPr/>
    </dgm:pt>
    <dgm:pt modelId="{7228C52B-D112-4D4D-B817-1A03EA87FEB9}" type="pres">
      <dgm:prSet presAssocID="{D4FBB895-DAE7-EE48-93BC-CFFC237878E6}" presName="composite3" presStyleCnt="0"/>
      <dgm:spPr/>
    </dgm:pt>
    <dgm:pt modelId="{769C379D-4670-0845-B264-E1292A25D346}" type="pres">
      <dgm:prSet presAssocID="{D4FBB895-DAE7-EE48-93BC-CFFC237878E6}" presName="background3" presStyleLbl="node3" presStyleIdx="1" presStyleCnt="4"/>
      <dgm:spPr/>
    </dgm:pt>
    <dgm:pt modelId="{F5E14009-B592-5F45-86FE-F0F4AD703847}" type="pres">
      <dgm:prSet presAssocID="{D4FBB895-DAE7-EE48-93BC-CFFC237878E6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F9E9F14-41A0-BB47-B033-BF2638E4EC61}" type="pres">
      <dgm:prSet presAssocID="{D4FBB895-DAE7-EE48-93BC-CFFC237878E6}" presName="hierChild4" presStyleCnt="0"/>
      <dgm:spPr/>
    </dgm:pt>
    <dgm:pt modelId="{A3BDC22C-9592-0D4C-A78C-1CEEA151B774}" type="pres">
      <dgm:prSet presAssocID="{FC6D00AB-EAE2-B543-B783-1B3A5348D426}" presName="Name10" presStyleLbl="parChTrans1D2" presStyleIdx="1" presStyleCnt="2"/>
      <dgm:spPr/>
      <dgm:t>
        <a:bodyPr/>
        <a:lstStyle/>
        <a:p>
          <a:endParaRPr lang="it-IT"/>
        </a:p>
      </dgm:t>
    </dgm:pt>
    <dgm:pt modelId="{6B4CDDD0-ABC5-0D49-A959-349978FD7559}" type="pres">
      <dgm:prSet presAssocID="{07CAEC64-F61D-F14A-B4E5-88F7BDA97A56}" presName="hierRoot2" presStyleCnt="0"/>
      <dgm:spPr/>
    </dgm:pt>
    <dgm:pt modelId="{39D24FE0-CB90-7A4A-B5B1-29CD1BFCDE92}" type="pres">
      <dgm:prSet presAssocID="{07CAEC64-F61D-F14A-B4E5-88F7BDA97A56}" presName="composite2" presStyleCnt="0"/>
      <dgm:spPr/>
    </dgm:pt>
    <dgm:pt modelId="{D52591C3-2AD8-D242-B8DE-C967B55E2170}" type="pres">
      <dgm:prSet presAssocID="{07CAEC64-F61D-F14A-B4E5-88F7BDA97A56}" presName="background2" presStyleLbl="node2" presStyleIdx="1" presStyleCnt="2"/>
      <dgm:spPr/>
    </dgm:pt>
    <dgm:pt modelId="{5F2179F5-EA94-6445-A397-02C295C02426}" type="pres">
      <dgm:prSet presAssocID="{07CAEC64-F61D-F14A-B4E5-88F7BDA97A56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01BC221-5B0E-484F-9716-0F0559F88EA3}" type="pres">
      <dgm:prSet presAssocID="{07CAEC64-F61D-F14A-B4E5-88F7BDA97A56}" presName="hierChild3" presStyleCnt="0"/>
      <dgm:spPr/>
    </dgm:pt>
    <dgm:pt modelId="{3078BCF6-3D25-EA46-9DBA-1914D8332125}" type="pres">
      <dgm:prSet presAssocID="{5626724F-6499-2A4B-AA5E-E1965A82BC0A}" presName="Name17" presStyleLbl="parChTrans1D3" presStyleIdx="2" presStyleCnt="4"/>
      <dgm:spPr/>
      <dgm:t>
        <a:bodyPr/>
        <a:lstStyle/>
        <a:p>
          <a:endParaRPr lang="it-IT"/>
        </a:p>
      </dgm:t>
    </dgm:pt>
    <dgm:pt modelId="{2F9895E5-9FD9-304F-B6C8-F510C8B0FFC0}" type="pres">
      <dgm:prSet presAssocID="{B8333932-EE74-FD46-BB30-920BE139A5DD}" presName="hierRoot3" presStyleCnt="0"/>
      <dgm:spPr/>
    </dgm:pt>
    <dgm:pt modelId="{9B20D9A5-1832-B24D-8F0D-E1C705EBD527}" type="pres">
      <dgm:prSet presAssocID="{B8333932-EE74-FD46-BB30-920BE139A5DD}" presName="composite3" presStyleCnt="0"/>
      <dgm:spPr/>
    </dgm:pt>
    <dgm:pt modelId="{3BD3F823-806B-1845-8FAF-0DC75FD46A2C}" type="pres">
      <dgm:prSet presAssocID="{B8333932-EE74-FD46-BB30-920BE139A5DD}" presName="background3" presStyleLbl="node3" presStyleIdx="2" presStyleCnt="4"/>
      <dgm:spPr/>
    </dgm:pt>
    <dgm:pt modelId="{B2D9A090-7CB8-A840-9034-6341D24922CF}" type="pres">
      <dgm:prSet presAssocID="{B8333932-EE74-FD46-BB30-920BE139A5DD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CF6B3A3-1E8D-A343-BA08-F85DE9C9B2E5}" type="pres">
      <dgm:prSet presAssocID="{B8333932-EE74-FD46-BB30-920BE139A5DD}" presName="hierChild4" presStyleCnt="0"/>
      <dgm:spPr/>
    </dgm:pt>
    <dgm:pt modelId="{2D4C364F-133F-D149-A589-46596C288F94}" type="pres">
      <dgm:prSet presAssocID="{03E9D97A-59CF-0E47-8FE0-9E38DCBCDCE3}" presName="Name17" presStyleLbl="parChTrans1D3" presStyleIdx="3" presStyleCnt="4"/>
      <dgm:spPr/>
      <dgm:t>
        <a:bodyPr/>
        <a:lstStyle/>
        <a:p>
          <a:endParaRPr lang="it-IT"/>
        </a:p>
      </dgm:t>
    </dgm:pt>
    <dgm:pt modelId="{1E5D0D4D-BA2E-D44E-9FE3-E0BCFC3E93CE}" type="pres">
      <dgm:prSet presAssocID="{A7252BDE-9D16-3744-8835-170614588E5E}" presName="hierRoot3" presStyleCnt="0"/>
      <dgm:spPr/>
    </dgm:pt>
    <dgm:pt modelId="{7564CE4C-FBF9-BF43-8DB3-96124E030FB7}" type="pres">
      <dgm:prSet presAssocID="{A7252BDE-9D16-3744-8835-170614588E5E}" presName="composite3" presStyleCnt="0"/>
      <dgm:spPr/>
    </dgm:pt>
    <dgm:pt modelId="{400D8C19-5278-0D41-938C-C7995F85DA3D}" type="pres">
      <dgm:prSet presAssocID="{A7252BDE-9D16-3744-8835-170614588E5E}" presName="background3" presStyleLbl="node3" presStyleIdx="3" presStyleCnt="4"/>
      <dgm:spPr/>
    </dgm:pt>
    <dgm:pt modelId="{4AFE2D7E-5A4B-4944-A38B-E29B9386A7B7}" type="pres">
      <dgm:prSet presAssocID="{A7252BDE-9D16-3744-8835-170614588E5E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86503800-5709-F549-A9EA-36A9CA94EC0E}" type="pres">
      <dgm:prSet presAssocID="{A7252BDE-9D16-3744-8835-170614588E5E}" presName="hierChild4" presStyleCnt="0"/>
      <dgm:spPr/>
    </dgm:pt>
    <dgm:pt modelId="{617AAA17-03E0-9F4B-9D55-BA3A95EED8D7}" type="pres">
      <dgm:prSet presAssocID="{F9F884EA-94A8-D04D-8DC8-15F7C0E4C43F}" presName="Name23" presStyleLbl="parChTrans1D4" presStyleIdx="2" presStyleCnt="6"/>
      <dgm:spPr/>
      <dgm:t>
        <a:bodyPr/>
        <a:lstStyle/>
        <a:p>
          <a:endParaRPr lang="it-IT"/>
        </a:p>
      </dgm:t>
    </dgm:pt>
    <dgm:pt modelId="{C6BB15D1-6EAC-D34C-80C5-42C390C627A3}" type="pres">
      <dgm:prSet presAssocID="{6EA9621F-2EE6-6D42-9194-B8AAD3131C78}" presName="hierRoot4" presStyleCnt="0"/>
      <dgm:spPr/>
    </dgm:pt>
    <dgm:pt modelId="{3F8FA3C7-4B9C-7145-B0DC-42FC0BF1156C}" type="pres">
      <dgm:prSet presAssocID="{6EA9621F-2EE6-6D42-9194-B8AAD3131C78}" presName="composite4" presStyleCnt="0"/>
      <dgm:spPr/>
    </dgm:pt>
    <dgm:pt modelId="{91462A2B-DD66-B44E-8D93-641CC35634F7}" type="pres">
      <dgm:prSet presAssocID="{6EA9621F-2EE6-6D42-9194-B8AAD3131C78}" presName="background4" presStyleLbl="node4" presStyleIdx="2" presStyleCnt="6"/>
      <dgm:spPr/>
    </dgm:pt>
    <dgm:pt modelId="{7499CEC8-87A7-8F49-985F-1F9A662A5334}" type="pres">
      <dgm:prSet presAssocID="{6EA9621F-2EE6-6D42-9194-B8AAD3131C78}" presName="text4" presStyleLbl="fgAcc4" presStyleIdx="2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E78EF817-522F-8C40-BBA2-BB172E6AD87D}" type="pres">
      <dgm:prSet presAssocID="{6EA9621F-2EE6-6D42-9194-B8AAD3131C78}" presName="hierChild5" presStyleCnt="0"/>
      <dgm:spPr/>
    </dgm:pt>
    <dgm:pt modelId="{1ECBDE29-51A8-7D4F-AD97-F316DB423F7D}" type="pres">
      <dgm:prSet presAssocID="{94A15882-3398-9B45-A402-FE7F3384B1D8}" presName="Name23" presStyleLbl="parChTrans1D4" presStyleIdx="3" presStyleCnt="6"/>
      <dgm:spPr/>
      <dgm:t>
        <a:bodyPr/>
        <a:lstStyle/>
        <a:p>
          <a:endParaRPr lang="it-IT"/>
        </a:p>
      </dgm:t>
    </dgm:pt>
    <dgm:pt modelId="{80C9430E-FF27-B04F-9418-24EF538151AE}" type="pres">
      <dgm:prSet presAssocID="{F6378306-6426-3349-9F60-A5B38B0745ED}" presName="hierRoot4" presStyleCnt="0"/>
      <dgm:spPr/>
    </dgm:pt>
    <dgm:pt modelId="{4927132A-882F-9640-BDBF-BA544AF55352}" type="pres">
      <dgm:prSet presAssocID="{F6378306-6426-3349-9F60-A5B38B0745ED}" presName="composite4" presStyleCnt="0"/>
      <dgm:spPr/>
    </dgm:pt>
    <dgm:pt modelId="{1D0BE860-C67A-B04D-B516-0C44CA34A6AA}" type="pres">
      <dgm:prSet presAssocID="{F6378306-6426-3349-9F60-A5B38B0745ED}" presName="background4" presStyleLbl="node4" presStyleIdx="3" presStyleCnt="6"/>
      <dgm:spPr/>
    </dgm:pt>
    <dgm:pt modelId="{F0FEF5A9-A570-D548-B11B-32B1A88EC494}" type="pres">
      <dgm:prSet presAssocID="{F6378306-6426-3349-9F60-A5B38B0745ED}" presName="text4" presStyleLbl="fgAcc4" presStyleIdx="3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8B345FE-4986-5348-B38E-968D84AC378F}" type="pres">
      <dgm:prSet presAssocID="{F6378306-6426-3349-9F60-A5B38B0745ED}" presName="hierChild5" presStyleCnt="0"/>
      <dgm:spPr/>
    </dgm:pt>
    <dgm:pt modelId="{3F3AC89E-6C1A-0347-9194-A62DDAF29CC8}" type="pres">
      <dgm:prSet presAssocID="{77E3A09E-5F16-A345-B2BC-1E6F53CEDB80}" presName="Name23" presStyleLbl="parChTrans1D4" presStyleIdx="4" presStyleCnt="6"/>
      <dgm:spPr/>
      <dgm:t>
        <a:bodyPr/>
        <a:lstStyle/>
        <a:p>
          <a:endParaRPr lang="it-IT"/>
        </a:p>
      </dgm:t>
    </dgm:pt>
    <dgm:pt modelId="{EC060CD4-DE7C-A14C-97FF-623F79CCD506}" type="pres">
      <dgm:prSet presAssocID="{7158FBA0-06FA-D64E-865E-93CF7F8A7356}" presName="hierRoot4" presStyleCnt="0"/>
      <dgm:spPr/>
    </dgm:pt>
    <dgm:pt modelId="{50B96493-EC00-6D4A-BF72-CC1944C5C6B0}" type="pres">
      <dgm:prSet presAssocID="{7158FBA0-06FA-D64E-865E-93CF7F8A7356}" presName="composite4" presStyleCnt="0"/>
      <dgm:spPr/>
    </dgm:pt>
    <dgm:pt modelId="{DCBD7C4B-C106-DB49-BF0E-EAE63D10D02F}" type="pres">
      <dgm:prSet presAssocID="{7158FBA0-06FA-D64E-865E-93CF7F8A7356}" presName="background4" presStyleLbl="node4" presStyleIdx="4" presStyleCnt="6"/>
      <dgm:spPr/>
    </dgm:pt>
    <dgm:pt modelId="{C940DFCD-3FDD-BF42-AD66-D5FC08D5046B}" type="pres">
      <dgm:prSet presAssocID="{7158FBA0-06FA-D64E-865E-93CF7F8A7356}" presName="text4" presStyleLbl="fgAcc4" presStyleIdx="4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FE61B53-40CC-BC49-A897-25D16C916A76}" type="pres">
      <dgm:prSet presAssocID="{7158FBA0-06FA-D64E-865E-93CF7F8A7356}" presName="hierChild5" presStyleCnt="0"/>
      <dgm:spPr/>
    </dgm:pt>
    <dgm:pt modelId="{569A4360-ED17-3144-A543-5944D6EDEB4E}" type="pres">
      <dgm:prSet presAssocID="{D6FF6470-FFBA-B24F-BD35-B1271BCAE778}" presName="Name23" presStyleLbl="parChTrans1D4" presStyleIdx="5" presStyleCnt="6"/>
      <dgm:spPr/>
      <dgm:t>
        <a:bodyPr/>
        <a:lstStyle/>
        <a:p>
          <a:endParaRPr lang="it-IT"/>
        </a:p>
      </dgm:t>
    </dgm:pt>
    <dgm:pt modelId="{FD1F7899-57BC-1941-93AB-1509715D1102}" type="pres">
      <dgm:prSet presAssocID="{06A40203-50A7-1A47-A66F-5E02F4C2C3AD}" presName="hierRoot4" presStyleCnt="0"/>
      <dgm:spPr/>
    </dgm:pt>
    <dgm:pt modelId="{24FED57E-0E9F-A141-98AB-C3743FE8CA9C}" type="pres">
      <dgm:prSet presAssocID="{06A40203-50A7-1A47-A66F-5E02F4C2C3AD}" presName="composite4" presStyleCnt="0"/>
      <dgm:spPr/>
    </dgm:pt>
    <dgm:pt modelId="{E4D53E65-0142-DF44-8B5D-AE4050846412}" type="pres">
      <dgm:prSet presAssocID="{06A40203-50A7-1A47-A66F-5E02F4C2C3AD}" presName="background4" presStyleLbl="node4" presStyleIdx="5" presStyleCnt="6"/>
      <dgm:spPr/>
    </dgm:pt>
    <dgm:pt modelId="{0EEE4BA3-70AA-C749-96F2-3A133823CA8F}" type="pres">
      <dgm:prSet presAssocID="{06A40203-50A7-1A47-A66F-5E02F4C2C3AD}" presName="text4" presStyleLbl="fgAcc4" presStyleIdx="5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FF9A34FD-A528-3744-A7A1-67D6B1A6C02B}" type="pres">
      <dgm:prSet presAssocID="{06A40203-50A7-1A47-A66F-5E02F4C2C3AD}" presName="hierChild5" presStyleCnt="0"/>
      <dgm:spPr/>
    </dgm:pt>
  </dgm:ptLst>
  <dgm:cxnLst>
    <dgm:cxn modelId="{91EA9B46-95FB-1941-B4E2-00555D6FED7D}" type="presOf" srcId="{5626724F-6499-2A4B-AA5E-E1965A82BC0A}" destId="{3078BCF6-3D25-EA46-9DBA-1914D8332125}" srcOrd="0" destOrd="0" presId="urn:microsoft.com/office/officeart/2005/8/layout/hierarchy1"/>
    <dgm:cxn modelId="{7D801295-D0ED-D64D-BA66-720C943AAFE0}" type="presOf" srcId="{94A15882-3398-9B45-A402-FE7F3384B1D8}" destId="{1ECBDE29-51A8-7D4F-AD97-F316DB423F7D}" srcOrd="0" destOrd="0" presId="urn:microsoft.com/office/officeart/2005/8/layout/hierarchy1"/>
    <dgm:cxn modelId="{D36C3078-A3BB-394B-A622-9E61919E3C81}" srcId="{A7252BDE-9D16-3744-8835-170614588E5E}" destId="{F6378306-6426-3349-9F60-A5B38B0745ED}" srcOrd="1" destOrd="0" parTransId="{94A15882-3398-9B45-A402-FE7F3384B1D8}" sibTransId="{031578CD-CDAD-914E-A2CF-632E63F39504}"/>
    <dgm:cxn modelId="{86D4A6DB-3B21-4346-ADB3-96E8E9B3042C}" type="presOf" srcId="{7C86BB4C-6A77-094E-AF71-1711CA6F92F7}" destId="{C7807359-D819-3743-8264-E768B451B89E}" srcOrd="0" destOrd="0" presId="urn:microsoft.com/office/officeart/2005/8/layout/hierarchy1"/>
    <dgm:cxn modelId="{6B950029-E32F-324D-8507-F6D919F26FEB}" type="presOf" srcId="{4982AD80-06C0-EB47-9D60-78AEDF07E38E}" destId="{2511ADF2-5D54-504D-995D-02149F0E8D5D}" srcOrd="0" destOrd="0" presId="urn:microsoft.com/office/officeart/2005/8/layout/hierarchy1"/>
    <dgm:cxn modelId="{93C55921-2BD3-BE4C-B1DA-C746E2180B3E}" type="presOf" srcId="{B8333932-EE74-FD46-BB30-920BE139A5DD}" destId="{B2D9A090-7CB8-A840-9034-6341D24922CF}" srcOrd="0" destOrd="0" presId="urn:microsoft.com/office/officeart/2005/8/layout/hierarchy1"/>
    <dgm:cxn modelId="{97FA1653-CD1E-7441-AACE-BAD96F520D6D}" srcId="{A25C4ACB-FCE4-BC47-BC6B-A71C25249472}" destId="{1CE01F19-97E1-084A-B29F-75005FB31AFC}" srcOrd="0" destOrd="0" parTransId="{7CC99660-0126-3B49-9A55-480E9358B052}" sibTransId="{8EE4B848-B584-A34D-8FDE-64C20929C6D3}"/>
    <dgm:cxn modelId="{485BAF1B-5216-1046-8117-28582321FABF}" srcId="{7E09760D-5540-C845-8C7F-75E5548491A5}" destId="{924422B1-2C6B-054F-99C1-DD942848B976}" srcOrd="0" destOrd="0" parTransId="{87AE370F-6A8E-9B4F-AD4C-E274B97C323B}" sibTransId="{4D178371-FFB3-D342-BF72-446FC5373A5B}"/>
    <dgm:cxn modelId="{9EE9CCE9-09BB-2944-8432-2C8C7C420988}" type="presOf" srcId="{F9F884EA-94A8-D04D-8DC8-15F7C0E4C43F}" destId="{617AAA17-03E0-9F4B-9D55-BA3A95EED8D7}" srcOrd="0" destOrd="0" presId="urn:microsoft.com/office/officeart/2005/8/layout/hierarchy1"/>
    <dgm:cxn modelId="{94F0BA86-6E42-7244-9D01-21A078709EF8}" type="presOf" srcId="{F6E3E429-E42E-8942-A4BC-147625833811}" destId="{1A5F8815-7942-8D4D-993C-5400046A818D}" srcOrd="0" destOrd="0" presId="urn:microsoft.com/office/officeart/2005/8/layout/hierarchy1"/>
    <dgm:cxn modelId="{9D9C4744-6E28-6143-BB86-A13093B8564F}" type="presOf" srcId="{06A40203-50A7-1A47-A66F-5E02F4C2C3AD}" destId="{0EEE4BA3-70AA-C749-96F2-3A133823CA8F}" srcOrd="0" destOrd="0" presId="urn:microsoft.com/office/officeart/2005/8/layout/hierarchy1"/>
    <dgm:cxn modelId="{E7474CB5-3661-F343-A153-9719F4EDF695}" type="presOf" srcId="{A7252BDE-9D16-3744-8835-170614588E5E}" destId="{4AFE2D7E-5A4B-4944-A38B-E29B9386A7B7}" srcOrd="0" destOrd="0" presId="urn:microsoft.com/office/officeart/2005/8/layout/hierarchy1"/>
    <dgm:cxn modelId="{BEF878C3-27EB-E942-A545-C16621324218}" type="presOf" srcId="{A25C4ACB-FCE4-BC47-BC6B-A71C25249472}" destId="{00075A76-D4C6-574D-BAEB-DE6E98907A31}" srcOrd="0" destOrd="0" presId="urn:microsoft.com/office/officeart/2005/8/layout/hierarchy1"/>
    <dgm:cxn modelId="{525C3B9B-F1A7-734C-80C0-02E164727470}" type="presOf" srcId="{7CC99660-0126-3B49-9A55-480E9358B052}" destId="{319C9B44-DD84-C94D-B392-8A550F044134}" srcOrd="0" destOrd="0" presId="urn:microsoft.com/office/officeart/2005/8/layout/hierarchy1"/>
    <dgm:cxn modelId="{8286D39B-1946-7042-B1E9-44AF72A6AF10}" srcId="{1CE01F19-97E1-084A-B29F-75005FB31AFC}" destId="{9DCCF369-2924-8249-B490-46D71EF4A0A9}" srcOrd="0" destOrd="0" parTransId="{4982AD80-06C0-EB47-9D60-78AEDF07E38E}" sibTransId="{5FF98440-0DC7-A249-9DF8-B2A7031A1406}"/>
    <dgm:cxn modelId="{8757A14A-501B-4A48-B4FC-CD7EF2DC54ED}" type="presOf" srcId="{924422B1-2C6B-054F-99C1-DD942848B976}" destId="{39C4812F-3598-214F-A8FB-2797FF6F1794}" srcOrd="0" destOrd="0" presId="urn:microsoft.com/office/officeart/2005/8/layout/hierarchy1"/>
    <dgm:cxn modelId="{7E70EC52-BB32-AC4C-8461-5B3C06DD9171}" srcId="{1CE01F19-97E1-084A-B29F-75005FB31AFC}" destId="{1A2526CB-1B1B-C442-B53C-21D10CEB8D94}" srcOrd="1" destOrd="0" parTransId="{7C86BB4C-6A77-094E-AF71-1711CA6F92F7}" sibTransId="{8C85F337-0223-E046-90E1-F633D40E3765}"/>
    <dgm:cxn modelId="{04312834-847F-7242-98CF-0DF2739C3229}" type="presOf" srcId="{FC6D00AB-EAE2-B543-B783-1B3A5348D426}" destId="{A3BDC22C-9592-0D4C-A78C-1CEEA151B774}" srcOrd="0" destOrd="0" presId="urn:microsoft.com/office/officeart/2005/8/layout/hierarchy1"/>
    <dgm:cxn modelId="{35285C19-7262-9B4B-938F-99EB63C6334E}" type="presOf" srcId="{07CAEC64-F61D-F14A-B4E5-88F7BDA97A56}" destId="{5F2179F5-EA94-6445-A397-02C295C02426}" srcOrd="0" destOrd="0" presId="urn:microsoft.com/office/officeart/2005/8/layout/hierarchy1"/>
    <dgm:cxn modelId="{BE2EAB60-44FE-4B45-BA28-0DA6ECEF7125}" srcId="{F6378306-6426-3349-9F60-A5B38B0745ED}" destId="{06A40203-50A7-1A47-A66F-5E02F4C2C3AD}" srcOrd="1" destOrd="0" parTransId="{D6FF6470-FFBA-B24F-BD35-B1271BCAE778}" sibTransId="{0D10005B-6F6F-9340-AB46-F15A4000C917}"/>
    <dgm:cxn modelId="{84313EA2-DED4-484E-B355-5DE9867A4806}" srcId="{07CAEC64-F61D-F14A-B4E5-88F7BDA97A56}" destId="{A7252BDE-9D16-3744-8835-170614588E5E}" srcOrd="1" destOrd="0" parTransId="{03E9D97A-59CF-0E47-8FE0-9E38DCBCDCE3}" sibTransId="{F1A1713E-46C2-F44D-8716-5398124134D6}"/>
    <dgm:cxn modelId="{4029CA3D-D90E-144B-90CA-8669B3E64BF8}" type="presOf" srcId="{7158FBA0-06FA-D64E-865E-93CF7F8A7356}" destId="{C940DFCD-3FDD-BF42-AD66-D5FC08D5046B}" srcOrd="0" destOrd="0" presId="urn:microsoft.com/office/officeart/2005/8/layout/hierarchy1"/>
    <dgm:cxn modelId="{D849CCB6-ADD1-0A41-BD68-B89D0C23F96D}" type="presOf" srcId="{0B007A73-777E-D641-AA7F-48D176C6E1B6}" destId="{1AE2FABE-8D56-5D43-A663-DEF620B6A300}" srcOrd="0" destOrd="0" presId="urn:microsoft.com/office/officeart/2005/8/layout/hierarchy1"/>
    <dgm:cxn modelId="{934DE31C-7102-5048-8912-215EFB28C07E}" type="presOf" srcId="{F6378306-6426-3349-9F60-A5B38B0745ED}" destId="{F0FEF5A9-A570-D548-B11B-32B1A88EC494}" srcOrd="0" destOrd="0" presId="urn:microsoft.com/office/officeart/2005/8/layout/hierarchy1"/>
    <dgm:cxn modelId="{D8C25CED-CC41-DF42-8849-F614FC199D57}" srcId="{924422B1-2C6B-054F-99C1-DD942848B976}" destId="{07CAEC64-F61D-F14A-B4E5-88F7BDA97A56}" srcOrd="1" destOrd="0" parTransId="{FC6D00AB-EAE2-B543-B783-1B3A5348D426}" sibTransId="{C0C0A336-F1A4-D345-8845-02A8E8A1C43B}"/>
    <dgm:cxn modelId="{5F6346D6-8301-0F4F-9689-8540290F916B}" srcId="{A7252BDE-9D16-3744-8835-170614588E5E}" destId="{6EA9621F-2EE6-6D42-9194-B8AAD3131C78}" srcOrd="0" destOrd="0" parTransId="{F9F884EA-94A8-D04D-8DC8-15F7C0E4C43F}" sibTransId="{936A78CB-82F5-CF4A-A85D-72B6F917D0C9}"/>
    <dgm:cxn modelId="{02CA43E0-100F-D040-B28F-58BF87D4A651}" type="presOf" srcId="{7E09760D-5540-C845-8C7F-75E5548491A5}" destId="{5EB88AEB-DB08-9143-A970-EEE47F9B0897}" srcOrd="0" destOrd="0" presId="urn:microsoft.com/office/officeart/2005/8/layout/hierarchy1"/>
    <dgm:cxn modelId="{35ED5AAB-AF3C-ED4E-9A8D-1CE462C7FF26}" srcId="{07CAEC64-F61D-F14A-B4E5-88F7BDA97A56}" destId="{B8333932-EE74-FD46-BB30-920BE139A5DD}" srcOrd="0" destOrd="0" parTransId="{5626724F-6499-2A4B-AA5E-E1965A82BC0A}" sibTransId="{645D00E4-8369-8347-8EFA-A53D5227D3B8}"/>
    <dgm:cxn modelId="{FB111DAC-D4BA-7748-BCC0-24226F9582DD}" srcId="{F6378306-6426-3349-9F60-A5B38B0745ED}" destId="{7158FBA0-06FA-D64E-865E-93CF7F8A7356}" srcOrd="0" destOrd="0" parTransId="{77E3A09E-5F16-A345-B2BC-1E6F53CEDB80}" sibTransId="{722619AC-CEA7-6A4C-9198-133AF77C68F3}"/>
    <dgm:cxn modelId="{6270C61A-762C-B94F-BF28-29A8BE4F63D9}" type="presOf" srcId="{1A2526CB-1B1B-C442-B53C-21D10CEB8D94}" destId="{4AF6A7D0-01B4-6E4F-9FBC-05165F129E07}" srcOrd="0" destOrd="0" presId="urn:microsoft.com/office/officeart/2005/8/layout/hierarchy1"/>
    <dgm:cxn modelId="{1E343E18-D552-274F-B58A-EAC7B8E893C6}" type="presOf" srcId="{D6FF6470-FFBA-B24F-BD35-B1271BCAE778}" destId="{569A4360-ED17-3144-A543-5944D6EDEB4E}" srcOrd="0" destOrd="0" presId="urn:microsoft.com/office/officeart/2005/8/layout/hierarchy1"/>
    <dgm:cxn modelId="{6433601D-7C3F-8B43-8BEF-777E2831635D}" type="presOf" srcId="{9DCCF369-2924-8249-B490-46D71EF4A0A9}" destId="{3FB3025D-E928-9949-B8E0-8FD54688D26E}" srcOrd="0" destOrd="0" presId="urn:microsoft.com/office/officeart/2005/8/layout/hierarchy1"/>
    <dgm:cxn modelId="{0904A24C-9B08-7846-9D1C-915D7CBB4A20}" type="presOf" srcId="{1CE01F19-97E1-084A-B29F-75005FB31AFC}" destId="{47D30D24-E455-3549-A4CC-5E1FD484A4EA}" srcOrd="0" destOrd="0" presId="urn:microsoft.com/office/officeart/2005/8/layout/hierarchy1"/>
    <dgm:cxn modelId="{4D88F678-F091-F54D-A3DE-00FF8406A587}" type="presOf" srcId="{D4FBB895-DAE7-EE48-93BC-CFFC237878E6}" destId="{F5E14009-B592-5F45-86FE-F0F4AD703847}" srcOrd="0" destOrd="0" presId="urn:microsoft.com/office/officeart/2005/8/layout/hierarchy1"/>
    <dgm:cxn modelId="{5CD657DE-813A-B649-AB06-7B1D78EA8E9A}" srcId="{A25C4ACB-FCE4-BC47-BC6B-A71C25249472}" destId="{D4FBB895-DAE7-EE48-93BC-CFFC237878E6}" srcOrd="1" destOrd="0" parTransId="{F6E3E429-E42E-8942-A4BC-147625833811}" sibTransId="{3EB8368A-BD7B-2D4C-BCF4-41BF5713BDEC}"/>
    <dgm:cxn modelId="{DC748E4D-4E71-C34A-A74E-7287A0728C70}" type="presOf" srcId="{6EA9621F-2EE6-6D42-9194-B8AAD3131C78}" destId="{7499CEC8-87A7-8F49-985F-1F9A662A5334}" srcOrd="0" destOrd="0" presId="urn:microsoft.com/office/officeart/2005/8/layout/hierarchy1"/>
    <dgm:cxn modelId="{27DCAE5B-8215-6443-80E0-D540C872DE89}" srcId="{924422B1-2C6B-054F-99C1-DD942848B976}" destId="{A25C4ACB-FCE4-BC47-BC6B-A71C25249472}" srcOrd="0" destOrd="0" parTransId="{0B007A73-777E-D641-AA7F-48D176C6E1B6}" sibTransId="{186D59AE-FC5D-2B49-9568-F91FD0497ED9}"/>
    <dgm:cxn modelId="{57B7AED1-FEF0-1C4A-9614-FB4668AA9B7B}" type="presOf" srcId="{03E9D97A-59CF-0E47-8FE0-9E38DCBCDCE3}" destId="{2D4C364F-133F-D149-A589-46596C288F94}" srcOrd="0" destOrd="0" presId="urn:microsoft.com/office/officeart/2005/8/layout/hierarchy1"/>
    <dgm:cxn modelId="{B900FFBF-320E-8646-A0C2-9100CD2E6147}" type="presOf" srcId="{77E3A09E-5F16-A345-B2BC-1E6F53CEDB80}" destId="{3F3AC89E-6C1A-0347-9194-A62DDAF29CC8}" srcOrd="0" destOrd="0" presId="urn:microsoft.com/office/officeart/2005/8/layout/hierarchy1"/>
    <dgm:cxn modelId="{8FCAA370-0D53-484F-BE99-9FBF1C175B0F}" type="presParOf" srcId="{5EB88AEB-DB08-9143-A970-EEE47F9B0897}" destId="{A6CA5013-754A-F44D-802D-0DE115BEFDAD}" srcOrd="0" destOrd="0" presId="urn:microsoft.com/office/officeart/2005/8/layout/hierarchy1"/>
    <dgm:cxn modelId="{DF3D1C4A-EFBC-CC43-AB40-D7BE77950F1A}" type="presParOf" srcId="{A6CA5013-754A-F44D-802D-0DE115BEFDAD}" destId="{DB222CE0-3863-BF40-9C1B-1FFEC9AF8A32}" srcOrd="0" destOrd="0" presId="urn:microsoft.com/office/officeart/2005/8/layout/hierarchy1"/>
    <dgm:cxn modelId="{E9BC032F-6799-424A-A97D-9EEE8543B362}" type="presParOf" srcId="{DB222CE0-3863-BF40-9C1B-1FFEC9AF8A32}" destId="{718C2219-A984-E746-A40E-23886821D41E}" srcOrd="0" destOrd="0" presId="urn:microsoft.com/office/officeart/2005/8/layout/hierarchy1"/>
    <dgm:cxn modelId="{A83A21DF-3748-B040-89FA-074864C71FCD}" type="presParOf" srcId="{DB222CE0-3863-BF40-9C1B-1FFEC9AF8A32}" destId="{39C4812F-3598-214F-A8FB-2797FF6F1794}" srcOrd="1" destOrd="0" presId="urn:microsoft.com/office/officeart/2005/8/layout/hierarchy1"/>
    <dgm:cxn modelId="{C40E7FE1-3F86-D14C-9980-E288F5698AF8}" type="presParOf" srcId="{A6CA5013-754A-F44D-802D-0DE115BEFDAD}" destId="{0AD9D442-903A-524D-A946-1B380D48CBF8}" srcOrd="1" destOrd="0" presId="urn:microsoft.com/office/officeart/2005/8/layout/hierarchy1"/>
    <dgm:cxn modelId="{816D18F3-0482-9048-9858-89BDF6672815}" type="presParOf" srcId="{0AD9D442-903A-524D-A946-1B380D48CBF8}" destId="{1AE2FABE-8D56-5D43-A663-DEF620B6A300}" srcOrd="0" destOrd="0" presId="urn:microsoft.com/office/officeart/2005/8/layout/hierarchy1"/>
    <dgm:cxn modelId="{A314108D-DD6D-5C43-B8AB-76F9F7049391}" type="presParOf" srcId="{0AD9D442-903A-524D-A946-1B380D48CBF8}" destId="{3F825FBD-839C-EE49-B91A-2242D099CF1B}" srcOrd="1" destOrd="0" presId="urn:microsoft.com/office/officeart/2005/8/layout/hierarchy1"/>
    <dgm:cxn modelId="{7AB3200A-1EBB-634B-9323-0F50AFC565DB}" type="presParOf" srcId="{3F825FBD-839C-EE49-B91A-2242D099CF1B}" destId="{7B89EF63-0D05-B642-B74B-3366A6BA5B27}" srcOrd="0" destOrd="0" presId="urn:microsoft.com/office/officeart/2005/8/layout/hierarchy1"/>
    <dgm:cxn modelId="{283B71AF-1777-D24A-9A29-EB8AE21C85F0}" type="presParOf" srcId="{7B89EF63-0D05-B642-B74B-3366A6BA5B27}" destId="{48FD3A90-B7F4-E44C-A4C2-063704658490}" srcOrd="0" destOrd="0" presId="urn:microsoft.com/office/officeart/2005/8/layout/hierarchy1"/>
    <dgm:cxn modelId="{F79DAAC3-4F2A-C341-8F90-EE59C5DAF77F}" type="presParOf" srcId="{7B89EF63-0D05-B642-B74B-3366A6BA5B27}" destId="{00075A76-D4C6-574D-BAEB-DE6E98907A31}" srcOrd="1" destOrd="0" presId="urn:microsoft.com/office/officeart/2005/8/layout/hierarchy1"/>
    <dgm:cxn modelId="{F7DA5E6E-6352-0C40-9C66-C60C4EE37093}" type="presParOf" srcId="{3F825FBD-839C-EE49-B91A-2242D099CF1B}" destId="{0080EF59-F53C-0A4F-B130-86CDEB575673}" srcOrd="1" destOrd="0" presId="urn:microsoft.com/office/officeart/2005/8/layout/hierarchy1"/>
    <dgm:cxn modelId="{EFF55885-A54B-C54A-BFE7-B435560E87A2}" type="presParOf" srcId="{0080EF59-F53C-0A4F-B130-86CDEB575673}" destId="{319C9B44-DD84-C94D-B392-8A550F044134}" srcOrd="0" destOrd="0" presId="urn:microsoft.com/office/officeart/2005/8/layout/hierarchy1"/>
    <dgm:cxn modelId="{A5920F21-5343-F04B-867B-A6632327E1B7}" type="presParOf" srcId="{0080EF59-F53C-0A4F-B130-86CDEB575673}" destId="{20312CD3-7483-984E-A9F2-74503EAB39EE}" srcOrd="1" destOrd="0" presId="urn:microsoft.com/office/officeart/2005/8/layout/hierarchy1"/>
    <dgm:cxn modelId="{F54C2F8A-BCF6-7C40-BA4E-458587644F37}" type="presParOf" srcId="{20312CD3-7483-984E-A9F2-74503EAB39EE}" destId="{AD95C645-09B0-424C-8987-52B1AACAD73D}" srcOrd="0" destOrd="0" presId="urn:microsoft.com/office/officeart/2005/8/layout/hierarchy1"/>
    <dgm:cxn modelId="{304C9C28-0734-C34E-91E6-49E529CE6A5A}" type="presParOf" srcId="{AD95C645-09B0-424C-8987-52B1AACAD73D}" destId="{1ED7C65E-1D3B-6345-B3CC-B2F5CCB9533D}" srcOrd="0" destOrd="0" presId="urn:microsoft.com/office/officeart/2005/8/layout/hierarchy1"/>
    <dgm:cxn modelId="{C003CAD6-0753-F246-996C-6724FDC127A5}" type="presParOf" srcId="{AD95C645-09B0-424C-8987-52B1AACAD73D}" destId="{47D30D24-E455-3549-A4CC-5E1FD484A4EA}" srcOrd="1" destOrd="0" presId="urn:microsoft.com/office/officeart/2005/8/layout/hierarchy1"/>
    <dgm:cxn modelId="{EF70949D-B84A-9E41-8B61-A5199876AB7D}" type="presParOf" srcId="{20312CD3-7483-984E-A9F2-74503EAB39EE}" destId="{C8893E42-7886-E643-9B3B-5DDE43307BE0}" srcOrd="1" destOrd="0" presId="urn:microsoft.com/office/officeart/2005/8/layout/hierarchy1"/>
    <dgm:cxn modelId="{E596CCFB-F5FE-FB45-A30E-CD5875DF702F}" type="presParOf" srcId="{C8893E42-7886-E643-9B3B-5DDE43307BE0}" destId="{2511ADF2-5D54-504D-995D-02149F0E8D5D}" srcOrd="0" destOrd="0" presId="urn:microsoft.com/office/officeart/2005/8/layout/hierarchy1"/>
    <dgm:cxn modelId="{CB516561-BA36-A04D-8CB9-154A7C1A42A9}" type="presParOf" srcId="{C8893E42-7886-E643-9B3B-5DDE43307BE0}" destId="{8890CCC1-65D8-D248-A9B2-C9A6641F24AA}" srcOrd="1" destOrd="0" presId="urn:microsoft.com/office/officeart/2005/8/layout/hierarchy1"/>
    <dgm:cxn modelId="{6130E920-43BA-3E46-BBC8-D236F7CDDF58}" type="presParOf" srcId="{8890CCC1-65D8-D248-A9B2-C9A6641F24AA}" destId="{B83ACE29-BDED-9D4F-875A-24D175DF9367}" srcOrd="0" destOrd="0" presId="urn:microsoft.com/office/officeart/2005/8/layout/hierarchy1"/>
    <dgm:cxn modelId="{81B5BF04-A05D-4E4B-B446-AAB7CADA62FA}" type="presParOf" srcId="{B83ACE29-BDED-9D4F-875A-24D175DF9367}" destId="{5A931F0C-EC0A-AA4B-878A-739A557124CF}" srcOrd="0" destOrd="0" presId="urn:microsoft.com/office/officeart/2005/8/layout/hierarchy1"/>
    <dgm:cxn modelId="{B5F36F6E-BE6B-FF45-8213-F4729A623D67}" type="presParOf" srcId="{B83ACE29-BDED-9D4F-875A-24D175DF9367}" destId="{3FB3025D-E928-9949-B8E0-8FD54688D26E}" srcOrd="1" destOrd="0" presId="urn:microsoft.com/office/officeart/2005/8/layout/hierarchy1"/>
    <dgm:cxn modelId="{477C30A4-4373-4C45-BCC1-AAE82535BF5A}" type="presParOf" srcId="{8890CCC1-65D8-D248-A9B2-C9A6641F24AA}" destId="{BC107ABD-6927-404F-9CCD-0CC5DD9F6408}" srcOrd="1" destOrd="0" presId="urn:microsoft.com/office/officeart/2005/8/layout/hierarchy1"/>
    <dgm:cxn modelId="{875D7265-FE7B-CC47-8654-A581ECF511A0}" type="presParOf" srcId="{C8893E42-7886-E643-9B3B-5DDE43307BE0}" destId="{C7807359-D819-3743-8264-E768B451B89E}" srcOrd="2" destOrd="0" presId="urn:microsoft.com/office/officeart/2005/8/layout/hierarchy1"/>
    <dgm:cxn modelId="{7B754BC4-B73A-DB40-A15A-A3F6CEC16D48}" type="presParOf" srcId="{C8893E42-7886-E643-9B3B-5DDE43307BE0}" destId="{130FE8D5-1CA2-034D-BE7C-659ABD4542F5}" srcOrd="3" destOrd="0" presId="urn:microsoft.com/office/officeart/2005/8/layout/hierarchy1"/>
    <dgm:cxn modelId="{E9CA0A32-8B2A-EA4F-8CA5-7F9C3E65F2C3}" type="presParOf" srcId="{130FE8D5-1CA2-034D-BE7C-659ABD4542F5}" destId="{2E524C50-1572-E344-9AEC-B668F3678ED9}" srcOrd="0" destOrd="0" presId="urn:microsoft.com/office/officeart/2005/8/layout/hierarchy1"/>
    <dgm:cxn modelId="{2CA2D960-F36F-1B4A-AE86-29551BEDD0EA}" type="presParOf" srcId="{2E524C50-1572-E344-9AEC-B668F3678ED9}" destId="{BC588244-F1F1-3343-9F40-77D35F97E7BA}" srcOrd="0" destOrd="0" presId="urn:microsoft.com/office/officeart/2005/8/layout/hierarchy1"/>
    <dgm:cxn modelId="{97D14434-2215-FC45-9898-15D638158092}" type="presParOf" srcId="{2E524C50-1572-E344-9AEC-B668F3678ED9}" destId="{4AF6A7D0-01B4-6E4F-9FBC-05165F129E07}" srcOrd="1" destOrd="0" presId="urn:microsoft.com/office/officeart/2005/8/layout/hierarchy1"/>
    <dgm:cxn modelId="{896469E1-5BE9-9A45-B2FA-DBE355F4D637}" type="presParOf" srcId="{130FE8D5-1CA2-034D-BE7C-659ABD4542F5}" destId="{3D3ADFDD-573B-4A47-A293-DB4CBF84158C}" srcOrd="1" destOrd="0" presId="urn:microsoft.com/office/officeart/2005/8/layout/hierarchy1"/>
    <dgm:cxn modelId="{E2B4A8C7-EF54-7B4C-82CF-B9236682A7AE}" type="presParOf" srcId="{0080EF59-F53C-0A4F-B130-86CDEB575673}" destId="{1A5F8815-7942-8D4D-993C-5400046A818D}" srcOrd="2" destOrd="0" presId="urn:microsoft.com/office/officeart/2005/8/layout/hierarchy1"/>
    <dgm:cxn modelId="{7C818200-FAEC-FC4F-A34C-E8EFA47DE18B}" type="presParOf" srcId="{0080EF59-F53C-0A4F-B130-86CDEB575673}" destId="{0C5A60C7-330F-5B46-AB89-B60A4E7558A2}" srcOrd="3" destOrd="0" presId="urn:microsoft.com/office/officeart/2005/8/layout/hierarchy1"/>
    <dgm:cxn modelId="{8F5F72A4-B32F-7740-ADA6-F1AF12AE9B84}" type="presParOf" srcId="{0C5A60C7-330F-5B46-AB89-B60A4E7558A2}" destId="{7228C52B-D112-4D4D-B817-1A03EA87FEB9}" srcOrd="0" destOrd="0" presId="urn:microsoft.com/office/officeart/2005/8/layout/hierarchy1"/>
    <dgm:cxn modelId="{ECB4847D-3508-6245-841A-FA2A7F603CF5}" type="presParOf" srcId="{7228C52B-D112-4D4D-B817-1A03EA87FEB9}" destId="{769C379D-4670-0845-B264-E1292A25D346}" srcOrd="0" destOrd="0" presId="urn:microsoft.com/office/officeart/2005/8/layout/hierarchy1"/>
    <dgm:cxn modelId="{746BBFE4-7ECA-FB45-8A23-95B27F56C242}" type="presParOf" srcId="{7228C52B-D112-4D4D-B817-1A03EA87FEB9}" destId="{F5E14009-B592-5F45-86FE-F0F4AD703847}" srcOrd="1" destOrd="0" presId="urn:microsoft.com/office/officeart/2005/8/layout/hierarchy1"/>
    <dgm:cxn modelId="{2CB6A956-EA8B-B941-9EA0-6DC9098A9F17}" type="presParOf" srcId="{0C5A60C7-330F-5B46-AB89-B60A4E7558A2}" destId="{3F9E9F14-41A0-BB47-B033-BF2638E4EC61}" srcOrd="1" destOrd="0" presId="urn:microsoft.com/office/officeart/2005/8/layout/hierarchy1"/>
    <dgm:cxn modelId="{43A66BF1-7588-0C48-83F2-227FE5BD3723}" type="presParOf" srcId="{0AD9D442-903A-524D-A946-1B380D48CBF8}" destId="{A3BDC22C-9592-0D4C-A78C-1CEEA151B774}" srcOrd="2" destOrd="0" presId="urn:microsoft.com/office/officeart/2005/8/layout/hierarchy1"/>
    <dgm:cxn modelId="{EBC5655D-ACFD-6145-8847-AD8839987D43}" type="presParOf" srcId="{0AD9D442-903A-524D-A946-1B380D48CBF8}" destId="{6B4CDDD0-ABC5-0D49-A959-349978FD7559}" srcOrd="3" destOrd="0" presId="urn:microsoft.com/office/officeart/2005/8/layout/hierarchy1"/>
    <dgm:cxn modelId="{A47A0AA6-20F3-4E4B-B34C-1A38C17EFEBC}" type="presParOf" srcId="{6B4CDDD0-ABC5-0D49-A959-349978FD7559}" destId="{39D24FE0-CB90-7A4A-B5B1-29CD1BFCDE92}" srcOrd="0" destOrd="0" presId="urn:microsoft.com/office/officeart/2005/8/layout/hierarchy1"/>
    <dgm:cxn modelId="{D04E6C44-0A35-FC44-AC83-4AA0B845B89E}" type="presParOf" srcId="{39D24FE0-CB90-7A4A-B5B1-29CD1BFCDE92}" destId="{D52591C3-2AD8-D242-B8DE-C967B55E2170}" srcOrd="0" destOrd="0" presId="urn:microsoft.com/office/officeart/2005/8/layout/hierarchy1"/>
    <dgm:cxn modelId="{939BF2C6-6B6D-0341-91D7-D1A8E09B1298}" type="presParOf" srcId="{39D24FE0-CB90-7A4A-B5B1-29CD1BFCDE92}" destId="{5F2179F5-EA94-6445-A397-02C295C02426}" srcOrd="1" destOrd="0" presId="urn:microsoft.com/office/officeart/2005/8/layout/hierarchy1"/>
    <dgm:cxn modelId="{D708ED4B-0FA0-CD49-B4C3-F24CE2B0ED5F}" type="presParOf" srcId="{6B4CDDD0-ABC5-0D49-A959-349978FD7559}" destId="{301BC221-5B0E-484F-9716-0F0559F88EA3}" srcOrd="1" destOrd="0" presId="urn:microsoft.com/office/officeart/2005/8/layout/hierarchy1"/>
    <dgm:cxn modelId="{C6141098-8E56-354F-BDED-4E31E3219604}" type="presParOf" srcId="{301BC221-5B0E-484F-9716-0F0559F88EA3}" destId="{3078BCF6-3D25-EA46-9DBA-1914D8332125}" srcOrd="0" destOrd="0" presId="urn:microsoft.com/office/officeart/2005/8/layout/hierarchy1"/>
    <dgm:cxn modelId="{5FF31BF2-E59A-794D-B198-781764D6F898}" type="presParOf" srcId="{301BC221-5B0E-484F-9716-0F0559F88EA3}" destId="{2F9895E5-9FD9-304F-B6C8-F510C8B0FFC0}" srcOrd="1" destOrd="0" presId="urn:microsoft.com/office/officeart/2005/8/layout/hierarchy1"/>
    <dgm:cxn modelId="{1D5C67F6-3446-204C-A8D3-2BCA438E8F1E}" type="presParOf" srcId="{2F9895E5-9FD9-304F-B6C8-F510C8B0FFC0}" destId="{9B20D9A5-1832-B24D-8F0D-E1C705EBD527}" srcOrd="0" destOrd="0" presId="urn:microsoft.com/office/officeart/2005/8/layout/hierarchy1"/>
    <dgm:cxn modelId="{B3545D46-2072-A145-BB3B-426B56547013}" type="presParOf" srcId="{9B20D9A5-1832-B24D-8F0D-E1C705EBD527}" destId="{3BD3F823-806B-1845-8FAF-0DC75FD46A2C}" srcOrd="0" destOrd="0" presId="urn:microsoft.com/office/officeart/2005/8/layout/hierarchy1"/>
    <dgm:cxn modelId="{03247377-36F7-9D4D-8F1F-A0FA17546CE9}" type="presParOf" srcId="{9B20D9A5-1832-B24D-8F0D-E1C705EBD527}" destId="{B2D9A090-7CB8-A840-9034-6341D24922CF}" srcOrd="1" destOrd="0" presId="urn:microsoft.com/office/officeart/2005/8/layout/hierarchy1"/>
    <dgm:cxn modelId="{2A5F810D-A683-F647-90D5-0F27AFFB983E}" type="presParOf" srcId="{2F9895E5-9FD9-304F-B6C8-F510C8B0FFC0}" destId="{CCF6B3A3-1E8D-A343-BA08-F85DE9C9B2E5}" srcOrd="1" destOrd="0" presId="urn:microsoft.com/office/officeart/2005/8/layout/hierarchy1"/>
    <dgm:cxn modelId="{6B87D51D-AC62-CE43-A879-85FDCB7BEBD5}" type="presParOf" srcId="{301BC221-5B0E-484F-9716-0F0559F88EA3}" destId="{2D4C364F-133F-D149-A589-46596C288F94}" srcOrd="2" destOrd="0" presId="urn:microsoft.com/office/officeart/2005/8/layout/hierarchy1"/>
    <dgm:cxn modelId="{973F7359-84EA-1F43-AB0C-BB3E02D37536}" type="presParOf" srcId="{301BC221-5B0E-484F-9716-0F0559F88EA3}" destId="{1E5D0D4D-BA2E-D44E-9FE3-E0BCFC3E93CE}" srcOrd="3" destOrd="0" presId="urn:microsoft.com/office/officeart/2005/8/layout/hierarchy1"/>
    <dgm:cxn modelId="{7385927D-CB26-134D-B5C9-D3B5EFC4340E}" type="presParOf" srcId="{1E5D0D4D-BA2E-D44E-9FE3-E0BCFC3E93CE}" destId="{7564CE4C-FBF9-BF43-8DB3-96124E030FB7}" srcOrd="0" destOrd="0" presId="urn:microsoft.com/office/officeart/2005/8/layout/hierarchy1"/>
    <dgm:cxn modelId="{BEE24591-6FA4-9249-819D-60ED7CC40EF7}" type="presParOf" srcId="{7564CE4C-FBF9-BF43-8DB3-96124E030FB7}" destId="{400D8C19-5278-0D41-938C-C7995F85DA3D}" srcOrd="0" destOrd="0" presId="urn:microsoft.com/office/officeart/2005/8/layout/hierarchy1"/>
    <dgm:cxn modelId="{F966CD4B-6B5A-594C-B841-4502D176767B}" type="presParOf" srcId="{7564CE4C-FBF9-BF43-8DB3-96124E030FB7}" destId="{4AFE2D7E-5A4B-4944-A38B-E29B9386A7B7}" srcOrd="1" destOrd="0" presId="urn:microsoft.com/office/officeart/2005/8/layout/hierarchy1"/>
    <dgm:cxn modelId="{0A6D745E-AF04-D04F-A9F6-40F002590056}" type="presParOf" srcId="{1E5D0D4D-BA2E-D44E-9FE3-E0BCFC3E93CE}" destId="{86503800-5709-F549-A9EA-36A9CA94EC0E}" srcOrd="1" destOrd="0" presId="urn:microsoft.com/office/officeart/2005/8/layout/hierarchy1"/>
    <dgm:cxn modelId="{8D32A505-ED83-A34B-B74E-B3E4F542FC1C}" type="presParOf" srcId="{86503800-5709-F549-A9EA-36A9CA94EC0E}" destId="{617AAA17-03E0-9F4B-9D55-BA3A95EED8D7}" srcOrd="0" destOrd="0" presId="urn:microsoft.com/office/officeart/2005/8/layout/hierarchy1"/>
    <dgm:cxn modelId="{87D4E22C-1D56-D942-B956-0F1DF17DF10B}" type="presParOf" srcId="{86503800-5709-F549-A9EA-36A9CA94EC0E}" destId="{C6BB15D1-6EAC-D34C-80C5-42C390C627A3}" srcOrd="1" destOrd="0" presId="urn:microsoft.com/office/officeart/2005/8/layout/hierarchy1"/>
    <dgm:cxn modelId="{2C5289FE-7B29-F24B-B290-AEFF77DC5032}" type="presParOf" srcId="{C6BB15D1-6EAC-D34C-80C5-42C390C627A3}" destId="{3F8FA3C7-4B9C-7145-B0DC-42FC0BF1156C}" srcOrd="0" destOrd="0" presId="urn:microsoft.com/office/officeart/2005/8/layout/hierarchy1"/>
    <dgm:cxn modelId="{9B181049-B5D6-4346-8ECA-0B7C48A3D406}" type="presParOf" srcId="{3F8FA3C7-4B9C-7145-B0DC-42FC0BF1156C}" destId="{91462A2B-DD66-B44E-8D93-641CC35634F7}" srcOrd="0" destOrd="0" presId="urn:microsoft.com/office/officeart/2005/8/layout/hierarchy1"/>
    <dgm:cxn modelId="{C8FEDF49-66B3-CC4E-B2DB-6045F32D4EA0}" type="presParOf" srcId="{3F8FA3C7-4B9C-7145-B0DC-42FC0BF1156C}" destId="{7499CEC8-87A7-8F49-985F-1F9A662A5334}" srcOrd="1" destOrd="0" presId="urn:microsoft.com/office/officeart/2005/8/layout/hierarchy1"/>
    <dgm:cxn modelId="{65FC4C02-5EDA-9541-BFC2-29AC7146E944}" type="presParOf" srcId="{C6BB15D1-6EAC-D34C-80C5-42C390C627A3}" destId="{E78EF817-522F-8C40-BBA2-BB172E6AD87D}" srcOrd="1" destOrd="0" presId="urn:microsoft.com/office/officeart/2005/8/layout/hierarchy1"/>
    <dgm:cxn modelId="{D0A1F9FF-9DFB-4343-860E-62930C4447B4}" type="presParOf" srcId="{86503800-5709-F549-A9EA-36A9CA94EC0E}" destId="{1ECBDE29-51A8-7D4F-AD97-F316DB423F7D}" srcOrd="2" destOrd="0" presId="urn:microsoft.com/office/officeart/2005/8/layout/hierarchy1"/>
    <dgm:cxn modelId="{49F31D1A-6FB2-DB4E-B44A-E5A8208C8A81}" type="presParOf" srcId="{86503800-5709-F549-A9EA-36A9CA94EC0E}" destId="{80C9430E-FF27-B04F-9418-24EF538151AE}" srcOrd="3" destOrd="0" presId="urn:microsoft.com/office/officeart/2005/8/layout/hierarchy1"/>
    <dgm:cxn modelId="{70EF7E13-DD23-6041-AA44-6CEFA15D1BC0}" type="presParOf" srcId="{80C9430E-FF27-B04F-9418-24EF538151AE}" destId="{4927132A-882F-9640-BDBF-BA544AF55352}" srcOrd="0" destOrd="0" presId="urn:microsoft.com/office/officeart/2005/8/layout/hierarchy1"/>
    <dgm:cxn modelId="{2A89C765-F31F-CB44-A440-117D79EA8DFA}" type="presParOf" srcId="{4927132A-882F-9640-BDBF-BA544AF55352}" destId="{1D0BE860-C67A-B04D-B516-0C44CA34A6AA}" srcOrd="0" destOrd="0" presId="urn:microsoft.com/office/officeart/2005/8/layout/hierarchy1"/>
    <dgm:cxn modelId="{92EB7A19-368B-FA42-9C84-426C7E466D3F}" type="presParOf" srcId="{4927132A-882F-9640-BDBF-BA544AF55352}" destId="{F0FEF5A9-A570-D548-B11B-32B1A88EC494}" srcOrd="1" destOrd="0" presId="urn:microsoft.com/office/officeart/2005/8/layout/hierarchy1"/>
    <dgm:cxn modelId="{1D93005E-485C-A045-A08C-AE4A467775E6}" type="presParOf" srcId="{80C9430E-FF27-B04F-9418-24EF538151AE}" destId="{B8B345FE-4986-5348-B38E-968D84AC378F}" srcOrd="1" destOrd="0" presId="urn:microsoft.com/office/officeart/2005/8/layout/hierarchy1"/>
    <dgm:cxn modelId="{D33F22D1-8739-DB49-96D8-217026D77874}" type="presParOf" srcId="{B8B345FE-4986-5348-B38E-968D84AC378F}" destId="{3F3AC89E-6C1A-0347-9194-A62DDAF29CC8}" srcOrd="0" destOrd="0" presId="urn:microsoft.com/office/officeart/2005/8/layout/hierarchy1"/>
    <dgm:cxn modelId="{7553FFF8-3C7B-9545-9F69-D4F8097FC743}" type="presParOf" srcId="{B8B345FE-4986-5348-B38E-968D84AC378F}" destId="{EC060CD4-DE7C-A14C-97FF-623F79CCD506}" srcOrd="1" destOrd="0" presId="urn:microsoft.com/office/officeart/2005/8/layout/hierarchy1"/>
    <dgm:cxn modelId="{9D2D89F7-4E08-E44C-B6BB-963A87B43227}" type="presParOf" srcId="{EC060CD4-DE7C-A14C-97FF-623F79CCD506}" destId="{50B96493-EC00-6D4A-BF72-CC1944C5C6B0}" srcOrd="0" destOrd="0" presId="urn:microsoft.com/office/officeart/2005/8/layout/hierarchy1"/>
    <dgm:cxn modelId="{7130A6A6-09ED-C947-B768-3778AAD0A5AB}" type="presParOf" srcId="{50B96493-EC00-6D4A-BF72-CC1944C5C6B0}" destId="{DCBD7C4B-C106-DB49-BF0E-EAE63D10D02F}" srcOrd="0" destOrd="0" presId="urn:microsoft.com/office/officeart/2005/8/layout/hierarchy1"/>
    <dgm:cxn modelId="{01A3BA5F-EBC9-1648-A82E-C41A60E48E45}" type="presParOf" srcId="{50B96493-EC00-6D4A-BF72-CC1944C5C6B0}" destId="{C940DFCD-3FDD-BF42-AD66-D5FC08D5046B}" srcOrd="1" destOrd="0" presId="urn:microsoft.com/office/officeart/2005/8/layout/hierarchy1"/>
    <dgm:cxn modelId="{D888C1B7-E899-C646-9818-BBBE527A7F9F}" type="presParOf" srcId="{EC060CD4-DE7C-A14C-97FF-623F79CCD506}" destId="{BFE61B53-40CC-BC49-A897-25D16C916A76}" srcOrd="1" destOrd="0" presId="urn:microsoft.com/office/officeart/2005/8/layout/hierarchy1"/>
    <dgm:cxn modelId="{17D7395D-0E08-B946-9EA5-A877DE1804F5}" type="presParOf" srcId="{B8B345FE-4986-5348-B38E-968D84AC378F}" destId="{569A4360-ED17-3144-A543-5944D6EDEB4E}" srcOrd="2" destOrd="0" presId="urn:microsoft.com/office/officeart/2005/8/layout/hierarchy1"/>
    <dgm:cxn modelId="{B388DB36-36DF-B449-B43C-97F335C6990B}" type="presParOf" srcId="{B8B345FE-4986-5348-B38E-968D84AC378F}" destId="{FD1F7899-57BC-1941-93AB-1509715D1102}" srcOrd="3" destOrd="0" presId="urn:microsoft.com/office/officeart/2005/8/layout/hierarchy1"/>
    <dgm:cxn modelId="{69A646E6-A6A7-2F45-AEF5-1A34180D293C}" type="presParOf" srcId="{FD1F7899-57BC-1941-93AB-1509715D1102}" destId="{24FED57E-0E9F-A141-98AB-C3743FE8CA9C}" srcOrd="0" destOrd="0" presId="urn:microsoft.com/office/officeart/2005/8/layout/hierarchy1"/>
    <dgm:cxn modelId="{DA32BD52-155C-124F-8B48-EE521134CDDE}" type="presParOf" srcId="{24FED57E-0E9F-A141-98AB-C3743FE8CA9C}" destId="{E4D53E65-0142-DF44-8B5D-AE4050846412}" srcOrd="0" destOrd="0" presId="urn:microsoft.com/office/officeart/2005/8/layout/hierarchy1"/>
    <dgm:cxn modelId="{70AF90FB-7C9A-CF46-B013-109D76A8792F}" type="presParOf" srcId="{24FED57E-0E9F-A141-98AB-C3743FE8CA9C}" destId="{0EEE4BA3-70AA-C749-96F2-3A133823CA8F}" srcOrd="1" destOrd="0" presId="urn:microsoft.com/office/officeart/2005/8/layout/hierarchy1"/>
    <dgm:cxn modelId="{30A6E3E9-FFE2-2044-9E6C-05E20E40F17E}" type="presParOf" srcId="{FD1F7899-57BC-1941-93AB-1509715D1102}" destId="{FF9A34FD-A528-3744-A7A1-67D6B1A6C02B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E09760D-5540-C845-8C7F-75E5548491A5}" type="doc">
      <dgm:prSet loTypeId="urn:microsoft.com/office/officeart/2005/8/layout/hierarchy1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924422B1-2C6B-054F-99C1-DD942848B976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87AE370F-6A8E-9B4F-AD4C-E274B97C323B}" type="parTrans" cxnId="{485BAF1B-5216-1046-8117-28582321FABF}">
      <dgm:prSet/>
      <dgm:spPr/>
      <dgm:t>
        <a:bodyPr/>
        <a:lstStyle/>
        <a:p>
          <a:endParaRPr lang="it-IT"/>
        </a:p>
      </dgm:t>
    </dgm:pt>
    <dgm:pt modelId="{4D178371-FFB3-D342-BF72-446FC5373A5B}" type="sibTrans" cxnId="{485BAF1B-5216-1046-8117-28582321FABF}">
      <dgm:prSet/>
      <dgm:spPr/>
      <dgm:t>
        <a:bodyPr/>
        <a:lstStyle/>
        <a:p>
          <a:endParaRPr lang="it-IT"/>
        </a:p>
      </dgm:t>
    </dgm:pt>
    <dgm:pt modelId="{1CE01F19-97E1-084A-B29F-75005FB31AFC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7CC99660-0126-3B49-9A55-480E9358B052}" type="parTrans" cxnId="{97FA1653-CD1E-7441-AACE-BAD96F520D6D}">
      <dgm:prSet/>
      <dgm:spPr/>
      <dgm:t>
        <a:bodyPr/>
        <a:lstStyle/>
        <a:p>
          <a:endParaRPr lang="it-IT"/>
        </a:p>
      </dgm:t>
    </dgm:pt>
    <dgm:pt modelId="{8EE4B848-B584-A34D-8FDE-64C20929C6D3}" type="sibTrans" cxnId="{97FA1653-CD1E-7441-AACE-BAD96F520D6D}">
      <dgm:prSet/>
      <dgm:spPr/>
      <dgm:t>
        <a:bodyPr/>
        <a:lstStyle/>
        <a:p>
          <a:endParaRPr lang="it-IT"/>
        </a:p>
      </dgm:t>
    </dgm:pt>
    <dgm:pt modelId="{D4FBB895-DAE7-EE48-93BC-CFFC237878E6}">
      <dgm:prSet phldrT="[Testo]"/>
      <dgm:spPr/>
      <dgm:t>
        <a:bodyPr/>
        <a:lstStyle/>
        <a:p>
          <a:endParaRPr lang="it-IT" dirty="0"/>
        </a:p>
      </dgm:t>
    </dgm:pt>
    <dgm:pt modelId="{F6E3E429-E42E-8942-A4BC-147625833811}" type="parTrans" cxnId="{5CD657DE-813A-B649-AB06-7B1D78EA8E9A}">
      <dgm:prSet/>
      <dgm:spPr/>
      <dgm:t>
        <a:bodyPr/>
        <a:lstStyle/>
        <a:p>
          <a:endParaRPr lang="it-IT"/>
        </a:p>
      </dgm:t>
    </dgm:pt>
    <dgm:pt modelId="{3EB8368A-BD7B-2D4C-BCF4-41BF5713BDEC}" type="sibTrans" cxnId="{5CD657DE-813A-B649-AB06-7B1D78EA8E9A}">
      <dgm:prSet/>
      <dgm:spPr/>
      <dgm:t>
        <a:bodyPr/>
        <a:lstStyle/>
        <a:p>
          <a:endParaRPr lang="it-IT"/>
        </a:p>
      </dgm:t>
    </dgm:pt>
    <dgm:pt modelId="{07CAEC64-F61D-F14A-B4E5-88F7BDA97A56}">
      <dgm:prSet phldrT="[Testo]"/>
      <dgm:spPr/>
      <dgm:t>
        <a:bodyPr/>
        <a:lstStyle/>
        <a:p>
          <a:endParaRPr lang="it-IT" dirty="0"/>
        </a:p>
      </dgm:t>
    </dgm:pt>
    <dgm:pt modelId="{FC6D00AB-EAE2-B543-B783-1B3A5348D426}" type="parTrans" cxnId="{D8C25CED-CC41-DF42-8849-F614FC199D57}">
      <dgm:prSet/>
      <dgm:spPr/>
      <dgm:t>
        <a:bodyPr/>
        <a:lstStyle/>
        <a:p>
          <a:endParaRPr lang="it-IT"/>
        </a:p>
      </dgm:t>
    </dgm:pt>
    <dgm:pt modelId="{C0C0A336-F1A4-D345-8845-02A8E8A1C43B}" type="sibTrans" cxnId="{D8C25CED-CC41-DF42-8849-F614FC199D57}">
      <dgm:prSet/>
      <dgm:spPr/>
      <dgm:t>
        <a:bodyPr/>
        <a:lstStyle/>
        <a:p>
          <a:endParaRPr lang="it-IT"/>
        </a:p>
      </dgm:t>
    </dgm:pt>
    <dgm:pt modelId="{B8333932-EE74-FD46-BB30-920BE139A5DD}">
      <dgm:prSet phldrT="[Testo]"/>
      <dgm:spPr/>
      <dgm:t>
        <a:bodyPr/>
        <a:lstStyle/>
        <a:p>
          <a:endParaRPr lang="it-IT" dirty="0"/>
        </a:p>
      </dgm:t>
    </dgm:pt>
    <dgm:pt modelId="{5626724F-6499-2A4B-AA5E-E1965A82BC0A}" type="parTrans" cxnId="{35ED5AAB-AF3C-ED4E-9A8D-1CE462C7FF26}">
      <dgm:prSet/>
      <dgm:spPr/>
      <dgm:t>
        <a:bodyPr/>
        <a:lstStyle/>
        <a:p>
          <a:endParaRPr lang="it-IT"/>
        </a:p>
      </dgm:t>
    </dgm:pt>
    <dgm:pt modelId="{645D00E4-8369-8347-8EFA-A53D5227D3B8}" type="sibTrans" cxnId="{35ED5AAB-AF3C-ED4E-9A8D-1CE462C7FF26}">
      <dgm:prSet/>
      <dgm:spPr/>
      <dgm:t>
        <a:bodyPr/>
        <a:lstStyle/>
        <a:p>
          <a:endParaRPr lang="it-IT"/>
        </a:p>
      </dgm:t>
    </dgm:pt>
    <dgm:pt modelId="{A7252BDE-9D16-3744-8835-170614588E5E}">
      <dgm:prSet phldrT="[Testo]"/>
      <dgm:spPr/>
      <dgm:t>
        <a:bodyPr/>
        <a:lstStyle/>
        <a:p>
          <a:endParaRPr lang="it-IT" dirty="0"/>
        </a:p>
      </dgm:t>
    </dgm:pt>
    <dgm:pt modelId="{03E9D97A-59CF-0E47-8FE0-9E38DCBCDCE3}" type="parTrans" cxnId="{84313EA2-DED4-484E-B355-5DE9867A4806}">
      <dgm:prSet/>
      <dgm:spPr/>
      <dgm:t>
        <a:bodyPr/>
        <a:lstStyle/>
        <a:p>
          <a:endParaRPr lang="it-IT"/>
        </a:p>
      </dgm:t>
    </dgm:pt>
    <dgm:pt modelId="{F1A1713E-46C2-F44D-8716-5398124134D6}" type="sibTrans" cxnId="{84313EA2-DED4-484E-B355-5DE9867A4806}">
      <dgm:prSet/>
      <dgm:spPr/>
      <dgm:t>
        <a:bodyPr/>
        <a:lstStyle/>
        <a:p>
          <a:endParaRPr lang="it-IT"/>
        </a:p>
      </dgm:t>
    </dgm:pt>
    <dgm:pt modelId="{6EA9621F-2EE6-6D42-9194-B8AAD3131C78}">
      <dgm:prSet phldrT="[Testo]"/>
      <dgm:spPr/>
      <dgm:t>
        <a:bodyPr/>
        <a:lstStyle/>
        <a:p>
          <a:endParaRPr lang="it-IT" dirty="0"/>
        </a:p>
      </dgm:t>
    </dgm:pt>
    <dgm:pt modelId="{F9F884EA-94A8-D04D-8DC8-15F7C0E4C43F}" type="parTrans" cxnId="{5F6346D6-8301-0F4F-9689-8540290F916B}">
      <dgm:prSet/>
      <dgm:spPr/>
      <dgm:t>
        <a:bodyPr/>
        <a:lstStyle/>
        <a:p>
          <a:endParaRPr lang="it-IT"/>
        </a:p>
      </dgm:t>
    </dgm:pt>
    <dgm:pt modelId="{936A78CB-82F5-CF4A-A85D-72B6F917D0C9}" type="sibTrans" cxnId="{5F6346D6-8301-0F4F-9689-8540290F916B}">
      <dgm:prSet/>
      <dgm:spPr/>
      <dgm:t>
        <a:bodyPr/>
        <a:lstStyle/>
        <a:p>
          <a:endParaRPr lang="it-IT"/>
        </a:p>
      </dgm:t>
    </dgm:pt>
    <dgm:pt modelId="{F6378306-6426-3349-9F60-A5B38B0745ED}">
      <dgm:prSet phldrT="[Testo]"/>
      <dgm:spPr/>
      <dgm:t>
        <a:bodyPr/>
        <a:lstStyle/>
        <a:p>
          <a:endParaRPr lang="it-IT" dirty="0"/>
        </a:p>
      </dgm:t>
    </dgm:pt>
    <dgm:pt modelId="{94A15882-3398-9B45-A402-FE7F3384B1D8}" type="parTrans" cxnId="{D36C3078-A3BB-394B-A622-9E61919E3C81}">
      <dgm:prSet/>
      <dgm:spPr/>
      <dgm:t>
        <a:bodyPr/>
        <a:lstStyle/>
        <a:p>
          <a:endParaRPr lang="it-IT"/>
        </a:p>
      </dgm:t>
    </dgm:pt>
    <dgm:pt modelId="{031578CD-CDAD-914E-A2CF-632E63F39504}" type="sibTrans" cxnId="{D36C3078-A3BB-394B-A622-9E61919E3C81}">
      <dgm:prSet/>
      <dgm:spPr/>
      <dgm:t>
        <a:bodyPr/>
        <a:lstStyle/>
        <a:p>
          <a:endParaRPr lang="it-IT"/>
        </a:p>
      </dgm:t>
    </dgm:pt>
    <dgm:pt modelId="{7158FBA0-06FA-D64E-865E-93CF7F8A7356}">
      <dgm:prSet phldrT="[Testo]"/>
      <dgm:spPr/>
      <dgm:t>
        <a:bodyPr/>
        <a:lstStyle/>
        <a:p>
          <a:endParaRPr lang="it-IT" dirty="0"/>
        </a:p>
      </dgm:t>
    </dgm:pt>
    <dgm:pt modelId="{77E3A09E-5F16-A345-B2BC-1E6F53CEDB80}" type="parTrans" cxnId="{FB111DAC-D4BA-7748-BCC0-24226F9582DD}">
      <dgm:prSet/>
      <dgm:spPr/>
      <dgm:t>
        <a:bodyPr/>
        <a:lstStyle/>
        <a:p>
          <a:endParaRPr lang="it-IT"/>
        </a:p>
      </dgm:t>
    </dgm:pt>
    <dgm:pt modelId="{722619AC-CEA7-6A4C-9198-133AF77C68F3}" type="sibTrans" cxnId="{FB111DAC-D4BA-7748-BCC0-24226F9582DD}">
      <dgm:prSet/>
      <dgm:spPr/>
      <dgm:t>
        <a:bodyPr/>
        <a:lstStyle/>
        <a:p>
          <a:endParaRPr lang="it-IT"/>
        </a:p>
      </dgm:t>
    </dgm:pt>
    <dgm:pt modelId="{06A40203-50A7-1A47-A66F-5E02F4C2C3AD}">
      <dgm:prSet phldrT="[Testo]"/>
      <dgm:spPr/>
      <dgm:t>
        <a:bodyPr/>
        <a:lstStyle/>
        <a:p>
          <a:endParaRPr lang="it-IT" dirty="0"/>
        </a:p>
      </dgm:t>
    </dgm:pt>
    <dgm:pt modelId="{D6FF6470-FFBA-B24F-BD35-B1271BCAE778}" type="parTrans" cxnId="{BE2EAB60-44FE-4B45-BA28-0DA6ECEF7125}">
      <dgm:prSet/>
      <dgm:spPr/>
      <dgm:t>
        <a:bodyPr/>
        <a:lstStyle/>
        <a:p>
          <a:endParaRPr lang="it-IT"/>
        </a:p>
      </dgm:t>
    </dgm:pt>
    <dgm:pt modelId="{0D10005B-6F6F-9340-AB46-F15A4000C917}" type="sibTrans" cxnId="{BE2EAB60-44FE-4B45-BA28-0DA6ECEF7125}">
      <dgm:prSet/>
      <dgm:spPr/>
      <dgm:t>
        <a:bodyPr/>
        <a:lstStyle/>
        <a:p>
          <a:endParaRPr lang="it-IT"/>
        </a:p>
      </dgm:t>
    </dgm:pt>
    <dgm:pt modelId="{9DCCF369-2924-8249-B490-46D71EF4A0A9}">
      <dgm:prSet phldrT="[Testo]"/>
      <dgm:spPr>
        <a:solidFill>
          <a:srgbClr val="CCFFCC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4982AD80-06C0-EB47-9D60-78AEDF07E38E}" type="parTrans" cxnId="{8286D39B-1946-7042-B1E9-44AF72A6AF10}">
      <dgm:prSet/>
      <dgm:spPr/>
      <dgm:t>
        <a:bodyPr/>
        <a:lstStyle/>
        <a:p>
          <a:endParaRPr lang="it-IT"/>
        </a:p>
      </dgm:t>
    </dgm:pt>
    <dgm:pt modelId="{5FF98440-0DC7-A249-9DF8-B2A7031A1406}" type="sibTrans" cxnId="{8286D39B-1946-7042-B1E9-44AF72A6AF10}">
      <dgm:prSet/>
      <dgm:spPr/>
      <dgm:t>
        <a:bodyPr/>
        <a:lstStyle/>
        <a:p>
          <a:endParaRPr lang="it-IT"/>
        </a:p>
      </dgm:t>
    </dgm:pt>
    <dgm:pt modelId="{1A2526CB-1B1B-C442-B53C-21D10CEB8D94}">
      <dgm:prSet phldrT="[Testo]"/>
      <dgm:spPr>
        <a:solidFill>
          <a:srgbClr val="CCFFCC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7C86BB4C-6A77-094E-AF71-1711CA6F92F7}" type="parTrans" cxnId="{7E70EC52-BB32-AC4C-8461-5B3C06DD9171}">
      <dgm:prSet/>
      <dgm:spPr/>
      <dgm:t>
        <a:bodyPr/>
        <a:lstStyle/>
        <a:p>
          <a:endParaRPr lang="it-IT"/>
        </a:p>
      </dgm:t>
    </dgm:pt>
    <dgm:pt modelId="{8C85F337-0223-E046-90E1-F633D40E3765}" type="sibTrans" cxnId="{7E70EC52-BB32-AC4C-8461-5B3C06DD9171}">
      <dgm:prSet/>
      <dgm:spPr/>
      <dgm:t>
        <a:bodyPr/>
        <a:lstStyle/>
        <a:p>
          <a:endParaRPr lang="it-IT"/>
        </a:p>
      </dgm:t>
    </dgm:pt>
    <dgm:pt modelId="{A25C4ACB-FCE4-BC47-BC6B-A71C25249472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186D59AE-FC5D-2B49-9568-F91FD0497ED9}" type="sibTrans" cxnId="{27DCAE5B-8215-6443-80E0-D540C872DE89}">
      <dgm:prSet/>
      <dgm:spPr/>
      <dgm:t>
        <a:bodyPr/>
        <a:lstStyle/>
        <a:p>
          <a:endParaRPr lang="it-IT"/>
        </a:p>
      </dgm:t>
    </dgm:pt>
    <dgm:pt modelId="{0B007A73-777E-D641-AA7F-48D176C6E1B6}" type="parTrans" cxnId="{27DCAE5B-8215-6443-80E0-D540C872DE89}">
      <dgm:prSet/>
      <dgm:spPr/>
      <dgm:t>
        <a:bodyPr/>
        <a:lstStyle/>
        <a:p>
          <a:endParaRPr lang="it-IT"/>
        </a:p>
      </dgm:t>
    </dgm:pt>
    <dgm:pt modelId="{5EB88AEB-DB08-9143-A970-EEE47F9B0897}" type="pres">
      <dgm:prSet presAssocID="{7E09760D-5540-C845-8C7F-75E5548491A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t-IT"/>
        </a:p>
      </dgm:t>
    </dgm:pt>
    <dgm:pt modelId="{A6CA5013-754A-F44D-802D-0DE115BEFDAD}" type="pres">
      <dgm:prSet presAssocID="{924422B1-2C6B-054F-99C1-DD942848B976}" presName="hierRoot1" presStyleCnt="0"/>
      <dgm:spPr/>
    </dgm:pt>
    <dgm:pt modelId="{DB222CE0-3863-BF40-9C1B-1FFEC9AF8A32}" type="pres">
      <dgm:prSet presAssocID="{924422B1-2C6B-054F-99C1-DD942848B976}" presName="composite" presStyleCnt="0"/>
      <dgm:spPr/>
    </dgm:pt>
    <dgm:pt modelId="{718C2219-A984-E746-A40E-23886821D41E}" type="pres">
      <dgm:prSet presAssocID="{924422B1-2C6B-054F-99C1-DD942848B976}" presName="background" presStyleLbl="node0" presStyleIdx="0" presStyleCnt="1"/>
      <dgm:spPr/>
    </dgm:pt>
    <dgm:pt modelId="{39C4812F-3598-214F-A8FB-2797FF6F1794}" type="pres">
      <dgm:prSet presAssocID="{924422B1-2C6B-054F-99C1-DD942848B976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AD9D442-903A-524D-A946-1B380D48CBF8}" type="pres">
      <dgm:prSet presAssocID="{924422B1-2C6B-054F-99C1-DD942848B976}" presName="hierChild2" presStyleCnt="0"/>
      <dgm:spPr/>
    </dgm:pt>
    <dgm:pt modelId="{1AE2FABE-8D56-5D43-A663-DEF620B6A300}" type="pres">
      <dgm:prSet presAssocID="{0B007A73-777E-D641-AA7F-48D176C6E1B6}" presName="Name10" presStyleLbl="parChTrans1D2" presStyleIdx="0" presStyleCnt="2"/>
      <dgm:spPr/>
      <dgm:t>
        <a:bodyPr/>
        <a:lstStyle/>
        <a:p>
          <a:endParaRPr lang="it-IT"/>
        </a:p>
      </dgm:t>
    </dgm:pt>
    <dgm:pt modelId="{3F825FBD-839C-EE49-B91A-2242D099CF1B}" type="pres">
      <dgm:prSet presAssocID="{A25C4ACB-FCE4-BC47-BC6B-A71C25249472}" presName="hierRoot2" presStyleCnt="0"/>
      <dgm:spPr/>
    </dgm:pt>
    <dgm:pt modelId="{7B89EF63-0D05-B642-B74B-3366A6BA5B27}" type="pres">
      <dgm:prSet presAssocID="{A25C4ACB-FCE4-BC47-BC6B-A71C25249472}" presName="composite2" presStyleCnt="0"/>
      <dgm:spPr/>
    </dgm:pt>
    <dgm:pt modelId="{48FD3A90-B7F4-E44C-A4C2-063704658490}" type="pres">
      <dgm:prSet presAssocID="{A25C4ACB-FCE4-BC47-BC6B-A71C25249472}" presName="background2" presStyleLbl="node2" presStyleIdx="0" presStyleCnt="2"/>
      <dgm:spPr/>
    </dgm:pt>
    <dgm:pt modelId="{00075A76-D4C6-574D-BAEB-DE6E98907A31}" type="pres">
      <dgm:prSet presAssocID="{A25C4ACB-FCE4-BC47-BC6B-A71C25249472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080EF59-F53C-0A4F-B130-86CDEB575673}" type="pres">
      <dgm:prSet presAssocID="{A25C4ACB-FCE4-BC47-BC6B-A71C25249472}" presName="hierChild3" presStyleCnt="0"/>
      <dgm:spPr/>
    </dgm:pt>
    <dgm:pt modelId="{319C9B44-DD84-C94D-B392-8A550F044134}" type="pres">
      <dgm:prSet presAssocID="{7CC99660-0126-3B49-9A55-480E9358B052}" presName="Name17" presStyleLbl="parChTrans1D3" presStyleIdx="0" presStyleCnt="4"/>
      <dgm:spPr/>
      <dgm:t>
        <a:bodyPr/>
        <a:lstStyle/>
        <a:p>
          <a:endParaRPr lang="it-IT"/>
        </a:p>
      </dgm:t>
    </dgm:pt>
    <dgm:pt modelId="{20312CD3-7483-984E-A9F2-74503EAB39EE}" type="pres">
      <dgm:prSet presAssocID="{1CE01F19-97E1-084A-B29F-75005FB31AFC}" presName="hierRoot3" presStyleCnt="0"/>
      <dgm:spPr/>
    </dgm:pt>
    <dgm:pt modelId="{AD95C645-09B0-424C-8987-52B1AACAD73D}" type="pres">
      <dgm:prSet presAssocID="{1CE01F19-97E1-084A-B29F-75005FB31AFC}" presName="composite3" presStyleCnt="0"/>
      <dgm:spPr/>
    </dgm:pt>
    <dgm:pt modelId="{1ED7C65E-1D3B-6345-B3CC-B2F5CCB9533D}" type="pres">
      <dgm:prSet presAssocID="{1CE01F19-97E1-084A-B29F-75005FB31AFC}" presName="background3" presStyleLbl="node3" presStyleIdx="0" presStyleCnt="4"/>
      <dgm:spPr/>
    </dgm:pt>
    <dgm:pt modelId="{47D30D24-E455-3549-A4CC-5E1FD484A4EA}" type="pres">
      <dgm:prSet presAssocID="{1CE01F19-97E1-084A-B29F-75005FB31AFC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8893E42-7886-E643-9B3B-5DDE43307BE0}" type="pres">
      <dgm:prSet presAssocID="{1CE01F19-97E1-084A-B29F-75005FB31AFC}" presName="hierChild4" presStyleCnt="0"/>
      <dgm:spPr/>
    </dgm:pt>
    <dgm:pt modelId="{2511ADF2-5D54-504D-995D-02149F0E8D5D}" type="pres">
      <dgm:prSet presAssocID="{4982AD80-06C0-EB47-9D60-78AEDF07E38E}" presName="Name23" presStyleLbl="parChTrans1D4" presStyleIdx="0" presStyleCnt="6"/>
      <dgm:spPr/>
      <dgm:t>
        <a:bodyPr/>
        <a:lstStyle/>
        <a:p>
          <a:endParaRPr lang="it-IT"/>
        </a:p>
      </dgm:t>
    </dgm:pt>
    <dgm:pt modelId="{8890CCC1-65D8-D248-A9B2-C9A6641F24AA}" type="pres">
      <dgm:prSet presAssocID="{9DCCF369-2924-8249-B490-46D71EF4A0A9}" presName="hierRoot4" presStyleCnt="0"/>
      <dgm:spPr/>
    </dgm:pt>
    <dgm:pt modelId="{B83ACE29-BDED-9D4F-875A-24D175DF9367}" type="pres">
      <dgm:prSet presAssocID="{9DCCF369-2924-8249-B490-46D71EF4A0A9}" presName="composite4" presStyleCnt="0"/>
      <dgm:spPr/>
    </dgm:pt>
    <dgm:pt modelId="{5A931F0C-EC0A-AA4B-878A-739A557124CF}" type="pres">
      <dgm:prSet presAssocID="{9DCCF369-2924-8249-B490-46D71EF4A0A9}" presName="background4" presStyleLbl="node4" presStyleIdx="0" presStyleCnt="6"/>
      <dgm:spPr/>
    </dgm:pt>
    <dgm:pt modelId="{3FB3025D-E928-9949-B8E0-8FD54688D26E}" type="pres">
      <dgm:prSet presAssocID="{9DCCF369-2924-8249-B490-46D71EF4A0A9}" presName="text4" presStyleLbl="fgAcc4" presStyleIdx="0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C107ABD-6927-404F-9CCD-0CC5DD9F6408}" type="pres">
      <dgm:prSet presAssocID="{9DCCF369-2924-8249-B490-46D71EF4A0A9}" presName="hierChild5" presStyleCnt="0"/>
      <dgm:spPr/>
    </dgm:pt>
    <dgm:pt modelId="{C7807359-D819-3743-8264-E768B451B89E}" type="pres">
      <dgm:prSet presAssocID="{7C86BB4C-6A77-094E-AF71-1711CA6F92F7}" presName="Name23" presStyleLbl="parChTrans1D4" presStyleIdx="1" presStyleCnt="6"/>
      <dgm:spPr/>
      <dgm:t>
        <a:bodyPr/>
        <a:lstStyle/>
        <a:p>
          <a:endParaRPr lang="it-IT"/>
        </a:p>
      </dgm:t>
    </dgm:pt>
    <dgm:pt modelId="{130FE8D5-1CA2-034D-BE7C-659ABD4542F5}" type="pres">
      <dgm:prSet presAssocID="{1A2526CB-1B1B-C442-B53C-21D10CEB8D94}" presName="hierRoot4" presStyleCnt="0"/>
      <dgm:spPr/>
    </dgm:pt>
    <dgm:pt modelId="{2E524C50-1572-E344-9AEC-B668F3678ED9}" type="pres">
      <dgm:prSet presAssocID="{1A2526CB-1B1B-C442-B53C-21D10CEB8D94}" presName="composite4" presStyleCnt="0"/>
      <dgm:spPr/>
    </dgm:pt>
    <dgm:pt modelId="{BC588244-F1F1-3343-9F40-77D35F97E7BA}" type="pres">
      <dgm:prSet presAssocID="{1A2526CB-1B1B-C442-B53C-21D10CEB8D94}" presName="background4" presStyleLbl="node4" presStyleIdx="1" presStyleCnt="6"/>
      <dgm:spPr/>
    </dgm:pt>
    <dgm:pt modelId="{4AF6A7D0-01B4-6E4F-9FBC-05165F129E07}" type="pres">
      <dgm:prSet presAssocID="{1A2526CB-1B1B-C442-B53C-21D10CEB8D94}" presName="text4" presStyleLbl="fgAcc4" presStyleIdx="1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D3ADFDD-573B-4A47-A293-DB4CBF84158C}" type="pres">
      <dgm:prSet presAssocID="{1A2526CB-1B1B-C442-B53C-21D10CEB8D94}" presName="hierChild5" presStyleCnt="0"/>
      <dgm:spPr/>
    </dgm:pt>
    <dgm:pt modelId="{1A5F8815-7942-8D4D-993C-5400046A818D}" type="pres">
      <dgm:prSet presAssocID="{F6E3E429-E42E-8942-A4BC-147625833811}" presName="Name17" presStyleLbl="parChTrans1D3" presStyleIdx="1" presStyleCnt="4"/>
      <dgm:spPr/>
      <dgm:t>
        <a:bodyPr/>
        <a:lstStyle/>
        <a:p>
          <a:endParaRPr lang="it-IT"/>
        </a:p>
      </dgm:t>
    </dgm:pt>
    <dgm:pt modelId="{0C5A60C7-330F-5B46-AB89-B60A4E7558A2}" type="pres">
      <dgm:prSet presAssocID="{D4FBB895-DAE7-EE48-93BC-CFFC237878E6}" presName="hierRoot3" presStyleCnt="0"/>
      <dgm:spPr/>
    </dgm:pt>
    <dgm:pt modelId="{7228C52B-D112-4D4D-B817-1A03EA87FEB9}" type="pres">
      <dgm:prSet presAssocID="{D4FBB895-DAE7-EE48-93BC-CFFC237878E6}" presName="composite3" presStyleCnt="0"/>
      <dgm:spPr/>
    </dgm:pt>
    <dgm:pt modelId="{769C379D-4670-0845-B264-E1292A25D346}" type="pres">
      <dgm:prSet presAssocID="{D4FBB895-DAE7-EE48-93BC-CFFC237878E6}" presName="background3" presStyleLbl="node3" presStyleIdx="1" presStyleCnt="4"/>
      <dgm:spPr/>
    </dgm:pt>
    <dgm:pt modelId="{F5E14009-B592-5F45-86FE-F0F4AD703847}" type="pres">
      <dgm:prSet presAssocID="{D4FBB895-DAE7-EE48-93BC-CFFC237878E6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F9E9F14-41A0-BB47-B033-BF2638E4EC61}" type="pres">
      <dgm:prSet presAssocID="{D4FBB895-DAE7-EE48-93BC-CFFC237878E6}" presName="hierChild4" presStyleCnt="0"/>
      <dgm:spPr/>
    </dgm:pt>
    <dgm:pt modelId="{A3BDC22C-9592-0D4C-A78C-1CEEA151B774}" type="pres">
      <dgm:prSet presAssocID="{FC6D00AB-EAE2-B543-B783-1B3A5348D426}" presName="Name10" presStyleLbl="parChTrans1D2" presStyleIdx="1" presStyleCnt="2"/>
      <dgm:spPr/>
      <dgm:t>
        <a:bodyPr/>
        <a:lstStyle/>
        <a:p>
          <a:endParaRPr lang="it-IT"/>
        </a:p>
      </dgm:t>
    </dgm:pt>
    <dgm:pt modelId="{6B4CDDD0-ABC5-0D49-A959-349978FD7559}" type="pres">
      <dgm:prSet presAssocID="{07CAEC64-F61D-F14A-B4E5-88F7BDA97A56}" presName="hierRoot2" presStyleCnt="0"/>
      <dgm:spPr/>
    </dgm:pt>
    <dgm:pt modelId="{39D24FE0-CB90-7A4A-B5B1-29CD1BFCDE92}" type="pres">
      <dgm:prSet presAssocID="{07CAEC64-F61D-F14A-B4E5-88F7BDA97A56}" presName="composite2" presStyleCnt="0"/>
      <dgm:spPr/>
    </dgm:pt>
    <dgm:pt modelId="{D52591C3-2AD8-D242-B8DE-C967B55E2170}" type="pres">
      <dgm:prSet presAssocID="{07CAEC64-F61D-F14A-B4E5-88F7BDA97A56}" presName="background2" presStyleLbl="node2" presStyleIdx="1" presStyleCnt="2"/>
      <dgm:spPr/>
    </dgm:pt>
    <dgm:pt modelId="{5F2179F5-EA94-6445-A397-02C295C02426}" type="pres">
      <dgm:prSet presAssocID="{07CAEC64-F61D-F14A-B4E5-88F7BDA97A56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01BC221-5B0E-484F-9716-0F0559F88EA3}" type="pres">
      <dgm:prSet presAssocID="{07CAEC64-F61D-F14A-B4E5-88F7BDA97A56}" presName="hierChild3" presStyleCnt="0"/>
      <dgm:spPr/>
    </dgm:pt>
    <dgm:pt modelId="{3078BCF6-3D25-EA46-9DBA-1914D8332125}" type="pres">
      <dgm:prSet presAssocID="{5626724F-6499-2A4B-AA5E-E1965A82BC0A}" presName="Name17" presStyleLbl="parChTrans1D3" presStyleIdx="2" presStyleCnt="4"/>
      <dgm:spPr/>
      <dgm:t>
        <a:bodyPr/>
        <a:lstStyle/>
        <a:p>
          <a:endParaRPr lang="it-IT"/>
        </a:p>
      </dgm:t>
    </dgm:pt>
    <dgm:pt modelId="{2F9895E5-9FD9-304F-B6C8-F510C8B0FFC0}" type="pres">
      <dgm:prSet presAssocID="{B8333932-EE74-FD46-BB30-920BE139A5DD}" presName="hierRoot3" presStyleCnt="0"/>
      <dgm:spPr/>
    </dgm:pt>
    <dgm:pt modelId="{9B20D9A5-1832-B24D-8F0D-E1C705EBD527}" type="pres">
      <dgm:prSet presAssocID="{B8333932-EE74-FD46-BB30-920BE139A5DD}" presName="composite3" presStyleCnt="0"/>
      <dgm:spPr/>
    </dgm:pt>
    <dgm:pt modelId="{3BD3F823-806B-1845-8FAF-0DC75FD46A2C}" type="pres">
      <dgm:prSet presAssocID="{B8333932-EE74-FD46-BB30-920BE139A5DD}" presName="background3" presStyleLbl="node3" presStyleIdx="2" presStyleCnt="4"/>
      <dgm:spPr/>
    </dgm:pt>
    <dgm:pt modelId="{B2D9A090-7CB8-A840-9034-6341D24922CF}" type="pres">
      <dgm:prSet presAssocID="{B8333932-EE74-FD46-BB30-920BE139A5DD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CF6B3A3-1E8D-A343-BA08-F85DE9C9B2E5}" type="pres">
      <dgm:prSet presAssocID="{B8333932-EE74-FD46-BB30-920BE139A5DD}" presName="hierChild4" presStyleCnt="0"/>
      <dgm:spPr/>
    </dgm:pt>
    <dgm:pt modelId="{2D4C364F-133F-D149-A589-46596C288F94}" type="pres">
      <dgm:prSet presAssocID="{03E9D97A-59CF-0E47-8FE0-9E38DCBCDCE3}" presName="Name17" presStyleLbl="parChTrans1D3" presStyleIdx="3" presStyleCnt="4"/>
      <dgm:spPr/>
      <dgm:t>
        <a:bodyPr/>
        <a:lstStyle/>
        <a:p>
          <a:endParaRPr lang="it-IT"/>
        </a:p>
      </dgm:t>
    </dgm:pt>
    <dgm:pt modelId="{1E5D0D4D-BA2E-D44E-9FE3-E0BCFC3E93CE}" type="pres">
      <dgm:prSet presAssocID="{A7252BDE-9D16-3744-8835-170614588E5E}" presName="hierRoot3" presStyleCnt="0"/>
      <dgm:spPr/>
    </dgm:pt>
    <dgm:pt modelId="{7564CE4C-FBF9-BF43-8DB3-96124E030FB7}" type="pres">
      <dgm:prSet presAssocID="{A7252BDE-9D16-3744-8835-170614588E5E}" presName="composite3" presStyleCnt="0"/>
      <dgm:spPr/>
    </dgm:pt>
    <dgm:pt modelId="{400D8C19-5278-0D41-938C-C7995F85DA3D}" type="pres">
      <dgm:prSet presAssocID="{A7252BDE-9D16-3744-8835-170614588E5E}" presName="background3" presStyleLbl="node3" presStyleIdx="3" presStyleCnt="4"/>
      <dgm:spPr/>
    </dgm:pt>
    <dgm:pt modelId="{4AFE2D7E-5A4B-4944-A38B-E29B9386A7B7}" type="pres">
      <dgm:prSet presAssocID="{A7252BDE-9D16-3744-8835-170614588E5E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86503800-5709-F549-A9EA-36A9CA94EC0E}" type="pres">
      <dgm:prSet presAssocID="{A7252BDE-9D16-3744-8835-170614588E5E}" presName="hierChild4" presStyleCnt="0"/>
      <dgm:spPr/>
    </dgm:pt>
    <dgm:pt modelId="{617AAA17-03E0-9F4B-9D55-BA3A95EED8D7}" type="pres">
      <dgm:prSet presAssocID="{F9F884EA-94A8-D04D-8DC8-15F7C0E4C43F}" presName="Name23" presStyleLbl="parChTrans1D4" presStyleIdx="2" presStyleCnt="6"/>
      <dgm:spPr/>
      <dgm:t>
        <a:bodyPr/>
        <a:lstStyle/>
        <a:p>
          <a:endParaRPr lang="it-IT"/>
        </a:p>
      </dgm:t>
    </dgm:pt>
    <dgm:pt modelId="{C6BB15D1-6EAC-D34C-80C5-42C390C627A3}" type="pres">
      <dgm:prSet presAssocID="{6EA9621F-2EE6-6D42-9194-B8AAD3131C78}" presName="hierRoot4" presStyleCnt="0"/>
      <dgm:spPr/>
    </dgm:pt>
    <dgm:pt modelId="{3F8FA3C7-4B9C-7145-B0DC-42FC0BF1156C}" type="pres">
      <dgm:prSet presAssocID="{6EA9621F-2EE6-6D42-9194-B8AAD3131C78}" presName="composite4" presStyleCnt="0"/>
      <dgm:spPr/>
    </dgm:pt>
    <dgm:pt modelId="{91462A2B-DD66-B44E-8D93-641CC35634F7}" type="pres">
      <dgm:prSet presAssocID="{6EA9621F-2EE6-6D42-9194-B8AAD3131C78}" presName="background4" presStyleLbl="node4" presStyleIdx="2" presStyleCnt="6"/>
      <dgm:spPr/>
    </dgm:pt>
    <dgm:pt modelId="{7499CEC8-87A7-8F49-985F-1F9A662A5334}" type="pres">
      <dgm:prSet presAssocID="{6EA9621F-2EE6-6D42-9194-B8AAD3131C78}" presName="text4" presStyleLbl="fgAcc4" presStyleIdx="2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E78EF817-522F-8C40-BBA2-BB172E6AD87D}" type="pres">
      <dgm:prSet presAssocID="{6EA9621F-2EE6-6D42-9194-B8AAD3131C78}" presName="hierChild5" presStyleCnt="0"/>
      <dgm:spPr/>
    </dgm:pt>
    <dgm:pt modelId="{1ECBDE29-51A8-7D4F-AD97-F316DB423F7D}" type="pres">
      <dgm:prSet presAssocID="{94A15882-3398-9B45-A402-FE7F3384B1D8}" presName="Name23" presStyleLbl="parChTrans1D4" presStyleIdx="3" presStyleCnt="6"/>
      <dgm:spPr/>
      <dgm:t>
        <a:bodyPr/>
        <a:lstStyle/>
        <a:p>
          <a:endParaRPr lang="it-IT"/>
        </a:p>
      </dgm:t>
    </dgm:pt>
    <dgm:pt modelId="{80C9430E-FF27-B04F-9418-24EF538151AE}" type="pres">
      <dgm:prSet presAssocID="{F6378306-6426-3349-9F60-A5B38B0745ED}" presName="hierRoot4" presStyleCnt="0"/>
      <dgm:spPr/>
    </dgm:pt>
    <dgm:pt modelId="{4927132A-882F-9640-BDBF-BA544AF55352}" type="pres">
      <dgm:prSet presAssocID="{F6378306-6426-3349-9F60-A5B38B0745ED}" presName="composite4" presStyleCnt="0"/>
      <dgm:spPr/>
    </dgm:pt>
    <dgm:pt modelId="{1D0BE860-C67A-B04D-B516-0C44CA34A6AA}" type="pres">
      <dgm:prSet presAssocID="{F6378306-6426-3349-9F60-A5B38B0745ED}" presName="background4" presStyleLbl="node4" presStyleIdx="3" presStyleCnt="6"/>
      <dgm:spPr/>
    </dgm:pt>
    <dgm:pt modelId="{F0FEF5A9-A570-D548-B11B-32B1A88EC494}" type="pres">
      <dgm:prSet presAssocID="{F6378306-6426-3349-9F60-A5B38B0745ED}" presName="text4" presStyleLbl="fgAcc4" presStyleIdx="3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8B345FE-4986-5348-B38E-968D84AC378F}" type="pres">
      <dgm:prSet presAssocID="{F6378306-6426-3349-9F60-A5B38B0745ED}" presName="hierChild5" presStyleCnt="0"/>
      <dgm:spPr/>
    </dgm:pt>
    <dgm:pt modelId="{3F3AC89E-6C1A-0347-9194-A62DDAF29CC8}" type="pres">
      <dgm:prSet presAssocID="{77E3A09E-5F16-A345-B2BC-1E6F53CEDB80}" presName="Name23" presStyleLbl="parChTrans1D4" presStyleIdx="4" presStyleCnt="6"/>
      <dgm:spPr/>
      <dgm:t>
        <a:bodyPr/>
        <a:lstStyle/>
        <a:p>
          <a:endParaRPr lang="it-IT"/>
        </a:p>
      </dgm:t>
    </dgm:pt>
    <dgm:pt modelId="{EC060CD4-DE7C-A14C-97FF-623F79CCD506}" type="pres">
      <dgm:prSet presAssocID="{7158FBA0-06FA-D64E-865E-93CF7F8A7356}" presName="hierRoot4" presStyleCnt="0"/>
      <dgm:spPr/>
    </dgm:pt>
    <dgm:pt modelId="{50B96493-EC00-6D4A-BF72-CC1944C5C6B0}" type="pres">
      <dgm:prSet presAssocID="{7158FBA0-06FA-D64E-865E-93CF7F8A7356}" presName="composite4" presStyleCnt="0"/>
      <dgm:spPr/>
    </dgm:pt>
    <dgm:pt modelId="{DCBD7C4B-C106-DB49-BF0E-EAE63D10D02F}" type="pres">
      <dgm:prSet presAssocID="{7158FBA0-06FA-D64E-865E-93CF7F8A7356}" presName="background4" presStyleLbl="node4" presStyleIdx="4" presStyleCnt="6"/>
      <dgm:spPr/>
    </dgm:pt>
    <dgm:pt modelId="{C940DFCD-3FDD-BF42-AD66-D5FC08D5046B}" type="pres">
      <dgm:prSet presAssocID="{7158FBA0-06FA-D64E-865E-93CF7F8A7356}" presName="text4" presStyleLbl="fgAcc4" presStyleIdx="4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FE61B53-40CC-BC49-A897-25D16C916A76}" type="pres">
      <dgm:prSet presAssocID="{7158FBA0-06FA-D64E-865E-93CF7F8A7356}" presName="hierChild5" presStyleCnt="0"/>
      <dgm:spPr/>
    </dgm:pt>
    <dgm:pt modelId="{569A4360-ED17-3144-A543-5944D6EDEB4E}" type="pres">
      <dgm:prSet presAssocID="{D6FF6470-FFBA-B24F-BD35-B1271BCAE778}" presName="Name23" presStyleLbl="parChTrans1D4" presStyleIdx="5" presStyleCnt="6"/>
      <dgm:spPr/>
      <dgm:t>
        <a:bodyPr/>
        <a:lstStyle/>
        <a:p>
          <a:endParaRPr lang="it-IT"/>
        </a:p>
      </dgm:t>
    </dgm:pt>
    <dgm:pt modelId="{FD1F7899-57BC-1941-93AB-1509715D1102}" type="pres">
      <dgm:prSet presAssocID="{06A40203-50A7-1A47-A66F-5E02F4C2C3AD}" presName="hierRoot4" presStyleCnt="0"/>
      <dgm:spPr/>
    </dgm:pt>
    <dgm:pt modelId="{24FED57E-0E9F-A141-98AB-C3743FE8CA9C}" type="pres">
      <dgm:prSet presAssocID="{06A40203-50A7-1A47-A66F-5E02F4C2C3AD}" presName="composite4" presStyleCnt="0"/>
      <dgm:spPr/>
    </dgm:pt>
    <dgm:pt modelId="{E4D53E65-0142-DF44-8B5D-AE4050846412}" type="pres">
      <dgm:prSet presAssocID="{06A40203-50A7-1A47-A66F-5E02F4C2C3AD}" presName="background4" presStyleLbl="node4" presStyleIdx="5" presStyleCnt="6"/>
      <dgm:spPr/>
    </dgm:pt>
    <dgm:pt modelId="{0EEE4BA3-70AA-C749-96F2-3A133823CA8F}" type="pres">
      <dgm:prSet presAssocID="{06A40203-50A7-1A47-A66F-5E02F4C2C3AD}" presName="text4" presStyleLbl="fgAcc4" presStyleIdx="5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FF9A34FD-A528-3744-A7A1-67D6B1A6C02B}" type="pres">
      <dgm:prSet presAssocID="{06A40203-50A7-1A47-A66F-5E02F4C2C3AD}" presName="hierChild5" presStyleCnt="0"/>
      <dgm:spPr/>
    </dgm:pt>
  </dgm:ptLst>
  <dgm:cxnLst>
    <dgm:cxn modelId="{1C07DF89-6454-AB47-AAEC-01479EC15F04}" type="presOf" srcId="{06A40203-50A7-1A47-A66F-5E02F4C2C3AD}" destId="{0EEE4BA3-70AA-C749-96F2-3A133823CA8F}" srcOrd="0" destOrd="0" presId="urn:microsoft.com/office/officeart/2005/8/layout/hierarchy1"/>
    <dgm:cxn modelId="{3EE5F700-545A-714C-B4A5-E063C2F29489}" type="presOf" srcId="{0B007A73-777E-D641-AA7F-48D176C6E1B6}" destId="{1AE2FABE-8D56-5D43-A663-DEF620B6A300}" srcOrd="0" destOrd="0" presId="urn:microsoft.com/office/officeart/2005/8/layout/hierarchy1"/>
    <dgm:cxn modelId="{D36C3078-A3BB-394B-A622-9E61919E3C81}" srcId="{A7252BDE-9D16-3744-8835-170614588E5E}" destId="{F6378306-6426-3349-9F60-A5B38B0745ED}" srcOrd="1" destOrd="0" parTransId="{94A15882-3398-9B45-A402-FE7F3384B1D8}" sibTransId="{031578CD-CDAD-914E-A2CF-632E63F39504}"/>
    <dgm:cxn modelId="{1F230597-55EF-6243-B1A2-91E0AF0E5E5B}" type="presOf" srcId="{F6378306-6426-3349-9F60-A5B38B0745ED}" destId="{F0FEF5A9-A570-D548-B11B-32B1A88EC494}" srcOrd="0" destOrd="0" presId="urn:microsoft.com/office/officeart/2005/8/layout/hierarchy1"/>
    <dgm:cxn modelId="{401001AD-924F-A94D-A227-90F8799CD778}" type="presOf" srcId="{7E09760D-5540-C845-8C7F-75E5548491A5}" destId="{5EB88AEB-DB08-9143-A970-EEE47F9B0897}" srcOrd="0" destOrd="0" presId="urn:microsoft.com/office/officeart/2005/8/layout/hierarchy1"/>
    <dgm:cxn modelId="{9A3D64F0-6FA5-1245-8F16-8D91840A637F}" type="presOf" srcId="{FC6D00AB-EAE2-B543-B783-1B3A5348D426}" destId="{A3BDC22C-9592-0D4C-A78C-1CEEA151B774}" srcOrd="0" destOrd="0" presId="urn:microsoft.com/office/officeart/2005/8/layout/hierarchy1"/>
    <dgm:cxn modelId="{97FA1653-CD1E-7441-AACE-BAD96F520D6D}" srcId="{A25C4ACB-FCE4-BC47-BC6B-A71C25249472}" destId="{1CE01F19-97E1-084A-B29F-75005FB31AFC}" srcOrd="0" destOrd="0" parTransId="{7CC99660-0126-3B49-9A55-480E9358B052}" sibTransId="{8EE4B848-B584-A34D-8FDE-64C20929C6D3}"/>
    <dgm:cxn modelId="{835F597F-7217-6246-A75C-BDC1D92FEEA1}" type="presOf" srcId="{A25C4ACB-FCE4-BC47-BC6B-A71C25249472}" destId="{00075A76-D4C6-574D-BAEB-DE6E98907A31}" srcOrd="0" destOrd="0" presId="urn:microsoft.com/office/officeart/2005/8/layout/hierarchy1"/>
    <dgm:cxn modelId="{B66D6F46-5345-3645-80BA-3B0B1BC37F49}" type="presOf" srcId="{94A15882-3398-9B45-A402-FE7F3384B1D8}" destId="{1ECBDE29-51A8-7D4F-AD97-F316DB423F7D}" srcOrd="0" destOrd="0" presId="urn:microsoft.com/office/officeart/2005/8/layout/hierarchy1"/>
    <dgm:cxn modelId="{485BAF1B-5216-1046-8117-28582321FABF}" srcId="{7E09760D-5540-C845-8C7F-75E5548491A5}" destId="{924422B1-2C6B-054F-99C1-DD942848B976}" srcOrd="0" destOrd="0" parTransId="{87AE370F-6A8E-9B4F-AD4C-E274B97C323B}" sibTransId="{4D178371-FFB3-D342-BF72-446FC5373A5B}"/>
    <dgm:cxn modelId="{66EB6D43-1AB5-4F48-93E4-3DF84B24C28B}" type="presOf" srcId="{1A2526CB-1B1B-C442-B53C-21D10CEB8D94}" destId="{4AF6A7D0-01B4-6E4F-9FBC-05165F129E07}" srcOrd="0" destOrd="0" presId="urn:microsoft.com/office/officeart/2005/8/layout/hierarchy1"/>
    <dgm:cxn modelId="{3458C1EC-3FDA-1F41-ACC0-AC07C32E897C}" type="presOf" srcId="{5626724F-6499-2A4B-AA5E-E1965A82BC0A}" destId="{3078BCF6-3D25-EA46-9DBA-1914D8332125}" srcOrd="0" destOrd="0" presId="urn:microsoft.com/office/officeart/2005/8/layout/hierarchy1"/>
    <dgm:cxn modelId="{A3293357-E675-B146-9C39-6BF48EA91DA0}" type="presOf" srcId="{F6E3E429-E42E-8942-A4BC-147625833811}" destId="{1A5F8815-7942-8D4D-993C-5400046A818D}" srcOrd="0" destOrd="0" presId="urn:microsoft.com/office/officeart/2005/8/layout/hierarchy1"/>
    <dgm:cxn modelId="{60B591EB-D1FA-5A40-BEF5-3B3A8F2454BC}" type="presOf" srcId="{4982AD80-06C0-EB47-9D60-78AEDF07E38E}" destId="{2511ADF2-5D54-504D-995D-02149F0E8D5D}" srcOrd="0" destOrd="0" presId="urn:microsoft.com/office/officeart/2005/8/layout/hierarchy1"/>
    <dgm:cxn modelId="{3C720AD4-2391-F944-AD81-8139DF25DEBA}" type="presOf" srcId="{07CAEC64-F61D-F14A-B4E5-88F7BDA97A56}" destId="{5F2179F5-EA94-6445-A397-02C295C02426}" srcOrd="0" destOrd="0" presId="urn:microsoft.com/office/officeart/2005/8/layout/hierarchy1"/>
    <dgm:cxn modelId="{8286D39B-1946-7042-B1E9-44AF72A6AF10}" srcId="{1CE01F19-97E1-084A-B29F-75005FB31AFC}" destId="{9DCCF369-2924-8249-B490-46D71EF4A0A9}" srcOrd="0" destOrd="0" parTransId="{4982AD80-06C0-EB47-9D60-78AEDF07E38E}" sibTransId="{5FF98440-0DC7-A249-9DF8-B2A7031A1406}"/>
    <dgm:cxn modelId="{F2F337C7-A1C1-7541-8A0D-4876BADCFC7A}" type="presOf" srcId="{7158FBA0-06FA-D64E-865E-93CF7F8A7356}" destId="{C940DFCD-3FDD-BF42-AD66-D5FC08D5046B}" srcOrd="0" destOrd="0" presId="urn:microsoft.com/office/officeart/2005/8/layout/hierarchy1"/>
    <dgm:cxn modelId="{7E70EC52-BB32-AC4C-8461-5B3C06DD9171}" srcId="{1CE01F19-97E1-084A-B29F-75005FB31AFC}" destId="{1A2526CB-1B1B-C442-B53C-21D10CEB8D94}" srcOrd="1" destOrd="0" parTransId="{7C86BB4C-6A77-094E-AF71-1711CA6F92F7}" sibTransId="{8C85F337-0223-E046-90E1-F633D40E3765}"/>
    <dgm:cxn modelId="{515DC12D-B182-0143-AA0F-4A1B9C4815C5}" type="presOf" srcId="{A7252BDE-9D16-3744-8835-170614588E5E}" destId="{4AFE2D7E-5A4B-4944-A38B-E29B9386A7B7}" srcOrd="0" destOrd="0" presId="urn:microsoft.com/office/officeart/2005/8/layout/hierarchy1"/>
    <dgm:cxn modelId="{BE2EAB60-44FE-4B45-BA28-0DA6ECEF7125}" srcId="{F6378306-6426-3349-9F60-A5B38B0745ED}" destId="{06A40203-50A7-1A47-A66F-5E02F4C2C3AD}" srcOrd="1" destOrd="0" parTransId="{D6FF6470-FFBA-B24F-BD35-B1271BCAE778}" sibTransId="{0D10005B-6F6F-9340-AB46-F15A4000C917}"/>
    <dgm:cxn modelId="{84313EA2-DED4-484E-B355-5DE9867A4806}" srcId="{07CAEC64-F61D-F14A-B4E5-88F7BDA97A56}" destId="{A7252BDE-9D16-3744-8835-170614588E5E}" srcOrd="1" destOrd="0" parTransId="{03E9D97A-59CF-0E47-8FE0-9E38DCBCDCE3}" sibTransId="{F1A1713E-46C2-F44D-8716-5398124134D6}"/>
    <dgm:cxn modelId="{6D40CA4F-1F4C-E844-AFD2-46CEDB6BE18B}" type="presOf" srcId="{D4FBB895-DAE7-EE48-93BC-CFFC237878E6}" destId="{F5E14009-B592-5F45-86FE-F0F4AD703847}" srcOrd="0" destOrd="0" presId="urn:microsoft.com/office/officeart/2005/8/layout/hierarchy1"/>
    <dgm:cxn modelId="{9262A9F5-85B2-A245-BEF0-0B9209A91BA3}" type="presOf" srcId="{9DCCF369-2924-8249-B490-46D71EF4A0A9}" destId="{3FB3025D-E928-9949-B8E0-8FD54688D26E}" srcOrd="0" destOrd="0" presId="urn:microsoft.com/office/officeart/2005/8/layout/hierarchy1"/>
    <dgm:cxn modelId="{D8C25CED-CC41-DF42-8849-F614FC199D57}" srcId="{924422B1-2C6B-054F-99C1-DD942848B976}" destId="{07CAEC64-F61D-F14A-B4E5-88F7BDA97A56}" srcOrd="1" destOrd="0" parTransId="{FC6D00AB-EAE2-B543-B783-1B3A5348D426}" sibTransId="{C0C0A336-F1A4-D345-8845-02A8E8A1C43B}"/>
    <dgm:cxn modelId="{5F6346D6-8301-0F4F-9689-8540290F916B}" srcId="{A7252BDE-9D16-3744-8835-170614588E5E}" destId="{6EA9621F-2EE6-6D42-9194-B8AAD3131C78}" srcOrd="0" destOrd="0" parTransId="{F9F884EA-94A8-D04D-8DC8-15F7C0E4C43F}" sibTransId="{936A78CB-82F5-CF4A-A85D-72B6F917D0C9}"/>
    <dgm:cxn modelId="{35ED5AAB-AF3C-ED4E-9A8D-1CE462C7FF26}" srcId="{07CAEC64-F61D-F14A-B4E5-88F7BDA97A56}" destId="{B8333932-EE74-FD46-BB30-920BE139A5DD}" srcOrd="0" destOrd="0" parTransId="{5626724F-6499-2A4B-AA5E-E1965A82BC0A}" sibTransId="{645D00E4-8369-8347-8EFA-A53D5227D3B8}"/>
    <dgm:cxn modelId="{FB111DAC-D4BA-7748-BCC0-24226F9582DD}" srcId="{F6378306-6426-3349-9F60-A5B38B0745ED}" destId="{7158FBA0-06FA-D64E-865E-93CF7F8A7356}" srcOrd="0" destOrd="0" parTransId="{77E3A09E-5F16-A345-B2BC-1E6F53CEDB80}" sibTransId="{722619AC-CEA7-6A4C-9198-133AF77C68F3}"/>
    <dgm:cxn modelId="{E25D38AD-4221-CE49-A773-2379E643830E}" type="presOf" srcId="{1CE01F19-97E1-084A-B29F-75005FB31AFC}" destId="{47D30D24-E455-3549-A4CC-5E1FD484A4EA}" srcOrd="0" destOrd="0" presId="urn:microsoft.com/office/officeart/2005/8/layout/hierarchy1"/>
    <dgm:cxn modelId="{B18516D9-D796-9A4F-B265-709C147666B3}" type="presOf" srcId="{6EA9621F-2EE6-6D42-9194-B8AAD3131C78}" destId="{7499CEC8-87A7-8F49-985F-1F9A662A5334}" srcOrd="0" destOrd="0" presId="urn:microsoft.com/office/officeart/2005/8/layout/hierarchy1"/>
    <dgm:cxn modelId="{820F4994-783A-CB4E-8D5D-1F49F2728276}" type="presOf" srcId="{F9F884EA-94A8-D04D-8DC8-15F7C0E4C43F}" destId="{617AAA17-03E0-9F4B-9D55-BA3A95EED8D7}" srcOrd="0" destOrd="0" presId="urn:microsoft.com/office/officeart/2005/8/layout/hierarchy1"/>
    <dgm:cxn modelId="{A0995F15-1609-164F-A21F-C2068C3EC059}" type="presOf" srcId="{B8333932-EE74-FD46-BB30-920BE139A5DD}" destId="{B2D9A090-7CB8-A840-9034-6341D24922CF}" srcOrd="0" destOrd="0" presId="urn:microsoft.com/office/officeart/2005/8/layout/hierarchy1"/>
    <dgm:cxn modelId="{5CD657DE-813A-B649-AB06-7B1D78EA8E9A}" srcId="{A25C4ACB-FCE4-BC47-BC6B-A71C25249472}" destId="{D4FBB895-DAE7-EE48-93BC-CFFC237878E6}" srcOrd="1" destOrd="0" parTransId="{F6E3E429-E42E-8942-A4BC-147625833811}" sibTransId="{3EB8368A-BD7B-2D4C-BCF4-41BF5713BDEC}"/>
    <dgm:cxn modelId="{27DCAE5B-8215-6443-80E0-D540C872DE89}" srcId="{924422B1-2C6B-054F-99C1-DD942848B976}" destId="{A25C4ACB-FCE4-BC47-BC6B-A71C25249472}" srcOrd="0" destOrd="0" parTransId="{0B007A73-777E-D641-AA7F-48D176C6E1B6}" sibTransId="{186D59AE-FC5D-2B49-9568-F91FD0497ED9}"/>
    <dgm:cxn modelId="{7816DA98-E461-1B4E-843A-6802D9C4C436}" type="presOf" srcId="{7C86BB4C-6A77-094E-AF71-1711CA6F92F7}" destId="{C7807359-D819-3743-8264-E768B451B89E}" srcOrd="0" destOrd="0" presId="urn:microsoft.com/office/officeart/2005/8/layout/hierarchy1"/>
    <dgm:cxn modelId="{1EB05851-0C7F-9F4E-A7B4-83528D772310}" type="presOf" srcId="{924422B1-2C6B-054F-99C1-DD942848B976}" destId="{39C4812F-3598-214F-A8FB-2797FF6F1794}" srcOrd="0" destOrd="0" presId="urn:microsoft.com/office/officeart/2005/8/layout/hierarchy1"/>
    <dgm:cxn modelId="{083BAA65-1C8E-C94E-B4F7-11F25823A4DE}" type="presOf" srcId="{D6FF6470-FFBA-B24F-BD35-B1271BCAE778}" destId="{569A4360-ED17-3144-A543-5944D6EDEB4E}" srcOrd="0" destOrd="0" presId="urn:microsoft.com/office/officeart/2005/8/layout/hierarchy1"/>
    <dgm:cxn modelId="{514D80AA-FEB4-A64D-A1B9-900599D7F692}" type="presOf" srcId="{03E9D97A-59CF-0E47-8FE0-9E38DCBCDCE3}" destId="{2D4C364F-133F-D149-A589-46596C288F94}" srcOrd="0" destOrd="0" presId="urn:microsoft.com/office/officeart/2005/8/layout/hierarchy1"/>
    <dgm:cxn modelId="{200F001A-8A67-5540-B1E4-6BA619B4F8DD}" type="presOf" srcId="{77E3A09E-5F16-A345-B2BC-1E6F53CEDB80}" destId="{3F3AC89E-6C1A-0347-9194-A62DDAF29CC8}" srcOrd="0" destOrd="0" presId="urn:microsoft.com/office/officeart/2005/8/layout/hierarchy1"/>
    <dgm:cxn modelId="{EC126FC2-939A-AD4B-A1BE-A18790AACEF3}" type="presOf" srcId="{7CC99660-0126-3B49-9A55-480E9358B052}" destId="{319C9B44-DD84-C94D-B392-8A550F044134}" srcOrd="0" destOrd="0" presId="urn:microsoft.com/office/officeart/2005/8/layout/hierarchy1"/>
    <dgm:cxn modelId="{A50B5040-7B72-B244-816A-4EBEA4662BBD}" type="presParOf" srcId="{5EB88AEB-DB08-9143-A970-EEE47F9B0897}" destId="{A6CA5013-754A-F44D-802D-0DE115BEFDAD}" srcOrd="0" destOrd="0" presId="urn:microsoft.com/office/officeart/2005/8/layout/hierarchy1"/>
    <dgm:cxn modelId="{22B5A1AF-77D7-8146-A37F-46D10625B2FC}" type="presParOf" srcId="{A6CA5013-754A-F44D-802D-0DE115BEFDAD}" destId="{DB222CE0-3863-BF40-9C1B-1FFEC9AF8A32}" srcOrd="0" destOrd="0" presId="urn:microsoft.com/office/officeart/2005/8/layout/hierarchy1"/>
    <dgm:cxn modelId="{F26B618E-0AE5-0846-8ABE-90A664505DB7}" type="presParOf" srcId="{DB222CE0-3863-BF40-9C1B-1FFEC9AF8A32}" destId="{718C2219-A984-E746-A40E-23886821D41E}" srcOrd="0" destOrd="0" presId="urn:microsoft.com/office/officeart/2005/8/layout/hierarchy1"/>
    <dgm:cxn modelId="{5F0942F9-3318-934B-BC7B-9163AFF8016E}" type="presParOf" srcId="{DB222CE0-3863-BF40-9C1B-1FFEC9AF8A32}" destId="{39C4812F-3598-214F-A8FB-2797FF6F1794}" srcOrd="1" destOrd="0" presId="urn:microsoft.com/office/officeart/2005/8/layout/hierarchy1"/>
    <dgm:cxn modelId="{05DA18AE-166B-6447-829C-118E796C45BD}" type="presParOf" srcId="{A6CA5013-754A-F44D-802D-0DE115BEFDAD}" destId="{0AD9D442-903A-524D-A946-1B380D48CBF8}" srcOrd="1" destOrd="0" presId="urn:microsoft.com/office/officeart/2005/8/layout/hierarchy1"/>
    <dgm:cxn modelId="{6C356426-BFB0-3E48-9CAE-D698AA949A8A}" type="presParOf" srcId="{0AD9D442-903A-524D-A946-1B380D48CBF8}" destId="{1AE2FABE-8D56-5D43-A663-DEF620B6A300}" srcOrd="0" destOrd="0" presId="urn:microsoft.com/office/officeart/2005/8/layout/hierarchy1"/>
    <dgm:cxn modelId="{977627F0-B332-F040-AD40-D374571DD7CF}" type="presParOf" srcId="{0AD9D442-903A-524D-A946-1B380D48CBF8}" destId="{3F825FBD-839C-EE49-B91A-2242D099CF1B}" srcOrd="1" destOrd="0" presId="urn:microsoft.com/office/officeart/2005/8/layout/hierarchy1"/>
    <dgm:cxn modelId="{3C3F4574-128B-264B-AAD0-1D959773D106}" type="presParOf" srcId="{3F825FBD-839C-EE49-B91A-2242D099CF1B}" destId="{7B89EF63-0D05-B642-B74B-3366A6BA5B27}" srcOrd="0" destOrd="0" presId="urn:microsoft.com/office/officeart/2005/8/layout/hierarchy1"/>
    <dgm:cxn modelId="{B7AFC029-EF7F-A040-B599-7A38BC585842}" type="presParOf" srcId="{7B89EF63-0D05-B642-B74B-3366A6BA5B27}" destId="{48FD3A90-B7F4-E44C-A4C2-063704658490}" srcOrd="0" destOrd="0" presId="urn:microsoft.com/office/officeart/2005/8/layout/hierarchy1"/>
    <dgm:cxn modelId="{FB69F1FD-AD45-8149-9E45-CE5202C50219}" type="presParOf" srcId="{7B89EF63-0D05-B642-B74B-3366A6BA5B27}" destId="{00075A76-D4C6-574D-BAEB-DE6E98907A31}" srcOrd="1" destOrd="0" presId="urn:microsoft.com/office/officeart/2005/8/layout/hierarchy1"/>
    <dgm:cxn modelId="{33CE247F-6866-4145-8BF0-C548ED934B98}" type="presParOf" srcId="{3F825FBD-839C-EE49-B91A-2242D099CF1B}" destId="{0080EF59-F53C-0A4F-B130-86CDEB575673}" srcOrd="1" destOrd="0" presId="urn:microsoft.com/office/officeart/2005/8/layout/hierarchy1"/>
    <dgm:cxn modelId="{C8B27BC3-781F-0847-A257-BB0A26968FF1}" type="presParOf" srcId="{0080EF59-F53C-0A4F-B130-86CDEB575673}" destId="{319C9B44-DD84-C94D-B392-8A550F044134}" srcOrd="0" destOrd="0" presId="urn:microsoft.com/office/officeart/2005/8/layout/hierarchy1"/>
    <dgm:cxn modelId="{1A1B3E22-B043-EE46-B360-9F97A543B50E}" type="presParOf" srcId="{0080EF59-F53C-0A4F-B130-86CDEB575673}" destId="{20312CD3-7483-984E-A9F2-74503EAB39EE}" srcOrd="1" destOrd="0" presId="urn:microsoft.com/office/officeart/2005/8/layout/hierarchy1"/>
    <dgm:cxn modelId="{35F6895D-5237-7349-9C7C-CB83FCE0A37F}" type="presParOf" srcId="{20312CD3-7483-984E-A9F2-74503EAB39EE}" destId="{AD95C645-09B0-424C-8987-52B1AACAD73D}" srcOrd="0" destOrd="0" presId="urn:microsoft.com/office/officeart/2005/8/layout/hierarchy1"/>
    <dgm:cxn modelId="{E83A6AD7-2FC0-D24C-A482-FCE444008D06}" type="presParOf" srcId="{AD95C645-09B0-424C-8987-52B1AACAD73D}" destId="{1ED7C65E-1D3B-6345-B3CC-B2F5CCB9533D}" srcOrd="0" destOrd="0" presId="urn:microsoft.com/office/officeart/2005/8/layout/hierarchy1"/>
    <dgm:cxn modelId="{6AA50123-D746-1646-8FB1-14152DDBC117}" type="presParOf" srcId="{AD95C645-09B0-424C-8987-52B1AACAD73D}" destId="{47D30D24-E455-3549-A4CC-5E1FD484A4EA}" srcOrd="1" destOrd="0" presId="urn:microsoft.com/office/officeart/2005/8/layout/hierarchy1"/>
    <dgm:cxn modelId="{1E6F449E-0293-3047-99BB-CF80A8B45CF9}" type="presParOf" srcId="{20312CD3-7483-984E-A9F2-74503EAB39EE}" destId="{C8893E42-7886-E643-9B3B-5DDE43307BE0}" srcOrd="1" destOrd="0" presId="urn:microsoft.com/office/officeart/2005/8/layout/hierarchy1"/>
    <dgm:cxn modelId="{E65A8FDF-D43E-A94B-A461-31847BB0113C}" type="presParOf" srcId="{C8893E42-7886-E643-9B3B-5DDE43307BE0}" destId="{2511ADF2-5D54-504D-995D-02149F0E8D5D}" srcOrd="0" destOrd="0" presId="urn:microsoft.com/office/officeart/2005/8/layout/hierarchy1"/>
    <dgm:cxn modelId="{BB809732-90DC-1443-90A5-1377C389DC58}" type="presParOf" srcId="{C8893E42-7886-E643-9B3B-5DDE43307BE0}" destId="{8890CCC1-65D8-D248-A9B2-C9A6641F24AA}" srcOrd="1" destOrd="0" presId="urn:microsoft.com/office/officeart/2005/8/layout/hierarchy1"/>
    <dgm:cxn modelId="{3DDD009D-0AD5-0E43-8D40-E5355D9F56F3}" type="presParOf" srcId="{8890CCC1-65D8-D248-A9B2-C9A6641F24AA}" destId="{B83ACE29-BDED-9D4F-875A-24D175DF9367}" srcOrd="0" destOrd="0" presId="urn:microsoft.com/office/officeart/2005/8/layout/hierarchy1"/>
    <dgm:cxn modelId="{1CCE9FD5-6DCD-6447-A83E-BDB6B55A89B5}" type="presParOf" srcId="{B83ACE29-BDED-9D4F-875A-24D175DF9367}" destId="{5A931F0C-EC0A-AA4B-878A-739A557124CF}" srcOrd="0" destOrd="0" presId="urn:microsoft.com/office/officeart/2005/8/layout/hierarchy1"/>
    <dgm:cxn modelId="{F0990C1C-733D-D24B-BF49-EF482F9263A3}" type="presParOf" srcId="{B83ACE29-BDED-9D4F-875A-24D175DF9367}" destId="{3FB3025D-E928-9949-B8E0-8FD54688D26E}" srcOrd="1" destOrd="0" presId="urn:microsoft.com/office/officeart/2005/8/layout/hierarchy1"/>
    <dgm:cxn modelId="{799DDD76-9FB8-DA43-8CAE-39F9B2826C5E}" type="presParOf" srcId="{8890CCC1-65D8-D248-A9B2-C9A6641F24AA}" destId="{BC107ABD-6927-404F-9CCD-0CC5DD9F6408}" srcOrd="1" destOrd="0" presId="urn:microsoft.com/office/officeart/2005/8/layout/hierarchy1"/>
    <dgm:cxn modelId="{86527929-0CF2-DB4A-93B8-885BBB2EE9A0}" type="presParOf" srcId="{C8893E42-7886-E643-9B3B-5DDE43307BE0}" destId="{C7807359-D819-3743-8264-E768B451B89E}" srcOrd="2" destOrd="0" presId="urn:microsoft.com/office/officeart/2005/8/layout/hierarchy1"/>
    <dgm:cxn modelId="{8D1ABD5F-9BA6-1049-AA95-706F60CF2AA6}" type="presParOf" srcId="{C8893E42-7886-E643-9B3B-5DDE43307BE0}" destId="{130FE8D5-1CA2-034D-BE7C-659ABD4542F5}" srcOrd="3" destOrd="0" presId="urn:microsoft.com/office/officeart/2005/8/layout/hierarchy1"/>
    <dgm:cxn modelId="{1FFAF1BB-07EF-3245-8FDF-40E5F7CE4C66}" type="presParOf" srcId="{130FE8D5-1CA2-034D-BE7C-659ABD4542F5}" destId="{2E524C50-1572-E344-9AEC-B668F3678ED9}" srcOrd="0" destOrd="0" presId="urn:microsoft.com/office/officeart/2005/8/layout/hierarchy1"/>
    <dgm:cxn modelId="{13A7411A-30C0-6247-A807-E4858A7CF6D7}" type="presParOf" srcId="{2E524C50-1572-E344-9AEC-B668F3678ED9}" destId="{BC588244-F1F1-3343-9F40-77D35F97E7BA}" srcOrd="0" destOrd="0" presId="urn:microsoft.com/office/officeart/2005/8/layout/hierarchy1"/>
    <dgm:cxn modelId="{53EA30EC-EDE2-A647-9FC1-D548CED926D3}" type="presParOf" srcId="{2E524C50-1572-E344-9AEC-B668F3678ED9}" destId="{4AF6A7D0-01B4-6E4F-9FBC-05165F129E07}" srcOrd="1" destOrd="0" presId="urn:microsoft.com/office/officeart/2005/8/layout/hierarchy1"/>
    <dgm:cxn modelId="{4E82F939-5CDD-A947-8219-E896069AC929}" type="presParOf" srcId="{130FE8D5-1CA2-034D-BE7C-659ABD4542F5}" destId="{3D3ADFDD-573B-4A47-A293-DB4CBF84158C}" srcOrd="1" destOrd="0" presId="urn:microsoft.com/office/officeart/2005/8/layout/hierarchy1"/>
    <dgm:cxn modelId="{07DD61A2-A863-9042-8704-25D15E1246C2}" type="presParOf" srcId="{0080EF59-F53C-0A4F-B130-86CDEB575673}" destId="{1A5F8815-7942-8D4D-993C-5400046A818D}" srcOrd="2" destOrd="0" presId="urn:microsoft.com/office/officeart/2005/8/layout/hierarchy1"/>
    <dgm:cxn modelId="{CA882B33-CCD9-9F4A-95B5-FC79E8F9298E}" type="presParOf" srcId="{0080EF59-F53C-0A4F-B130-86CDEB575673}" destId="{0C5A60C7-330F-5B46-AB89-B60A4E7558A2}" srcOrd="3" destOrd="0" presId="urn:microsoft.com/office/officeart/2005/8/layout/hierarchy1"/>
    <dgm:cxn modelId="{745B370E-7D73-C64A-A3D2-81463567A295}" type="presParOf" srcId="{0C5A60C7-330F-5B46-AB89-B60A4E7558A2}" destId="{7228C52B-D112-4D4D-B817-1A03EA87FEB9}" srcOrd="0" destOrd="0" presId="urn:microsoft.com/office/officeart/2005/8/layout/hierarchy1"/>
    <dgm:cxn modelId="{F04E0A09-3F97-7849-8DD3-CEBB119ADC98}" type="presParOf" srcId="{7228C52B-D112-4D4D-B817-1A03EA87FEB9}" destId="{769C379D-4670-0845-B264-E1292A25D346}" srcOrd="0" destOrd="0" presId="urn:microsoft.com/office/officeart/2005/8/layout/hierarchy1"/>
    <dgm:cxn modelId="{BA2F2B18-505A-0C45-AA96-531C165DC277}" type="presParOf" srcId="{7228C52B-D112-4D4D-B817-1A03EA87FEB9}" destId="{F5E14009-B592-5F45-86FE-F0F4AD703847}" srcOrd="1" destOrd="0" presId="urn:microsoft.com/office/officeart/2005/8/layout/hierarchy1"/>
    <dgm:cxn modelId="{F9ED9999-2A0C-F14F-9A92-74634D98F4FD}" type="presParOf" srcId="{0C5A60C7-330F-5B46-AB89-B60A4E7558A2}" destId="{3F9E9F14-41A0-BB47-B033-BF2638E4EC61}" srcOrd="1" destOrd="0" presId="urn:microsoft.com/office/officeart/2005/8/layout/hierarchy1"/>
    <dgm:cxn modelId="{87D48E6C-DE7A-E44F-97C0-D2EC22BE17D0}" type="presParOf" srcId="{0AD9D442-903A-524D-A946-1B380D48CBF8}" destId="{A3BDC22C-9592-0D4C-A78C-1CEEA151B774}" srcOrd="2" destOrd="0" presId="urn:microsoft.com/office/officeart/2005/8/layout/hierarchy1"/>
    <dgm:cxn modelId="{1C9BACCB-69CB-A847-A2BE-FB2021D5AC8D}" type="presParOf" srcId="{0AD9D442-903A-524D-A946-1B380D48CBF8}" destId="{6B4CDDD0-ABC5-0D49-A959-349978FD7559}" srcOrd="3" destOrd="0" presId="urn:microsoft.com/office/officeart/2005/8/layout/hierarchy1"/>
    <dgm:cxn modelId="{ED5A56FF-575A-834D-9FA8-9E0CECA5D5AF}" type="presParOf" srcId="{6B4CDDD0-ABC5-0D49-A959-349978FD7559}" destId="{39D24FE0-CB90-7A4A-B5B1-29CD1BFCDE92}" srcOrd="0" destOrd="0" presId="urn:microsoft.com/office/officeart/2005/8/layout/hierarchy1"/>
    <dgm:cxn modelId="{E190E4E5-AE1E-9843-AB80-937FABCB2887}" type="presParOf" srcId="{39D24FE0-CB90-7A4A-B5B1-29CD1BFCDE92}" destId="{D52591C3-2AD8-D242-B8DE-C967B55E2170}" srcOrd="0" destOrd="0" presId="urn:microsoft.com/office/officeart/2005/8/layout/hierarchy1"/>
    <dgm:cxn modelId="{9491B90C-DBB4-0B4C-9A16-3F7595DD1571}" type="presParOf" srcId="{39D24FE0-CB90-7A4A-B5B1-29CD1BFCDE92}" destId="{5F2179F5-EA94-6445-A397-02C295C02426}" srcOrd="1" destOrd="0" presId="urn:microsoft.com/office/officeart/2005/8/layout/hierarchy1"/>
    <dgm:cxn modelId="{F948AEBC-C61F-0049-9AFA-F5DC6DDC4C2C}" type="presParOf" srcId="{6B4CDDD0-ABC5-0D49-A959-349978FD7559}" destId="{301BC221-5B0E-484F-9716-0F0559F88EA3}" srcOrd="1" destOrd="0" presId="urn:microsoft.com/office/officeart/2005/8/layout/hierarchy1"/>
    <dgm:cxn modelId="{774C1F08-55F4-F344-ABEF-953C28A9C03C}" type="presParOf" srcId="{301BC221-5B0E-484F-9716-0F0559F88EA3}" destId="{3078BCF6-3D25-EA46-9DBA-1914D8332125}" srcOrd="0" destOrd="0" presId="urn:microsoft.com/office/officeart/2005/8/layout/hierarchy1"/>
    <dgm:cxn modelId="{F3F34FA3-EDF4-A748-A1B7-3F1B2DAB3489}" type="presParOf" srcId="{301BC221-5B0E-484F-9716-0F0559F88EA3}" destId="{2F9895E5-9FD9-304F-B6C8-F510C8B0FFC0}" srcOrd="1" destOrd="0" presId="urn:microsoft.com/office/officeart/2005/8/layout/hierarchy1"/>
    <dgm:cxn modelId="{D356EFD2-8AC0-D649-BA44-99774A2ECA93}" type="presParOf" srcId="{2F9895E5-9FD9-304F-B6C8-F510C8B0FFC0}" destId="{9B20D9A5-1832-B24D-8F0D-E1C705EBD527}" srcOrd="0" destOrd="0" presId="urn:microsoft.com/office/officeart/2005/8/layout/hierarchy1"/>
    <dgm:cxn modelId="{C469EF4B-9B08-A442-8609-B04E8FC49F58}" type="presParOf" srcId="{9B20D9A5-1832-B24D-8F0D-E1C705EBD527}" destId="{3BD3F823-806B-1845-8FAF-0DC75FD46A2C}" srcOrd="0" destOrd="0" presId="urn:microsoft.com/office/officeart/2005/8/layout/hierarchy1"/>
    <dgm:cxn modelId="{7CECA691-BA25-6A47-909F-36B54CC8D902}" type="presParOf" srcId="{9B20D9A5-1832-B24D-8F0D-E1C705EBD527}" destId="{B2D9A090-7CB8-A840-9034-6341D24922CF}" srcOrd="1" destOrd="0" presId="urn:microsoft.com/office/officeart/2005/8/layout/hierarchy1"/>
    <dgm:cxn modelId="{5DDB3034-9D7B-0E44-B38D-73AEB2BF81F8}" type="presParOf" srcId="{2F9895E5-9FD9-304F-B6C8-F510C8B0FFC0}" destId="{CCF6B3A3-1E8D-A343-BA08-F85DE9C9B2E5}" srcOrd="1" destOrd="0" presId="urn:microsoft.com/office/officeart/2005/8/layout/hierarchy1"/>
    <dgm:cxn modelId="{DB786AFE-413F-C949-B04C-F3105658BB4F}" type="presParOf" srcId="{301BC221-5B0E-484F-9716-0F0559F88EA3}" destId="{2D4C364F-133F-D149-A589-46596C288F94}" srcOrd="2" destOrd="0" presId="urn:microsoft.com/office/officeart/2005/8/layout/hierarchy1"/>
    <dgm:cxn modelId="{650662CC-FF34-2948-A588-5BC87596A084}" type="presParOf" srcId="{301BC221-5B0E-484F-9716-0F0559F88EA3}" destId="{1E5D0D4D-BA2E-D44E-9FE3-E0BCFC3E93CE}" srcOrd="3" destOrd="0" presId="urn:microsoft.com/office/officeart/2005/8/layout/hierarchy1"/>
    <dgm:cxn modelId="{AD9235B5-9DE5-8A41-B042-3BD57D3B272D}" type="presParOf" srcId="{1E5D0D4D-BA2E-D44E-9FE3-E0BCFC3E93CE}" destId="{7564CE4C-FBF9-BF43-8DB3-96124E030FB7}" srcOrd="0" destOrd="0" presId="urn:microsoft.com/office/officeart/2005/8/layout/hierarchy1"/>
    <dgm:cxn modelId="{F671CD3F-12D3-7949-BE41-1EB2167F4205}" type="presParOf" srcId="{7564CE4C-FBF9-BF43-8DB3-96124E030FB7}" destId="{400D8C19-5278-0D41-938C-C7995F85DA3D}" srcOrd="0" destOrd="0" presId="urn:microsoft.com/office/officeart/2005/8/layout/hierarchy1"/>
    <dgm:cxn modelId="{AF662052-A802-FD43-81B7-8F42E94B928A}" type="presParOf" srcId="{7564CE4C-FBF9-BF43-8DB3-96124E030FB7}" destId="{4AFE2D7E-5A4B-4944-A38B-E29B9386A7B7}" srcOrd="1" destOrd="0" presId="urn:microsoft.com/office/officeart/2005/8/layout/hierarchy1"/>
    <dgm:cxn modelId="{40442670-9573-CB4C-B6CD-995456F621F3}" type="presParOf" srcId="{1E5D0D4D-BA2E-D44E-9FE3-E0BCFC3E93CE}" destId="{86503800-5709-F549-A9EA-36A9CA94EC0E}" srcOrd="1" destOrd="0" presId="urn:microsoft.com/office/officeart/2005/8/layout/hierarchy1"/>
    <dgm:cxn modelId="{7ABDBA4D-91AB-F240-B301-E4EEC9188053}" type="presParOf" srcId="{86503800-5709-F549-A9EA-36A9CA94EC0E}" destId="{617AAA17-03E0-9F4B-9D55-BA3A95EED8D7}" srcOrd="0" destOrd="0" presId="urn:microsoft.com/office/officeart/2005/8/layout/hierarchy1"/>
    <dgm:cxn modelId="{3CAB6056-7462-894A-91B2-69112E603DBE}" type="presParOf" srcId="{86503800-5709-F549-A9EA-36A9CA94EC0E}" destId="{C6BB15D1-6EAC-D34C-80C5-42C390C627A3}" srcOrd="1" destOrd="0" presId="urn:microsoft.com/office/officeart/2005/8/layout/hierarchy1"/>
    <dgm:cxn modelId="{B0D42823-E7AC-664E-B794-FC94B46E5509}" type="presParOf" srcId="{C6BB15D1-6EAC-D34C-80C5-42C390C627A3}" destId="{3F8FA3C7-4B9C-7145-B0DC-42FC0BF1156C}" srcOrd="0" destOrd="0" presId="urn:microsoft.com/office/officeart/2005/8/layout/hierarchy1"/>
    <dgm:cxn modelId="{F02F157C-82ED-8847-ADC5-968C6F267CFC}" type="presParOf" srcId="{3F8FA3C7-4B9C-7145-B0DC-42FC0BF1156C}" destId="{91462A2B-DD66-B44E-8D93-641CC35634F7}" srcOrd="0" destOrd="0" presId="urn:microsoft.com/office/officeart/2005/8/layout/hierarchy1"/>
    <dgm:cxn modelId="{D25803FA-3ED1-3D43-A017-DC8ADE817FFE}" type="presParOf" srcId="{3F8FA3C7-4B9C-7145-B0DC-42FC0BF1156C}" destId="{7499CEC8-87A7-8F49-985F-1F9A662A5334}" srcOrd="1" destOrd="0" presId="urn:microsoft.com/office/officeart/2005/8/layout/hierarchy1"/>
    <dgm:cxn modelId="{557400AE-1D30-534A-9094-E37C26552237}" type="presParOf" srcId="{C6BB15D1-6EAC-D34C-80C5-42C390C627A3}" destId="{E78EF817-522F-8C40-BBA2-BB172E6AD87D}" srcOrd="1" destOrd="0" presId="urn:microsoft.com/office/officeart/2005/8/layout/hierarchy1"/>
    <dgm:cxn modelId="{589C6730-E073-3F4C-B332-02697BF29492}" type="presParOf" srcId="{86503800-5709-F549-A9EA-36A9CA94EC0E}" destId="{1ECBDE29-51A8-7D4F-AD97-F316DB423F7D}" srcOrd="2" destOrd="0" presId="urn:microsoft.com/office/officeart/2005/8/layout/hierarchy1"/>
    <dgm:cxn modelId="{F050526A-3901-EC4B-B9AF-BA4D065B4222}" type="presParOf" srcId="{86503800-5709-F549-A9EA-36A9CA94EC0E}" destId="{80C9430E-FF27-B04F-9418-24EF538151AE}" srcOrd="3" destOrd="0" presId="urn:microsoft.com/office/officeart/2005/8/layout/hierarchy1"/>
    <dgm:cxn modelId="{D7A23A07-32F6-9644-8CA6-73AB6120C56C}" type="presParOf" srcId="{80C9430E-FF27-B04F-9418-24EF538151AE}" destId="{4927132A-882F-9640-BDBF-BA544AF55352}" srcOrd="0" destOrd="0" presId="urn:microsoft.com/office/officeart/2005/8/layout/hierarchy1"/>
    <dgm:cxn modelId="{3F3101A7-135D-2242-A279-0580AF9732A8}" type="presParOf" srcId="{4927132A-882F-9640-BDBF-BA544AF55352}" destId="{1D0BE860-C67A-B04D-B516-0C44CA34A6AA}" srcOrd="0" destOrd="0" presId="urn:microsoft.com/office/officeart/2005/8/layout/hierarchy1"/>
    <dgm:cxn modelId="{0DEF032F-6493-F44B-8192-73D0AC0F9734}" type="presParOf" srcId="{4927132A-882F-9640-BDBF-BA544AF55352}" destId="{F0FEF5A9-A570-D548-B11B-32B1A88EC494}" srcOrd="1" destOrd="0" presId="urn:microsoft.com/office/officeart/2005/8/layout/hierarchy1"/>
    <dgm:cxn modelId="{81E836BA-B33F-E14D-BE4F-E5B7B1E48173}" type="presParOf" srcId="{80C9430E-FF27-B04F-9418-24EF538151AE}" destId="{B8B345FE-4986-5348-B38E-968D84AC378F}" srcOrd="1" destOrd="0" presId="urn:microsoft.com/office/officeart/2005/8/layout/hierarchy1"/>
    <dgm:cxn modelId="{57C6E9C7-E07F-2E45-8119-EC0F80562FCA}" type="presParOf" srcId="{B8B345FE-4986-5348-B38E-968D84AC378F}" destId="{3F3AC89E-6C1A-0347-9194-A62DDAF29CC8}" srcOrd="0" destOrd="0" presId="urn:microsoft.com/office/officeart/2005/8/layout/hierarchy1"/>
    <dgm:cxn modelId="{2BA215C5-B701-4043-94A6-3EB1C8540862}" type="presParOf" srcId="{B8B345FE-4986-5348-B38E-968D84AC378F}" destId="{EC060CD4-DE7C-A14C-97FF-623F79CCD506}" srcOrd="1" destOrd="0" presId="urn:microsoft.com/office/officeart/2005/8/layout/hierarchy1"/>
    <dgm:cxn modelId="{A3032454-CF60-544C-BA12-D46F166FA717}" type="presParOf" srcId="{EC060CD4-DE7C-A14C-97FF-623F79CCD506}" destId="{50B96493-EC00-6D4A-BF72-CC1944C5C6B0}" srcOrd="0" destOrd="0" presId="urn:microsoft.com/office/officeart/2005/8/layout/hierarchy1"/>
    <dgm:cxn modelId="{3E18FE49-59D4-FA4B-AB84-F5EAA2AA0C02}" type="presParOf" srcId="{50B96493-EC00-6D4A-BF72-CC1944C5C6B0}" destId="{DCBD7C4B-C106-DB49-BF0E-EAE63D10D02F}" srcOrd="0" destOrd="0" presId="urn:microsoft.com/office/officeart/2005/8/layout/hierarchy1"/>
    <dgm:cxn modelId="{D60281F0-1EE7-C446-952F-1DF78CD3AB26}" type="presParOf" srcId="{50B96493-EC00-6D4A-BF72-CC1944C5C6B0}" destId="{C940DFCD-3FDD-BF42-AD66-D5FC08D5046B}" srcOrd="1" destOrd="0" presId="urn:microsoft.com/office/officeart/2005/8/layout/hierarchy1"/>
    <dgm:cxn modelId="{DE5744CE-8862-7949-A4FD-E7F55722F6EB}" type="presParOf" srcId="{EC060CD4-DE7C-A14C-97FF-623F79CCD506}" destId="{BFE61B53-40CC-BC49-A897-25D16C916A76}" srcOrd="1" destOrd="0" presId="urn:microsoft.com/office/officeart/2005/8/layout/hierarchy1"/>
    <dgm:cxn modelId="{9700955E-4085-7843-80EB-AA37345AF0A5}" type="presParOf" srcId="{B8B345FE-4986-5348-B38E-968D84AC378F}" destId="{569A4360-ED17-3144-A543-5944D6EDEB4E}" srcOrd="2" destOrd="0" presId="urn:microsoft.com/office/officeart/2005/8/layout/hierarchy1"/>
    <dgm:cxn modelId="{E190CBF6-E5C3-3941-97DE-08F64B2D71D8}" type="presParOf" srcId="{B8B345FE-4986-5348-B38E-968D84AC378F}" destId="{FD1F7899-57BC-1941-93AB-1509715D1102}" srcOrd="3" destOrd="0" presId="urn:microsoft.com/office/officeart/2005/8/layout/hierarchy1"/>
    <dgm:cxn modelId="{C77E02BC-7F5F-C448-9B51-7B3BDD2293A7}" type="presParOf" srcId="{FD1F7899-57BC-1941-93AB-1509715D1102}" destId="{24FED57E-0E9F-A141-98AB-C3743FE8CA9C}" srcOrd="0" destOrd="0" presId="urn:microsoft.com/office/officeart/2005/8/layout/hierarchy1"/>
    <dgm:cxn modelId="{CFE44836-2D96-8F4E-805D-2946BE7CFFA2}" type="presParOf" srcId="{24FED57E-0E9F-A141-98AB-C3743FE8CA9C}" destId="{E4D53E65-0142-DF44-8B5D-AE4050846412}" srcOrd="0" destOrd="0" presId="urn:microsoft.com/office/officeart/2005/8/layout/hierarchy1"/>
    <dgm:cxn modelId="{7781FB9C-4C54-4249-8662-8E6CC8FB2BB9}" type="presParOf" srcId="{24FED57E-0E9F-A141-98AB-C3743FE8CA9C}" destId="{0EEE4BA3-70AA-C749-96F2-3A133823CA8F}" srcOrd="1" destOrd="0" presId="urn:microsoft.com/office/officeart/2005/8/layout/hierarchy1"/>
    <dgm:cxn modelId="{F61EA707-43C0-314F-AA94-4FAB2A0902CD}" type="presParOf" srcId="{FD1F7899-57BC-1941-93AB-1509715D1102}" destId="{FF9A34FD-A528-3744-A7A1-67D6B1A6C02B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E09760D-5540-C845-8C7F-75E5548491A5}" type="doc">
      <dgm:prSet loTypeId="urn:microsoft.com/office/officeart/2005/8/layout/hierarchy1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924422B1-2C6B-054F-99C1-DD942848B976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87AE370F-6A8E-9B4F-AD4C-E274B97C323B}" type="parTrans" cxnId="{485BAF1B-5216-1046-8117-28582321FABF}">
      <dgm:prSet/>
      <dgm:spPr/>
      <dgm:t>
        <a:bodyPr/>
        <a:lstStyle/>
        <a:p>
          <a:endParaRPr lang="it-IT"/>
        </a:p>
      </dgm:t>
    </dgm:pt>
    <dgm:pt modelId="{4D178371-FFB3-D342-BF72-446FC5373A5B}" type="sibTrans" cxnId="{485BAF1B-5216-1046-8117-28582321FABF}">
      <dgm:prSet/>
      <dgm:spPr/>
      <dgm:t>
        <a:bodyPr/>
        <a:lstStyle/>
        <a:p>
          <a:endParaRPr lang="it-IT"/>
        </a:p>
      </dgm:t>
    </dgm:pt>
    <dgm:pt modelId="{1CE01F19-97E1-084A-B29F-75005FB31AFC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7CC99660-0126-3B49-9A55-480E9358B052}" type="parTrans" cxnId="{97FA1653-CD1E-7441-AACE-BAD96F520D6D}">
      <dgm:prSet/>
      <dgm:spPr/>
      <dgm:t>
        <a:bodyPr/>
        <a:lstStyle/>
        <a:p>
          <a:endParaRPr lang="it-IT"/>
        </a:p>
      </dgm:t>
    </dgm:pt>
    <dgm:pt modelId="{8EE4B848-B584-A34D-8FDE-64C20929C6D3}" type="sibTrans" cxnId="{97FA1653-CD1E-7441-AACE-BAD96F520D6D}">
      <dgm:prSet/>
      <dgm:spPr/>
      <dgm:t>
        <a:bodyPr/>
        <a:lstStyle/>
        <a:p>
          <a:endParaRPr lang="it-IT"/>
        </a:p>
      </dgm:t>
    </dgm:pt>
    <dgm:pt modelId="{D4FBB895-DAE7-EE48-93BC-CFFC237878E6}">
      <dgm:prSet phldrT="[Testo]"/>
      <dgm:spPr>
        <a:solidFill>
          <a:srgbClr val="FFFF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F6E3E429-E42E-8942-A4BC-147625833811}" type="parTrans" cxnId="{5CD657DE-813A-B649-AB06-7B1D78EA8E9A}">
      <dgm:prSet/>
      <dgm:spPr/>
      <dgm:t>
        <a:bodyPr/>
        <a:lstStyle/>
        <a:p>
          <a:endParaRPr lang="it-IT"/>
        </a:p>
      </dgm:t>
    </dgm:pt>
    <dgm:pt modelId="{3EB8368A-BD7B-2D4C-BCF4-41BF5713BDEC}" type="sibTrans" cxnId="{5CD657DE-813A-B649-AB06-7B1D78EA8E9A}">
      <dgm:prSet/>
      <dgm:spPr/>
      <dgm:t>
        <a:bodyPr/>
        <a:lstStyle/>
        <a:p>
          <a:endParaRPr lang="it-IT"/>
        </a:p>
      </dgm:t>
    </dgm:pt>
    <dgm:pt modelId="{07CAEC64-F61D-F14A-B4E5-88F7BDA97A56}">
      <dgm:prSet phldrT="[Testo]"/>
      <dgm:spPr/>
      <dgm:t>
        <a:bodyPr/>
        <a:lstStyle/>
        <a:p>
          <a:endParaRPr lang="it-IT" dirty="0"/>
        </a:p>
      </dgm:t>
    </dgm:pt>
    <dgm:pt modelId="{FC6D00AB-EAE2-B543-B783-1B3A5348D426}" type="parTrans" cxnId="{D8C25CED-CC41-DF42-8849-F614FC199D57}">
      <dgm:prSet/>
      <dgm:spPr/>
      <dgm:t>
        <a:bodyPr/>
        <a:lstStyle/>
        <a:p>
          <a:endParaRPr lang="it-IT"/>
        </a:p>
      </dgm:t>
    </dgm:pt>
    <dgm:pt modelId="{C0C0A336-F1A4-D345-8845-02A8E8A1C43B}" type="sibTrans" cxnId="{D8C25CED-CC41-DF42-8849-F614FC199D57}">
      <dgm:prSet/>
      <dgm:spPr/>
      <dgm:t>
        <a:bodyPr/>
        <a:lstStyle/>
        <a:p>
          <a:endParaRPr lang="it-IT"/>
        </a:p>
      </dgm:t>
    </dgm:pt>
    <dgm:pt modelId="{B8333932-EE74-FD46-BB30-920BE139A5DD}">
      <dgm:prSet phldrT="[Testo]"/>
      <dgm:spPr/>
      <dgm:t>
        <a:bodyPr/>
        <a:lstStyle/>
        <a:p>
          <a:endParaRPr lang="it-IT" dirty="0"/>
        </a:p>
      </dgm:t>
    </dgm:pt>
    <dgm:pt modelId="{5626724F-6499-2A4B-AA5E-E1965A82BC0A}" type="parTrans" cxnId="{35ED5AAB-AF3C-ED4E-9A8D-1CE462C7FF26}">
      <dgm:prSet/>
      <dgm:spPr/>
      <dgm:t>
        <a:bodyPr/>
        <a:lstStyle/>
        <a:p>
          <a:endParaRPr lang="it-IT"/>
        </a:p>
      </dgm:t>
    </dgm:pt>
    <dgm:pt modelId="{645D00E4-8369-8347-8EFA-A53D5227D3B8}" type="sibTrans" cxnId="{35ED5AAB-AF3C-ED4E-9A8D-1CE462C7FF26}">
      <dgm:prSet/>
      <dgm:spPr/>
      <dgm:t>
        <a:bodyPr/>
        <a:lstStyle/>
        <a:p>
          <a:endParaRPr lang="it-IT"/>
        </a:p>
      </dgm:t>
    </dgm:pt>
    <dgm:pt modelId="{A7252BDE-9D16-3744-8835-170614588E5E}">
      <dgm:prSet phldrT="[Testo]"/>
      <dgm:spPr/>
      <dgm:t>
        <a:bodyPr/>
        <a:lstStyle/>
        <a:p>
          <a:endParaRPr lang="it-IT" dirty="0"/>
        </a:p>
      </dgm:t>
    </dgm:pt>
    <dgm:pt modelId="{03E9D97A-59CF-0E47-8FE0-9E38DCBCDCE3}" type="parTrans" cxnId="{84313EA2-DED4-484E-B355-5DE9867A4806}">
      <dgm:prSet/>
      <dgm:spPr/>
      <dgm:t>
        <a:bodyPr/>
        <a:lstStyle/>
        <a:p>
          <a:endParaRPr lang="it-IT"/>
        </a:p>
      </dgm:t>
    </dgm:pt>
    <dgm:pt modelId="{F1A1713E-46C2-F44D-8716-5398124134D6}" type="sibTrans" cxnId="{84313EA2-DED4-484E-B355-5DE9867A4806}">
      <dgm:prSet/>
      <dgm:spPr/>
      <dgm:t>
        <a:bodyPr/>
        <a:lstStyle/>
        <a:p>
          <a:endParaRPr lang="it-IT"/>
        </a:p>
      </dgm:t>
    </dgm:pt>
    <dgm:pt modelId="{6EA9621F-2EE6-6D42-9194-B8AAD3131C78}">
      <dgm:prSet phldrT="[Testo]"/>
      <dgm:spPr/>
      <dgm:t>
        <a:bodyPr/>
        <a:lstStyle/>
        <a:p>
          <a:endParaRPr lang="it-IT" dirty="0"/>
        </a:p>
      </dgm:t>
    </dgm:pt>
    <dgm:pt modelId="{F9F884EA-94A8-D04D-8DC8-15F7C0E4C43F}" type="parTrans" cxnId="{5F6346D6-8301-0F4F-9689-8540290F916B}">
      <dgm:prSet/>
      <dgm:spPr/>
      <dgm:t>
        <a:bodyPr/>
        <a:lstStyle/>
        <a:p>
          <a:endParaRPr lang="it-IT"/>
        </a:p>
      </dgm:t>
    </dgm:pt>
    <dgm:pt modelId="{936A78CB-82F5-CF4A-A85D-72B6F917D0C9}" type="sibTrans" cxnId="{5F6346D6-8301-0F4F-9689-8540290F916B}">
      <dgm:prSet/>
      <dgm:spPr/>
      <dgm:t>
        <a:bodyPr/>
        <a:lstStyle/>
        <a:p>
          <a:endParaRPr lang="it-IT"/>
        </a:p>
      </dgm:t>
    </dgm:pt>
    <dgm:pt modelId="{F6378306-6426-3349-9F60-A5B38B0745ED}">
      <dgm:prSet phldrT="[Testo]"/>
      <dgm:spPr/>
      <dgm:t>
        <a:bodyPr/>
        <a:lstStyle/>
        <a:p>
          <a:endParaRPr lang="it-IT" dirty="0"/>
        </a:p>
      </dgm:t>
    </dgm:pt>
    <dgm:pt modelId="{94A15882-3398-9B45-A402-FE7F3384B1D8}" type="parTrans" cxnId="{D36C3078-A3BB-394B-A622-9E61919E3C81}">
      <dgm:prSet/>
      <dgm:spPr/>
      <dgm:t>
        <a:bodyPr/>
        <a:lstStyle/>
        <a:p>
          <a:endParaRPr lang="it-IT"/>
        </a:p>
      </dgm:t>
    </dgm:pt>
    <dgm:pt modelId="{031578CD-CDAD-914E-A2CF-632E63F39504}" type="sibTrans" cxnId="{D36C3078-A3BB-394B-A622-9E61919E3C81}">
      <dgm:prSet/>
      <dgm:spPr/>
      <dgm:t>
        <a:bodyPr/>
        <a:lstStyle/>
        <a:p>
          <a:endParaRPr lang="it-IT"/>
        </a:p>
      </dgm:t>
    </dgm:pt>
    <dgm:pt modelId="{7158FBA0-06FA-D64E-865E-93CF7F8A7356}">
      <dgm:prSet phldrT="[Testo]"/>
      <dgm:spPr/>
      <dgm:t>
        <a:bodyPr/>
        <a:lstStyle/>
        <a:p>
          <a:endParaRPr lang="it-IT" dirty="0"/>
        </a:p>
      </dgm:t>
    </dgm:pt>
    <dgm:pt modelId="{77E3A09E-5F16-A345-B2BC-1E6F53CEDB80}" type="parTrans" cxnId="{FB111DAC-D4BA-7748-BCC0-24226F9582DD}">
      <dgm:prSet/>
      <dgm:spPr/>
      <dgm:t>
        <a:bodyPr/>
        <a:lstStyle/>
        <a:p>
          <a:endParaRPr lang="it-IT"/>
        </a:p>
      </dgm:t>
    </dgm:pt>
    <dgm:pt modelId="{722619AC-CEA7-6A4C-9198-133AF77C68F3}" type="sibTrans" cxnId="{FB111DAC-D4BA-7748-BCC0-24226F9582DD}">
      <dgm:prSet/>
      <dgm:spPr/>
      <dgm:t>
        <a:bodyPr/>
        <a:lstStyle/>
        <a:p>
          <a:endParaRPr lang="it-IT"/>
        </a:p>
      </dgm:t>
    </dgm:pt>
    <dgm:pt modelId="{06A40203-50A7-1A47-A66F-5E02F4C2C3AD}">
      <dgm:prSet phldrT="[Testo]"/>
      <dgm:spPr/>
      <dgm:t>
        <a:bodyPr/>
        <a:lstStyle/>
        <a:p>
          <a:endParaRPr lang="it-IT" dirty="0"/>
        </a:p>
      </dgm:t>
    </dgm:pt>
    <dgm:pt modelId="{D6FF6470-FFBA-B24F-BD35-B1271BCAE778}" type="parTrans" cxnId="{BE2EAB60-44FE-4B45-BA28-0DA6ECEF7125}">
      <dgm:prSet/>
      <dgm:spPr/>
      <dgm:t>
        <a:bodyPr/>
        <a:lstStyle/>
        <a:p>
          <a:endParaRPr lang="it-IT"/>
        </a:p>
      </dgm:t>
    </dgm:pt>
    <dgm:pt modelId="{0D10005B-6F6F-9340-AB46-F15A4000C917}" type="sibTrans" cxnId="{BE2EAB60-44FE-4B45-BA28-0DA6ECEF7125}">
      <dgm:prSet/>
      <dgm:spPr/>
      <dgm:t>
        <a:bodyPr/>
        <a:lstStyle/>
        <a:p>
          <a:endParaRPr lang="it-IT"/>
        </a:p>
      </dgm:t>
    </dgm:pt>
    <dgm:pt modelId="{9DCCF369-2924-8249-B490-46D71EF4A0A9}">
      <dgm:prSet phldrT="[Testo]"/>
      <dgm:spPr>
        <a:solidFill>
          <a:srgbClr val="CCFFCC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4982AD80-06C0-EB47-9D60-78AEDF07E38E}" type="parTrans" cxnId="{8286D39B-1946-7042-B1E9-44AF72A6AF10}">
      <dgm:prSet/>
      <dgm:spPr/>
      <dgm:t>
        <a:bodyPr/>
        <a:lstStyle/>
        <a:p>
          <a:endParaRPr lang="it-IT"/>
        </a:p>
      </dgm:t>
    </dgm:pt>
    <dgm:pt modelId="{5FF98440-0DC7-A249-9DF8-B2A7031A1406}" type="sibTrans" cxnId="{8286D39B-1946-7042-B1E9-44AF72A6AF10}">
      <dgm:prSet/>
      <dgm:spPr/>
      <dgm:t>
        <a:bodyPr/>
        <a:lstStyle/>
        <a:p>
          <a:endParaRPr lang="it-IT"/>
        </a:p>
      </dgm:t>
    </dgm:pt>
    <dgm:pt modelId="{1A2526CB-1B1B-C442-B53C-21D10CEB8D94}">
      <dgm:prSet phldrT="[Testo]"/>
      <dgm:spPr>
        <a:solidFill>
          <a:srgbClr val="CCFFCC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7C86BB4C-6A77-094E-AF71-1711CA6F92F7}" type="parTrans" cxnId="{7E70EC52-BB32-AC4C-8461-5B3C06DD9171}">
      <dgm:prSet/>
      <dgm:spPr/>
      <dgm:t>
        <a:bodyPr/>
        <a:lstStyle/>
        <a:p>
          <a:endParaRPr lang="it-IT"/>
        </a:p>
      </dgm:t>
    </dgm:pt>
    <dgm:pt modelId="{8C85F337-0223-E046-90E1-F633D40E3765}" type="sibTrans" cxnId="{7E70EC52-BB32-AC4C-8461-5B3C06DD9171}">
      <dgm:prSet/>
      <dgm:spPr/>
      <dgm:t>
        <a:bodyPr/>
        <a:lstStyle/>
        <a:p>
          <a:endParaRPr lang="it-IT"/>
        </a:p>
      </dgm:t>
    </dgm:pt>
    <dgm:pt modelId="{A25C4ACB-FCE4-BC47-BC6B-A71C25249472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186D59AE-FC5D-2B49-9568-F91FD0497ED9}" type="sibTrans" cxnId="{27DCAE5B-8215-6443-80E0-D540C872DE89}">
      <dgm:prSet/>
      <dgm:spPr/>
      <dgm:t>
        <a:bodyPr/>
        <a:lstStyle/>
        <a:p>
          <a:endParaRPr lang="it-IT"/>
        </a:p>
      </dgm:t>
    </dgm:pt>
    <dgm:pt modelId="{0B007A73-777E-D641-AA7F-48D176C6E1B6}" type="parTrans" cxnId="{27DCAE5B-8215-6443-80E0-D540C872DE89}">
      <dgm:prSet/>
      <dgm:spPr/>
      <dgm:t>
        <a:bodyPr/>
        <a:lstStyle/>
        <a:p>
          <a:endParaRPr lang="it-IT"/>
        </a:p>
      </dgm:t>
    </dgm:pt>
    <dgm:pt modelId="{5EB88AEB-DB08-9143-A970-EEE47F9B0897}" type="pres">
      <dgm:prSet presAssocID="{7E09760D-5540-C845-8C7F-75E5548491A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t-IT"/>
        </a:p>
      </dgm:t>
    </dgm:pt>
    <dgm:pt modelId="{A6CA5013-754A-F44D-802D-0DE115BEFDAD}" type="pres">
      <dgm:prSet presAssocID="{924422B1-2C6B-054F-99C1-DD942848B976}" presName="hierRoot1" presStyleCnt="0"/>
      <dgm:spPr/>
    </dgm:pt>
    <dgm:pt modelId="{DB222CE0-3863-BF40-9C1B-1FFEC9AF8A32}" type="pres">
      <dgm:prSet presAssocID="{924422B1-2C6B-054F-99C1-DD942848B976}" presName="composite" presStyleCnt="0"/>
      <dgm:spPr/>
    </dgm:pt>
    <dgm:pt modelId="{718C2219-A984-E746-A40E-23886821D41E}" type="pres">
      <dgm:prSet presAssocID="{924422B1-2C6B-054F-99C1-DD942848B976}" presName="background" presStyleLbl="node0" presStyleIdx="0" presStyleCnt="1"/>
      <dgm:spPr/>
    </dgm:pt>
    <dgm:pt modelId="{39C4812F-3598-214F-A8FB-2797FF6F1794}" type="pres">
      <dgm:prSet presAssocID="{924422B1-2C6B-054F-99C1-DD942848B976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AD9D442-903A-524D-A946-1B380D48CBF8}" type="pres">
      <dgm:prSet presAssocID="{924422B1-2C6B-054F-99C1-DD942848B976}" presName="hierChild2" presStyleCnt="0"/>
      <dgm:spPr/>
    </dgm:pt>
    <dgm:pt modelId="{1AE2FABE-8D56-5D43-A663-DEF620B6A300}" type="pres">
      <dgm:prSet presAssocID="{0B007A73-777E-D641-AA7F-48D176C6E1B6}" presName="Name10" presStyleLbl="parChTrans1D2" presStyleIdx="0" presStyleCnt="2"/>
      <dgm:spPr/>
      <dgm:t>
        <a:bodyPr/>
        <a:lstStyle/>
        <a:p>
          <a:endParaRPr lang="it-IT"/>
        </a:p>
      </dgm:t>
    </dgm:pt>
    <dgm:pt modelId="{3F825FBD-839C-EE49-B91A-2242D099CF1B}" type="pres">
      <dgm:prSet presAssocID="{A25C4ACB-FCE4-BC47-BC6B-A71C25249472}" presName="hierRoot2" presStyleCnt="0"/>
      <dgm:spPr/>
    </dgm:pt>
    <dgm:pt modelId="{7B89EF63-0D05-B642-B74B-3366A6BA5B27}" type="pres">
      <dgm:prSet presAssocID="{A25C4ACB-FCE4-BC47-BC6B-A71C25249472}" presName="composite2" presStyleCnt="0"/>
      <dgm:spPr/>
    </dgm:pt>
    <dgm:pt modelId="{48FD3A90-B7F4-E44C-A4C2-063704658490}" type="pres">
      <dgm:prSet presAssocID="{A25C4ACB-FCE4-BC47-BC6B-A71C25249472}" presName="background2" presStyleLbl="node2" presStyleIdx="0" presStyleCnt="2"/>
      <dgm:spPr/>
    </dgm:pt>
    <dgm:pt modelId="{00075A76-D4C6-574D-BAEB-DE6E98907A31}" type="pres">
      <dgm:prSet presAssocID="{A25C4ACB-FCE4-BC47-BC6B-A71C25249472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080EF59-F53C-0A4F-B130-86CDEB575673}" type="pres">
      <dgm:prSet presAssocID="{A25C4ACB-FCE4-BC47-BC6B-A71C25249472}" presName="hierChild3" presStyleCnt="0"/>
      <dgm:spPr/>
    </dgm:pt>
    <dgm:pt modelId="{319C9B44-DD84-C94D-B392-8A550F044134}" type="pres">
      <dgm:prSet presAssocID="{7CC99660-0126-3B49-9A55-480E9358B052}" presName="Name17" presStyleLbl="parChTrans1D3" presStyleIdx="0" presStyleCnt="4"/>
      <dgm:spPr/>
      <dgm:t>
        <a:bodyPr/>
        <a:lstStyle/>
        <a:p>
          <a:endParaRPr lang="it-IT"/>
        </a:p>
      </dgm:t>
    </dgm:pt>
    <dgm:pt modelId="{20312CD3-7483-984E-A9F2-74503EAB39EE}" type="pres">
      <dgm:prSet presAssocID="{1CE01F19-97E1-084A-B29F-75005FB31AFC}" presName="hierRoot3" presStyleCnt="0"/>
      <dgm:spPr/>
    </dgm:pt>
    <dgm:pt modelId="{AD95C645-09B0-424C-8987-52B1AACAD73D}" type="pres">
      <dgm:prSet presAssocID="{1CE01F19-97E1-084A-B29F-75005FB31AFC}" presName="composite3" presStyleCnt="0"/>
      <dgm:spPr/>
    </dgm:pt>
    <dgm:pt modelId="{1ED7C65E-1D3B-6345-B3CC-B2F5CCB9533D}" type="pres">
      <dgm:prSet presAssocID="{1CE01F19-97E1-084A-B29F-75005FB31AFC}" presName="background3" presStyleLbl="node3" presStyleIdx="0" presStyleCnt="4"/>
      <dgm:spPr/>
    </dgm:pt>
    <dgm:pt modelId="{47D30D24-E455-3549-A4CC-5E1FD484A4EA}" type="pres">
      <dgm:prSet presAssocID="{1CE01F19-97E1-084A-B29F-75005FB31AFC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8893E42-7886-E643-9B3B-5DDE43307BE0}" type="pres">
      <dgm:prSet presAssocID="{1CE01F19-97E1-084A-B29F-75005FB31AFC}" presName="hierChild4" presStyleCnt="0"/>
      <dgm:spPr/>
    </dgm:pt>
    <dgm:pt modelId="{2511ADF2-5D54-504D-995D-02149F0E8D5D}" type="pres">
      <dgm:prSet presAssocID="{4982AD80-06C0-EB47-9D60-78AEDF07E38E}" presName="Name23" presStyleLbl="parChTrans1D4" presStyleIdx="0" presStyleCnt="6"/>
      <dgm:spPr/>
      <dgm:t>
        <a:bodyPr/>
        <a:lstStyle/>
        <a:p>
          <a:endParaRPr lang="it-IT"/>
        </a:p>
      </dgm:t>
    </dgm:pt>
    <dgm:pt modelId="{8890CCC1-65D8-D248-A9B2-C9A6641F24AA}" type="pres">
      <dgm:prSet presAssocID="{9DCCF369-2924-8249-B490-46D71EF4A0A9}" presName="hierRoot4" presStyleCnt="0"/>
      <dgm:spPr/>
    </dgm:pt>
    <dgm:pt modelId="{B83ACE29-BDED-9D4F-875A-24D175DF9367}" type="pres">
      <dgm:prSet presAssocID="{9DCCF369-2924-8249-B490-46D71EF4A0A9}" presName="composite4" presStyleCnt="0"/>
      <dgm:spPr/>
    </dgm:pt>
    <dgm:pt modelId="{5A931F0C-EC0A-AA4B-878A-739A557124CF}" type="pres">
      <dgm:prSet presAssocID="{9DCCF369-2924-8249-B490-46D71EF4A0A9}" presName="background4" presStyleLbl="node4" presStyleIdx="0" presStyleCnt="6"/>
      <dgm:spPr/>
    </dgm:pt>
    <dgm:pt modelId="{3FB3025D-E928-9949-B8E0-8FD54688D26E}" type="pres">
      <dgm:prSet presAssocID="{9DCCF369-2924-8249-B490-46D71EF4A0A9}" presName="text4" presStyleLbl="fgAcc4" presStyleIdx="0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C107ABD-6927-404F-9CCD-0CC5DD9F6408}" type="pres">
      <dgm:prSet presAssocID="{9DCCF369-2924-8249-B490-46D71EF4A0A9}" presName="hierChild5" presStyleCnt="0"/>
      <dgm:spPr/>
    </dgm:pt>
    <dgm:pt modelId="{C7807359-D819-3743-8264-E768B451B89E}" type="pres">
      <dgm:prSet presAssocID="{7C86BB4C-6A77-094E-AF71-1711CA6F92F7}" presName="Name23" presStyleLbl="parChTrans1D4" presStyleIdx="1" presStyleCnt="6"/>
      <dgm:spPr/>
      <dgm:t>
        <a:bodyPr/>
        <a:lstStyle/>
        <a:p>
          <a:endParaRPr lang="it-IT"/>
        </a:p>
      </dgm:t>
    </dgm:pt>
    <dgm:pt modelId="{130FE8D5-1CA2-034D-BE7C-659ABD4542F5}" type="pres">
      <dgm:prSet presAssocID="{1A2526CB-1B1B-C442-B53C-21D10CEB8D94}" presName="hierRoot4" presStyleCnt="0"/>
      <dgm:spPr/>
    </dgm:pt>
    <dgm:pt modelId="{2E524C50-1572-E344-9AEC-B668F3678ED9}" type="pres">
      <dgm:prSet presAssocID="{1A2526CB-1B1B-C442-B53C-21D10CEB8D94}" presName="composite4" presStyleCnt="0"/>
      <dgm:spPr/>
    </dgm:pt>
    <dgm:pt modelId="{BC588244-F1F1-3343-9F40-77D35F97E7BA}" type="pres">
      <dgm:prSet presAssocID="{1A2526CB-1B1B-C442-B53C-21D10CEB8D94}" presName="background4" presStyleLbl="node4" presStyleIdx="1" presStyleCnt="6"/>
      <dgm:spPr/>
    </dgm:pt>
    <dgm:pt modelId="{4AF6A7D0-01B4-6E4F-9FBC-05165F129E07}" type="pres">
      <dgm:prSet presAssocID="{1A2526CB-1B1B-C442-B53C-21D10CEB8D94}" presName="text4" presStyleLbl="fgAcc4" presStyleIdx="1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D3ADFDD-573B-4A47-A293-DB4CBF84158C}" type="pres">
      <dgm:prSet presAssocID="{1A2526CB-1B1B-C442-B53C-21D10CEB8D94}" presName="hierChild5" presStyleCnt="0"/>
      <dgm:spPr/>
    </dgm:pt>
    <dgm:pt modelId="{1A5F8815-7942-8D4D-993C-5400046A818D}" type="pres">
      <dgm:prSet presAssocID="{F6E3E429-E42E-8942-A4BC-147625833811}" presName="Name17" presStyleLbl="parChTrans1D3" presStyleIdx="1" presStyleCnt="4"/>
      <dgm:spPr/>
      <dgm:t>
        <a:bodyPr/>
        <a:lstStyle/>
        <a:p>
          <a:endParaRPr lang="it-IT"/>
        </a:p>
      </dgm:t>
    </dgm:pt>
    <dgm:pt modelId="{0C5A60C7-330F-5B46-AB89-B60A4E7558A2}" type="pres">
      <dgm:prSet presAssocID="{D4FBB895-DAE7-EE48-93BC-CFFC237878E6}" presName="hierRoot3" presStyleCnt="0"/>
      <dgm:spPr/>
    </dgm:pt>
    <dgm:pt modelId="{7228C52B-D112-4D4D-B817-1A03EA87FEB9}" type="pres">
      <dgm:prSet presAssocID="{D4FBB895-DAE7-EE48-93BC-CFFC237878E6}" presName="composite3" presStyleCnt="0"/>
      <dgm:spPr/>
    </dgm:pt>
    <dgm:pt modelId="{769C379D-4670-0845-B264-E1292A25D346}" type="pres">
      <dgm:prSet presAssocID="{D4FBB895-DAE7-EE48-93BC-CFFC237878E6}" presName="background3" presStyleLbl="node3" presStyleIdx="1" presStyleCnt="4"/>
      <dgm:spPr/>
    </dgm:pt>
    <dgm:pt modelId="{F5E14009-B592-5F45-86FE-F0F4AD703847}" type="pres">
      <dgm:prSet presAssocID="{D4FBB895-DAE7-EE48-93BC-CFFC237878E6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F9E9F14-41A0-BB47-B033-BF2638E4EC61}" type="pres">
      <dgm:prSet presAssocID="{D4FBB895-DAE7-EE48-93BC-CFFC237878E6}" presName="hierChild4" presStyleCnt="0"/>
      <dgm:spPr/>
    </dgm:pt>
    <dgm:pt modelId="{A3BDC22C-9592-0D4C-A78C-1CEEA151B774}" type="pres">
      <dgm:prSet presAssocID="{FC6D00AB-EAE2-B543-B783-1B3A5348D426}" presName="Name10" presStyleLbl="parChTrans1D2" presStyleIdx="1" presStyleCnt="2"/>
      <dgm:spPr/>
      <dgm:t>
        <a:bodyPr/>
        <a:lstStyle/>
        <a:p>
          <a:endParaRPr lang="it-IT"/>
        </a:p>
      </dgm:t>
    </dgm:pt>
    <dgm:pt modelId="{6B4CDDD0-ABC5-0D49-A959-349978FD7559}" type="pres">
      <dgm:prSet presAssocID="{07CAEC64-F61D-F14A-B4E5-88F7BDA97A56}" presName="hierRoot2" presStyleCnt="0"/>
      <dgm:spPr/>
    </dgm:pt>
    <dgm:pt modelId="{39D24FE0-CB90-7A4A-B5B1-29CD1BFCDE92}" type="pres">
      <dgm:prSet presAssocID="{07CAEC64-F61D-F14A-B4E5-88F7BDA97A56}" presName="composite2" presStyleCnt="0"/>
      <dgm:spPr/>
    </dgm:pt>
    <dgm:pt modelId="{D52591C3-2AD8-D242-B8DE-C967B55E2170}" type="pres">
      <dgm:prSet presAssocID="{07CAEC64-F61D-F14A-B4E5-88F7BDA97A56}" presName="background2" presStyleLbl="node2" presStyleIdx="1" presStyleCnt="2"/>
      <dgm:spPr/>
    </dgm:pt>
    <dgm:pt modelId="{5F2179F5-EA94-6445-A397-02C295C02426}" type="pres">
      <dgm:prSet presAssocID="{07CAEC64-F61D-F14A-B4E5-88F7BDA97A56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01BC221-5B0E-484F-9716-0F0559F88EA3}" type="pres">
      <dgm:prSet presAssocID="{07CAEC64-F61D-F14A-B4E5-88F7BDA97A56}" presName="hierChild3" presStyleCnt="0"/>
      <dgm:spPr/>
    </dgm:pt>
    <dgm:pt modelId="{3078BCF6-3D25-EA46-9DBA-1914D8332125}" type="pres">
      <dgm:prSet presAssocID="{5626724F-6499-2A4B-AA5E-E1965A82BC0A}" presName="Name17" presStyleLbl="parChTrans1D3" presStyleIdx="2" presStyleCnt="4"/>
      <dgm:spPr/>
      <dgm:t>
        <a:bodyPr/>
        <a:lstStyle/>
        <a:p>
          <a:endParaRPr lang="it-IT"/>
        </a:p>
      </dgm:t>
    </dgm:pt>
    <dgm:pt modelId="{2F9895E5-9FD9-304F-B6C8-F510C8B0FFC0}" type="pres">
      <dgm:prSet presAssocID="{B8333932-EE74-FD46-BB30-920BE139A5DD}" presName="hierRoot3" presStyleCnt="0"/>
      <dgm:spPr/>
    </dgm:pt>
    <dgm:pt modelId="{9B20D9A5-1832-B24D-8F0D-E1C705EBD527}" type="pres">
      <dgm:prSet presAssocID="{B8333932-EE74-FD46-BB30-920BE139A5DD}" presName="composite3" presStyleCnt="0"/>
      <dgm:spPr/>
    </dgm:pt>
    <dgm:pt modelId="{3BD3F823-806B-1845-8FAF-0DC75FD46A2C}" type="pres">
      <dgm:prSet presAssocID="{B8333932-EE74-FD46-BB30-920BE139A5DD}" presName="background3" presStyleLbl="node3" presStyleIdx="2" presStyleCnt="4"/>
      <dgm:spPr/>
    </dgm:pt>
    <dgm:pt modelId="{B2D9A090-7CB8-A840-9034-6341D24922CF}" type="pres">
      <dgm:prSet presAssocID="{B8333932-EE74-FD46-BB30-920BE139A5DD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CF6B3A3-1E8D-A343-BA08-F85DE9C9B2E5}" type="pres">
      <dgm:prSet presAssocID="{B8333932-EE74-FD46-BB30-920BE139A5DD}" presName="hierChild4" presStyleCnt="0"/>
      <dgm:spPr/>
    </dgm:pt>
    <dgm:pt modelId="{2D4C364F-133F-D149-A589-46596C288F94}" type="pres">
      <dgm:prSet presAssocID="{03E9D97A-59CF-0E47-8FE0-9E38DCBCDCE3}" presName="Name17" presStyleLbl="parChTrans1D3" presStyleIdx="3" presStyleCnt="4"/>
      <dgm:spPr/>
      <dgm:t>
        <a:bodyPr/>
        <a:lstStyle/>
        <a:p>
          <a:endParaRPr lang="it-IT"/>
        </a:p>
      </dgm:t>
    </dgm:pt>
    <dgm:pt modelId="{1E5D0D4D-BA2E-D44E-9FE3-E0BCFC3E93CE}" type="pres">
      <dgm:prSet presAssocID="{A7252BDE-9D16-3744-8835-170614588E5E}" presName="hierRoot3" presStyleCnt="0"/>
      <dgm:spPr/>
    </dgm:pt>
    <dgm:pt modelId="{7564CE4C-FBF9-BF43-8DB3-96124E030FB7}" type="pres">
      <dgm:prSet presAssocID="{A7252BDE-9D16-3744-8835-170614588E5E}" presName="composite3" presStyleCnt="0"/>
      <dgm:spPr/>
    </dgm:pt>
    <dgm:pt modelId="{400D8C19-5278-0D41-938C-C7995F85DA3D}" type="pres">
      <dgm:prSet presAssocID="{A7252BDE-9D16-3744-8835-170614588E5E}" presName="background3" presStyleLbl="node3" presStyleIdx="3" presStyleCnt="4"/>
      <dgm:spPr/>
    </dgm:pt>
    <dgm:pt modelId="{4AFE2D7E-5A4B-4944-A38B-E29B9386A7B7}" type="pres">
      <dgm:prSet presAssocID="{A7252BDE-9D16-3744-8835-170614588E5E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86503800-5709-F549-A9EA-36A9CA94EC0E}" type="pres">
      <dgm:prSet presAssocID="{A7252BDE-9D16-3744-8835-170614588E5E}" presName="hierChild4" presStyleCnt="0"/>
      <dgm:spPr/>
    </dgm:pt>
    <dgm:pt modelId="{617AAA17-03E0-9F4B-9D55-BA3A95EED8D7}" type="pres">
      <dgm:prSet presAssocID="{F9F884EA-94A8-D04D-8DC8-15F7C0E4C43F}" presName="Name23" presStyleLbl="parChTrans1D4" presStyleIdx="2" presStyleCnt="6"/>
      <dgm:spPr/>
      <dgm:t>
        <a:bodyPr/>
        <a:lstStyle/>
        <a:p>
          <a:endParaRPr lang="it-IT"/>
        </a:p>
      </dgm:t>
    </dgm:pt>
    <dgm:pt modelId="{C6BB15D1-6EAC-D34C-80C5-42C390C627A3}" type="pres">
      <dgm:prSet presAssocID="{6EA9621F-2EE6-6D42-9194-B8AAD3131C78}" presName="hierRoot4" presStyleCnt="0"/>
      <dgm:spPr/>
    </dgm:pt>
    <dgm:pt modelId="{3F8FA3C7-4B9C-7145-B0DC-42FC0BF1156C}" type="pres">
      <dgm:prSet presAssocID="{6EA9621F-2EE6-6D42-9194-B8AAD3131C78}" presName="composite4" presStyleCnt="0"/>
      <dgm:spPr/>
    </dgm:pt>
    <dgm:pt modelId="{91462A2B-DD66-B44E-8D93-641CC35634F7}" type="pres">
      <dgm:prSet presAssocID="{6EA9621F-2EE6-6D42-9194-B8AAD3131C78}" presName="background4" presStyleLbl="node4" presStyleIdx="2" presStyleCnt="6"/>
      <dgm:spPr/>
    </dgm:pt>
    <dgm:pt modelId="{7499CEC8-87A7-8F49-985F-1F9A662A5334}" type="pres">
      <dgm:prSet presAssocID="{6EA9621F-2EE6-6D42-9194-B8AAD3131C78}" presName="text4" presStyleLbl="fgAcc4" presStyleIdx="2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E78EF817-522F-8C40-BBA2-BB172E6AD87D}" type="pres">
      <dgm:prSet presAssocID="{6EA9621F-2EE6-6D42-9194-B8AAD3131C78}" presName="hierChild5" presStyleCnt="0"/>
      <dgm:spPr/>
    </dgm:pt>
    <dgm:pt modelId="{1ECBDE29-51A8-7D4F-AD97-F316DB423F7D}" type="pres">
      <dgm:prSet presAssocID="{94A15882-3398-9B45-A402-FE7F3384B1D8}" presName="Name23" presStyleLbl="parChTrans1D4" presStyleIdx="3" presStyleCnt="6"/>
      <dgm:spPr/>
      <dgm:t>
        <a:bodyPr/>
        <a:lstStyle/>
        <a:p>
          <a:endParaRPr lang="it-IT"/>
        </a:p>
      </dgm:t>
    </dgm:pt>
    <dgm:pt modelId="{80C9430E-FF27-B04F-9418-24EF538151AE}" type="pres">
      <dgm:prSet presAssocID="{F6378306-6426-3349-9F60-A5B38B0745ED}" presName="hierRoot4" presStyleCnt="0"/>
      <dgm:spPr/>
    </dgm:pt>
    <dgm:pt modelId="{4927132A-882F-9640-BDBF-BA544AF55352}" type="pres">
      <dgm:prSet presAssocID="{F6378306-6426-3349-9F60-A5B38B0745ED}" presName="composite4" presStyleCnt="0"/>
      <dgm:spPr/>
    </dgm:pt>
    <dgm:pt modelId="{1D0BE860-C67A-B04D-B516-0C44CA34A6AA}" type="pres">
      <dgm:prSet presAssocID="{F6378306-6426-3349-9F60-A5B38B0745ED}" presName="background4" presStyleLbl="node4" presStyleIdx="3" presStyleCnt="6"/>
      <dgm:spPr/>
    </dgm:pt>
    <dgm:pt modelId="{F0FEF5A9-A570-D548-B11B-32B1A88EC494}" type="pres">
      <dgm:prSet presAssocID="{F6378306-6426-3349-9F60-A5B38B0745ED}" presName="text4" presStyleLbl="fgAcc4" presStyleIdx="3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8B345FE-4986-5348-B38E-968D84AC378F}" type="pres">
      <dgm:prSet presAssocID="{F6378306-6426-3349-9F60-A5B38B0745ED}" presName="hierChild5" presStyleCnt="0"/>
      <dgm:spPr/>
    </dgm:pt>
    <dgm:pt modelId="{3F3AC89E-6C1A-0347-9194-A62DDAF29CC8}" type="pres">
      <dgm:prSet presAssocID="{77E3A09E-5F16-A345-B2BC-1E6F53CEDB80}" presName="Name23" presStyleLbl="parChTrans1D4" presStyleIdx="4" presStyleCnt="6"/>
      <dgm:spPr/>
      <dgm:t>
        <a:bodyPr/>
        <a:lstStyle/>
        <a:p>
          <a:endParaRPr lang="it-IT"/>
        </a:p>
      </dgm:t>
    </dgm:pt>
    <dgm:pt modelId="{EC060CD4-DE7C-A14C-97FF-623F79CCD506}" type="pres">
      <dgm:prSet presAssocID="{7158FBA0-06FA-D64E-865E-93CF7F8A7356}" presName="hierRoot4" presStyleCnt="0"/>
      <dgm:spPr/>
    </dgm:pt>
    <dgm:pt modelId="{50B96493-EC00-6D4A-BF72-CC1944C5C6B0}" type="pres">
      <dgm:prSet presAssocID="{7158FBA0-06FA-D64E-865E-93CF7F8A7356}" presName="composite4" presStyleCnt="0"/>
      <dgm:spPr/>
    </dgm:pt>
    <dgm:pt modelId="{DCBD7C4B-C106-DB49-BF0E-EAE63D10D02F}" type="pres">
      <dgm:prSet presAssocID="{7158FBA0-06FA-D64E-865E-93CF7F8A7356}" presName="background4" presStyleLbl="node4" presStyleIdx="4" presStyleCnt="6"/>
      <dgm:spPr/>
    </dgm:pt>
    <dgm:pt modelId="{C940DFCD-3FDD-BF42-AD66-D5FC08D5046B}" type="pres">
      <dgm:prSet presAssocID="{7158FBA0-06FA-D64E-865E-93CF7F8A7356}" presName="text4" presStyleLbl="fgAcc4" presStyleIdx="4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FE61B53-40CC-BC49-A897-25D16C916A76}" type="pres">
      <dgm:prSet presAssocID="{7158FBA0-06FA-D64E-865E-93CF7F8A7356}" presName="hierChild5" presStyleCnt="0"/>
      <dgm:spPr/>
    </dgm:pt>
    <dgm:pt modelId="{569A4360-ED17-3144-A543-5944D6EDEB4E}" type="pres">
      <dgm:prSet presAssocID="{D6FF6470-FFBA-B24F-BD35-B1271BCAE778}" presName="Name23" presStyleLbl="parChTrans1D4" presStyleIdx="5" presStyleCnt="6"/>
      <dgm:spPr/>
      <dgm:t>
        <a:bodyPr/>
        <a:lstStyle/>
        <a:p>
          <a:endParaRPr lang="it-IT"/>
        </a:p>
      </dgm:t>
    </dgm:pt>
    <dgm:pt modelId="{FD1F7899-57BC-1941-93AB-1509715D1102}" type="pres">
      <dgm:prSet presAssocID="{06A40203-50A7-1A47-A66F-5E02F4C2C3AD}" presName="hierRoot4" presStyleCnt="0"/>
      <dgm:spPr/>
    </dgm:pt>
    <dgm:pt modelId="{24FED57E-0E9F-A141-98AB-C3743FE8CA9C}" type="pres">
      <dgm:prSet presAssocID="{06A40203-50A7-1A47-A66F-5E02F4C2C3AD}" presName="composite4" presStyleCnt="0"/>
      <dgm:spPr/>
    </dgm:pt>
    <dgm:pt modelId="{E4D53E65-0142-DF44-8B5D-AE4050846412}" type="pres">
      <dgm:prSet presAssocID="{06A40203-50A7-1A47-A66F-5E02F4C2C3AD}" presName="background4" presStyleLbl="node4" presStyleIdx="5" presStyleCnt="6"/>
      <dgm:spPr/>
    </dgm:pt>
    <dgm:pt modelId="{0EEE4BA3-70AA-C749-96F2-3A133823CA8F}" type="pres">
      <dgm:prSet presAssocID="{06A40203-50A7-1A47-A66F-5E02F4C2C3AD}" presName="text4" presStyleLbl="fgAcc4" presStyleIdx="5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FF9A34FD-A528-3744-A7A1-67D6B1A6C02B}" type="pres">
      <dgm:prSet presAssocID="{06A40203-50A7-1A47-A66F-5E02F4C2C3AD}" presName="hierChild5" presStyleCnt="0"/>
      <dgm:spPr/>
    </dgm:pt>
  </dgm:ptLst>
  <dgm:cxnLst>
    <dgm:cxn modelId="{7680B241-42E9-7E4F-AF64-AA9A03BA39FF}" type="presOf" srcId="{6EA9621F-2EE6-6D42-9194-B8AAD3131C78}" destId="{7499CEC8-87A7-8F49-985F-1F9A662A5334}" srcOrd="0" destOrd="0" presId="urn:microsoft.com/office/officeart/2005/8/layout/hierarchy1"/>
    <dgm:cxn modelId="{D36C3078-A3BB-394B-A622-9E61919E3C81}" srcId="{A7252BDE-9D16-3744-8835-170614588E5E}" destId="{F6378306-6426-3349-9F60-A5B38B0745ED}" srcOrd="1" destOrd="0" parTransId="{94A15882-3398-9B45-A402-FE7F3384B1D8}" sibTransId="{031578CD-CDAD-914E-A2CF-632E63F39504}"/>
    <dgm:cxn modelId="{9D38B932-A03C-4048-B0A4-E4B45E1D7E49}" type="presOf" srcId="{7158FBA0-06FA-D64E-865E-93CF7F8A7356}" destId="{C940DFCD-3FDD-BF42-AD66-D5FC08D5046B}" srcOrd="0" destOrd="0" presId="urn:microsoft.com/office/officeart/2005/8/layout/hierarchy1"/>
    <dgm:cxn modelId="{3056843A-B8EC-B34C-BEF1-34A8BD4D89AE}" type="presOf" srcId="{7C86BB4C-6A77-094E-AF71-1711CA6F92F7}" destId="{C7807359-D819-3743-8264-E768B451B89E}" srcOrd="0" destOrd="0" presId="urn:microsoft.com/office/officeart/2005/8/layout/hierarchy1"/>
    <dgm:cxn modelId="{97FA1653-CD1E-7441-AACE-BAD96F520D6D}" srcId="{A25C4ACB-FCE4-BC47-BC6B-A71C25249472}" destId="{1CE01F19-97E1-084A-B29F-75005FB31AFC}" srcOrd="0" destOrd="0" parTransId="{7CC99660-0126-3B49-9A55-480E9358B052}" sibTransId="{8EE4B848-B584-A34D-8FDE-64C20929C6D3}"/>
    <dgm:cxn modelId="{5DED9AF2-7169-EA40-BB10-DC8C770E2F7A}" type="presOf" srcId="{F9F884EA-94A8-D04D-8DC8-15F7C0E4C43F}" destId="{617AAA17-03E0-9F4B-9D55-BA3A95EED8D7}" srcOrd="0" destOrd="0" presId="urn:microsoft.com/office/officeart/2005/8/layout/hierarchy1"/>
    <dgm:cxn modelId="{485BAF1B-5216-1046-8117-28582321FABF}" srcId="{7E09760D-5540-C845-8C7F-75E5548491A5}" destId="{924422B1-2C6B-054F-99C1-DD942848B976}" srcOrd="0" destOrd="0" parTransId="{87AE370F-6A8E-9B4F-AD4C-E274B97C323B}" sibTransId="{4D178371-FFB3-D342-BF72-446FC5373A5B}"/>
    <dgm:cxn modelId="{6DD64ACB-9840-F74F-9B59-9938E575D6BE}" type="presOf" srcId="{A25C4ACB-FCE4-BC47-BC6B-A71C25249472}" destId="{00075A76-D4C6-574D-BAEB-DE6E98907A31}" srcOrd="0" destOrd="0" presId="urn:microsoft.com/office/officeart/2005/8/layout/hierarchy1"/>
    <dgm:cxn modelId="{D10BBAAA-1FCB-1F41-B094-6BE6CC6414F5}" type="presOf" srcId="{07CAEC64-F61D-F14A-B4E5-88F7BDA97A56}" destId="{5F2179F5-EA94-6445-A397-02C295C02426}" srcOrd="0" destOrd="0" presId="urn:microsoft.com/office/officeart/2005/8/layout/hierarchy1"/>
    <dgm:cxn modelId="{F9CFD060-F7B3-8E48-9E65-6402FA0AB6E7}" type="presOf" srcId="{4982AD80-06C0-EB47-9D60-78AEDF07E38E}" destId="{2511ADF2-5D54-504D-995D-02149F0E8D5D}" srcOrd="0" destOrd="0" presId="urn:microsoft.com/office/officeart/2005/8/layout/hierarchy1"/>
    <dgm:cxn modelId="{CA2FD435-78EE-814C-AF86-B3AAFB62CA19}" type="presOf" srcId="{9DCCF369-2924-8249-B490-46D71EF4A0A9}" destId="{3FB3025D-E928-9949-B8E0-8FD54688D26E}" srcOrd="0" destOrd="0" presId="urn:microsoft.com/office/officeart/2005/8/layout/hierarchy1"/>
    <dgm:cxn modelId="{8286D39B-1946-7042-B1E9-44AF72A6AF10}" srcId="{1CE01F19-97E1-084A-B29F-75005FB31AFC}" destId="{9DCCF369-2924-8249-B490-46D71EF4A0A9}" srcOrd="0" destOrd="0" parTransId="{4982AD80-06C0-EB47-9D60-78AEDF07E38E}" sibTransId="{5FF98440-0DC7-A249-9DF8-B2A7031A1406}"/>
    <dgm:cxn modelId="{12B4E0AD-2D20-A74B-AFA0-103C2655BDB9}" type="presOf" srcId="{1CE01F19-97E1-084A-B29F-75005FB31AFC}" destId="{47D30D24-E455-3549-A4CC-5E1FD484A4EA}" srcOrd="0" destOrd="0" presId="urn:microsoft.com/office/officeart/2005/8/layout/hierarchy1"/>
    <dgm:cxn modelId="{7E70EC52-BB32-AC4C-8461-5B3C06DD9171}" srcId="{1CE01F19-97E1-084A-B29F-75005FB31AFC}" destId="{1A2526CB-1B1B-C442-B53C-21D10CEB8D94}" srcOrd="1" destOrd="0" parTransId="{7C86BB4C-6A77-094E-AF71-1711CA6F92F7}" sibTransId="{8C85F337-0223-E046-90E1-F633D40E3765}"/>
    <dgm:cxn modelId="{BE2EAB60-44FE-4B45-BA28-0DA6ECEF7125}" srcId="{F6378306-6426-3349-9F60-A5B38B0745ED}" destId="{06A40203-50A7-1A47-A66F-5E02F4C2C3AD}" srcOrd="1" destOrd="0" parTransId="{D6FF6470-FFBA-B24F-BD35-B1271BCAE778}" sibTransId="{0D10005B-6F6F-9340-AB46-F15A4000C917}"/>
    <dgm:cxn modelId="{84313EA2-DED4-484E-B355-5DE9867A4806}" srcId="{07CAEC64-F61D-F14A-B4E5-88F7BDA97A56}" destId="{A7252BDE-9D16-3744-8835-170614588E5E}" srcOrd="1" destOrd="0" parTransId="{03E9D97A-59CF-0E47-8FE0-9E38DCBCDCE3}" sibTransId="{F1A1713E-46C2-F44D-8716-5398124134D6}"/>
    <dgm:cxn modelId="{2E007897-6D61-8443-9F1C-89DB9FAE3DDC}" type="presOf" srcId="{1A2526CB-1B1B-C442-B53C-21D10CEB8D94}" destId="{4AF6A7D0-01B4-6E4F-9FBC-05165F129E07}" srcOrd="0" destOrd="0" presId="urn:microsoft.com/office/officeart/2005/8/layout/hierarchy1"/>
    <dgm:cxn modelId="{DBD55E64-2E69-0342-B6AD-F36046E50519}" type="presOf" srcId="{A7252BDE-9D16-3744-8835-170614588E5E}" destId="{4AFE2D7E-5A4B-4944-A38B-E29B9386A7B7}" srcOrd="0" destOrd="0" presId="urn:microsoft.com/office/officeart/2005/8/layout/hierarchy1"/>
    <dgm:cxn modelId="{FF4BB460-130B-D648-BA33-EC2603D18A4D}" type="presOf" srcId="{D4FBB895-DAE7-EE48-93BC-CFFC237878E6}" destId="{F5E14009-B592-5F45-86FE-F0F4AD703847}" srcOrd="0" destOrd="0" presId="urn:microsoft.com/office/officeart/2005/8/layout/hierarchy1"/>
    <dgm:cxn modelId="{6C49FF93-2E26-394B-9B06-8068E1E4431A}" type="presOf" srcId="{D6FF6470-FFBA-B24F-BD35-B1271BCAE778}" destId="{569A4360-ED17-3144-A543-5944D6EDEB4E}" srcOrd="0" destOrd="0" presId="urn:microsoft.com/office/officeart/2005/8/layout/hierarchy1"/>
    <dgm:cxn modelId="{D8C25CED-CC41-DF42-8849-F614FC199D57}" srcId="{924422B1-2C6B-054F-99C1-DD942848B976}" destId="{07CAEC64-F61D-F14A-B4E5-88F7BDA97A56}" srcOrd="1" destOrd="0" parTransId="{FC6D00AB-EAE2-B543-B783-1B3A5348D426}" sibTransId="{C0C0A336-F1A4-D345-8845-02A8E8A1C43B}"/>
    <dgm:cxn modelId="{5F6346D6-8301-0F4F-9689-8540290F916B}" srcId="{A7252BDE-9D16-3744-8835-170614588E5E}" destId="{6EA9621F-2EE6-6D42-9194-B8AAD3131C78}" srcOrd="0" destOrd="0" parTransId="{F9F884EA-94A8-D04D-8DC8-15F7C0E4C43F}" sibTransId="{936A78CB-82F5-CF4A-A85D-72B6F917D0C9}"/>
    <dgm:cxn modelId="{41D83961-0713-7245-8D75-B1574B68E3D0}" type="presOf" srcId="{B8333932-EE74-FD46-BB30-920BE139A5DD}" destId="{B2D9A090-7CB8-A840-9034-6341D24922CF}" srcOrd="0" destOrd="0" presId="urn:microsoft.com/office/officeart/2005/8/layout/hierarchy1"/>
    <dgm:cxn modelId="{35ED5AAB-AF3C-ED4E-9A8D-1CE462C7FF26}" srcId="{07CAEC64-F61D-F14A-B4E5-88F7BDA97A56}" destId="{B8333932-EE74-FD46-BB30-920BE139A5DD}" srcOrd="0" destOrd="0" parTransId="{5626724F-6499-2A4B-AA5E-E1965A82BC0A}" sibTransId="{645D00E4-8369-8347-8EFA-A53D5227D3B8}"/>
    <dgm:cxn modelId="{9FCE12B8-4474-E74C-9F05-0B7623F18BC0}" type="presOf" srcId="{94A15882-3398-9B45-A402-FE7F3384B1D8}" destId="{1ECBDE29-51A8-7D4F-AD97-F316DB423F7D}" srcOrd="0" destOrd="0" presId="urn:microsoft.com/office/officeart/2005/8/layout/hierarchy1"/>
    <dgm:cxn modelId="{FB111DAC-D4BA-7748-BCC0-24226F9582DD}" srcId="{F6378306-6426-3349-9F60-A5B38B0745ED}" destId="{7158FBA0-06FA-D64E-865E-93CF7F8A7356}" srcOrd="0" destOrd="0" parTransId="{77E3A09E-5F16-A345-B2BC-1E6F53CEDB80}" sibTransId="{722619AC-CEA7-6A4C-9198-133AF77C68F3}"/>
    <dgm:cxn modelId="{FFA61649-FE14-BB45-9ABA-583B6A5C1C91}" type="presOf" srcId="{F6378306-6426-3349-9F60-A5B38B0745ED}" destId="{F0FEF5A9-A570-D548-B11B-32B1A88EC494}" srcOrd="0" destOrd="0" presId="urn:microsoft.com/office/officeart/2005/8/layout/hierarchy1"/>
    <dgm:cxn modelId="{A5BB500E-B9C8-AD46-93CA-7FF439FFA6F9}" type="presOf" srcId="{5626724F-6499-2A4B-AA5E-E1965A82BC0A}" destId="{3078BCF6-3D25-EA46-9DBA-1914D8332125}" srcOrd="0" destOrd="0" presId="urn:microsoft.com/office/officeart/2005/8/layout/hierarchy1"/>
    <dgm:cxn modelId="{2B42E86B-46E4-F941-A79F-8648ED50D3EF}" type="presOf" srcId="{0B007A73-777E-D641-AA7F-48D176C6E1B6}" destId="{1AE2FABE-8D56-5D43-A663-DEF620B6A300}" srcOrd="0" destOrd="0" presId="urn:microsoft.com/office/officeart/2005/8/layout/hierarchy1"/>
    <dgm:cxn modelId="{9A568A42-92DE-0940-A363-7F331D8E8BF6}" type="presOf" srcId="{03E9D97A-59CF-0E47-8FE0-9E38DCBCDCE3}" destId="{2D4C364F-133F-D149-A589-46596C288F94}" srcOrd="0" destOrd="0" presId="urn:microsoft.com/office/officeart/2005/8/layout/hierarchy1"/>
    <dgm:cxn modelId="{5CD657DE-813A-B649-AB06-7B1D78EA8E9A}" srcId="{A25C4ACB-FCE4-BC47-BC6B-A71C25249472}" destId="{D4FBB895-DAE7-EE48-93BC-CFFC237878E6}" srcOrd="1" destOrd="0" parTransId="{F6E3E429-E42E-8942-A4BC-147625833811}" sibTransId="{3EB8368A-BD7B-2D4C-BCF4-41BF5713BDEC}"/>
    <dgm:cxn modelId="{41F550DF-0D7D-554A-A428-44D0E2196C41}" type="presOf" srcId="{7CC99660-0126-3B49-9A55-480E9358B052}" destId="{319C9B44-DD84-C94D-B392-8A550F044134}" srcOrd="0" destOrd="0" presId="urn:microsoft.com/office/officeart/2005/8/layout/hierarchy1"/>
    <dgm:cxn modelId="{27DCAE5B-8215-6443-80E0-D540C872DE89}" srcId="{924422B1-2C6B-054F-99C1-DD942848B976}" destId="{A25C4ACB-FCE4-BC47-BC6B-A71C25249472}" srcOrd="0" destOrd="0" parTransId="{0B007A73-777E-D641-AA7F-48D176C6E1B6}" sibTransId="{186D59AE-FC5D-2B49-9568-F91FD0497ED9}"/>
    <dgm:cxn modelId="{C7A9BC9D-4672-254B-AD25-A66423C67636}" type="presOf" srcId="{FC6D00AB-EAE2-B543-B783-1B3A5348D426}" destId="{A3BDC22C-9592-0D4C-A78C-1CEEA151B774}" srcOrd="0" destOrd="0" presId="urn:microsoft.com/office/officeart/2005/8/layout/hierarchy1"/>
    <dgm:cxn modelId="{0F72EA6A-626E-5749-824F-C54C667100D3}" type="presOf" srcId="{06A40203-50A7-1A47-A66F-5E02F4C2C3AD}" destId="{0EEE4BA3-70AA-C749-96F2-3A133823CA8F}" srcOrd="0" destOrd="0" presId="urn:microsoft.com/office/officeart/2005/8/layout/hierarchy1"/>
    <dgm:cxn modelId="{4A2A53F6-627B-0841-87B9-E5E603625D64}" type="presOf" srcId="{924422B1-2C6B-054F-99C1-DD942848B976}" destId="{39C4812F-3598-214F-A8FB-2797FF6F1794}" srcOrd="0" destOrd="0" presId="urn:microsoft.com/office/officeart/2005/8/layout/hierarchy1"/>
    <dgm:cxn modelId="{BFA20C6F-DA30-FC40-9CC3-26E2A9902D8D}" type="presOf" srcId="{77E3A09E-5F16-A345-B2BC-1E6F53CEDB80}" destId="{3F3AC89E-6C1A-0347-9194-A62DDAF29CC8}" srcOrd="0" destOrd="0" presId="urn:microsoft.com/office/officeart/2005/8/layout/hierarchy1"/>
    <dgm:cxn modelId="{4251FBE2-1F44-5645-92EB-42585EB79414}" type="presOf" srcId="{7E09760D-5540-C845-8C7F-75E5548491A5}" destId="{5EB88AEB-DB08-9143-A970-EEE47F9B0897}" srcOrd="0" destOrd="0" presId="urn:microsoft.com/office/officeart/2005/8/layout/hierarchy1"/>
    <dgm:cxn modelId="{A8541687-4843-E84B-9D8A-966568D26DA6}" type="presOf" srcId="{F6E3E429-E42E-8942-A4BC-147625833811}" destId="{1A5F8815-7942-8D4D-993C-5400046A818D}" srcOrd="0" destOrd="0" presId="urn:microsoft.com/office/officeart/2005/8/layout/hierarchy1"/>
    <dgm:cxn modelId="{FD4129CA-16A7-6041-9C51-9515023A8D59}" type="presParOf" srcId="{5EB88AEB-DB08-9143-A970-EEE47F9B0897}" destId="{A6CA5013-754A-F44D-802D-0DE115BEFDAD}" srcOrd="0" destOrd="0" presId="urn:microsoft.com/office/officeart/2005/8/layout/hierarchy1"/>
    <dgm:cxn modelId="{85337007-C2C9-F74D-9DB7-8C5C6AA1282A}" type="presParOf" srcId="{A6CA5013-754A-F44D-802D-0DE115BEFDAD}" destId="{DB222CE0-3863-BF40-9C1B-1FFEC9AF8A32}" srcOrd="0" destOrd="0" presId="urn:microsoft.com/office/officeart/2005/8/layout/hierarchy1"/>
    <dgm:cxn modelId="{155C65BB-DD87-F146-8220-5D294894236E}" type="presParOf" srcId="{DB222CE0-3863-BF40-9C1B-1FFEC9AF8A32}" destId="{718C2219-A984-E746-A40E-23886821D41E}" srcOrd="0" destOrd="0" presId="urn:microsoft.com/office/officeart/2005/8/layout/hierarchy1"/>
    <dgm:cxn modelId="{4EB2499A-040D-304D-8436-A0E00147FFDA}" type="presParOf" srcId="{DB222CE0-3863-BF40-9C1B-1FFEC9AF8A32}" destId="{39C4812F-3598-214F-A8FB-2797FF6F1794}" srcOrd="1" destOrd="0" presId="urn:microsoft.com/office/officeart/2005/8/layout/hierarchy1"/>
    <dgm:cxn modelId="{CB1EB4CA-05FC-184A-ACE9-AA10F3B4C92D}" type="presParOf" srcId="{A6CA5013-754A-F44D-802D-0DE115BEFDAD}" destId="{0AD9D442-903A-524D-A946-1B380D48CBF8}" srcOrd="1" destOrd="0" presId="urn:microsoft.com/office/officeart/2005/8/layout/hierarchy1"/>
    <dgm:cxn modelId="{9BEB564B-0402-FF43-BC99-260ECFE1603B}" type="presParOf" srcId="{0AD9D442-903A-524D-A946-1B380D48CBF8}" destId="{1AE2FABE-8D56-5D43-A663-DEF620B6A300}" srcOrd="0" destOrd="0" presId="urn:microsoft.com/office/officeart/2005/8/layout/hierarchy1"/>
    <dgm:cxn modelId="{F375E105-E784-B34C-9C51-C6BF1217049F}" type="presParOf" srcId="{0AD9D442-903A-524D-A946-1B380D48CBF8}" destId="{3F825FBD-839C-EE49-B91A-2242D099CF1B}" srcOrd="1" destOrd="0" presId="urn:microsoft.com/office/officeart/2005/8/layout/hierarchy1"/>
    <dgm:cxn modelId="{66588E83-B80E-7646-8892-D99AAE525CCD}" type="presParOf" srcId="{3F825FBD-839C-EE49-B91A-2242D099CF1B}" destId="{7B89EF63-0D05-B642-B74B-3366A6BA5B27}" srcOrd="0" destOrd="0" presId="urn:microsoft.com/office/officeart/2005/8/layout/hierarchy1"/>
    <dgm:cxn modelId="{C6989F22-4FF2-7040-A3BA-5A734FDC577E}" type="presParOf" srcId="{7B89EF63-0D05-B642-B74B-3366A6BA5B27}" destId="{48FD3A90-B7F4-E44C-A4C2-063704658490}" srcOrd="0" destOrd="0" presId="urn:microsoft.com/office/officeart/2005/8/layout/hierarchy1"/>
    <dgm:cxn modelId="{458913A2-E765-5B4A-A7C5-38B0CC1E4CC9}" type="presParOf" srcId="{7B89EF63-0D05-B642-B74B-3366A6BA5B27}" destId="{00075A76-D4C6-574D-BAEB-DE6E98907A31}" srcOrd="1" destOrd="0" presId="urn:microsoft.com/office/officeart/2005/8/layout/hierarchy1"/>
    <dgm:cxn modelId="{83A2691C-B5F2-DF45-9579-203858FD6FC1}" type="presParOf" srcId="{3F825FBD-839C-EE49-B91A-2242D099CF1B}" destId="{0080EF59-F53C-0A4F-B130-86CDEB575673}" srcOrd="1" destOrd="0" presId="urn:microsoft.com/office/officeart/2005/8/layout/hierarchy1"/>
    <dgm:cxn modelId="{B9D73FF7-DEBD-C844-9847-ED0DEF988AF5}" type="presParOf" srcId="{0080EF59-F53C-0A4F-B130-86CDEB575673}" destId="{319C9B44-DD84-C94D-B392-8A550F044134}" srcOrd="0" destOrd="0" presId="urn:microsoft.com/office/officeart/2005/8/layout/hierarchy1"/>
    <dgm:cxn modelId="{AA7A38D9-FFC5-A44E-B688-59F68319737A}" type="presParOf" srcId="{0080EF59-F53C-0A4F-B130-86CDEB575673}" destId="{20312CD3-7483-984E-A9F2-74503EAB39EE}" srcOrd="1" destOrd="0" presId="urn:microsoft.com/office/officeart/2005/8/layout/hierarchy1"/>
    <dgm:cxn modelId="{6658C016-C64C-0B49-9203-078D0BCB0050}" type="presParOf" srcId="{20312CD3-7483-984E-A9F2-74503EAB39EE}" destId="{AD95C645-09B0-424C-8987-52B1AACAD73D}" srcOrd="0" destOrd="0" presId="urn:microsoft.com/office/officeart/2005/8/layout/hierarchy1"/>
    <dgm:cxn modelId="{640E258A-8A5A-F24A-8E1C-4CA4D4369495}" type="presParOf" srcId="{AD95C645-09B0-424C-8987-52B1AACAD73D}" destId="{1ED7C65E-1D3B-6345-B3CC-B2F5CCB9533D}" srcOrd="0" destOrd="0" presId="urn:microsoft.com/office/officeart/2005/8/layout/hierarchy1"/>
    <dgm:cxn modelId="{1CB3FF3A-7A6D-854E-92C6-F3C9B24BEEF0}" type="presParOf" srcId="{AD95C645-09B0-424C-8987-52B1AACAD73D}" destId="{47D30D24-E455-3549-A4CC-5E1FD484A4EA}" srcOrd="1" destOrd="0" presId="urn:microsoft.com/office/officeart/2005/8/layout/hierarchy1"/>
    <dgm:cxn modelId="{30440471-CFBF-D140-9CF8-2AD94EFC710F}" type="presParOf" srcId="{20312CD3-7483-984E-A9F2-74503EAB39EE}" destId="{C8893E42-7886-E643-9B3B-5DDE43307BE0}" srcOrd="1" destOrd="0" presId="urn:microsoft.com/office/officeart/2005/8/layout/hierarchy1"/>
    <dgm:cxn modelId="{0A99FC81-9398-BE4C-A456-4CF80B88CF53}" type="presParOf" srcId="{C8893E42-7886-E643-9B3B-5DDE43307BE0}" destId="{2511ADF2-5D54-504D-995D-02149F0E8D5D}" srcOrd="0" destOrd="0" presId="urn:microsoft.com/office/officeart/2005/8/layout/hierarchy1"/>
    <dgm:cxn modelId="{B0C75054-D470-9A4D-B366-DC550AC8E88F}" type="presParOf" srcId="{C8893E42-7886-E643-9B3B-5DDE43307BE0}" destId="{8890CCC1-65D8-D248-A9B2-C9A6641F24AA}" srcOrd="1" destOrd="0" presId="urn:microsoft.com/office/officeart/2005/8/layout/hierarchy1"/>
    <dgm:cxn modelId="{E824DD3C-BADA-C54C-B714-1AB204C51A7B}" type="presParOf" srcId="{8890CCC1-65D8-D248-A9B2-C9A6641F24AA}" destId="{B83ACE29-BDED-9D4F-875A-24D175DF9367}" srcOrd="0" destOrd="0" presId="urn:microsoft.com/office/officeart/2005/8/layout/hierarchy1"/>
    <dgm:cxn modelId="{659BC885-3E2F-4040-A7FC-0A9F917D1AC7}" type="presParOf" srcId="{B83ACE29-BDED-9D4F-875A-24D175DF9367}" destId="{5A931F0C-EC0A-AA4B-878A-739A557124CF}" srcOrd="0" destOrd="0" presId="urn:microsoft.com/office/officeart/2005/8/layout/hierarchy1"/>
    <dgm:cxn modelId="{CF24FFA8-3E22-F84D-8957-77D74E182AC6}" type="presParOf" srcId="{B83ACE29-BDED-9D4F-875A-24D175DF9367}" destId="{3FB3025D-E928-9949-B8E0-8FD54688D26E}" srcOrd="1" destOrd="0" presId="urn:microsoft.com/office/officeart/2005/8/layout/hierarchy1"/>
    <dgm:cxn modelId="{AA465C5F-EF0F-4C46-B522-C40293026DB5}" type="presParOf" srcId="{8890CCC1-65D8-D248-A9B2-C9A6641F24AA}" destId="{BC107ABD-6927-404F-9CCD-0CC5DD9F6408}" srcOrd="1" destOrd="0" presId="urn:microsoft.com/office/officeart/2005/8/layout/hierarchy1"/>
    <dgm:cxn modelId="{A46DF73A-B1C0-874F-9BA3-5B1EF4A19AA7}" type="presParOf" srcId="{C8893E42-7886-E643-9B3B-5DDE43307BE0}" destId="{C7807359-D819-3743-8264-E768B451B89E}" srcOrd="2" destOrd="0" presId="urn:microsoft.com/office/officeart/2005/8/layout/hierarchy1"/>
    <dgm:cxn modelId="{9A24FF91-09F0-0A46-B38B-B97C49365D4C}" type="presParOf" srcId="{C8893E42-7886-E643-9B3B-5DDE43307BE0}" destId="{130FE8D5-1CA2-034D-BE7C-659ABD4542F5}" srcOrd="3" destOrd="0" presId="urn:microsoft.com/office/officeart/2005/8/layout/hierarchy1"/>
    <dgm:cxn modelId="{D6A153B0-FB29-B747-A8F6-659C1D429C3A}" type="presParOf" srcId="{130FE8D5-1CA2-034D-BE7C-659ABD4542F5}" destId="{2E524C50-1572-E344-9AEC-B668F3678ED9}" srcOrd="0" destOrd="0" presId="urn:microsoft.com/office/officeart/2005/8/layout/hierarchy1"/>
    <dgm:cxn modelId="{30586440-3BC6-9A48-86A9-6FD1130BE663}" type="presParOf" srcId="{2E524C50-1572-E344-9AEC-B668F3678ED9}" destId="{BC588244-F1F1-3343-9F40-77D35F97E7BA}" srcOrd="0" destOrd="0" presId="urn:microsoft.com/office/officeart/2005/8/layout/hierarchy1"/>
    <dgm:cxn modelId="{20A68D9D-D3A7-064E-B0A7-3768D4939E9B}" type="presParOf" srcId="{2E524C50-1572-E344-9AEC-B668F3678ED9}" destId="{4AF6A7D0-01B4-6E4F-9FBC-05165F129E07}" srcOrd="1" destOrd="0" presId="urn:microsoft.com/office/officeart/2005/8/layout/hierarchy1"/>
    <dgm:cxn modelId="{1A0D13D9-4F1D-AA41-8A66-AEAFB4B8C8DF}" type="presParOf" srcId="{130FE8D5-1CA2-034D-BE7C-659ABD4542F5}" destId="{3D3ADFDD-573B-4A47-A293-DB4CBF84158C}" srcOrd="1" destOrd="0" presId="urn:microsoft.com/office/officeart/2005/8/layout/hierarchy1"/>
    <dgm:cxn modelId="{86F7D889-5D04-C241-9A8E-E8F9F0AD5744}" type="presParOf" srcId="{0080EF59-F53C-0A4F-B130-86CDEB575673}" destId="{1A5F8815-7942-8D4D-993C-5400046A818D}" srcOrd="2" destOrd="0" presId="urn:microsoft.com/office/officeart/2005/8/layout/hierarchy1"/>
    <dgm:cxn modelId="{5B454B60-FE0B-CE42-8867-B225629102A8}" type="presParOf" srcId="{0080EF59-F53C-0A4F-B130-86CDEB575673}" destId="{0C5A60C7-330F-5B46-AB89-B60A4E7558A2}" srcOrd="3" destOrd="0" presId="urn:microsoft.com/office/officeart/2005/8/layout/hierarchy1"/>
    <dgm:cxn modelId="{1DC2FE30-0FCB-7242-BD8A-11634139F593}" type="presParOf" srcId="{0C5A60C7-330F-5B46-AB89-B60A4E7558A2}" destId="{7228C52B-D112-4D4D-B817-1A03EA87FEB9}" srcOrd="0" destOrd="0" presId="urn:microsoft.com/office/officeart/2005/8/layout/hierarchy1"/>
    <dgm:cxn modelId="{7837C79A-8289-6C42-8469-92392D5362A1}" type="presParOf" srcId="{7228C52B-D112-4D4D-B817-1A03EA87FEB9}" destId="{769C379D-4670-0845-B264-E1292A25D346}" srcOrd="0" destOrd="0" presId="urn:microsoft.com/office/officeart/2005/8/layout/hierarchy1"/>
    <dgm:cxn modelId="{E591ACAE-2610-1345-8898-F620928D5E74}" type="presParOf" srcId="{7228C52B-D112-4D4D-B817-1A03EA87FEB9}" destId="{F5E14009-B592-5F45-86FE-F0F4AD703847}" srcOrd="1" destOrd="0" presId="urn:microsoft.com/office/officeart/2005/8/layout/hierarchy1"/>
    <dgm:cxn modelId="{26F484D6-D68A-214F-A443-B8FB74A0BF5B}" type="presParOf" srcId="{0C5A60C7-330F-5B46-AB89-B60A4E7558A2}" destId="{3F9E9F14-41A0-BB47-B033-BF2638E4EC61}" srcOrd="1" destOrd="0" presId="urn:microsoft.com/office/officeart/2005/8/layout/hierarchy1"/>
    <dgm:cxn modelId="{A11B5128-27FE-5644-8840-17E0E7352E68}" type="presParOf" srcId="{0AD9D442-903A-524D-A946-1B380D48CBF8}" destId="{A3BDC22C-9592-0D4C-A78C-1CEEA151B774}" srcOrd="2" destOrd="0" presId="urn:microsoft.com/office/officeart/2005/8/layout/hierarchy1"/>
    <dgm:cxn modelId="{6C1EF0CA-8210-5644-A5D2-4AA039628A3D}" type="presParOf" srcId="{0AD9D442-903A-524D-A946-1B380D48CBF8}" destId="{6B4CDDD0-ABC5-0D49-A959-349978FD7559}" srcOrd="3" destOrd="0" presId="urn:microsoft.com/office/officeart/2005/8/layout/hierarchy1"/>
    <dgm:cxn modelId="{F6819DC5-FF19-1349-8714-1325BAD15FBF}" type="presParOf" srcId="{6B4CDDD0-ABC5-0D49-A959-349978FD7559}" destId="{39D24FE0-CB90-7A4A-B5B1-29CD1BFCDE92}" srcOrd="0" destOrd="0" presId="urn:microsoft.com/office/officeart/2005/8/layout/hierarchy1"/>
    <dgm:cxn modelId="{196E07EB-91EF-E347-9956-7403F1D4B58F}" type="presParOf" srcId="{39D24FE0-CB90-7A4A-B5B1-29CD1BFCDE92}" destId="{D52591C3-2AD8-D242-B8DE-C967B55E2170}" srcOrd="0" destOrd="0" presId="urn:microsoft.com/office/officeart/2005/8/layout/hierarchy1"/>
    <dgm:cxn modelId="{600C22C3-76E0-2847-A9A4-3F41F3C51F0F}" type="presParOf" srcId="{39D24FE0-CB90-7A4A-B5B1-29CD1BFCDE92}" destId="{5F2179F5-EA94-6445-A397-02C295C02426}" srcOrd="1" destOrd="0" presId="urn:microsoft.com/office/officeart/2005/8/layout/hierarchy1"/>
    <dgm:cxn modelId="{9C5ECBC7-5D54-CE48-AC7A-A2BE0C01DAB3}" type="presParOf" srcId="{6B4CDDD0-ABC5-0D49-A959-349978FD7559}" destId="{301BC221-5B0E-484F-9716-0F0559F88EA3}" srcOrd="1" destOrd="0" presId="urn:microsoft.com/office/officeart/2005/8/layout/hierarchy1"/>
    <dgm:cxn modelId="{BA4055C7-ADC7-7C4F-9CAD-78E95F7EBCBB}" type="presParOf" srcId="{301BC221-5B0E-484F-9716-0F0559F88EA3}" destId="{3078BCF6-3D25-EA46-9DBA-1914D8332125}" srcOrd="0" destOrd="0" presId="urn:microsoft.com/office/officeart/2005/8/layout/hierarchy1"/>
    <dgm:cxn modelId="{0D4BDEF8-DFA3-2B4A-81B1-119CDF7F3F04}" type="presParOf" srcId="{301BC221-5B0E-484F-9716-0F0559F88EA3}" destId="{2F9895E5-9FD9-304F-B6C8-F510C8B0FFC0}" srcOrd="1" destOrd="0" presId="urn:microsoft.com/office/officeart/2005/8/layout/hierarchy1"/>
    <dgm:cxn modelId="{06EDD86D-C679-5644-84A1-8E96B1328B4F}" type="presParOf" srcId="{2F9895E5-9FD9-304F-B6C8-F510C8B0FFC0}" destId="{9B20D9A5-1832-B24D-8F0D-E1C705EBD527}" srcOrd="0" destOrd="0" presId="urn:microsoft.com/office/officeart/2005/8/layout/hierarchy1"/>
    <dgm:cxn modelId="{E82E51D3-0FDA-B14E-973E-F97CCC21A281}" type="presParOf" srcId="{9B20D9A5-1832-B24D-8F0D-E1C705EBD527}" destId="{3BD3F823-806B-1845-8FAF-0DC75FD46A2C}" srcOrd="0" destOrd="0" presId="urn:microsoft.com/office/officeart/2005/8/layout/hierarchy1"/>
    <dgm:cxn modelId="{85DDD575-01D5-8943-902C-0C9DB1130D87}" type="presParOf" srcId="{9B20D9A5-1832-B24D-8F0D-E1C705EBD527}" destId="{B2D9A090-7CB8-A840-9034-6341D24922CF}" srcOrd="1" destOrd="0" presId="urn:microsoft.com/office/officeart/2005/8/layout/hierarchy1"/>
    <dgm:cxn modelId="{BA7C885A-5AFC-CE45-BAC2-D58BC2AF5757}" type="presParOf" srcId="{2F9895E5-9FD9-304F-B6C8-F510C8B0FFC0}" destId="{CCF6B3A3-1E8D-A343-BA08-F85DE9C9B2E5}" srcOrd="1" destOrd="0" presId="urn:microsoft.com/office/officeart/2005/8/layout/hierarchy1"/>
    <dgm:cxn modelId="{722A04DC-3AB0-284C-B91D-4ED702023D4E}" type="presParOf" srcId="{301BC221-5B0E-484F-9716-0F0559F88EA3}" destId="{2D4C364F-133F-D149-A589-46596C288F94}" srcOrd="2" destOrd="0" presId="urn:microsoft.com/office/officeart/2005/8/layout/hierarchy1"/>
    <dgm:cxn modelId="{931DF786-3C1C-DF4B-B984-2A11E20F5960}" type="presParOf" srcId="{301BC221-5B0E-484F-9716-0F0559F88EA3}" destId="{1E5D0D4D-BA2E-D44E-9FE3-E0BCFC3E93CE}" srcOrd="3" destOrd="0" presId="urn:microsoft.com/office/officeart/2005/8/layout/hierarchy1"/>
    <dgm:cxn modelId="{6EB7E635-5518-F34A-8B2E-6B83EB5D436F}" type="presParOf" srcId="{1E5D0D4D-BA2E-D44E-9FE3-E0BCFC3E93CE}" destId="{7564CE4C-FBF9-BF43-8DB3-96124E030FB7}" srcOrd="0" destOrd="0" presId="urn:microsoft.com/office/officeart/2005/8/layout/hierarchy1"/>
    <dgm:cxn modelId="{24830D7B-77F7-7B4F-BE2E-BDAB9360EEDF}" type="presParOf" srcId="{7564CE4C-FBF9-BF43-8DB3-96124E030FB7}" destId="{400D8C19-5278-0D41-938C-C7995F85DA3D}" srcOrd="0" destOrd="0" presId="urn:microsoft.com/office/officeart/2005/8/layout/hierarchy1"/>
    <dgm:cxn modelId="{B4BAF7CA-5E5A-F246-9FAA-277FAC99E928}" type="presParOf" srcId="{7564CE4C-FBF9-BF43-8DB3-96124E030FB7}" destId="{4AFE2D7E-5A4B-4944-A38B-E29B9386A7B7}" srcOrd="1" destOrd="0" presId="urn:microsoft.com/office/officeart/2005/8/layout/hierarchy1"/>
    <dgm:cxn modelId="{673AEA21-B126-7345-972E-D507726F98A9}" type="presParOf" srcId="{1E5D0D4D-BA2E-D44E-9FE3-E0BCFC3E93CE}" destId="{86503800-5709-F549-A9EA-36A9CA94EC0E}" srcOrd="1" destOrd="0" presId="urn:microsoft.com/office/officeart/2005/8/layout/hierarchy1"/>
    <dgm:cxn modelId="{74A7085F-76D3-024F-9A9B-D73D5EA34BAE}" type="presParOf" srcId="{86503800-5709-F549-A9EA-36A9CA94EC0E}" destId="{617AAA17-03E0-9F4B-9D55-BA3A95EED8D7}" srcOrd="0" destOrd="0" presId="urn:microsoft.com/office/officeart/2005/8/layout/hierarchy1"/>
    <dgm:cxn modelId="{1AD51820-8A20-3E4D-9FD1-0E43E55CDE61}" type="presParOf" srcId="{86503800-5709-F549-A9EA-36A9CA94EC0E}" destId="{C6BB15D1-6EAC-D34C-80C5-42C390C627A3}" srcOrd="1" destOrd="0" presId="urn:microsoft.com/office/officeart/2005/8/layout/hierarchy1"/>
    <dgm:cxn modelId="{27B2AD4C-25E8-1A45-B307-7E06F3F90C38}" type="presParOf" srcId="{C6BB15D1-6EAC-D34C-80C5-42C390C627A3}" destId="{3F8FA3C7-4B9C-7145-B0DC-42FC0BF1156C}" srcOrd="0" destOrd="0" presId="urn:microsoft.com/office/officeart/2005/8/layout/hierarchy1"/>
    <dgm:cxn modelId="{B08F922D-81B3-D44A-9FAE-59766305DA2B}" type="presParOf" srcId="{3F8FA3C7-4B9C-7145-B0DC-42FC0BF1156C}" destId="{91462A2B-DD66-B44E-8D93-641CC35634F7}" srcOrd="0" destOrd="0" presId="urn:microsoft.com/office/officeart/2005/8/layout/hierarchy1"/>
    <dgm:cxn modelId="{3594C028-DB2A-D347-81F4-158E73DFD6C2}" type="presParOf" srcId="{3F8FA3C7-4B9C-7145-B0DC-42FC0BF1156C}" destId="{7499CEC8-87A7-8F49-985F-1F9A662A5334}" srcOrd="1" destOrd="0" presId="urn:microsoft.com/office/officeart/2005/8/layout/hierarchy1"/>
    <dgm:cxn modelId="{93B9594F-8B5A-6944-88FA-CDEC4560919E}" type="presParOf" srcId="{C6BB15D1-6EAC-D34C-80C5-42C390C627A3}" destId="{E78EF817-522F-8C40-BBA2-BB172E6AD87D}" srcOrd="1" destOrd="0" presId="urn:microsoft.com/office/officeart/2005/8/layout/hierarchy1"/>
    <dgm:cxn modelId="{CA01411F-76B6-254E-9B77-B1255EBD031A}" type="presParOf" srcId="{86503800-5709-F549-A9EA-36A9CA94EC0E}" destId="{1ECBDE29-51A8-7D4F-AD97-F316DB423F7D}" srcOrd="2" destOrd="0" presId="urn:microsoft.com/office/officeart/2005/8/layout/hierarchy1"/>
    <dgm:cxn modelId="{6930512D-D520-2243-93E9-F8A50586C213}" type="presParOf" srcId="{86503800-5709-F549-A9EA-36A9CA94EC0E}" destId="{80C9430E-FF27-B04F-9418-24EF538151AE}" srcOrd="3" destOrd="0" presId="urn:microsoft.com/office/officeart/2005/8/layout/hierarchy1"/>
    <dgm:cxn modelId="{945ED80B-C9CA-B04A-A81A-98CE9D4309D0}" type="presParOf" srcId="{80C9430E-FF27-B04F-9418-24EF538151AE}" destId="{4927132A-882F-9640-BDBF-BA544AF55352}" srcOrd="0" destOrd="0" presId="urn:microsoft.com/office/officeart/2005/8/layout/hierarchy1"/>
    <dgm:cxn modelId="{0954DD4D-384F-5347-A2D3-63CDBAF7BBA9}" type="presParOf" srcId="{4927132A-882F-9640-BDBF-BA544AF55352}" destId="{1D0BE860-C67A-B04D-B516-0C44CA34A6AA}" srcOrd="0" destOrd="0" presId="urn:microsoft.com/office/officeart/2005/8/layout/hierarchy1"/>
    <dgm:cxn modelId="{AAA64A34-2DD5-9C4C-8D6F-E1CFFDF9F81D}" type="presParOf" srcId="{4927132A-882F-9640-BDBF-BA544AF55352}" destId="{F0FEF5A9-A570-D548-B11B-32B1A88EC494}" srcOrd="1" destOrd="0" presId="urn:microsoft.com/office/officeart/2005/8/layout/hierarchy1"/>
    <dgm:cxn modelId="{EE7A7F34-75FE-8143-A439-8B9065D1CFE2}" type="presParOf" srcId="{80C9430E-FF27-B04F-9418-24EF538151AE}" destId="{B8B345FE-4986-5348-B38E-968D84AC378F}" srcOrd="1" destOrd="0" presId="urn:microsoft.com/office/officeart/2005/8/layout/hierarchy1"/>
    <dgm:cxn modelId="{6E185893-9B3E-6544-B341-9B3D6C432415}" type="presParOf" srcId="{B8B345FE-4986-5348-B38E-968D84AC378F}" destId="{3F3AC89E-6C1A-0347-9194-A62DDAF29CC8}" srcOrd="0" destOrd="0" presId="urn:microsoft.com/office/officeart/2005/8/layout/hierarchy1"/>
    <dgm:cxn modelId="{BDFEE47C-E2BA-C44A-96A9-D78545F82CF6}" type="presParOf" srcId="{B8B345FE-4986-5348-B38E-968D84AC378F}" destId="{EC060CD4-DE7C-A14C-97FF-623F79CCD506}" srcOrd="1" destOrd="0" presId="urn:microsoft.com/office/officeart/2005/8/layout/hierarchy1"/>
    <dgm:cxn modelId="{685B466B-B465-0448-B8CE-9A5C12E2B7A7}" type="presParOf" srcId="{EC060CD4-DE7C-A14C-97FF-623F79CCD506}" destId="{50B96493-EC00-6D4A-BF72-CC1944C5C6B0}" srcOrd="0" destOrd="0" presId="urn:microsoft.com/office/officeart/2005/8/layout/hierarchy1"/>
    <dgm:cxn modelId="{D2483872-2638-BC4B-82F0-F2395068ADC4}" type="presParOf" srcId="{50B96493-EC00-6D4A-BF72-CC1944C5C6B0}" destId="{DCBD7C4B-C106-DB49-BF0E-EAE63D10D02F}" srcOrd="0" destOrd="0" presId="urn:microsoft.com/office/officeart/2005/8/layout/hierarchy1"/>
    <dgm:cxn modelId="{8E7BAC2A-03FC-A54A-82F9-6AC8623B9215}" type="presParOf" srcId="{50B96493-EC00-6D4A-BF72-CC1944C5C6B0}" destId="{C940DFCD-3FDD-BF42-AD66-D5FC08D5046B}" srcOrd="1" destOrd="0" presId="urn:microsoft.com/office/officeart/2005/8/layout/hierarchy1"/>
    <dgm:cxn modelId="{10B7DA3F-76CE-1B45-8EA8-998126C2C567}" type="presParOf" srcId="{EC060CD4-DE7C-A14C-97FF-623F79CCD506}" destId="{BFE61B53-40CC-BC49-A897-25D16C916A76}" srcOrd="1" destOrd="0" presId="urn:microsoft.com/office/officeart/2005/8/layout/hierarchy1"/>
    <dgm:cxn modelId="{97478A98-4AAB-B645-92E2-BD246EAC0D55}" type="presParOf" srcId="{B8B345FE-4986-5348-B38E-968D84AC378F}" destId="{569A4360-ED17-3144-A543-5944D6EDEB4E}" srcOrd="2" destOrd="0" presId="urn:microsoft.com/office/officeart/2005/8/layout/hierarchy1"/>
    <dgm:cxn modelId="{C540BE8E-0624-A241-846A-58A5994646B5}" type="presParOf" srcId="{B8B345FE-4986-5348-B38E-968D84AC378F}" destId="{FD1F7899-57BC-1941-93AB-1509715D1102}" srcOrd="3" destOrd="0" presId="urn:microsoft.com/office/officeart/2005/8/layout/hierarchy1"/>
    <dgm:cxn modelId="{D4B6156D-7330-F34F-B3AA-7B338981994E}" type="presParOf" srcId="{FD1F7899-57BC-1941-93AB-1509715D1102}" destId="{24FED57E-0E9F-A141-98AB-C3743FE8CA9C}" srcOrd="0" destOrd="0" presId="urn:microsoft.com/office/officeart/2005/8/layout/hierarchy1"/>
    <dgm:cxn modelId="{1D167387-A6B1-4644-843E-05C9CA54E998}" type="presParOf" srcId="{24FED57E-0E9F-A141-98AB-C3743FE8CA9C}" destId="{E4D53E65-0142-DF44-8B5D-AE4050846412}" srcOrd="0" destOrd="0" presId="urn:microsoft.com/office/officeart/2005/8/layout/hierarchy1"/>
    <dgm:cxn modelId="{0039372B-73A3-0A43-A392-80E48B5ED763}" type="presParOf" srcId="{24FED57E-0E9F-A141-98AB-C3743FE8CA9C}" destId="{0EEE4BA3-70AA-C749-96F2-3A133823CA8F}" srcOrd="1" destOrd="0" presId="urn:microsoft.com/office/officeart/2005/8/layout/hierarchy1"/>
    <dgm:cxn modelId="{FCEF91CC-E2CC-914B-BE62-AC1E9D5D7A16}" type="presParOf" srcId="{FD1F7899-57BC-1941-93AB-1509715D1102}" destId="{FF9A34FD-A528-3744-A7A1-67D6B1A6C02B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E09760D-5540-C845-8C7F-75E5548491A5}" type="doc">
      <dgm:prSet loTypeId="urn:microsoft.com/office/officeart/2005/8/layout/hierarchy1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924422B1-2C6B-054F-99C1-DD942848B976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87AE370F-6A8E-9B4F-AD4C-E274B97C323B}" type="parTrans" cxnId="{485BAF1B-5216-1046-8117-28582321FABF}">
      <dgm:prSet/>
      <dgm:spPr/>
      <dgm:t>
        <a:bodyPr/>
        <a:lstStyle/>
        <a:p>
          <a:endParaRPr lang="it-IT"/>
        </a:p>
      </dgm:t>
    </dgm:pt>
    <dgm:pt modelId="{4D178371-FFB3-D342-BF72-446FC5373A5B}" type="sibTrans" cxnId="{485BAF1B-5216-1046-8117-28582321FABF}">
      <dgm:prSet/>
      <dgm:spPr/>
      <dgm:t>
        <a:bodyPr/>
        <a:lstStyle/>
        <a:p>
          <a:endParaRPr lang="it-IT"/>
        </a:p>
      </dgm:t>
    </dgm:pt>
    <dgm:pt modelId="{1CE01F19-97E1-084A-B29F-75005FB31AFC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7CC99660-0126-3B49-9A55-480E9358B052}" type="parTrans" cxnId="{97FA1653-CD1E-7441-AACE-BAD96F520D6D}">
      <dgm:prSet/>
      <dgm:spPr/>
      <dgm:t>
        <a:bodyPr/>
        <a:lstStyle/>
        <a:p>
          <a:endParaRPr lang="it-IT"/>
        </a:p>
      </dgm:t>
    </dgm:pt>
    <dgm:pt modelId="{8EE4B848-B584-A34D-8FDE-64C20929C6D3}" type="sibTrans" cxnId="{97FA1653-CD1E-7441-AACE-BAD96F520D6D}">
      <dgm:prSet/>
      <dgm:spPr/>
      <dgm:t>
        <a:bodyPr/>
        <a:lstStyle/>
        <a:p>
          <a:endParaRPr lang="it-IT"/>
        </a:p>
      </dgm:t>
    </dgm:pt>
    <dgm:pt modelId="{D4FBB895-DAE7-EE48-93BC-CFFC237878E6}">
      <dgm:prSet phldrT="[Testo]"/>
      <dgm:spPr>
        <a:solidFill>
          <a:srgbClr val="FFFF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F6E3E429-E42E-8942-A4BC-147625833811}" type="parTrans" cxnId="{5CD657DE-813A-B649-AB06-7B1D78EA8E9A}">
      <dgm:prSet/>
      <dgm:spPr/>
      <dgm:t>
        <a:bodyPr/>
        <a:lstStyle/>
        <a:p>
          <a:endParaRPr lang="it-IT"/>
        </a:p>
      </dgm:t>
    </dgm:pt>
    <dgm:pt modelId="{3EB8368A-BD7B-2D4C-BCF4-41BF5713BDEC}" type="sibTrans" cxnId="{5CD657DE-813A-B649-AB06-7B1D78EA8E9A}">
      <dgm:prSet/>
      <dgm:spPr/>
      <dgm:t>
        <a:bodyPr/>
        <a:lstStyle/>
        <a:p>
          <a:endParaRPr lang="it-IT"/>
        </a:p>
      </dgm:t>
    </dgm:pt>
    <dgm:pt modelId="{07CAEC64-F61D-F14A-B4E5-88F7BDA97A56}">
      <dgm:prSet phldrT="[Testo]"/>
      <dgm:spPr>
        <a:solidFill>
          <a:srgbClr val="FF8219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FC6D00AB-EAE2-B543-B783-1B3A5348D426}" type="parTrans" cxnId="{D8C25CED-CC41-DF42-8849-F614FC199D57}">
      <dgm:prSet/>
      <dgm:spPr/>
      <dgm:t>
        <a:bodyPr/>
        <a:lstStyle/>
        <a:p>
          <a:endParaRPr lang="it-IT"/>
        </a:p>
      </dgm:t>
    </dgm:pt>
    <dgm:pt modelId="{C0C0A336-F1A4-D345-8845-02A8E8A1C43B}" type="sibTrans" cxnId="{D8C25CED-CC41-DF42-8849-F614FC199D57}">
      <dgm:prSet/>
      <dgm:spPr/>
      <dgm:t>
        <a:bodyPr/>
        <a:lstStyle/>
        <a:p>
          <a:endParaRPr lang="it-IT"/>
        </a:p>
      </dgm:t>
    </dgm:pt>
    <dgm:pt modelId="{B8333932-EE74-FD46-BB30-920BE139A5DD}">
      <dgm:prSet phldrT="[Testo]"/>
      <dgm:spPr/>
      <dgm:t>
        <a:bodyPr/>
        <a:lstStyle/>
        <a:p>
          <a:endParaRPr lang="it-IT" dirty="0"/>
        </a:p>
      </dgm:t>
    </dgm:pt>
    <dgm:pt modelId="{5626724F-6499-2A4B-AA5E-E1965A82BC0A}" type="parTrans" cxnId="{35ED5AAB-AF3C-ED4E-9A8D-1CE462C7FF26}">
      <dgm:prSet/>
      <dgm:spPr/>
      <dgm:t>
        <a:bodyPr/>
        <a:lstStyle/>
        <a:p>
          <a:endParaRPr lang="it-IT"/>
        </a:p>
      </dgm:t>
    </dgm:pt>
    <dgm:pt modelId="{645D00E4-8369-8347-8EFA-A53D5227D3B8}" type="sibTrans" cxnId="{35ED5AAB-AF3C-ED4E-9A8D-1CE462C7FF26}">
      <dgm:prSet/>
      <dgm:spPr/>
      <dgm:t>
        <a:bodyPr/>
        <a:lstStyle/>
        <a:p>
          <a:endParaRPr lang="it-IT"/>
        </a:p>
      </dgm:t>
    </dgm:pt>
    <dgm:pt modelId="{A7252BDE-9D16-3744-8835-170614588E5E}">
      <dgm:prSet phldrT="[Testo]"/>
      <dgm:spPr/>
      <dgm:t>
        <a:bodyPr/>
        <a:lstStyle/>
        <a:p>
          <a:endParaRPr lang="it-IT" dirty="0"/>
        </a:p>
      </dgm:t>
    </dgm:pt>
    <dgm:pt modelId="{03E9D97A-59CF-0E47-8FE0-9E38DCBCDCE3}" type="parTrans" cxnId="{84313EA2-DED4-484E-B355-5DE9867A4806}">
      <dgm:prSet/>
      <dgm:spPr/>
      <dgm:t>
        <a:bodyPr/>
        <a:lstStyle/>
        <a:p>
          <a:endParaRPr lang="it-IT"/>
        </a:p>
      </dgm:t>
    </dgm:pt>
    <dgm:pt modelId="{F1A1713E-46C2-F44D-8716-5398124134D6}" type="sibTrans" cxnId="{84313EA2-DED4-484E-B355-5DE9867A4806}">
      <dgm:prSet/>
      <dgm:spPr/>
      <dgm:t>
        <a:bodyPr/>
        <a:lstStyle/>
        <a:p>
          <a:endParaRPr lang="it-IT"/>
        </a:p>
      </dgm:t>
    </dgm:pt>
    <dgm:pt modelId="{6EA9621F-2EE6-6D42-9194-B8AAD3131C78}">
      <dgm:prSet phldrT="[Testo]"/>
      <dgm:spPr/>
      <dgm:t>
        <a:bodyPr/>
        <a:lstStyle/>
        <a:p>
          <a:endParaRPr lang="it-IT" dirty="0"/>
        </a:p>
      </dgm:t>
    </dgm:pt>
    <dgm:pt modelId="{F9F884EA-94A8-D04D-8DC8-15F7C0E4C43F}" type="parTrans" cxnId="{5F6346D6-8301-0F4F-9689-8540290F916B}">
      <dgm:prSet/>
      <dgm:spPr/>
      <dgm:t>
        <a:bodyPr/>
        <a:lstStyle/>
        <a:p>
          <a:endParaRPr lang="it-IT"/>
        </a:p>
      </dgm:t>
    </dgm:pt>
    <dgm:pt modelId="{936A78CB-82F5-CF4A-A85D-72B6F917D0C9}" type="sibTrans" cxnId="{5F6346D6-8301-0F4F-9689-8540290F916B}">
      <dgm:prSet/>
      <dgm:spPr/>
      <dgm:t>
        <a:bodyPr/>
        <a:lstStyle/>
        <a:p>
          <a:endParaRPr lang="it-IT"/>
        </a:p>
      </dgm:t>
    </dgm:pt>
    <dgm:pt modelId="{F6378306-6426-3349-9F60-A5B38B0745ED}">
      <dgm:prSet phldrT="[Testo]"/>
      <dgm:spPr/>
      <dgm:t>
        <a:bodyPr/>
        <a:lstStyle/>
        <a:p>
          <a:endParaRPr lang="it-IT" dirty="0"/>
        </a:p>
      </dgm:t>
    </dgm:pt>
    <dgm:pt modelId="{94A15882-3398-9B45-A402-FE7F3384B1D8}" type="parTrans" cxnId="{D36C3078-A3BB-394B-A622-9E61919E3C81}">
      <dgm:prSet/>
      <dgm:spPr/>
      <dgm:t>
        <a:bodyPr/>
        <a:lstStyle/>
        <a:p>
          <a:endParaRPr lang="it-IT"/>
        </a:p>
      </dgm:t>
    </dgm:pt>
    <dgm:pt modelId="{031578CD-CDAD-914E-A2CF-632E63F39504}" type="sibTrans" cxnId="{D36C3078-A3BB-394B-A622-9E61919E3C81}">
      <dgm:prSet/>
      <dgm:spPr/>
      <dgm:t>
        <a:bodyPr/>
        <a:lstStyle/>
        <a:p>
          <a:endParaRPr lang="it-IT"/>
        </a:p>
      </dgm:t>
    </dgm:pt>
    <dgm:pt modelId="{7158FBA0-06FA-D64E-865E-93CF7F8A7356}">
      <dgm:prSet phldrT="[Testo]"/>
      <dgm:spPr/>
      <dgm:t>
        <a:bodyPr/>
        <a:lstStyle/>
        <a:p>
          <a:endParaRPr lang="it-IT" dirty="0"/>
        </a:p>
      </dgm:t>
    </dgm:pt>
    <dgm:pt modelId="{77E3A09E-5F16-A345-B2BC-1E6F53CEDB80}" type="parTrans" cxnId="{FB111DAC-D4BA-7748-BCC0-24226F9582DD}">
      <dgm:prSet/>
      <dgm:spPr/>
      <dgm:t>
        <a:bodyPr/>
        <a:lstStyle/>
        <a:p>
          <a:endParaRPr lang="it-IT"/>
        </a:p>
      </dgm:t>
    </dgm:pt>
    <dgm:pt modelId="{722619AC-CEA7-6A4C-9198-133AF77C68F3}" type="sibTrans" cxnId="{FB111DAC-D4BA-7748-BCC0-24226F9582DD}">
      <dgm:prSet/>
      <dgm:spPr/>
      <dgm:t>
        <a:bodyPr/>
        <a:lstStyle/>
        <a:p>
          <a:endParaRPr lang="it-IT"/>
        </a:p>
      </dgm:t>
    </dgm:pt>
    <dgm:pt modelId="{06A40203-50A7-1A47-A66F-5E02F4C2C3AD}">
      <dgm:prSet phldrT="[Testo]"/>
      <dgm:spPr/>
      <dgm:t>
        <a:bodyPr/>
        <a:lstStyle/>
        <a:p>
          <a:endParaRPr lang="it-IT" dirty="0"/>
        </a:p>
      </dgm:t>
    </dgm:pt>
    <dgm:pt modelId="{D6FF6470-FFBA-B24F-BD35-B1271BCAE778}" type="parTrans" cxnId="{BE2EAB60-44FE-4B45-BA28-0DA6ECEF7125}">
      <dgm:prSet/>
      <dgm:spPr/>
      <dgm:t>
        <a:bodyPr/>
        <a:lstStyle/>
        <a:p>
          <a:endParaRPr lang="it-IT"/>
        </a:p>
      </dgm:t>
    </dgm:pt>
    <dgm:pt modelId="{0D10005B-6F6F-9340-AB46-F15A4000C917}" type="sibTrans" cxnId="{BE2EAB60-44FE-4B45-BA28-0DA6ECEF7125}">
      <dgm:prSet/>
      <dgm:spPr/>
      <dgm:t>
        <a:bodyPr/>
        <a:lstStyle/>
        <a:p>
          <a:endParaRPr lang="it-IT"/>
        </a:p>
      </dgm:t>
    </dgm:pt>
    <dgm:pt modelId="{9DCCF369-2924-8249-B490-46D71EF4A0A9}">
      <dgm:prSet phldrT="[Testo]"/>
      <dgm:spPr>
        <a:solidFill>
          <a:srgbClr val="CCFFCC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4982AD80-06C0-EB47-9D60-78AEDF07E38E}" type="parTrans" cxnId="{8286D39B-1946-7042-B1E9-44AF72A6AF10}">
      <dgm:prSet/>
      <dgm:spPr/>
      <dgm:t>
        <a:bodyPr/>
        <a:lstStyle/>
        <a:p>
          <a:endParaRPr lang="it-IT"/>
        </a:p>
      </dgm:t>
    </dgm:pt>
    <dgm:pt modelId="{5FF98440-0DC7-A249-9DF8-B2A7031A1406}" type="sibTrans" cxnId="{8286D39B-1946-7042-B1E9-44AF72A6AF10}">
      <dgm:prSet/>
      <dgm:spPr/>
      <dgm:t>
        <a:bodyPr/>
        <a:lstStyle/>
        <a:p>
          <a:endParaRPr lang="it-IT"/>
        </a:p>
      </dgm:t>
    </dgm:pt>
    <dgm:pt modelId="{1A2526CB-1B1B-C442-B53C-21D10CEB8D94}">
      <dgm:prSet phldrT="[Testo]"/>
      <dgm:spPr>
        <a:solidFill>
          <a:srgbClr val="CCFFCC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7C86BB4C-6A77-094E-AF71-1711CA6F92F7}" type="parTrans" cxnId="{7E70EC52-BB32-AC4C-8461-5B3C06DD9171}">
      <dgm:prSet/>
      <dgm:spPr/>
      <dgm:t>
        <a:bodyPr/>
        <a:lstStyle/>
        <a:p>
          <a:endParaRPr lang="it-IT"/>
        </a:p>
      </dgm:t>
    </dgm:pt>
    <dgm:pt modelId="{8C85F337-0223-E046-90E1-F633D40E3765}" type="sibTrans" cxnId="{7E70EC52-BB32-AC4C-8461-5B3C06DD9171}">
      <dgm:prSet/>
      <dgm:spPr/>
      <dgm:t>
        <a:bodyPr/>
        <a:lstStyle/>
        <a:p>
          <a:endParaRPr lang="it-IT"/>
        </a:p>
      </dgm:t>
    </dgm:pt>
    <dgm:pt modelId="{A25C4ACB-FCE4-BC47-BC6B-A71C25249472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186D59AE-FC5D-2B49-9568-F91FD0497ED9}" type="sibTrans" cxnId="{27DCAE5B-8215-6443-80E0-D540C872DE89}">
      <dgm:prSet/>
      <dgm:spPr/>
      <dgm:t>
        <a:bodyPr/>
        <a:lstStyle/>
        <a:p>
          <a:endParaRPr lang="it-IT"/>
        </a:p>
      </dgm:t>
    </dgm:pt>
    <dgm:pt modelId="{0B007A73-777E-D641-AA7F-48D176C6E1B6}" type="parTrans" cxnId="{27DCAE5B-8215-6443-80E0-D540C872DE89}">
      <dgm:prSet/>
      <dgm:spPr/>
      <dgm:t>
        <a:bodyPr/>
        <a:lstStyle/>
        <a:p>
          <a:endParaRPr lang="it-IT"/>
        </a:p>
      </dgm:t>
    </dgm:pt>
    <dgm:pt modelId="{5EB88AEB-DB08-9143-A970-EEE47F9B0897}" type="pres">
      <dgm:prSet presAssocID="{7E09760D-5540-C845-8C7F-75E5548491A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t-IT"/>
        </a:p>
      </dgm:t>
    </dgm:pt>
    <dgm:pt modelId="{A6CA5013-754A-F44D-802D-0DE115BEFDAD}" type="pres">
      <dgm:prSet presAssocID="{924422B1-2C6B-054F-99C1-DD942848B976}" presName="hierRoot1" presStyleCnt="0"/>
      <dgm:spPr/>
    </dgm:pt>
    <dgm:pt modelId="{DB222CE0-3863-BF40-9C1B-1FFEC9AF8A32}" type="pres">
      <dgm:prSet presAssocID="{924422B1-2C6B-054F-99C1-DD942848B976}" presName="composite" presStyleCnt="0"/>
      <dgm:spPr/>
    </dgm:pt>
    <dgm:pt modelId="{718C2219-A984-E746-A40E-23886821D41E}" type="pres">
      <dgm:prSet presAssocID="{924422B1-2C6B-054F-99C1-DD942848B976}" presName="background" presStyleLbl="node0" presStyleIdx="0" presStyleCnt="1"/>
      <dgm:spPr/>
    </dgm:pt>
    <dgm:pt modelId="{39C4812F-3598-214F-A8FB-2797FF6F1794}" type="pres">
      <dgm:prSet presAssocID="{924422B1-2C6B-054F-99C1-DD942848B976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AD9D442-903A-524D-A946-1B380D48CBF8}" type="pres">
      <dgm:prSet presAssocID="{924422B1-2C6B-054F-99C1-DD942848B976}" presName="hierChild2" presStyleCnt="0"/>
      <dgm:spPr/>
    </dgm:pt>
    <dgm:pt modelId="{1AE2FABE-8D56-5D43-A663-DEF620B6A300}" type="pres">
      <dgm:prSet presAssocID="{0B007A73-777E-D641-AA7F-48D176C6E1B6}" presName="Name10" presStyleLbl="parChTrans1D2" presStyleIdx="0" presStyleCnt="2"/>
      <dgm:spPr/>
      <dgm:t>
        <a:bodyPr/>
        <a:lstStyle/>
        <a:p>
          <a:endParaRPr lang="it-IT"/>
        </a:p>
      </dgm:t>
    </dgm:pt>
    <dgm:pt modelId="{3F825FBD-839C-EE49-B91A-2242D099CF1B}" type="pres">
      <dgm:prSet presAssocID="{A25C4ACB-FCE4-BC47-BC6B-A71C25249472}" presName="hierRoot2" presStyleCnt="0"/>
      <dgm:spPr/>
    </dgm:pt>
    <dgm:pt modelId="{7B89EF63-0D05-B642-B74B-3366A6BA5B27}" type="pres">
      <dgm:prSet presAssocID="{A25C4ACB-FCE4-BC47-BC6B-A71C25249472}" presName="composite2" presStyleCnt="0"/>
      <dgm:spPr/>
    </dgm:pt>
    <dgm:pt modelId="{48FD3A90-B7F4-E44C-A4C2-063704658490}" type="pres">
      <dgm:prSet presAssocID="{A25C4ACB-FCE4-BC47-BC6B-A71C25249472}" presName="background2" presStyleLbl="node2" presStyleIdx="0" presStyleCnt="2"/>
      <dgm:spPr/>
    </dgm:pt>
    <dgm:pt modelId="{00075A76-D4C6-574D-BAEB-DE6E98907A31}" type="pres">
      <dgm:prSet presAssocID="{A25C4ACB-FCE4-BC47-BC6B-A71C25249472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080EF59-F53C-0A4F-B130-86CDEB575673}" type="pres">
      <dgm:prSet presAssocID="{A25C4ACB-FCE4-BC47-BC6B-A71C25249472}" presName="hierChild3" presStyleCnt="0"/>
      <dgm:spPr/>
    </dgm:pt>
    <dgm:pt modelId="{319C9B44-DD84-C94D-B392-8A550F044134}" type="pres">
      <dgm:prSet presAssocID="{7CC99660-0126-3B49-9A55-480E9358B052}" presName="Name17" presStyleLbl="parChTrans1D3" presStyleIdx="0" presStyleCnt="4"/>
      <dgm:spPr/>
      <dgm:t>
        <a:bodyPr/>
        <a:lstStyle/>
        <a:p>
          <a:endParaRPr lang="it-IT"/>
        </a:p>
      </dgm:t>
    </dgm:pt>
    <dgm:pt modelId="{20312CD3-7483-984E-A9F2-74503EAB39EE}" type="pres">
      <dgm:prSet presAssocID="{1CE01F19-97E1-084A-B29F-75005FB31AFC}" presName="hierRoot3" presStyleCnt="0"/>
      <dgm:spPr/>
    </dgm:pt>
    <dgm:pt modelId="{AD95C645-09B0-424C-8987-52B1AACAD73D}" type="pres">
      <dgm:prSet presAssocID="{1CE01F19-97E1-084A-B29F-75005FB31AFC}" presName="composite3" presStyleCnt="0"/>
      <dgm:spPr/>
    </dgm:pt>
    <dgm:pt modelId="{1ED7C65E-1D3B-6345-B3CC-B2F5CCB9533D}" type="pres">
      <dgm:prSet presAssocID="{1CE01F19-97E1-084A-B29F-75005FB31AFC}" presName="background3" presStyleLbl="node3" presStyleIdx="0" presStyleCnt="4"/>
      <dgm:spPr/>
    </dgm:pt>
    <dgm:pt modelId="{47D30D24-E455-3549-A4CC-5E1FD484A4EA}" type="pres">
      <dgm:prSet presAssocID="{1CE01F19-97E1-084A-B29F-75005FB31AFC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8893E42-7886-E643-9B3B-5DDE43307BE0}" type="pres">
      <dgm:prSet presAssocID="{1CE01F19-97E1-084A-B29F-75005FB31AFC}" presName="hierChild4" presStyleCnt="0"/>
      <dgm:spPr/>
    </dgm:pt>
    <dgm:pt modelId="{2511ADF2-5D54-504D-995D-02149F0E8D5D}" type="pres">
      <dgm:prSet presAssocID="{4982AD80-06C0-EB47-9D60-78AEDF07E38E}" presName="Name23" presStyleLbl="parChTrans1D4" presStyleIdx="0" presStyleCnt="6"/>
      <dgm:spPr/>
      <dgm:t>
        <a:bodyPr/>
        <a:lstStyle/>
        <a:p>
          <a:endParaRPr lang="it-IT"/>
        </a:p>
      </dgm:t>
    </dgm:pt>
    <dgm:pt modelId="{8890CCC1-65D8-D248-A9B2-C9A6641F24AA}" type="pres">
      <dgm:prSet presAssocID="{9DCCF369-2924-8249-B490-46D71EF4A0A9}" presName="hierRoot4" presStyleCnt="0"/>
      <dgm:spPr/>
    </dgm:pt>
    <dgm:pt modelId="{B83ACE29-BDED-9D4F-875A-24D175DF9367}" type="pres">
      <dgm:prSet presAssocID="{9DCCF369-2924-8249-B490-46D71EF4A0A9}" presName="composite4" presStyleCnt="0"/>
      <dgm:spPr/>
    </dgm:pt>
    <dgm:pt modelId="{5A931F0C-EC0A-AA4B-878A-739A557124CF}" type="pres">
      <dgm:prSet presAssocID="{9DCCF369-2924-8249-B490-46D71EF4A0A9}" presName="background4" presStyleLbl="node4" presStyleIdx="0" presStyleCnt="6"/>
      <dgm:spPr/>
    </dgm:pt>
    <dgm:pt modelId="{3FB3025D-E928-9949-B8E0-8FD54688D26E}" type="pres">
      <dgm:prSet presAssocID="{9DCCF369-2924-8249-B490-46D71EF4A0A9}" presName="text4" presStyleLbl="fgAcc4" presStyleIdx="0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C107ABD-6927-404F-9CCD-0CC5DD9F6408}" type="pres">
      <dgm:prSet presAssocID="{9DCCF369-2924-8249-B490-46D71EF4A0A9}" presName="hierChild5" presStyleCnt="0"/>
      <dgm:spPr/>
    </dgm:pt>
    <dgm:pt modelId="{C7807359-D819-3743-8264-E768B451B89E}" type="pres">
      <dgm:prSet presAssocID="{7C86BB4C-6A77-094E-AF71-1711CA6F92F7}" presName="Name23" presStyleLbl="parChTrans1D4" presStyleIdx="1" presStyleCnt="6"/>
      <dgm:spPr/>
      <dgm:t>
        <a:bodyPr/>
        <a:lstStyle/>
        <a:p>
          <a:endParaRPr lang="it-IT"/>
        </a:p>
      </dgm:t>
    </dgm:pt>
    <dgm:pt modelId="{130FE8D5-1CA2-034D-BE7C-659ABD4542F5}" type="pres">
      <dgm:prSet presAssocID="{1A2526CB-1B1B-C442-B53C-21D10CEB8D94}" presName="hierRoot4" presStyleCnt="0"/>
      <dgm:spPr/>
    </dgm:pt>
    <dgm:pt modelId="{2E524C50-1572-E344-9AEC-B668F3678ED9}" type="pres">
      <dgm:prSet presAssocID="{1A2526CB-1B1B-C442-B53C-21D10CEB8D94}" presName="composite4" presStyleCnt="0"/>
      <dgm:spPr/>
    </dgm:pt>
    <dgm:pt modelId="{BC588244-F1F1-3343-9F40-77D35F97E7BA}" type="pres">
      <dgm:prSet presAssocID="{1A2526CB-1B1B-C442-B53C-21D10CEB8D94}" presName="background4" presStyleLbl="node4" presStyleIdx="1" presStyleCnt="6"/>
      <dgm:spPr/>
    </dgm:pt>
    <dgm:pt modelId="{4AF6A7D0-01B4-6E4F-9FBC-05165F129E07}" type="pres">
      <dgm:prSet presAssocID="{1A2526CB-1B1B-C442-B53C-21D10CEB8D94}" presName="text4" presStyleLbl="fgAcc4" presStyleIdx="1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D3ADFDD-573B-4A47-A293-DB4CBF84158C}" type="pres">
      <dgm:prSet presAssocID="{1A2526CB-1B1B-C442-B53C-21D10CEB8D94}" presName="hierChild5" presStyleCnt="0"/>
      <dgm:spPr/>
    </dgm:pt>
    <dgm:pt modelId="{1A5F8815-7942-8D4D-993C-5400046A818D}" type="pres">
      <dgm:prSet presAssocID="{F6E3E429-E42E-8942-A4BC-147625833811}" presName="Name17" presStyleLbl="parChTrans1D3" presStyleIdx="1" presStyleCnt="4"/>
      <dgm:spPr/>
      <dgm:t>
        <a:bodyPr/>
        <a:lstStyle/>
        <a:p>
          <a:endParaRPr lang="it-IT"/>
        </a:p>
      </dgm:t>
    </dgm:pt>
    <dgm:pt modelId="{0C5A60C7-330F-5B46-AB89-B60A4E7558A2}" type="pres">
      <dgm:prSet presAssocID="{D4FBB895-DAE7-EE48-93BC-CFFC237878E6}" presName="hierRoot3" presStyleCnt="0"/>
      <dgm:spPr/>
    </dgm:pt>
    <dgm:pt modelId="{7228C52B-D112-4D4D-B817-1A03EA87FEB9}" type="pres">
      <dgm:prSet presAssocID="{D4FBB895-DAE7-EE48-93BC-CFFC237878E6}" presName="composite3" presStyleCnt="0"/>
      <dgm:spPr/>
    </dgm:pt>
    <dgm:pt modelId="{769C379D-4670-0845-B264-E1292A25D346}" type="pres">
      <dgm:prSet presAssocID="{D4FBB895-DAE7-EE48-93BC-CFFC237878E6}" presName="background3" presStyleLbl="node3" presStyleIdx="1" presStyleCnt="4"/>
      <dgm:spPr/>
    </dgm:pt>
    <dgm:pt modelId="{F5E14009-B592-5F45-86FE-F0F4AD703847}" type="pres">
      <dgm:prSet presAssocID="{D4FBB895-DAE7-EE48-93BC-CFFC237878E6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F9E9F14-41A0-BB47-B033-BF2638E4EC61}" type="pres">
      <dgm:prSet presAssocID="{D4FBB895-DAE7-EE48-93BC-CFFC237878E6}" presName="hierChild4" presStyleCnt="0"/>
      <dgm:spPr/>
    </dgm:pt>
    <dgm:pt modelId="{A3BDC22C-9592-0D4C-A78C-1CEEA151B774}" type="pres">
      <dgm:prSet presAssocID="{FC6D00AB-EAE2-B543-B783-1B3A5348D426}" presName="Name10" presStyleLbl="parChTrans1D2" presStyleIdx="1" presStyleCnt="2"/>
      <dgm:spPr/>
      <dgm:t>
        <a:bodyPr/>
        <a:lstStyle/>
        <a:p>
          <a:endParaRPr lang="it-IT"/>
        </a:p>
      </dgm:t>
    </dgm:pt>
    <dgm:pt modelId="{6B4CDDD0-ABC5-0D49-A959-349978FD7559}" type="pres">
      <dgm:prSet presAssocID="{07CAEC64-F61D-F14A-B4E5-88F7BDA97A56}" presName="hierRoot2" presStyleCnt="0"/>
      <dgm:spPr/>
    </dgm:pt>
    <dgm:pt modelId="{39D24FE0-CB90-7A4A-B5B1-29CD1BFCDE92}" type="pres">
      <dgm:prSet presAssocID="{07CAEC64-F61D-F14A-B4E5-88F7BDA97A56}" presName="composite2" presStyleCnt="0"/>
      <dgm:spPr/>
    </dgm:pt>
    <dgm:pt modelId="{D52591C3-2AD8-D242-B8DE-C967B55E2170}" type="pres">
      <dgm:prSet presAssocID="{07CAEC64-F61D-F14A-B4E5-88F7BDA97A56}" presName="background2" presStyleLbl="node2" presStyleIdx="1" presStyleCnt="2"/>
      <dgm:spPr/>
    </dgm:pt>
    <dgm:pt modelId="{5F2179F5-EA94-6445-A397-02C295C02426}" type="pres">
      <dgm:prSet presAssocID="{07CAEC64-F61D-F14A-B4E5-88F7BDA97A56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01BC221-5B0E-484F-9716-0F0559F88EA3}" type="pres">
      <dgm:prSet presAssocID="{07CAEC64-F61D-F14A-B4E5-88F7BDA97A56}" presName="hierChild3" presStyleCnt="0"/>
      <dgm:spPr/>
    </dgm:pt>
    <dgm:pt modelId="{3078BCF6-3D25-EA46-9DBA-1914D8332125}" type="pres">
      <dgm:prSet presAssocID="{5626724F-6499-2A4B-AA5E-E1965A82BC0A}" presName="Name17" presStyleLbl="parChTrans1D3" presStyleIdx="2" presStyleCnt="4"/>
      <dgm:spPr/>
      <dgm:t>
        <a:bodyPr/>
        <a:lstStyle/>
        <a:p>
          <a:endParaRPr lang="it-IT"/>
        </a:p>
      </dgm:t>
    </dgm:pt>
    <dgm:pt modelId="{2F9895E5-9FD9-304F-B6C8-F510C8B0FFC0}" type="pres">
      <dgm:prSet presAssocID="{B8333932-EE74-FD46-BB30-920BE139A5DD}" presName="hierRoot3" presStyleCnt="0"/>
      <dgm:spPr/>
    </dgm:pt>
    <dgm:pt modelId="{9B20D9A5-1832-B24D-8F0D-E1C705EBD527}" type="pres">
      <dgm:prSet presAssocID="{B8333932-EE74-FD46-BB30-920BE139A5DD}" presName="composite3" presStyleCnt="0"/>
      <dgm:spPr/>
    </dgm:pt>
    <dgm:pt modelId="{3BD3F823-806B-1845-8FAF-0DC75FD46A2C}" type="pres">
      <dgm:prSet presAssocID="{B8333932-EE74-FD46-BB30-920BE139A5DD}" presName="background3" presStyleLbl="node3" presStyleIdx="2" presStyleCnt="4"/>
      <dgm:spPr/>
    </dgm:pt>
    <dgm:pt modelId="{B2D9A090-7CB8-A840-9034-6341D24922CF}" type="pres">
      <dgm:prSet presAssocID="{B8333932-EE74-FD46-BB30-920BE139A5DD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CF6B3A3-1E8D-A343-BA08-F85DE9C9B2E5}" type="pres">
      <dgm:prSet presAssocID="{B8333932-EE74-FD46-BB30-920BE139A5DD}" presName="hierChild4" presStyleCnt="0"/>
      <dgm:spPr/>
    </dgm:pt>
    <dgm:pt modelId="{2D4C364F-133F-D149-A589-46596C288F94}" type="pres">
      <dgm:prSet presAssocID="{03E9D97A-59CF-0E47-8FE0-9E38DCBCDCE3}" presName="Name17" presStyleLbl="parChTrans1D3" presStyleIdx="3" presStyleCnt="4"/>
      <dgm:spPr/>
      <dgm:t>
        <a:bodyPr/>
        <a:lstStyle/>
        <a:p>
          <a:endParaRPr lang="it-IT"/>
        </a:p>
      </dgm:t>
    </dgm:pt>
    <dgm:pt modelId="{1E5D0D4D-BA2E-D44E-9FE3-E0BCFC3E93CE}" type="pres">
      <dgm:prSet presAssocID="{A7252BDE-9D16-3744-8835-170614588E5E}" presName="hierRoot3" presStyleCnt="0"/>
      <dgm:spPr/>
    </dgm:pt>
    <dgm:pt modelId="{7564CE4C-FBF9-BF43-8DB3-96124E030FB7}" type="pres">
      <dgm:prSet presAssocID="{A7252BDE-9D16-3744-8835-170614588E5E}" presName="composite3" presStyleCnt="0"/>
      <dgm:spPr/>
    </dgm:pt>
    <dgm:pt modelId="{400D8C19-5278-0D41-938C-C7995F85DA3D}" type="pres">
      <dgm:prSet presAssocID="{A7252BDE-9D16-3744-8835-170614588E5E}" presName="background3" presStyleLbl="node3" presStyleIdx="3" presStyleCnt="4"/>
      <dgm:spPr/>
    </dgm:pt>
    <dgm:pt modelId="{4AFE2D7E-5A4B-4944-A38B-E29B9386A7B7}" type="pres">
      <dgm:prSet presAssocID="{A7252BDE-9D16-3744-8835-170614588E5E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86503800-5709-F549-A9EA-36A9CA94EC0E}" type="pres">
      <dgm:prSet presAssocID="{A7252BDE-9D16-3744-8835-170614588E5E}" presName="hierChild4" presStyleCnt="0"/>
      <dgm:spPr/>
    </dgm:pt>
    <dgm:pt modelId="{617AAA17-03E0-9F4B-9D55-BA3A95EED8D7}" type="pres">
      <dgm:prSet presAssocID="{F9F884EA-94A8-D04D-8DC8-15F7C0E4C43F}" presName="Name23" presStyleLbl="parChTrans1D4" presStyleIdx="2" presStyleCnt="6"/>
      <dgm:spPr/>
      <dgm:t>
        <a:bodyPr/>
        <a:lstStyle/>
        <a:p>
          <a:endParaRPr lang="it-IT"/>
        </a:p>
      </dgm:t>
    </dgm:pt>
    <dgm:pt modelId="{C6BB15D1-6EAC-D34C-80C5-42C390C627A3}" type="pres">
      <dgm:prSet presAssocID="{6EA9621F-2EE6-6D42-9194-B8AAD3131C78}" presName="hierRoot4" presStyleCnt="0"/>
      <dgm:spPr/>
    </dgm:pt>
    <dgm:pt modelId="{3F8FA3C7-4B9C-7145-B0DC-42FC0BF1156C}" type="pres">
      <dgm:prSet presAssocID="{6EA9621F-2EE6-6D42-9194-B8AAD3131C78}" presName="composite4" presStyleCnt="0"/>
      <dgm:spPr/>
    </dgm:pt>
    <dgm:pt modelId="{91462A2B-DD66-B44E-8D93-641CC35634F7}" type="pres">
      <dgm:prSet presAssocID="{6EA9621F-2EE6-6D42-9194-B8AAD3131C78}" presName="background4" presStyleLbl="node4" presStyleIdx="2" presStyleCnt="6"/>
      <dgm:spPr/>
    </dgm:pt>
    <dgm:pt modelId="{7499CEC8-87A7-8F49-985F-1F9A662A5334}" type="pres">
      <dgm:prSet presAssocID="{6EA9621F-2EE6-6D42-9194-B8AAD3131C78}" presName="text4" presStyleLbl="fgAcc4" presStyleIdx="2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E78EF817-522F-8C40-BBA2-BB172E6AD87D}" type="pres">
      <dgm:prSet presAssocID="{6EA9621F-2EE6-6D42-9194-B8AAD3131C78}" presName="hierChild5" presStyleCnt="0"/>
      <dgm:spPr/>
    </dgm:pt>
    <dgm:pt modelId="{1ECBDE29-51A8-7D4F-AD97-F316DB423F7D}" type="pres">
      <dgm:prSet presAssocID="{94A15882-3398-9B45-A402-FE7F3384B1D8}" presName="Name23" presStyleLbl="parChTrans1D4" presStyleIdx="3" presStyleCnt="6"/>
      <dgm:spPr/>
      <dgm:t>
        <a:bodyPr/>
        <a:lstStyle/>
        <a:p>
          <a:endParaRPr lang="it-IT"/>
        </a:p>
      </dgm:t>
    </dgm:pt>
    <dgm:pt modelId="{80C9430E-FF27-B04F-9418-24EF538151AE}" type="pres">
      <dgm:prSet presAssocID="{F6378306-6426-3349-9F60-A5B38B0745ED}" presName="hierRoot4" presStyleCnt="0"/>
      <dgm:spPr/>
    </dgm:pt>
    <dgm:pt modelId="{4927132A-882F-9640-BDBF-BA544AF55352}" type="pres">
      <dgm:prSet presAssocID="{F6378306-6426-3349-9F60-A5B38B0745ED}" presName="composite4" presStyleCnt="0"/>
      <dgm:spPr/>
    </dgm:pt>
    <dgm:pt modelId="{1D0BE860-C67A-B04D-B516-0C44CA34A6AA}" type="pres">
      <dgm:prSet presAssocID="{F6378306-6426-3349-9F60-A5B38B0745ED}" presName="background4" presStyleLbl="node4" presStyleIdx="3" presStyleCnt="6"/>
      <dgm:spPr/>
    </dgm:pt>
    <dgm:pt modelId="{F0FEF5A9-A570-D548-B11B-32B1A88EC494}" type="pres">
      <dgm:prSet presAssocID="{F6378306-6426-3349-9F60-A5B38B0745ED}" presName="text4" presStyleLbl="fgAcc4" presStyleIdx="3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8B345FE-4986-5348-B38E-968D84AC378F}" type="pres">
      <dgm:prSet presAssocID="{F6378306-6426-3349-9F60-A5B38B0745ED}" presName="hierChild5" presStyleCnt="0"/>
      <dgm:spPr/>
    </dgm:pt>
    <dgm:pt modelId="{3F3AC89E-6C1A-0347-9194-A62DDAF29CC8}" type="pres">
      <dgm:prSet presAssocID="{77E3A09E-5F16-A345-B2BC-1E6F53CEDB80}" presName="Name23" presStyleLbl="parChTrans1D4" presStyleIdx="4" presStyleCnt="6"/>
      <dgm:spPr/>
      <dgm:t>
        <a:bodyPr/>
        <a:lstStyle/>
        <a:p>
          <a:endParaRPr lang="it-IT"/>
        </a:p>
      </dgm:t>
    </dgm:pt>
    <dgm:pt modelId="{EC060CD4-DE7C-A14C-97FF-623F79CCD506}" type="pres">
      <dgm:prSet presAssocID="{7158FBA0-06FA-D64E-865E-93CF7F8A7356}" presName="hierRoot4" presStyleCnt="0"/>
      <dgm:spPr/>
    </dgm:pt>
    <dgm:pt modelId="{50B96493-EC00-6D4A-BF72-CC1944C5C6B0}" type="pres">
      <dgm:prSet presAssocID="{7158FBA0-06FA-D64E-865E-93CF7F8A7356}" presName="composite4" presStyleCnt="0"/>
      <dgm:spPr/>
    </dgm:pt>
    <dgm:pt modelId="{DCBD7C4B-C106-DB49-BF0E-EAE63D10D02F}" type="pres">
      <dgm:prSet presAssocID="{7158FBA0-06FA-D64E-865E-93CF7F8A7356}" presName="background4" presStyleLbl="node4" presStyleIdx="4" presStyleCnt="6"/>
      <dgm:spPr/>
    </dgm:pt>
    <dgm:pt modelId="{C940DFCD-3FDD-BF42-AD66-D5FC08D5046B}" type="pres">
      <dgm:prSet presAssocID="{7158FBA0-06FA-D64E-865E-93CF7F8A7356}" presName="text4" presStyleLbl="fgAcc4" presStyleIdx="4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FE61B53-40CC-BC49-A897-25D16C916A76}" type="pres">
      <dgm:prSet presAssocID="{7158FBA0-06FA-D64E-865E-93CF7F8A7356}" presName="hierChild5" presStyleCnt="0"/>
      <dgm:spPr/>
    </dgm:pt>
    <dgm:pt modelId="{569A4360-ED17-3144-A543-5944D6EDEB4E}" type="pres">
      <dgm:prSet presAssocID="{D6FF6470-FFBA-B24F-BD35-B1271BCAE778}" presName="Name23" presStyleLbl="parChTrans1D4" presStyleIdx="5" presStyleCnt="6"/>
      <dgm:spPr/>
      <dgm:t>
        <a:bodyPr/>
        <a:lstStyle/>
        <a:p>
          <a:endParaRPr lang="it-IT"/>
        </a:p>
      </dgm:t>
    </dgm:pt>
    <dgm:pt modelId="{FD1F7899-57BC-1941-93AB-1509715D1102}" type="pres">
      <dgm:prSet presAssocID="{06A40203-50A7-1A47-A66F-5E02F4C2C3AD}" presName="hierRoot4" presStyleCnt="0"/>
      <dgm:spPr/>
    </dgm:pt>
    <dgm:pt modelId="{24FED57E-0E9F-A141-98AB-C3743FE8CA9C}" type="pres">
      <dgm:prSet presAssocID="{06A40203-50A7-1A47-A66F-5E02F4C2C3AD}" presName="composite4" presStyleCnt="0"/>
      <dgm:spPr/>
    </dgm:pt>
    <dgm:pt modelId="{E4D53E65-0142-DF44-8B5D-AE4050846412}" type="pres">
      <dgm:prSet presAssocID="{06A40203-50A7-1A47-A66F-5E02F4C2C3AD}" presName="background4" presStyleLbl="node4" presStyleIdx="5" presStyleCnt="6"/>
      <dgm:spPr/>
    </dgm:pt>
    <dgm:pt modelId="{0EEE4BA3-70AA-C749-96F2-3A133823CA8F}" type="pres">
      <dgm:prSet presAssocID="{06A40203-50A7-1A47-A66F-5E02F4C2C3AD}" presName="text4" presStyleLbl="fgAcc4" presStyleIdx="5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FF9A34FD-A528-3744-A7A1-67D6B1A6C02B}" type="pres">
      <dgm:prSet presAssocID="{06A40203-50A7-1A47-A66F-5E02F4C2C3AD}" presName="hierChild5" presStyleCnt="0"/>
      <dgm:spPr/>
    </dgm:pt>
  </dgm:ptLst>
  <dgm:cxnLst>
    <dgm:cxn modelId="{BE2EAB60-44FE-4B45-BA28-0DA6ECEF7125}" srcId="{F6378306-6426-3349-9F60-A5B38B0745ED}" destId="{06A40203-50A7-1A47-A66F-5E02F4C2C3AD}" srcOrd="1" destOrd="0" parTransId="{D6FF6470-FFBA-B24F-BD35-B1271BCAE778}" sibTransId="{0D10005B-6F6F-9340-AB46-F15A4000C917}"/>
    <dgm:cxn modelId="{5CD657DE-813A-B649-AB06-7B1D78EA8E9A}" srcId="{A25C4ACB-FCE4-BC47-BC6B-A71C25249472}" destId="{D4FBB895-DAE7-EE48-93BC-CFFC237878E6}" srcOrd="1" destOrd="0" parTransId="{F6E3E429-E42E-8942-A4BC-147625833811}" sibTransId="{3EB8368A-BD7B-2D4C-BCF4-41BF5713BDEC}"/>
    <dgm:cxn modelId="{A299116C-586A-A04A-A57A-25C7527A89B4}" type="presOf" srcId="{94A15882-3398-9B45-A402-FE7F3384B1D8}" destId="{1ECBDE29-51A8-7D4F-AD97-F316DB423F7D}" srcOrd="0" destOrd="0" presId="urn:microsoft.com/office/officeart/2005/8/layout/hierarchy1"/>
    <dgm:cxn modelId="{AF34B3DB-394D-4447-B556-BAE802A9E3C4}" type="presOf" srcId="{06A40203-50A7-1A47-A66F-5E02F4C2C3AD}" destId="{0EEE4BA3-70AA-C749-96F2-3A133823CA8F}" srcOrd="0" destOrd="0" presId="urn:microsoft.com/office/officeart/2005/8/layout/hierarchy1"/>
    <dgm:cxn modelId="{AF1E859C-F244-124B-8063-A0756214C462}" type="presOf" srcId="{7CC99660-0126-3B49-9A55-480E9358B052}" destId="{319C9B44-DD84-C94D-B392-8A550F044134}" srcOrd="0" destOrd="0" presId="urn:microsoft.com/office/officeart/2005/8/layout/hierarchy1"/>
    <dgm:cxn modelId="{232F61C9-42E2-FD4F-965F-A67D978D3FE4}" type="presOf" srcId="{9DCCF369-2924-8249-B490-46D71EF4A0A9}" destId="{3FB3025D-E928-9949-B8E0-8FD54688D26E}" srcOrd="0" destOrd="0" presId="urn:microsoft.com/office/officeart/2005/8/layout/hierarchy1"/>
    <dgm:cxn modelId="{303F314D-364D-8340-A86C-8FE3D2DB7081}" type="presOf" srcId="{5626724F-6499-2A4B-AA5E-E1965A82BC0A}" destId="{3078BCF6-3D25-EA46-9DBA-1914D8332125}" srcOrd="0" destOrd="0" presId="urn:microsoft.com/office/officeart/2005/8/layout/hierarchy1"/>
    <dgm:cxn modelId="{4C25A001-AD8A-C04C-94AE-9EB258E0751E}" type="presOf" srcId="{F6378306-6426-3349-9F60-A5B38B0745ED}" destId="{F0FEF5A9-A570-D548-B11B-32B1A88EC494}" srcOrd="0" destOrd="0" presId="urn:microsoft.com/office/officeart/2005/8/layout/hierarchy1"/>
    <dgm:cxn modelId="{0F76F605-B334-994E-9F2C-057CD1931F80}" type="presOf" srcId="{924422B1-2C6B-054F-99C1-DD942848B976}" destId="{39C4812F-3598-214F-A8FB-2797FF6F1794}" srcOrd="0" destOrd="0" presId="urn:microsoft.com/office/officeart/2005/8/layout/hierarchy1"/>
    <dgm:cxn modelId="{124A324A-4915-9848-80A3-7CBDA380BEFB}" type="presOf" srcId="{7C86BB4C-6A77-094E-AF71-1711CA6F92F7}" destId="{C7807359-D819-3743-8264-E768B451B89E}" srcOrd="0" destOrd="0" presId="urn:microsoft.com/office/officeart/2005/8/layout/hierarchy1"/>
    <dgm:cxn modelId="{D8C25CED-CC41-DF42-8849-F614FC199D57}" srcId="{924422B1-2C6B-054F-99C1-DD942848B976}" destId="{07CAEC64-F61D-F14A-B4E5-88F7BDA97A56}" srcOrd="1" destOrd="0" parTransId="{FC6D00AB-EAE2-B543-B783-1B3A5348D426}" sibTransId="{C0C0A336-F1A4-D345-8845-02A8E8A1C43B}"/>
    <dgm:cxn modelId="{D8A2FD5F-C929-5E4B-99AE-BB4F62033F6F}" type="presOf" srcId="{D6FF6470-FFBA-B24F-BD35-B1271BCAE778}" destId="{569A4360-ED17-3144-A543-5944D6EDEB4E}" srcOrd="0" destOrd="0" presId="urn:microsoft.com/office/officeart/2005/8/layout/hierarchy1"/>
    <dgm:cxn modelId="{B5351537-72D9-C741-BB67-BD53BE419906}" type="presOf" srcId="{F9F884EA-94A8-D04D-8DC8-15F7C0E4C43F}" destId="{617AAA17-03E0-9F4B-9D55-BA3A95EED8D7}" srcOrd="0" destOrd="0" presId="urn:microsoft.com/office/officeart/2005/8/layout/hierarchy1"/>
    <dgm:cxn modelId="{8286D39B-1946-7042-B1E9-44AF72A6AF10}" srcId="{1CE01F19-97E1-084A-B29F-75005FB31AFC}" destId="{9DCCF369-2924-8249-B490-46D71EF4A0A9}" srcOrd="0" destOrd="0" parTransId="{4982AD80-06C0-EB47-9D60-78AEDF07E38E}" sibTransId="{5FF98440-0DC7-A249-9DF8-B2A7031A1406}"/>
    <dgm:cxn modelId="{C544ED93-4E03-EB4B-8AA1-9B44299EEB92}" type="presOf" srcId="{4982AD80-06C0-EB47-9D60-78AEDF07E38E}" destId="{2511ADF2-5D54-504D-995D-02149F0E8D5D}" srcOrd="0" destOrd="0" presId="urn:microsoft.com/office/officeart/2005/8/layout/hierarchy1"/>
    <dgm:cxn modelId="{32F33F20-E8B7-6C40-8E1C-8261ECFFD6A1}" type="presOf" srcId="{B8333932-EE74-FD46-BB30-920BE139A5DD}" destId="{B2D9A090-7CB8-A840-9034-6341D24922CF}" srcOrd="0" destOrd="0" presId="urn:microsoft.com/office/officeart/2005/8/layout/hierarchy1"/>
    <dgm:cxn modelId="{200C6D86-A3EB-FB4E-B5C4-45A4D4B1BF9A}" type="presOf" srcId="{1A2526CB-1B1B-C442-B53C-21D10CEB8D94}" destId="{4AF6A7D0-01B4-6E4F-9FBC-05165F129E07}" srcOrd="0" destOrd="0" presId="urn:microsoft.com/office/officeart/2005/8/layout/hierarchy1"/>
    <dgm:cxn modelId="{35ED5AAB-AF3C-ED4E-9A8D-1CE462C7FF26}" srcId="{07CAEC64-F61D-F14A-B4E5-88F7BDA97A56}" destId="{B8333932-EE74-FD46-BB30-920BE139A5DD}" srcOrd="0" destOrd="0" parTransId="{5626724F-6499-2A4B-AA5E-E1965A82BC0A}" sibTransId="{645D00E4-8369-8347-8EFA-A53D5227D3B8}"/>
    <dgm:cxn modelId="{86B276FD-8E01-CA40-B9C4-1CBE15822BF0}" type="presOf" srcId="{0B007A73-777E-D641-AA7F-48D176C6E1B6}" destId="{1AE2FABE-8D56-5D43-A663-DEF620B6A300}" srcOrd="0" destOrd="0" presId="urn:microsoft.com/office/officeart/2005/8/layout/hierarchy1"/>
    <dgm:cxn modelId="{5F6346D6-8301-0F4F-9689-8540290F916B}" srcId="{A7252BDE-9D16-3744-8835-170614588E5E}" destId="{6EA9621F-2EE6-6D42-9194-B8AAD3131C78}" srcOrd="0" destOrd="0" parTransId="{F9F884EA-94A8-D04D-8DC8-15F7C0E4C43F}" sibTransId="{936A78CB-82F5-CF4A-A85D-72B6F917D0C9}"/>
    <dgm:cxn modelId="{7EC4C5AD-98B5-4841-9CC2-FE302CB53AE6}" type="presOf" srcId="{03E9D97A-59CF-0E47-8FE0-9E38DCBCDCE3}" destId="{2D4C364F-133F-D149-A589-46596C288F94}" srcOrd="0" destOrd="0" presId="urn:microsoft.com/office/officeart/2005/8/layout/hierarchy1"/>
    <dgm:cxn modelId="{485BAF1B-5216-1046-8117-28582321FABF}" srcId="{7E09760D-5540-C845-8C7F-75E5548491A5}" destId="{924422B1-2C6B-054F-99C1-DD942848B976}" srcOrd="0" destOrd="0" parTransId="{87AE370F-6A8E-9B4F-AD4C-E274B97C323B}" sibTransId="{4D178371-FFB3-D342-BF72-446FC5373A5B}"/>
    <dgm:cxn modelId="{5E6B6081-82D2-214B-AABA-E40A2CD19FCC}" type="presOf" srcId="{7158FBA0-06FA-D64E-865E-93CF7F8A7356}" destId="{C940DFCD-3FDD-BF42-AD66-D5FC08D5046B}" srcOrd="0" destOrd="0" presId="urn:microsoft.com/office/officeart/2005/8/layout/hierarchy1"/>
    <dgm:cxn modelId="{6D59AABB-D466-5049-BAF8-A601A0E8DCB4}" type="presOf" srcId="{A7252BDE-9D16-3744-8835-170614588E5E}" destId="{4AFE2D7E-5A4B-4944-A38B-E29B9386A7B7}" srcOrd="0" destOrd="0" presId="urn:microsoft.com/office/officeart/2005/8/layout/hierarchy1"/>
    <dgm:cxn modelId="{84313EA2-DED4-484E-B355-5DE9867A4806}" srcId="{07CAEC64-F61D-F14A-B4E5-88F7BDA97A56}" destId="{A7252BDE-9D16-3744-8835-170614588E5E}" srcOrd="1" destOrd="0" parTransId="{03E9D97A-59CF-0E47-8FE0-9E38DCBCDCE3}" sibTransId="{F1A1713E-46C2-F44D-8716-5398124134D6}"/>
    <dgm:cxn modelId="{645673B3-9073-F544-8937-BA23518E0A4B}" type="presOf" srcId="{FC6D00AB-EAE2-B543-B783-1B3A5348D426}" destId="{A3BDC22C-9592-0D4C-A78C-1CEEA151B774}" srcOrd="0" destOrd="0" presId="urn:microsoft.com/office/officeart/2005/8/layout/hierarchy1"/>
    <dgm:cxn modelId="{4AC5A32D-0AC4-014C-A335-C30E4B3F19D5}" type="presOf" srcId="{A25C4ACB-FCE4-BC47-BC6B-A71C25249472}" destId="{00075A76-D4C6-574D-BAEB-DE6E98907A31}" srcOrd="0" destOrd="0" presId="urn:microsoft.com/office/officeart/2005/8/layout/hierarchy1"/>
    <dgm:cxn modelId="{D36C3078-A3BB-394B-A622-9E61919E3C81}" srcId="{A7252BDE-9D16-3744-8835-170614588E5E}" destId="{F6378306-6426-3349-9F60-A5B38B0745ED}" srcOrd="1" destOrd="0" parTransId="{94A15882-3398-9B45-A402-FE7F3384B1D8}" sibTransId="{031578CD-CDAD-914E-A2CF-632E63F39504}"/>
    <dgm:cxn modelId="{B802138C-06C6-AF4F-B75D-2D5D52565F2D}" type="presOf" srcId="{77E3A09E-5F16-A345-B2BC-1E6F53CEDB80}" destId="{3F3AC89E-6C1A-0347-9194-A62DDAF29CC8}" srcOrd="0" destOrd="0" presId="urn:microsoft.com/office/officeart/2005/8/layout/hierarchy1"/>
    <dgm:cxn modelId="{B578B53D-50A5-2D4C-BAAB-56FEA00D649A}" type="presOf" srcId="{F6E3E429-E42E-8942-A4BC-147625833811}" destId="{1A5F8815-7942-8D4D-993C-5400046A818D}" srcOrd="0" destOrd="0" presId="urn:microsoft.com/office/officeart/2005/8/layout/hierarchy1"/>
    <dgm:cxn modelId="{A2D43C1E-56D6-5E44-A0E7-6590079B2A5D}" type="presOf" srcId="{7E09760D-5540-C845-8C7F-75E5548491A5}" destId="{5EB88AEB-DB08-9143-A970-EEE47F9B0897}" srcOrd="0" destOrd="0" presId="urn:microsoft.com/office/officeart/2005/8/layout/hierarchy1"/>
    <dgm:cxn modelId="{FB111DAC-D4BA-7748-BCC0-24226F9582DD}" srcId="{F6378306-6426-3349-9F60-A5B38B0745ED}" destId="{7158FBA0-06FA-D64E-865E-93CF7F8A7356}" srcOrd="0" destOrd="0" parTransId="{77E3A09E-5F16-A345-B2BC-1E6F53CEDB80}" sibTransId="{722619AC-CEA7-6A4C-9198-133AF77C68F3}"/>
    <dgm:cxn modelId="{8F7E1E04-FAEC-274A-8EE6-C54BB954D3F1}" type="presOf" srcId="{1CE01F19-97E1-084A-B29F-75005FB31AFC}" destId="{47D30D24-E455-3549-A4CC-5E1FD484A4EA}" srcOrd="0" destOrd="0" presId="urn:microsoft.com/office/officeart/2005/8/layout/hierarchy1"/>
    <dgm:cxn modelId="{A4B8939F-6F24-FA43-82E7-9DDB8836F888}" type="presOf" srcId="{D4FBB895-DAE7-EE48-93BC-CFFC237878E6}" destId="{F5E14009-B592-5F45-86FE-F0F4AD703847}" srcOrd="0" destOrd="0" presId="urn:microsoft.com/office/officeart/2005/8/layout/hierarchy1"/>
    <dgm:cxn modelId="{27DCAE5B-8215-6443-80E0-D540C872DE89}" srcId="{924422B1-2C6B-054F-99C1-DD942848B976}" destId="{A25C4ACB-FCE4-BC47-BC6B-A71C25249472}" srcOrd="0" destOrd="0" parTransId="{0B007A73-777E-D641-AA7F-48D176C6E1B6}" sibTransId="{186D59AE-FC5D-2B49-9568-F91FD0497ED9}"/>
    <dgm:cxn modelId="{2413383F-5FFA-0942-B27F-E5AC9792A249}" type="presOf" srcId="{6EA9621F-2EE6-6D42-9194-B8AAD3131C78}" destId="{7499CEC8-87A7-8F49-985F-1F9A662A5334}" srcOrd="0" destOrd="0" presId="urn:microsoft.com/office/officeart/2005/8/layout/hierarchy1"/>
    <dgm:cxn modelId="{24027E51-F101-8C4A-9E27-3C21801C830F}" type="presOf" srcId="{07CAEC64-F61D-F14A-B4E5-88F7BDA97A56}" destId="{5F2179F5-EA94-6445-A397-02C295C02426}" srcOrd="0" destOrd="0" presId="urn:microsoft.com/office/officeart/2005/8/layout/hierarchy1"/>
    <dgm:cxn modelId="{7E70EC52-BB32-AC4C-8461-5B3C06DD9171}" srcId="{1CE01F19-97E1-084A-B29F-75005FB31AFC}" destId="{1A2526CB-1B1B-C442-B53C-21D10CEB8D94}" srcOrd="1" destOrd="0" parTransId="{7C86BB4C-6A77-094E-AF71-1711CA6F92F7}" sibTransId="{8C85F337-0223-E046-90E1-F633D40E3765}"/>
    <dgm:cxn modelId="{97FA1653-CD1E-7441-AACE-BAD96F520D6D}" srcId="{A25C4ACB-FCE4-BC47-BC6B-A71C25249472}" destId="{1CE01F19-97E1-084A-B29F-75005FB31AFC}" srcOrd="0" destOrd="0" parTransId="{7CC99660-0126-3B49-9A55-480E9358B052}" sibTransId="{8EE4B848-B584-A34D-8FDE-64C20929C6D3}"/>
    <dgm:cxn modelId="{E255313F-9E0A-3F42-8343-A4AF5C9B3F62}" type="presParOf" srcId="{5EB88AEB-DB08-9143-A970-EEE47F9B0897}" destId="{A6CA5013-754A-F44D-802D-0DE115BEFDAD}" srcOrd="0" destOrd="0" presId="urn:microsoft.com/office/officeart/2005/8/layout/hierarchy1"/>
    <dgm:cxn modelId="{A4F3B095-9F71-C04F-8B1B-9BC306F66272}" type="presParOf" srcId="{A6CA5013-754A-F44D-802D-0DE115BEFDAD}" destId="{DB222CE0-3863-BF40-9C1B-1FFEC9AF8A32}" srcOrd="0" destOrd="0" presId="urn:microsoft.com/office/officeart/2005/8/layout/hierarchy1"/>
    <dgm:cxn modelId="{59E65C27-14F1-AF4E-A139-2C42EC96E9F1}" type="presParOf" srcId="{DB222CE0-3863-BF40-9C1B-1FFEC9AF8A32}" destId="{718C2219-A984-E746-A40E-23886821D41E}" srcOrd="0" destOrd="0" presId="urn:microsoft.com/office/officeart/2005/8/layout/hierarchy1"/>
    <dgm:cxn modelId="{688E0E0B-8EBB-E245-B178-49CBB912FD9F}" type="presParOf" srcId="{DB222CE0-3863-BF40-9C1B-1FFEC9AF8A32}" destId="{39C4812F-3598-214F-A8FB-2797FF6F1794}" srcOrd="1" destOrd="0" presId="urn:microsoft.com/office/officeart/2005/8/layout/hierarchy1"/>
    <dgm:cxn modelId="{776C277A-C60B-AA4F-9B95-B712CBCE74E7}" type="presParOf" srcId="{A6CA5013-754A-F44D-802D-0DE115BEFDAD}" destId="{0AD9D442-903A-524D-A946-1B380D48CBF8}" srcOrd="1" destOrd="0" presId="urn:microsoft.com/office/officeart/2005/8/layout/hierarchy1"/>
    <dgm:cxn modelId="{C852BEEC-6993-2742-AFA0-80BC9B48244D}" type="presParOf" srcId="{0AD9D442-903A-524D-A946-1B380D48CBF8}" destId="{1AE2FABE-8D56-5D43-A663-DEF620B6A300}" srcOrd="0" destOrd="0" presId="urn:microsoft.com/office/officeart/2005/8/layout/hierarchy1"/>
    <dgm:cxn modelId="{F838F077-4087-B64C-85B1-9713BE0E0260}" type="presParOf" srcId="{0AD9D442-903A-524D-A946-1B380D48CBF8}" destId="{3F825FBD-839C-EE49-B91A-2242D099CF1B}" srcOrd="1" destOrd="0" presId="urn:microsoft.com/office/officeart/2005/8/layout/hierarchy1"/>
    <dgm:cxn modelId="{816E3CE3-3918-264D-84ED-FBEA554D534E}" type="presParOf" srcId="{3F825FBD-839C-EE49-B91A-2242D099CF1B}" destId="{7B89EF63-0D05-B642-B74B-3366A6BA5B27}" srcOrd="0" destOrd="0" presId="urn:microsoft.com/office/officeart/2005/8/layout/hierarchy1"/>
    <dgm:cxn modelId="{48A2F1C8-181A-DE4E-9B0A-CC66D7F336D6}" type="presParOf" srcId="{7B89EF63-0D05-B642-B74B-3366A6BA5B27}" destId="{48FD3A90-B7F4-E44C-A4C2-063704658490}" srcOrd="0" destOrd="0" presId="urn:microsoft.com/office/officeart/2005/8/layout/hierarchy1"/>
    <dgm:cxn modelId="{FFAF8863-A1C0-074F-94F3-685B6681EEEA}" type="presParOf" srcId="{7B89EF63-0D05-B642-B74B-3366A6BA5B27}" destId="{00075A76-D4C6-574D-BAEB-DE6E98907A31}" srcOrd="1" destOrd="0" presId="urn:microsoft.com/office/officeart/2005/8/layout/hierarchy1"/>
    <dgm:cxn modelId="{6990AC03-2BDE-AD45-9518-E8A99DF180B7}" type="presParOf" srcId="{3F825FBD-839C-EE49-B91A-2242D099CF1B}" destId="{0080EF59-F53C-0A4F-B130-86CDEB575673}" srcOrd="1" destOrd="0" presId="urn:microsoft.com/office/officeart/2005/8/layout/hierarchy1"/>
    <dgm:cxn modelId="{69078766-F5BE-A147-8FB2-9054CE8A7020}" type="presParOf" srcId="{0080EF59-F53C-0A4F-B130-86CDEB575673}" destId="{319C9B44-DD84-C94D-B392-8A550F044134}" srcOrd="0" destOrd="0" presId="urn:microsoft.com/office/officeart/2005/8/layout/hierarchy1"/>
    <dgm:cxn modelId="{48CED865-D520-D84D-80AC-72A81D8D4EAC}" type="presParOf" srcId="{0080EF59-F53C-0A4F-B130-86CDEB575673}" destId="{20312CD3-7483-984E-A9F2-74503EAB39EE}" srcOrd="1" destOrd="0" presId="urn:microsoft.com/office/officeart/2005/8/layout/hierarchy1"/>
    <dgm:cxn modelId="{F8171A06-A81F-0043-95F8-6F83CD2AD2D1}" type="presParOf" srcId="{20312CD3-7483-984E-A9F2-74503EAB39EE}" destId="{AD95C645-09B0-424C-8987-52B1AACAD73D}" srcOrd="0" destOrd="0" presId="urn:microsoft.com/office/officeart/2005/8/layout/hierarchy1"/>
    <dgm:cxn modelId="{651FC39D-D369-484D-A695-C9A4A0BD4768}" type="presParOf" srcId="{AD95C645-09B0-424C-8987-52B1AACAD73D}" destId="{1ED7C65E-1D3B-6345-B3CC-B2F5CCB9533D}" srcOrd="0" destOrd="0" presId="urn:microsoft.com/office/officeart/2005/8/layout/hierarchy1"/>
    <dgm:cxn modelId="{DCAF97AE-B0C8-6D4C-B037-45B024C7C087}" type="presParOf" srcId="{AD95C645-09B0-424C-8987-52B1AACAD73D}" destId="{47D30D24-E455-3549-A4CC-5E1FD484A4EA}" srcOrd="1" destOrd="0" presId="urn:microsoft.com/office/officeart/2005/8/layout/hierarchy1"/>
    <dgm:cxn modelId="{572AFDCB-8255-1C4E-A6F3-7841F53173FA}" type="presParOf" srcId="{20312CD3-7483-984E-A9F2-74503EAB39EE}" destId="{C8893E42-7886-E643-9B3B-5DDE43307BE0}" srcOrd="1" destOrd="0" presId="urn:microsoft.com/office/officeart/2005/8/layout/hierarchy1"/>
    <dgm:cxn modelId="{E958628B-344E-6B4D-B457-6E619B5BCE80}" type="presParOf" srcId="{C8893E42-7886-E643-9B3B-5DDE43307BE0}" destId="{2511ADF2-5D54-504D-995D-02149F0E8D5D}" srcOrd="0" destOrd="0" presId="urn:microsoft.com/office/officeart/2005/8/layout/hierarchy1"/>
    <dgm:cxn modelId="{8A0D6AC4-FB1F-2C44-9161-712F2E8C1713}" type="presParOf" srcId="{C8893E42-7886-E643-9B3B-5DDE43307BE0}" destId="{8890CCC1-65D8-D248-A9B2-C9A6641F24AA}" srcOrd="1" destOrd="0" presId="urn:microsoft.com/office/officeart/2005/8/layout/hierarchy1"/>
    <dgm:cxn modelId="{A60E685C-8A2D-7742-B18D-71A4DB38F988}" type="presParOf" srcId="{8890CCC1-65D8-D248-A9B2-C9A6641F24AA}" destId="{B83ACE29-BDED-9D4F-875A-24D175DF9367}" srcOrd="0" destOrd="0" presId="urn:microsoft.com/office/officeart/2005/8/layout/hierarchy1"/>
    <dgm:cxn modelId="{B838C102-3333-8A49-A9FF-B79E0BEF8B8A}" type="presParOf" srcId="{B83ACE29-BDED-9D4F-875A-24D175DF9367}" destId="{5A931F0C-EC0A-AA4B-878A-739A557124CF}" srcOrd="0" destOrd="0" presId="urn:microsoft.com/office/officeart/2005/8/layout/hierarchy1"/>
    <dgm:cxn modelId="{6D07E511-0531-9B43-981B-E435D9BD615F}" type="presParOf" srcId="{B83ACE29-BDED-9D4F-875A-24D175DF9367}" destId="{3FB3025D-E928-9949-B8E0-8FD54688D26E}" srcOrd="1" destOrd="0" presId="urn:microsoft.com/office/officeart/2005/8/layout/hierarchy1"/>
    <dgm:cxn modelId="{3A9B9EE7-3552-9D42-8D0D-78BE8C9520C7}" type="presParOf" srcId="{8890CCC1-65D8-D248-A9B2-C9A6641F24AA}" destId="{BC107ABD-6927-404F-9CCD-0CC5DD9F6408}" srcOrd="1" destOrd="0" presId="urn:microsoft.com/office/officeart/2005/8/layout/hierarchy1"/>
    <dgm:cxn modelId="{5A8C861A-E3B4-DC40-80E0-BDDAC00F83AB}" type="presParOf" srcId="{C8893E42-7886-E643-9B3B-5DDE43307BE0}" destId="{C7807359-D819-3743-8264-E768B451B89E}" srcOrd="2" destOrd="0" presId="urn:microsoft.com/office/officeart/2005/8/layout/hierarchy1"/>
    <dgm:cxn modelId="{6C089236-F490-9C4F-A0FD-56A4180442C1}" type="presParOf" srcId="{C8893E42-7886-E643-9B3B-5DDE43307BE0}" destId="{130FE8D5-1CA2-034D-BE7C-659ABD4542F5}" srcOrd="3" destOrd="0" presId="urn:microsoft.com/office/officeart/2005/8/layout/hierarchy1"/>
    <dgm:cxn modelId="{A5187FB8-62AA-BC4C-95AF-6F34B17E8D89}" type="presParOf" srcId="{130FE8D5-1CA2-034D-BE7C-659ABD4542F5}" destId="{2E524C50-1572-E344-9AEC-B668F3678ED9}" srcOrd="0" destOrd="0" presId="urn:microsoft.com/office/officeart/2005/8/layout/hierarchy1"/>
    <dgm:cxn modelId="{3C897A46-0271-4441-B637-67A1422E0315}" type="presParOf" srcId="{2E524C50-1572-E344-9AEC-B668F3678ED9}" destId="{BC588244-F1F1-3343-9F40-77D35F97E7BA}" srcOrd="0" destOrd="0" presId="urn:microsoft.com/office/officeart/2005/8/layout/hierarchy1"/>
    <dgm:cxn modelId="{59C785FF-7044-884D-89F0-F83FFBBD2B3B}" type="presParOf" srcId="{2E524C50-1572-E344-9AEC-B668F3678ED9}" destId="{4AF6A7D0-01B4-6E4F-9FBC-05165F129E07}" srcOrd="1" destOrd="0" presId="urn:microsoft.com/office/officeart/2005/8/layout/hierarchy1"/>
    <dgm:cxn modelId="{85650F9D-62A5-0945-A095-E802091DE8E1}" type="presParOf" srcId="{130FE8D5-1CA2-034D-BE7C-659ABD4542F5}" destId="{3D3ADFDD-573B-4A47-A293-DB4CBF84158C}" srcOrd="1" destOrd="0" presId="urn:microsoft.com/office/officeart/2005/8/layout/hierarchy1"/>
    <dgm:cxn modelId="{43551EF1-3CCB-794C-8D58-A1D2FFCE1DFF}" type="presParOf" srcId="{0080EF59-F53C-0A4F-B130-86CDEB575673}" destId="{1A5F8815-7942-8D4D-993C-5400046A818D}" srcOrd="2" destOrd="0" presId="urn:microsoft.com/office/officeart/2005/8/layout/hierarchy1"/>
    <dgm:cxn modelId="{68A3B43A-37BF-FF40-9FFE-0A48A3777BDD}" type="presParOf" srcId="{0080EF59-F53C-0A4F-B130-86CDEB575673}" destId="{0C5A60C7-330F-5B46-AB89-B60A4E7558A2}" srcOrd="3" destOrd="0" presId="urn:microsoft.com/office/officeart/2005/8/layout/hierarchy1"/>
    <dgm:cxn modelId="{C06B550E-14B8-5C44-99F7-CAC7AFFEB24C}" type="presParOf" srcId="{0C5A60C7-330F-5B46-AB89-B60A4E7558A2}" destId="{7228C52B-D112-4D4D-B817-1A03EA87FEB9}" srcOrd="0" destOrd="0" presId="urn:microsoft.com/office/officeart/2005/8/layout/hierarchy1"/>
    <dgm:cxn modelId="{CFB8FB1E-00CA-D243-B5EA-8A74D5517B82}" type="presParOf" srcId="{7228C52B-D112-4D4D-B817-1A03EA87FEB9}" destId="{769C379D-4670-0845-B264-E1292A25D346}" srcOrd="0" destOrd="0" presId="urn:microsoft.com/office/officeart/2005/8/layout/hierarchy1"/>
    <dgm:cxn modelId="{A1F17AA3-71DF-854C-9D38-5B74D4A23732}" type="presParOf" srcId="{7228C52B-D112-4D4D-B817-1A03EA87FEB9}" destId="{F5E14009-B592-5F45-86FE-F0F4AD703847}" srcOrd="1" destOrd="0" presId="urn:microsoft.com/office/officeart/2005/8/layout/hierarchy1"/>
    <dgm:cxn modelId="{DB9ADD63-4325-D446-9D8F-470BADE32293}" type="presParOf" srcId="{0C5A60C7-330F-5B46-AB89-B60A4E7558A2}" destId="{3F9E9F14-41A0-BB47-B033-BF2638E4EC61}" srcOrd="1" destOrd="0" presId="urn:microsoft.com/office/officeart/2005/8/layout/hierarchy1"/>
    <dgm:cxn modelId="{1FA9EBB6-94D2-3441-8F26-6919115A8C57}" type="presParOf" srcId="{0AD9D442-903A-524D-A946-1B380D48CBF8}" destId="{A3BDC22C-9592-0D4C-A78C-1CEEA151B774}" srcOrd="2" destOrd="0" presId="urn:microsoft.com/office/officeart/2005/8/layout/hierarchy1"/>
    <dgm:cxn modelId="{DD8012A7-793D-4147-BE2F-D2FFB94DD286}" type="presParOf" srcId="{0AD9D442-903A-524D-A946-1B380D48CBF8}" destId="{6B4CDDD0-ABC5-0D49-A959-349978FD7559}" srcOrd="3" destOrd="0" presId="urn:microsoft.com/office/officeart/2005/8/layout/hierarchy1"/>
    <dgm:cxn modelId="{DCD81B7C-6F0D-784E-928D-A868CC9B9118}" type="presParOf" srcId="{6B4CDDD0-ABC5-0D49-A959-349978FD7559}" destId="{39D24FE0-CB90-7A4A-B5B1-29CD1BFCDE92}" srcOrd="0" destOrd="0" presId="urn:microsoft.com/office/officeart/2005/8/layout/hierarchy1"/>
    <dgm:cxn modelId="{D16A5125-2544-EC4A-9A00-76A35D52A222}" type="presParOf" srcId="{39D24FE0-CB90-7A4A-B5B1-29CD1BFCDE92}" destId="{D52591C3-2AD8-D242-B8DE-C967B55E2170}" srcOrd="0" destOrd="0" presId="urn:microsoft.com/office/officeart/2005/8/layout/hierarchy1"/>
    <dgm:cxn modelId="{EDC1D804-582F-6F4E-A57A-720778C485E1}" type="presParOf" srcId="{39D24FE0-CB90-7A4A-B5B1-29CD1BFCDE92}" destId="{5F2179F5-EA94-6445-A397-02C295C02426}" srcOrd="1" destOrd="0" presId="urn:microsoft.com/office/officeart/2005/8/layout/hierarchy1"/>
    <dgm:cxn modelId="{7D4999BE-17D6-0E43-AA83-47895E4A410B}" type="presParOf" srcId="{6B4CDDD0-ABC5-0D49-A959-349978FD7559}" destId="{301BC221-5B0E-484F-9716-0F0559F88EA3}" srcOrd="1" destOrd="0" presId="urn:microsoft.com/office/officeart/2005/8/layout/hierarchy1"/>
    <dgm:cxn modelId="{9F1EA4B9-722F-4C43-AAAC-D9EA774A6444}" type="presParOf" srcId="{301BC221-5B0E-484F-9716-0F0559F88EA3}" destId="{3078BCF6-3D25-EA46-9DBA-1914D8332125}" srcOrd="0" destOrd="0" presId="urn:microsoft.com/office/officeart/2005/8/layout/hierarchy1"/>
    <dgm:cxn modelId="{66F4FFF8-E70B-0C42-99D5-F6A707B66611}" type="presParOf" srcId="{301BC221-5B0E-484F-9716-0F0559F88EA3}" destId="{2F9895E5-9FD9-304F-B6C8-F510C8B0FFC0}" srcOrd="1" destOrd="0" presId="urn:microsoft.com/office/officeart/2005/8/layout/hierarchy1"/>
    <dgm:cxn modelId="{A8EC0251-B3D4-8C44-AF8D-CDB3BCC9ADFE}" type="presParOf" srcId="{2F9895E5-9FD9-304F-B6C8-F510C8B0FFC0}" destId="{9B20D9A5-1832-B24D-8F0D-E1C705EBD527}" srcOrd="0" destOrd="0" presId="urn:microsoft.com/office/officeart/2005/8/layout/hierarchy1"/>
    <dgm:cxn modelId="{9AAF67F4-BE36-0548-89F1-6D0DA244F8BC}" type="presParOf" srcId="{9B20D9A5-1832-B24D-8F0D-E1C705EBD527}" destId="{3BD3F823-806B-1845-8FAF-0DC75FD46A2C}" srcOrd="0" destOrd="0" presId="urn:microsoft.com/office/officeart/2005/8/layout/hierarchy1"/>
    <dgm:cxn modelId="{C987C4F8-C8B6-2F41-BA8B-D377F682D2B3}" type="presParOf" srcId="{9B20D9A5-1832-B24D-8F0D-E1C705EBD527}" destId="{B2D9A090-7CB8-A840-9034-6341D24922CF}" srcOrd="1" destOrd="0" presId="urn:microsoft.com/office/officeart/2005/8/layout/hierarchy1"/>
    <dgm:cxn modelId="{B0066139-025F-1043-A42F-A907AB5536C9}" type="presParOf" srcId="{2F9895E5-9FD9-304F-B6C8-F510C8B0FFC0}" destId="{CCF6B3A3-1E8D-A343-BA08-F85DE9C9B2E5}" srcOrd="1" destOrd="0" presId="urn:microsoft.com/office/officeart/2005/8/layout/hierarchy1"/>
    <dgm:cxn modelId="{F95A2C72-4EEE-E14D-B470-5BB97411ADA4}" type="presParOf" srcId="{301BC221-5B0E-484F-9716-0F0559F88EA3}" destId="{2D4C364F-133F-D149-A589-46596C288F94}" srcOrd="2" destOrd="0" presId="urn:microsoft.com/office/officeart/2005/8/layout/hierarchy1"/>
    <dgm:cxn modelId="{B0DF7B82-60CD-6141-905A-D47386EFEBE9}" type="presParOf" srcId="{301BC221-5B0E-484F-9716-0F0559F88EA3}" destId="{1E5D0D4D-BA2E-D44E-9FE3-E0BCFC3E93CE}" srcOrd="3" destOrd="0" presId="urn:microsoft.com/office/officeart/2005/8/layout/hierarchy1"/>
    <dgm:cxn modelId="{EB44F36B-6214-6B40-ABCE-EAF905E2FCA8}" type="presParOf" srcId="{1E5D0D4D-BA2E-D44E-9FE3-E0BCFC3E93CE}" destId="{7564CE4C-FBF9-BF43-8DB3-96124E030FB7}" srcOrd="0" destOrd="0" presId="urn:microsoft.com/office/officeart/2005/8/layout/hierarchy1"/>
    <dgm:cxn modelId="{45BAF1FF-B0C7-3E42-A081-AF564E30DDC0}" type="presParOf" srcId="{7564CE4C-FBF9-BF43-8DB3-96124E030FB7}" destId="{400D8C19-5278-0D41-938C-C7995F85DA3D}" srcOrd="0" destOrd="0" presId="urn:microsoft.com/office/officeart/2005/8/layout/hierarchy1"/>
    <dgm:cxn modelId="{068C7A12-C57A-9742-97FB-84F4F5B05807}" type="presParOf" srcId="{7564CE4C-FBF9-BF43-8DB3-96124E030FB7}" destId="{4AFE2D7E-5A4B-4944-A38B-E29B9386A7B7}" srcOrd="1" destOrd="0" presId="urn:microsoft.com/office/officeart/2005/8/layout/hierarchy1"/>
    <dgm:cxn modelId="{085475AF-6B5E-E943-972C-3783C73D097A}" type="presParOf" srcId="{1E5D0D4D-BA2E-D44E-9FE3-E0BCFC3E93CE}" destId="{86503800-5709-F549-A9EA-36A9CA94EC0E}" srcOrd="1" destOrd="0" presId="urn:microsoft.com/office/officeart/2005/8/layout/hierarchy1"/>
    <dgm:cxn modelId="{5133F74D-F17A-CC4F-A68D-395CCE562FF2}" type="presParOf" srcId="{86503800-5709-F549-A9EA-36A9CA94EC0E}" destId="{617AAA17-03E0-9F4B-9D55-BA3A95EED8D7}" srcOrd="0" destOrd="0" presId="urn:microsoft.com/office/officeart/2005/8/layout/hierarchy1"/>
    <dgm:cxn modelId="{39EB5FB1-2AB7-0045-9125-A41CA58FFC0E}" type="presParOf" srcId="{86503800-5709-F549-A9EA-36A9CA94EC0E}" destId="{C6BB15D1-6EAC-D34C-80C5-42C390C627A3}" srcOrd="1" destOrd="0" presId="urn:microsoft.com/office/officeart/2005/8/layout/hierarchy1"/>
    <dgm:cxn modelId="{4287C70C-E7B9-AE48-A47D-51CA88A33132}" type="presParOf" srcId="{C6BB15D1-6EAC-D34C-80C5-42C390C627A3}" destId="{3F8FA3C7-4B9C-7145-B0DC-42FC0BF1156C}" srcOrd="0" destOrd="0" presId="urn:microsoft.com/office/officeart/2005/8/layout/hierarchy1"/>
    <dgm:cxn modelId="{69408964-6568-F742-9FE9-0D87C1C7AD09}" type="presParOf" srcId="{3F8FA3C7-4B9C-7145-B0DC-42FC0BF1156C}" destId="{91462A2B-DD66-B44E-8D93-641CC35634F7}" srcOrd="0" destOrd="0" presId="urn:microsoft.com/office/officeart/2005/8/layout/hierarchy1"/>
    <dgm:cxn modelId="{05DF2FDD-C204-7D4A-8910-CBB4229849F3}" type="presParOf" srcId="{3F8FA3C7-4B9C-7145-B0DC-42FC0BF1156C}" destId="{7499CEC8-87A7-8F49-985F-1F9A662A5334}" srcOrd="1" destOrd="0" presId="urn:microsoft.com/office/officeart/2005/8/layout/hierarchy1"/>
    <dgm:cxn modelId="{33A7258F-6820-F44E-BA18-39DC20EDAC38}" type="presParOf" srcId="{C6BB15D1-6EAC-D34C-80C5-42C390C627A3}" destId="{E78EF817-522F-8C40-BBA2-BB172E6AD87D}" srcOrd="1" destOrd="0" presId="urn:microsoft.com/office/officeart/2005/8/layout/hierarchy1"/>
    <dgm:cxn modelId="{D3547EBA-865C-F241-A15E-18487878FFD9}" type="presParOf" srcId="{86503800-5709-F549-A9EA-36A9CA94EC0E}" destId="{1ECBDE29-51A8-7D4F-AD97-F316DB423F7D}" srcOrd="2" destOrd="0" presId="urn:microsoft.com/office/officeart/2005/8/layout/hierarchy1"/>
    <dgm:cxn modelId="{2BECD91D-D972-1E4C-B27A-655E4D0266FC}" type="presParOf" srcId="{86503800-5709-F549-A9EA-36A9CA94EC0E}" destId="{80C9430E-FF27-B04F-9418-24EF538151AE}" srcOrd="3" destOrd="0" presId="urn:microsoft.com/office/officeart/2005/8/layout/hierarchy1"/>
    <dgm:cxn modelId="{69B09276-CB86-1E49-8D08-8CCF4D4DD84C}" type="presParOf" srcId="{80C9430E-FF27-B04F-9418-24EF538151AE}" destId="{4927132A-882F-9640-BDBF-BA544AF55352}" srcOrd="0" destOrd="0" presId="urn:microsoft.com/office/officeart/2005/8/layout/hierarchy1"/>
    <dgm:cxn modelId="{745024F7-6DD3-824A-800D-A3495DD02C9F}" type="presParOf" srcId="{4927132A-882F-9640-BDBF-BA544AF55352}" destId="{1D0BE860-C67A-B04D-B516-0C44CA34A6AA}" srcOrd="0" destOrd="0" presId="urn:microsoft.com/office/officeart/2005/8/layout/hierarchy1"/>
    <dgm:cxn modelId="{377213D9-FE20-664C-9A9F-6C1481A2BA77}" type="presParOf" srcId="{4927132A-882F-9640-BDBF-BA544AF55352}" destId="{F0FEF5A9-A570-D548-B11B-32B1A88EC494}" srcOrd="1" destOrd="0" presId="urn:microsoft.com/office/officeart/2005/8/layout/hierarchy1"/>
    <dgm:cxn modelId="{F6720CBF-C905-7440-AA16-F9A9E6E65CF4}" type="presParOf" srcId="{80C9430E-FF27-B04F-9418-24EF538151AE}" destId="{B8B345FE-4986-5348-B38E-968D84AC378F}" srcOrd="1" destOrd="0" presId="urn:microsoft.com/office/officeart/2005/8/layout/hierarchy1"/>
    <dgm:cxn modelId="{A6A4E8FB-882E-674B-91A5-B340E500A436}" type="presParOf" srcId="{B8B345FE-4986-5348-B38E-968D84AC378F}" destId="{3F3AC89E-6C1A-0347-9194-A62DDAF29CC8}" srcOrd="0" destOrd="0" presId="urn:microsoft.com/office/officeart/2005/8/layout/hierarchy1"/>
    <dgm:cxn modelId="{277189FE-E85B-E04F-9EE7-31654AA09797}" type="presParOf" srcId="{B8B345FE-4986-5348-B38E-968D84AC378F}" destId="{EC060CD4-DE7C-A14C-97FF-623F79CCD506}" srcOrd="1" destOrd="0" presId="urn:microsoft.com/office/officeart/2005/8/layout/hierarchy1"/>
    <dgm:cxn modelId="{155A2984-96D4-A140-B1FB-2D174A7657F5}" type="presParOf" srcId="{EC060CD4-DE7C-A14C-97FF-623F79CCD506}" destId="{50B96493-EC00-6D4A-BF72-CC1944C5C6B0}" srcOrd="0" destOrd="0" presId="urn:microsoft.com/office/officeart/2005/8/layout/hierarchy1"/>
    <dgm:cxn modelId="{BCAB1300-5BAD-5244-849B-A84FBF49A05E}" type="presParOf" srcId="{50B96493-EC00-6D4A-BF72-CC1944C5C6B0}" destId="{DCBD7C4B-C106-DB49-BF0E-EAE63D10D02F}" srcOrd="0" destOrd="0" presId="urn:microsoft.com/office/officeart/2005/8/layout/hierarchy1"/>
    <dgm:cxn modelId="{F73E0154-483F-184D-BAA4-7F8F32D1DDC4}" type="presParOf" srcId="{50B96493-EC00-6D4A-BF72-CC1944C5C6B0}" destId="{C940DFCD-3FDD-BF42-AD66-D5FC08D5046B}" srcOrd="1" destOrd="0" presId="urn:microsoft.com/office/officeart/2005/8/layout/hierarchy1"/>
    <dgm:cxn modelId="{DDBBD0B8-A350-9B4C-A7F9-799307B70E3D}" type="presParOf" srcId="{EC060CD4-DE7C-A14C-97FF-623F79CCD506}" destId="{BFE61B53-40CC-BC49-A897-25D16C916A76}" srcOrd="1" destOrd="0" presId="urn:microsoft.com/office/officeart/2005/8/layout/hierarchy1"/>
    <dgm:cxn modelId="{01F88EF2-4215-D843-B2F6-589FF1F6CE6A}" type="presParOf" srcId="{B8B345FE-4986-5348-B38E-968D84AC378F}" destId="{569A4360-ED17-3144-A543-5944D6EDEB4E}" srcOrd="2" destOrd="0" presId="urn:microsoft.com/office/officeart/2005/8/layout/hierarchy1"/>
    <dgm:cxn modelId="{BF1BF0F8-B30F-6943-8AE0-94348D761FCF}" type="presParOf" srcId="{B8B345FE-4986-5348-B38E-968D84AC378F}" destId="{FD1F7899-57BC-1941-93AB-1509715D1102}" srcOrd="3" destOrd="0" presId="urn:microsoft.com/office/officeart/2005/8/layout/hierarchy1"/>
    <dgm:cxn modelId="{8380AC2A-763F-7243-A4C6-6E08A17D1EFC}" type="presParOf" srcId="{FD1F7899-57BC-1941-93AB-1509715D1102}" destId="{24FED57E-0E9F-A141-98AB-C3743FE8CA9C}" srcOrd="0" destOrd="0" presId="urn:microsoft.com/office/officeart/2005/8/layout/hierarchy1"/>
    <dgm:cxn modelId="{D29388B2-757D-5347-A749-F3461FBF42B0}" type="presParOf" srcId="{24FED57E-0E9F-A141-98AB-C3743FE8CA9C}" destId="{E4D53E65-0142-DF44-8B5D-AE4050846412}" srcOrd="0" destOrd="0" presId="urn:microsoft.com/office/officeart/2005/8/layout/hierarchy1"/>
    <dgm:cxn modelId="{13767235-74A3-5E43-AC45-EFFA987DF599}" type="presParOf" srcId="{24FED57E-0E9F-A141-98AB-C3743FE8CA9C}" destId="{0EEE4BA3-70AA-C749-96F2-3A133823CA8F}" srcOrd="1" destOrd="0" presId="urn:microsoft.com/office/officeart/2005/8/layout/hierarchy1"/>
    <dgm:cxn modelId="{52AA80D1-C2AF-FE4A-8669-6EDD383F8234}" type="presParOf" srcId="{FD1F7899-57BC-1941-93AB-1509715D1102}" destId="{FF9A34FD-A528-3744-A7A1-67D6B1A6C02B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E09760D-5540-C845-8C7F-75E5548491A5}" type="doc">
      <dgm:prSet loTypeId="urn:microsoft.com/office/officeart/2005/8/layout/hierarchy1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924422B1-2C6B-054F-99C1-DD942848B976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87AE370F-6A8E-9B4F-AD4C-E274B97C323B}" type="parTrans" cxnId="{485BAF1B-5216-1046-8117-28582321FABF}">
      <dgm:prSet/>
      <dgm:spPr/>
      <dgm:t>
        <a:bodyPr/>
        <a:lstStyle/>
        <a:p>
          <a:endParaRPr lang="it-IT"/>
        </a:p>
      </dgm:t>
    </dgm:pt>
    <dgm:pt modelId="{4D178371-FFB3-D342-BF72-446FC5373A5B}" type="sibTrans" cxnId="{485BAF1B-5216-1046-8117-28582321FABF}">
      <dgm:prSet/>
      <dgm:spPr/>
      <dgm:t>
        <a:bodyPr/>
        <a:lstStyle/>
        <a:p>
          <a:endParaRPr lang="it-IT"/>
        </a:p>
      </dgm:t>
    </dgm:pt>
    <dgm:pt modelId="{1CE01F19-97E1-084A-B29F-75005FB31AFC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7CC99660-0126-3B49-9A55-480E9358B052}" type="parTrans" cxnId="{97FA1653-CD1E-7441-AACE-BAD96F520D6D}">
      <dgm:prSet/>
      <dgm:spPr/>
      <dgm:t>
        <a:bodyPr/>
        <a:lstStyle/>
        <a:p>
          <a:endParaRPr lang="it-IT"/>
        </a:p>
      </dgm:t>
    </dgm:pt>
    <dgm:pt modelId="{8EE4B848-B584-A34D-8FDE-64C20929C6D3}" type="sibTrans" cxnId="{97FA1653-CD1E-7441-AACE-BAD96F520D6D}">
      <dgm:prSet/>
      <dgm:spPr/>
      <dgm:t>
        <a:bodyPr/>
        <a:lstStyle/>
        <a:p>
          <a:endParaRPr lang="it-IT"/>
        </a:p>
      </dgm:t>
    </dgm:pt>
    <dgm:pt modelId="{D4FBB895-DAE7-EE48-93BC-CFFC237878E6}">
      <dgm:prSet phldrT="[Testo]"/>
      <dgm:spPr>
        <a:solidFill>
          <a:srgbClr val="FFFF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F6E3E429-E42E-8942-A4BC-147625833811}" type="parTrans" cxnId="{5CD657DE-813A-B649-AB06-7B1D78EA8E9A}">
      <dgm:prSet/>
      <dgm:spPr/>
      <dgm:t>
        <a:bodyPr/>
        <a:lstStyle/>
        <a:p>
          <a:endParaRPr lang="it-IT"/>
        </a:p>
      </dgm:t>
    </dgm:pt>
    <dgm:pt modelId="{3EB8368A-BD7B-2D4C-BCF4-41BF5713BDEC}" type="sibTrans" cxnId="{5CD657DE-813A-B649-AB06-7B1D78EA8E9A}">
      <dgm:prSet/>
      <dgm:spPr/>
      <dgm:t>
        <a:bodyPr/>
        <a:lstStyle/>
        <a:p>
          <a:endParaRPr lang="it-IT"/>
        </a:p>
      </dgm:t>
    </dgm:pt>
    <dgm:pt modelId="{07CAEC64-F61D-F14A-B4E5-88F7BDA97A56}">
      <dgm:prSet phldrT="[Testo]"/>
      <dgm:spPr>
        <a:solidFill>
          <a:srgbClr val="FF8219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FC6D00AB-EAE2-B543-B783-1B3A5348D426}" type="parTrans" cxnId="{D8C25CED-CC41-DF42-8849-F614FC199D57}">
      <dgm:prSet/>
      <dgm:spPr/>
      <dgm:t>
        <a:bodyPr/>
        <a:lstStyle/>
        <a:p>
          <a:endParaRPr lang="it-IT"/>
        </a:p>
      </dgm:t>
    </dgm:pt>
    <dgm:pt modelId="{C0C0A336-F1A4-D345-8845-02A8E8A1C43B}" type="sibTrans" cxnId="{D8C25CED-CC41-DF42-8849-F614FC199D57}">
      <dgm:prSet/>
      <dgm:spPr/>
      <dgm:t>
        <a:bodyPr/>
        <a:lstStyle/>
        <a:p>
          <a:endParaRPr lang="it-IT"/>
        </a:p>
      </dgm:t>
    </dgm:pt>
    <dgm:pt modelId="{B8333932-EE74-FD46-BB30-920BE139A5DD}">
      <dgm:prSet phldrT="[Testo]"/>
      <dgm:spPr>
        <a:solidFill>
          <a:srgbClr val="FFFF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5626724F-6499-2A4B-AA5E-E1965A82BC0A}" type="parTrans" cxnId="{35ED5AAB-AF3C-ED4E-9A8D-1CE462C7FF26}">
      <dgm:prSet/>
      <dgm:spPr/>
      <dgm:t>
        <a:bodyPr/>
        <a:lstStyle/>
        <a:p>
          <a:endParaRPr lang="it-IT"/>
        </a:p>
      </dgm:t>
    </dgm:pt>
    <dgm:pt modelId="{645D00E4-8369-8347-8EFA-A53D5227D3B8}" type="sibTrans" cxnId="{35ED5AAB-AF3C-ED4E-9A8D-1CE462C7FF26}">
      <dgm:prSet/>
      <dgm:spPr/>
      <dgm:t>
        <a:bodyPr/>
        <a:lstStyle/>
        <a:p>
          <a:endParaRPr lang="it-IT"/>
        </a:p>
      </dgm:t>
    </dgm:pt>
    <dgm:pt modelId="{A7252BDE-9D16-3744-8835-170614588E5E}">
      <dgm:prSet phldrT="[Testo]"/>
      <dgm:spPr/>
      <dgm:t>
        <a:bodyPr/>
        <a:lstStyle/>
        <a:p>
          <a:endParaRPr lang="it-IT" dirty="0"/>
        </a:p>
      </dgm:t>
    </dgm:pt>
    <dgm:pt modelId="{03E9D97A-59CF-0E47-8FE0-9E38DCBCDCE3}" type="parTrans" cxnId="{84313EA2-DED4-484E-B355-5DE9867A4806}">
      <dgm:prSet/>
      <dgm:spPr/>
      <dgm:t>
        <a:bodyPr/>
        <a:lstStyle/>
        <a:p>
          <a:endParaRPr lang="it-IT"/>
        </a:p>
      </dgm:t>
    </dgm:pt>
    <dgm:pt modelId="{F1A1713E-46C2-F44D-8716-5398124134D6}" type="sibTrans" cxnId="{84313EA2-DED4-484E-B355-5DE9867A4806}">
      <dgm:prSet/>
      <dgm:spPr/>
      <dgm:t>
        <a:bodyPr/>
        <a:lstStyle/>
        <a:p>
          <a:endParaRPr lang="it-IT"/>
        </a:p>
      </dgm:t>
    </dgm:pt>
    <dgm:pt modelId="{6EA9621F-2EE6-6D42-9194-B8AAD3131C78}">
      <dgm:prSet phldrT="[Testo]"/>
      <dgm:spPr/>
      <dgm:t>
        <a:bodyPr/>
        <a:lstStyle/>
        <a:p>
          <a:endParaRPr lang="it-IT" dirty="0"/>
        </a:p>
      </dgm:t>
    </dgm:pt>
    <dgm:pt modelId="{F9F884EA-94A8-D04D-8DC8-15F7C0E4C43F}" type="parTrans" cxnId="{5F6346D6-8301-0F4F-9689-8540290F916B}">
      <dgm:prSet/>
      <dgm:spPr/>
      <dgm:t>
        <a:bodyPr/>
        <a:lstStyle/>
        <a:p>
          <a:endParaRPr lang="it-IT"/>
        </a:p>
      </dgm:t>
    </dgm:pt>
    <dgm:pt modelId="{936A78CB-82F5-CF4A-A85D-72B6F917D0C9}" type="sibTrans" cxnId="{5F6346D6-8301-0F4F-9689-8540290F916B}">
      <dgm:prSet/>
      <dgm:spPr/>
      <dgm:t>
        <a:bodyPr/>
        <a:lstStyle/>
        <a:p>
          <a:endParaRPr lang="it-IT"/>
        </a:p>
      </dgm:t>
    </dgm:pt>
    <dgm:pt modelId="{F6378306-6426-3349-9F60-A5B38B0745ED}">
      <dgm:prSet phldrT="[Testo]"/>
      <dgm:spPr/>
      <dgm:t>
        <a:bodyPr/>
        <a:lstStyle/>
        <a:p>
          <a:endParaRPr lang="it-IT" dirty="0"/>
        </a:p>
      </dgm:t>
    </dgm:pt>
    <dgm:pt modelId="{94A15882-3398-9B45-A402-FE7F3384B1D8}" type="parTrans" cxnId="{D36C3078-A3BB-394B-A622-9E61919E3C81}">
      <dgm:prSet/>
      <dgm:spPr/>
      <dgm:t>
        <a:bodyPr/>
        <a:lstStyle/>
        <a:p>
          <a:endParaRPr lang="it-IT"/>
        </a:p>
      </dgm:t>
    </dgm:pt>
    <dgm:pt modelId="{031578CD-CDAD-914E-A2CF-632E63F39504}" type="sibTrans" cxnId="{D36C3078-A3BB-394B-A622-9E61919E3C81}">
      <dgm:prSet/>
      <dgm:spPr/>
      <dgm:t>
        <a:bodyPr/>
        <a:lstStyle/>
        <a:p>
          <a:endParaRPr lang="it-IT"/>
        </a:p>
      </dgm:t>
    </dgm:pt>
    <dgm:pt modelId="{7158FBA0-06FA-D64E-865E-93CF7F8A7356}">
      <dgm:prSet phldrT="[Testo]"/>
      <dgm:spPr/>
      <dgm:t>
        <a:bodyPr/>
        <a:lstStyle/>
        <a:p>
          <a:endParaRPr lang="it-IT" dirty="0"/>
        </a:p>
      </dgm:t>
    </dgm:pt>
    <dgm:pt modelId="{77E3A09E-5F16-A345-B2BC-1E6F53CEDB80}" type="parTrans" cxnId="{FB111DAC-D4BA-7748-BCC0-24226F9582DD}">
      <dgm:prSet/>
      <dgm:spPr/>
      <dgm:t>
        <a:bodyPr/>
        <a:lstStyle/>
        <a:p>
          <a:endParaRPr lang="it-IT"/>
        </a:p>
      </dgm:t>
    </dgm:pt>
    <dgm:pt modelId="{722619AC-CEA7-6A4C-9198-133AF77C68F3}" type="sibTrans" cxnId="{FB111DAC-D4BA-7748-BCC0-24226F9582DD}">
      <dgm:prSet/>
      <dgm:spPr/>
      <dgm:t>
        <a:bodyPr/>
        <a:lstStyle/>
        <a:p>
          <a:endParaRPr lang="it-IT"/>
        </a:p>
      </dgm:t>
    </dgm:pt>
    <dgm:pt modelId="{06A40203-50A7-1A47-A66F-5E02F4C2C3AD}">
      <dgm:prSet phldrT="[Testo]"/>
      <dgm:spPr/>
      <dgm:t>
        <a:bodyPr/>
        <a:lstStyle/>
        <a:p>
          <a:endParaRPr lang="it-IT" dirty="0"/>
        </a:p>
      </dgm:t>
    </dgm:pt>
    <dgm:pt modelId="{D6FF6470-FFBA-B24F-BD35-B1271BCAE778}" type="parTrans" cxnId="{BE2EAB60-44FE-4B45-BA28-0DA6ECEF7125}">
      <dgm:prSet/>
      <dgm:spPr/>
      <dgm:t>
        <a:bodyPr/>
        <a:lstStyle/>
        <a:p>
          <a:endParaRPr lang="it-IT"/>
        </a:p>
      </dgm:t>
    </dgm:pt>
    <dgm:pt modelId="{0D10005B-6F6F-9340-AB46-F15A4000C917}" type="sibTrans" cxnId="{BE2EAB60-44FE-4B45-BA28-0DA6ECEF7125}">
      <dgm:prSet/>
      <dgm:spPr/>
      <dgm:t>
        <a:bodyPr/>
        <a:lstStyle/>
        <a:p>
          <a:endParaRPr lang="it-IT"/>
        </a:p>
      </dgm:t>
    </dgm:pt>
    <dgm:pt modelId="{9DCCF369-2924-8249-B490-46D71EF4A0A9}">
      <dgm:prSet phldrT="[Testo]"/>
      <dgm:spPr>
        <a:solidFill>
          <a:srgbClr val="CCFFCC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4982AD80-06C0-EB47-9D60-78AEDF07E38E}" type="parTrans" cxnId="{8286D39B-1946-7042-B1E9-44AF72A6AF10}">
      <dgm:prSet/>
      <dgm:spPr/>
      <dgm:t>
        <a:bodyPr/>
        <a:lstStyle/>
        <a:p>
          <a:endParaRPr lang="it-IT"/>
        </a:p>
      </dgm:t>
    </dgm:pt>
    <dgm:pt modelId="{5FF98440-0DC7-A249-9DF8-B2A7031A1406}" type="sibTrans" cxnId="{8286D39B-1946-7042-B1E9-44AF72A6AF10}">
      <dgm:prSet/>
      <dgm:spPr/>
      <dgm:t>
        <a:bodyPr/>
        <a:lstStyle/>
        <a:p>
          <a:endParaRPr lang="it-IT"/>
        </a:p>
      </dgm:t>
    </dgm:pt>
    <dgm:pt modelId="{1A2526CB-1B1B-C442-B53C-21D10CEB8D94}">
      <dgm:prSet phldrT="[Testo]"/>
      <dgm:spPr>
        <a:solidFill>
          <a:srgbClr val="CCFFCC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7C86BB4C-6A77-094E-AF71-1711CA6F92F7}" type="parTrans" cxnId="{7E70EC52-BB32-AC4C-8461-5B3C06DD9171}">
      <dgm:prSet/>
      <dgm:spPr/>
      <dgm:t>
        <a:bodyPr/>
        <a:lstStyle/>
        <a:p>
          <a:endParaRPr lang="it-IT"/>
        </a:p>
      </dgm:t>
    </dgm:pt>
    <dgm:pt modelId="{8C85F337-0223-E046-90E1-F633D40E3765}" type="sibTrans" cxnId="{7E70EC52-BB32-AC4C-8461-5B3C06DD9171}">
      <dgm:prSet/>
      <dgm:spPr/>
      <dgm:t>
        <a:bodyPr/>
        <a:lstStyle/>
        <a:p>
          <a:endParaRPr lang="it-IT"/>
        </a:p>
      </dgm:t>
    </dgm:pt>
    <dgm:pt modelId="{A25C4ACB-FCE4-BC47-BC6B-A71C25249472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186D59AE-FC5D-2B49-9568-F91FD0497ED9}" type="sibTrans" cxnId="{27DCAE5B-8215-6443-80E0-D540C872DE89}">
      <dgm:prSet/>
      <dgm:spPr/>
      <dgm:t>
        <a:bodyPr/>
        <a:lstStyle/>
        <a:p>
          <a:endParaRPr lang="it-IT"/>
        </a:p>
      </dgm:t>
    </dgm:pt>
    <dgm:pt modelId="{0B007A73-777E-D641-AA7F-48D176C6E1B6}" type="parTrans" cxnId="{27DCAE5B-8215-6443-80E0-D540C872DE89}">
      <dgm:prSet/>
      <dgm:spPr/>
      <dgm:t>
        <a:bodyPr/>
        <a:lstStyle/>
        <a:p>
          <a:endParaRPr lang="it-IT"/>
        </a:p>
      </dgm:t>
    </dgm:pt>
    <dgm:pt modelId="{5EB88AEB-DB08-9143-A970-EEE47F9B0897}" type="pres">
      <dgm:prSet presAssocID="{7E09760D-5540-C845-8C7F-75E5548491A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t-IT"/>
        </a:p>
      </dgm:t>
    </dgm:pt>
    <dgm:pt modelId="{A6CA5013-754A-F44D-802D-0DE115BEFDAD}" type="pres">
      <dgm:prSet presAssocID="{924422B1-2C6B-054F-99C1-DD942848B976}" presName="hierRoot1" presStyleCnt="0"/>
      <dgm:spPr/>
    </dgm:pt>
    <dgm:pt modelId="{DB222CE0-3863-BF40-9C1B-1FFEC9AF8A32}" type="pres">
      <dgm:prSet presAssocID="{924422B1-2C6B-054F-99C1-DD942848B976}" presName="composite" presStyleCnt="0"/>
      <dgm:spPr/>
    </dgm:pt>
    <dgm:pt modelId="{718C2219-A984-E746-A40E-23886821D41E}" type="pres">
      <dgm:prSet presAssocID="{924422B1-2C6B-054F-99C1-DD942848B976}" presName="background" presStyleLbl="node0" presStyleIdx="0" presStyleCnt="1"/>
      <dgm:spPr/>
    </dgm:pt>
    <dgm:pt modelId="{39C4812F-3598-214F-A8FB-2797FF6F1794}" type="pres">
      <dgm:prSet presAssocID="{924422B1-2C6B-054F-99C1-DD942848B976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AD9D442-903A-524D-A946-1B380D48CBF8}" type="pres">
      <dgm:prSet presAssocID="{924422B1-2C6B-054F-99C1-DD942848B976}" presName="hierChild2" presStyleCnt="0"/>
      <dgm:spPr/>
    </dgm:pt>
    <dgm:pt modelId="{1AE2FABE-8D56-5D43-A663-DEF620B6A300}" type="pres">
      <dgm:prSet presAssocID="{0B007A73-777E-D641-AA7F-48D176C6E1B6}" presName="Name10" presStyleLbl="parChTrans1D2" presStyleIdx="0" presStyleCnt="2"/>
      <dgm:spPr/>
      <dgm:t>
        <a:bodyPr/>
        <a:lstStyle/>
        <a:p>
          <a:endParaRPr lang="it-IT"/>
        </a:p>
      </dgm:t>
    </dgm:pt>
    <dgm:pt modelId="{3F825FBD-839C-EE49-B91A-2242D099CF1B}" type="pres">
      <dgm:prSet presAssocID="{A25C4ACB-FCE4-BC47-BC6B-A71C25249472}" presName="hierRoot2" presStyleCnt="0"/>
      <dgm:spPr/>
    </dgm:pt>
    <dgm:pt modelId="{7B89EF63-0D05-B642-B74B-3366A6BA5B27}" type="pres">
      <dgm:prSet presAssocID="{A25C4ACB-FCE4-BC47-BC6B-A71C25249472}" presName="composite2" presStyleCnt="0"/>
      <dgm:spPr/>
    </dgm:pt>
    <dgm:pt modelId="{48FD3A90-B7F4-E44C-A4C2-063704658490}" type="pres">
      <dgm:prSet presAssocID="{A25C4ACB-FCE4-BC47-BC6B-A71C25249472}" presName="background2" presStyleLbl="node2" presStyleIdx="0" presStyleCnt="2"/>
      <dgm:spPr/>
    </dgm:pt>
    <dgm:pt modelId="{00075A76-D4C6-574D-BAEB-DE6E98907A31}" type="pres">
      <dgm:prSet presAssocID="{A25C4ACB-FCE4-BC47-BC6B-A71C25249472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080EF59-F53C-0A4F-B130-86CDEB575673}" type="pres">
      <dgm:prSet presAssocID="{A25C4ACB-FCE4-BC47-BC6B-A71C25249472}" presName="hierChild3" presStyleCnt="0"/>
      <dgm:spPr/>
    </dgm:pt>
    <dgm:pt modelId="{319C9B44-DD84-C94D-B392-8A550F044134}" type="pres">
      <dgm:prSet presAssocID="{7CC99660-0126-3B49-9A55-480E9358B052}" presName="Name17" presStyleLbl="parChTrans1D3" presStyleIdx="0" presStyleCnt="4"/>
      <dgm:spPr/>
      <dgm:t>
        <a:bodyPr/>
        <a:lstStyle/>
        <a:p>
          <a:endParaRPr lang="it-IT"/>
        </a:p>
      </dgm:t>
    </dgm:pt>
    <dgm:pt modelId="{20312CD3-7483-984E-A9F2-74503EAB39EE}" type="pres">
      <dgm:prSet presAssocID="{1CE01F19-97E1-084A-B29F-75005FB31AFC}" presName="hierRoot3" presStyleCnt="0"/>
      <dgm:spPr/>
    </dgm:pt>
    <dgm:pt modelId="{AD95C645-09B0-424C-8987-52B1AACAD73D}" type="pres">
      <dgm:prSet presAssocID="{1CE01F19-97E1-084A-B29F-75005FB31AFC}" presName="composite3" presStyleCnt="0"/>
      <dgm:spPr/>
    </dgm:pt>
    <dgm:pt modelId="{1ED7C65E-1D3B-6345-B3CC-B2F5CCB9533D}" type="pres">
      <dgm:prSet presAssocID="{1CE01F19-97E1-084A-B29F-75005FB31AFC}" presName="background3" presStyleLbl="node3" presStyleIdx="0" presStyleCnt="4"/>
      <dgm:spPr/>
    </dgm:pt>
    <dgm:pt modelId="{47D30D24-E455-3549-A4CC-5E1FD484A4EA}" type="pres">
      <dgm:prSet presAssocID="{1CE01F19-97E1-084A-B29F-75005FB31AFC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8893E42-7886-E643-9B3B-5DDE43307BE0}" type="pres">
      <dgm:prSet presAssocID="{1CE01F19-97E1-084A-B29F-75005FB31AFC}" presName="hierChild4" presStyleCnt="0"/>
      <dgm:spPr/>
    </dgm:pt>
    <dgm:pt modelId="{2511ADF2-5D54-504D-995D-02149F0E8D5D}" type="pres">
      <dgm:prSet presAssocID="{4982AD80-06C0-EB47-9D60-78AEDF07E38E}" presName="Name23" presStyleLbl="parChTrans1D4" presStyleIdx="0" presStyleCnt="6"/>
      <dgm:spPr/>
      <dgm:t>
        <a:bodyPr/>
        <a:lstStyle/>
        <a:p>
          <a:endParaRPr lang="it-IT"/>
        </a:p>
      </dgm:t>
    </dgm:pt>
    <dgm:pt modelId="{8890CCC1-65D8-D248-A9B2-C9A6641F24AA}" type="pres">
      <dgm:prSet presAssocID="{9DCCF369-2924-8249-B490-46D71EF4A0A9}" presName="hierRoot4" presStyleCnt="0"/>
      <dgm:spPr/>
    </dgm:pt>
    <dgm:pt modelId="{B83ACE29-BDED-9D4F-875A-24D175DF9367}" type="pres">
      <dgm:prSet presAssocID="{9DCCF369-2924-8249-B490-46D71EF4A0A9}" presName="composite4" presStyleCnt="0"/>
      <dgm:spPr/>
    </dgm:pt>
    <dgm:pt modelId="{5A931F0C-EC0A-AA4B-878A-739A557124CF}" type="pres">
      <dgm:prSet presAssocID="{9DCCF369-2924-8249-B490-46D71EF4A0A9}" presName="background4" presStyleLbl="node4" presStyleIdx="0" presStyleCnt="6"/>
      <dgm:spPr/>
    </dgm:pt>
    <dgm:pt modelId="{3FB3025D-E928-9949-B8E0-8FD54688D26E}" type="pres">
      <dgm:prSet presAssocID="{9DCCF369-2924-8249-B490-46D71EF4A0A9}" presName="text4" presStyleLbl="fgAcc4" presStyleIdx="0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C107ABD-6927-404F-9CCD-0CC5DD9F6408}" type="pres">
      <dgm:prSet presAssocID="{9DCCF369-2924-8249-B490-46D71EF4A0A9}" presName="hierChild5" presStyleCnt="0"/>
      <dgm:spPr/>
    </dgm:pt>
    <dgm:pt modelId="{C7807359-D819-3743-8264-E768B451B89E}" type="pres">
      <dgm:prSet presAssocID="{7C86BB4C-6A77-094E-AF71-1711CA6F92F7}" presName="Name23" presStyleLbl="parChTrans1D4" presStyleIdx="1" presStyleCnt="6"/>
      <dgm:spPr/>
      <dgm:t>
        <a:bodyPr/>
        <a:lstStyle/>
        <a:p>
          <a:endParaRPr lang="it-IT"/>
        </a:p>
      </dgm:t>
    </dgm:pt>
    <dgm:pt modelId="{130FE8D5-1CA2-034D-BE7C-659ABD4542F5}" type="pres">
      <dgm:prSet presAssocID="{1A2526CB-1B1B-C442-B53C-21D10CEB8D94}" presName="hierRoot4" presStyleCnt="0"/>
      <dgm:spPr/>
    </dgm:pt>
    <dgm:pt modelId="{2E524C50-1572-E344-9AEC-B668F3678ED9}" type="pres">
      <dgm:prSet presAssocID="{1A2526CB-1B1B-C442-B53C-21D10CEB8D94}" presName="composite4" presStyleCnt="0"/>
      <dgm:spPr/>
    </dgm:pt>
    <dgm:pt modelId="{BC588244-F1F1-3343-9F40-77D35F97E7BA}" type="pres">
      <dgm:prSet presAssocID="{1A2526CB-1B1B-C442-B53C-21D10CEB8D94}" presName="background4" presStyleLbl="node4" presStyleIdx="1" presStyleCnt="6"/>
      <dgm:spPr/>
    </dgm:pt>
    <dgm:pt modelId="{4AF6A7D0-01B4-6E4F-9FBC-05165F129E07}" type="pres">
      <dgm:prSet presAssocID="{1A2526CB-1B1B-C442-B53C-21D10CEB8D94}" presName="text4" presStyleLbl="fgAcc4" presStyleIdx="1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D3ADFDD-573B-4A47-A293-DB4CBF84158C}" type="pres">
      <dgm:prSet presAssocID="{1A2526CB-1B1B-C442-B53C-21D10CEB8D94}" presName="hierChild5" presStyleCnt="0"/>
      <dgm:spPr/>
    </dgm:pt>
    <dgm:pt modelId="{1A5F8815-7942-8D4D-993C-5400046A818D}" type="pres">
      <dgm:prSet presAssocID="{F6E3E429-E42E-8942-A4BC-147625833811}" presName="Name17" presStyleLbl="parChTrans1D3" presStyleIdx="1" presStyleCnt="4"/>
      <dgm:spPr/>
      <dgm:t>
        <a:bodyPr/>
        <a:lstStyle/>
        <a:p>
          <a:endParaRPr lang="it-IT"/>
        </a:p>
      </dgm:t>
    </dgm:pt>
    <dgm:pt modelId="{0C5A60C7-330F-5B46-AB89-B60A4E7558A2}" type="pres">
      <dgm:prSet presAssocID="{D4FBB895-DAE7-EE48-93BC-CFFC237878E6}" presName="hierRoot3" presStyleCnt="0"/>
      <dgm:spPr/>
    </dgm:pt>
    <dgm:pt modelId="{7228C52B-D112-4D4D-B817-1A03EA87FEB9}" type="pres">
      <dgm:prSet presAssocID="{D4FBB895-DAE7-EE48-93BC-CFFC237878E6}" presName="composite3" presStyleCnt="0"/>
      <dgm:spPr/>
    </dgm:pt>
    <dgm:pt modelId="{769C379D-4670-0845-B264-E1292A25D346}" type="pres">
      <dgm:prSet presAssocID="{D4FBB895-DAE7-EE48-93BC-CFFC237878E6}" presName="background3" presStyleLbl="node3" presStyleIdx="1" presStyleCnt="4"/>
      <dgm:spPr/>
    </dgm:pt>
    <dgm:pt modelId="{F5E14009-B592-5F45-86FE-F0F4AD703847}" type="pres">
      <dgm:prSet presAssocID="{D4FBB895-DAE7-EE48-93BC-CFFC237878E6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F9E9F14-41A0-BB47-B033-BF2638E4EC61}" type="pres">
      <dgm:prSet presAssocID="{D4FBB895-DAE7-EE48-93BC-CFFC237878E6}" presName="hierChild4" presStyleCnt="0"/>
      <dgm:spPr/>
    </dgm:pt>
    <dgm:pt modelId="{A3BDC22C-9592-0D4C-A78C-1CEEA151B774}" type="pres">
      <dgm:prSet presAssocID="{FC6D00AB-EAE2-B543-B783-1B3A5348D426}" presName="Name10" presStyleLbl="parChTrans1D2" presStyleIdx="1" presStyleCnt="2"/>
      <dgm:spPr/>
      <dgm:t>
        <a:bodyPr/>
        <a:lstStyle/>
        <a:p>
          <a:endParaRPr lang="it-IT"/>
        </a:p>
      </dgm:t>
    </dgm:pt>
    <dgm:pt modelId="{6B4CDDD0-ABC5-0D49-A959-349978FD7559}" type="pres">
      <dgm:prSet presAssocID="{07CAEC64-F61D-F14A-B4E5-88F7BDA97A56}" presName="hierRoot2" presStyleCnt="0"/>
      <dgm:spPr/>
    </dgm:pt>
    <dgm:pt modelId="{39D24FE0-CB90-7A4A-B5B1-29CD1BFCDE92}" type="pres">
      <dgm:prSet presAssocID="{07CAEC64-F61D-F14A-B4E5-88F7BDA97A56}" presName="composite2" presStyleCnt="0"/>
      <dgm:spPr/>
    </dgm:pt>
    <dgm:pt modelId="{D52591C3-2AD8-D242-B8DE-C967B55E2170}" type="pres">
      <dgm:prSet presAssocID="{07CAEC64-F61D-F14A-B4E5-88F7BDA97A56}" presName="background2" presStyleLbl="node2" presStyleIdx="1" presStyleCnt="2"/>
      <dgm:spPr/>
    </dgm:pt>
    <dgm:pt modelId="{5F2179F5-EA94-6445-A397-02C295C02426}" type="pres">
      <dgm:prSet presAssocID="{07CAEC64-F61D-F14A-B4E5-88F7BDA97A56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01BC221-5B0E-484F-9716-0F0559F88EA3}" type="pres">
      <dgm:prSet presAssocID="{07CAEC64-F61D-F14A-B4E5-88F7BDA97A56}" presName="hierChild3" presStyleCnt="0"/>
      <dgm:spPr/>
    </dgm:pt>
    <dgm:pt modelId="{3078BCF6-3D25-EA46-9DBA-1914D8332125}" type="pres">
      <dgm:prSet presAssocID="{5626724F-6499-2A4B-AA5E-E1965A82BC0A}" presName="Name17" presStyleLbl="parChTrans1D3" presStyleIdx="2" presStyleCnt="4"/>
      <dgm:spPr/>
      <dgm:t>
        <a:bodyPr/>
        <a:lstStyle/>
        <a:p>
          <a:endParaRPr lang="it-IT"/>
        </a:p>
      </dgm:t>
    </dgm:pt>
    <dgm:pt modelId="{2F9895E5-9FD9-304F-B6C8-F510C8B0FFC0}" type="pres">
      <dgm:prSet presAssocID="{B8333932-EE74-FD46-BB30-920BE139A5DD}" presName="hierRoot3" presStyleCnt="0"/>
      <dgm:spPr/>
    </dgm:pt>
    <dgm:pt modelId="{9B20D9A5-1832-B24D-8F0D-E1C705EBD527}" type="pres">
      <dgm:prSet presAssocID="{B8333932-EE74-FD46-BB30-920BE139A5DD}" presName="composite3" presStyleCnt="0"/>
      <dgm:spPr/>
    </dgm:pt>
    <dgm:pt modelId="{3BD3F823-806B-1845-8FAF-0DC75FD46A2C}" type="pres">
      <dgm:prSet presAssocID="{B8333932-EE74-FD46-BB30-920BE139A5DD}" presName="background3" presStyleLbl="node3" presStyleIdx="2" presStyleCnt="4"/>
      <dgm:spPr/>
    </dgm:pt>
    <dgm:pt modelId="{B2D9A090-7CB8-A840-9034-6341D24922CF}" type="pres">
      <dgm:prSet presAssocID="{B8333932-EE74-FD46-BB30-920BE139A5DD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CF6B3A3-1E8D-A343-BA08-F85DE9C9B2E5}" type="pres">
      <dgm:prSet presAssocID="{B8333932-EE74-FD46-BB30-920BE139A5DD}" presName="hierChild4" presStyleCnt="0"/>
      <dgm:spPr/>
    </dgm:pt>
    <dgm:pt modelId="{2D4C364F-133F-D149-A589-46596C288F94}" type="pres">
      <dgm:prSet presAssocID="{03E9D97A-59CF-0E47-8FE0-9E38DCBCDCE3}" presName="Name17" presStyleLbl="parChTrans1D3" presStyleIdx="3" presStyleCnt="4"/>
      <dgm:spPr/>
      <dgm:t>
        <a:bodyPr/>
        <a:lstStyle/>
        <a:p>
          <a:endParaRPr lang="it-IT"/>
        </a:p>
      </dgm:t>
    </dgm:pt>
    <dgm:pt modelId="{1E5D0D4D-BA2E-D44E-9FE3-E0BCFC3E93CE}" type="pres">
      <dgm:prSet presAssocID="{A7252BDE-9D16-3744-8835-170614588E5E}" presName="hierRoot3" presStyleCnt="0"/>
      <dgm:spPr/>
    </dgm:pt>
    <dgm:pt modelId="{7564CE4C-FBF9-BF43-8DB3-96124E030FB7}" type="pres">
      <dgm:prSet presAssocID="{A7252BDE-9D16-3744-8835-170614588E5E}" presName="composite3" presStyleCnt="0"/>
      <dgm:spPr/>
    </dgm:pt>
    <dgm:pt modelId="{400D8C19-5278-0D41-938C-C7995F85DA3D}" type="pres">
      <dgm:prSet presAssocID="{A7252BDE-9D16-3744-8835-170614588E5E}" presName="background3" presStyleLbl="node3" presStyleIdx="3" presStyleCnt="4"/>
      <dgm:spPr/>
    </dgm:pt>
    <dgm:pt modelId="{4AFE2D7E-5A4B-4944-A38B-E29B9386A7B7}" type="pres">
      <dgm:prSet presAssocID="{A7252BDE-9D16-3744-8835-170614588E5E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86503800-5709-F549-A9EA-36A9CA94EC0E}" type="pres">
      <dgm:prSet presAssocID="{A7252BDE-9D16-3744-8835-170614588E5E}" presName="hierChild4" presStyleCnt="0"/>
      <dgm:spPr/>
    </dgm:pt>
    <dgm:pt modelId="{617AAA17-03E0-9F4B-9D55-BA3A95EED8D7}" type="pres">
      <dgm:prSet presAssocID="{F9F884EA-94A8-D04D-8DC8-15F7C0E4C43F}" presName="Name23" presStyleLbl="parChTrans1D4" presStyleIdx="2" presStyleCnt="6"/>
      <dgm:spPr/>
      <dgm:t>
        <a:bodyPr/>
        <a:lstStyle/>
        <a:p>
          <a:endParaRPr lang="it-IT"/>
        </a:p>
      </dgm:t>
    </dgm:pt>
    <dgm:pt modelId="{C6BB15D1-6EAC-D34C-80C5-42C390C627A3}" type="pres">
      <dgm:prSet presAssocID="{6EA9621F-2EE6-6D42-9194-B8AAD3131C78}" presName="hierRoot4" presStyleCnt="0"/>
      <dgm:spPr/>
    </dgm:pt>
    <dgm:pt modelId="{3F8FA3C7-4B9C-7145-B0DC-42FC0BF1156C}" type="pres">
      <dgm:prSet presAssocID="{6EA9621F-2EE6-6D42-9194-B8AAD3131C78}" presName="composite4" presStyleCnt="0"/>
      <dgm:spPr/>
    </dgm:pt>
    <dgm:pt modelId="{91462A2B-DD66-B44E-8D93-641CC35634F7}" type="pres">
      <dgm:prSet presAssocID="{6EA9621F-2EE6-6D42-9194-B8AAD3131C78}" presName="background4" presStyleLbl="node4" presStyleIdx="2" presStyleCnt="6"/>
      <dgm:spPr/>
    </dgm:pt>
    <dgm:pt modelId="{7499CEC8-87A7-8F49-985F-1F9A662A5334}" type="pres">
      <dgm:prSet presAssocID="{6EA9621F-2EE6-6D42-9194-B8AAD3131C78}" presName="text4" presStyleLbl="fgAcc4" presStyleIdx="2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E78EF817-522F-8C40-BBA2-BB172E6AD87D}" type="pres">
      <dgm:prSet presAssocID="{6EA9621F-2EE6-6D42-9194-B8AAD3131C78}" presName="hierChild5" presStyleCnt="0"/>
      <dgm:spPr/>
    </dgm:pt>
    <dgm:pt modelId="{1ECBDE29-51A8-7D4F-AD97-F316DB423F7D}" type="pres">
      <dgm:prSet presAssocID="{94A15882-3398-9B45-A402-FE7F3384B1D8}" presName="Name23" presStyleLbl="parChTrans1D4" presStyleIdx="3" presStyleCnt="6"/>
      <dgm:spPr/>
      <dgm:t>
        <a:bodyPr/>
        <a:lstStyle/>
        <a:p>
          <a:endParaRPr lang="it-IT"/>
        </a:p>
      </dgm:t>
    </dgm:pt>
    <dgm:pt modelId="{80C9430E-FF27-B04F-9418-24EF538151AE}" type="pres">
      <dgm:prSet presAssocID="{F6378306-6426-3349-9F60-A5B38B0745ED}" presName="hierRoot4" presStyleCnt="0"/>
      <dgm:spPr/>
    </dgm:pt>
    <dgm:pt modelId="{4927132A-882F-9640-BDBF-BA544AF55352}" type="pres">
      <dgm:prSet presAssocID="{F6378306-6426-3349-9F60-A5B38B0745ED}" presName="composite4" presStyleCnt="0"/>
      <dgm:spPr/>
    </dgm:pt>
    <dgm:pt modelId="{1D0BE860-C67A-B04D-B516-0C44CA34A6AA}" type="pres">
      <dgm:prSet presAssocID="{F6378306-6426-3349-9F60-A5B38B0745ED}" presName="background4" presStyleLbl="node4" presStyleIdx="3" presStyleCnt="6"/>
      <dgm:spPr/>
    </dgm:pt>
    <dgm:pt modelId="{F0FEF5A9-A570-D548-B11B-32B1A88EC494}" type="pres">
      <dgm:prSet presAssocID="{F6378306-6426-3349-9F60-A5B38B0745ED}" presName="text4" presStyleLbl="fgAcc4" presStyleIdx="3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8B345FE-4986-5348-B38E-968D84AC378F}" type="pres">
      <dgm:prSet presAssocID="{F6378306-6426-3349-9F60-A5B38B0745ED}" presName="hierChild5" presStyleCnt="0"/>
      <dgm:spPr/>
    </dgm:pt>
    <dgm:pt modelId="{3F3AC89E-6C1A-0347-9194-A62DDAF29CC8}" type="pres">
      <dgm:prSet presAssocID="{77E3A09E-5F16-A345-B2BC-1E6F53CEDB80}" presName="Name23" presStyleLbl="parChTrans1D4" presStyleIdx="4" presStyleCnt="6"/>
      <dgm:spPr/>
      <dgm:t>
        <a:bodyPr/>
        <a:lstStyle/>
        <a:p>
          <a:endParaRPr lang="it-IT"/>
        </a:p>
      </dgm:t>
    </dgm:pt>
    <dgm:pt modelId="{EC060CD4-DE7C-A14C-97FF-623F79CCD506}" type="pres">
      <dgm:prSet presAssocID="{7158FBA0-06FA-D64E-865E-93CF7F8A7356}" presName="hierRoot4" presStyleCnt="0"/>
      <dgm:spPr/>
    </dgm:pt>
    <dgm:pt modelId="{50B96493-EC00-6D4A-BF72-CC1944C5C6B0}" type="pres">
      <dgm:prSet presAssocID="{7158FBA0-06FA-D64E-865E-93CF7F8A7356}" presName="composite4" presStyleCnt="0"/>
      <dgm:spPr/>
    </dgm:pt>
    <dgm:pt modelId="{DCBD7C4B-C106-DB49-BF0E-EAE63D10D02F}" type="pres">
      <dgm:prSet presAssocID="{7158FBA0-06FA-D64E-865E-93CF7F8A7356}" presName="background4" presStyleLbl="node4" presStyleIdx="4" presStyleCnt="6"/>
      <dgm:spPr/>
    </dgm:pt>
    <dgm:pt modelId="{C940DFCD-3FDD-BF42-AD66-D5FC08D5046B}" type="pres">
      <dgm:prSet presAssocID="{7158FBA0-06FA-D64E-865E-93CF7F8A7356}" presName="text4" presStyleLbl="fgAcc4" presStyleIdx="4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FE61B53-40CC-BC49-A897-25D16C916A76}" type="pres">
      <dgm:prSet presAssocID="{7158FBA0-06FA-D64E-865E-93CF7F8A7356}" presName="hierChild5" presStyleCnt="0"/>
      <dgm:spPr/>
    </dgm:pt>
    <dgm:pt modelId="{569A4360-ED17-3144-A543-5944D6EDEB4E}" type="pres">
      <dgm:prSet presAssocID="{D6FF6470-FFBA-B24F-BD35-B1271BCAE778}" presName="Name23" presStyleLbl="parChTrans1D4" presStyleIdx="5" presStyleCnt="6"/>
      <dgm:spPr/>
      <dgm:t>
        <a:bodyPr/>
        <a:lstStyle/>
        <a:p>
          <a:endParaRPr lang="it-IT"/>
        </a:p>
      </dgm:t>
    </dgm:pt>
    <dgm:pt modelId="{FD1F7899-57BC-1941-93AB-1509715D1102}" type="pres">
      <dgm:prSet presAssocID="{06A40203-50A7-1A47-A66F-5E02F4C2C3AD}" presName="hierRoot4" presStyleCnt="0"/>
      <dgm:spPr/>
    </dgm:pt>
    <dgm:pt modelId="{24FED57E-0E9F-A141-98AB-C3743FE8CA9C}" type="pres">
      <dgm:prSet presAssocID="{06A40203-50A7-1A47-A66F-5E02F4C2C3AD}" presName="composite4" presStyleCnt="0"/>
      <dgm:spPr/>
    </dgm:pt>
    <dgm:pt modelId="{E4D53E65-0142-DF44-8B5D-AE4050846412}" type="pres">
      <dgm:prSet presAssocID="{06A40203-50A7-1A47-A66F-5E02F4C2C3AD}" presName="background4" presStyleLbl="node4" presStyleIdx="5" presStyleCnt="6"/>
      <dgm:spPr/>
    </dgm:pt>
    <dgm:pt modelId="{0EEE4BA3-70AA-C749-96F2-3A133823CA8F}" type="pres">
      <dgm:prSet presAssocID="{06A40203-50A7-1A47-A66F-5E02F4C2C3AD}" presName="text4" presStyleLbl="fgAcc4" presStyleIdx="5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FF9A34FD-A528-3744-A7A1-67D6B1A6C02B}" type="pres">
      <dgm:prSet presAssocID="{06A40203-50A7-1A47-A66F-5E02F4C2C3AD}" presName="hierChild5" presStyleCnt="0"/>
      <dgm:spPr/>
    </dgm:pt>
  </dgm:ptLst>
  <dgm:cxnLst>
    <dgm:cxn modelId="{7780E42B-D8DD-EC4A-A7FD-E4A05DDA6732}" type="presOf" srcId="{1A2526CB-1B1B-C442-B53C-21D10CEB8D94}" destId="{4AF6A7D0-01B4-6E4F-9FBC-05165F129E07}" srcOrd="0" destOrd="0" presId="urn:microsoft.com/office/officeart/2005/8/layout/hierarchy1"/>
    <dgm:cxn modelId="{D36C3078-A3BB-394B-A622-9E61919E3C81}" srcId="{A7252BDE-9D16-3744-8835-170614588E5E}" destId="{F6378306-6426-3349-9F60-A5B38B0745ED}" srcOrd="1" destOrd="0" parTransId="{94A15882-3398-9B45-A402-FE7F3384B1D8}" sibTransId="{031578CD-CDAD-914E-A2CF-632E63F39504}"/>
    <dgm:cxn modelId="{9ADF2942-D537-3C4C-B89F-FCE9AE939531}" type="presOf" srcId="{D6FF6470-FFBA-B24F-BD35-B1271BCAE778}" destId="{569A4360-ED17-3144-A543-5944D6EDEB4E}" srcOrd="0" destOrd="0" presId="urn:microsoft.com/office/officeart/2005/8/layout/hierarchy1"/>
    <dgm:cxn modelId="{B32D5F4C-4539-604C-B603-E492EBCB2806}" type="presOf" srcId="{0B007A73-777E-D641-AA7F-48D176C6E1B6}" destId="{1AE2FABE-8D56-5D43-A663-DEF620B6A300}" srcOrd="0" destOrd="0" presId="urn:microsoft.com/office/officeart/2005/8/layout/hierarchy1"/>
    <dgm:cxn modelId="{9123AF2E-DDB3-C449-BAF1-755D754841F1}" type="presOf" srcId="{B8333932-EE74-FD46-BB30-920BE139A5DD}" destId="{B2D9A090-7CB8-A840-9034-6341D24922CF}" srcOrd="0" destOrd="0" presId="urn:microsoft.com/office/officeart/2005/8/layout/hierarchy1"/>
    <dgm:cxn modelId="{97FA1653-CD1E-7441-AACE-BAD96F520D6D}" srcId="{A25C4ACB-FCE4-BC47-BC6B-A71C25249472}" destId="{1CE01F19-97E1-084A-B29F-75005FB31AFC}" srcOrd="0" destOrd="0" parTransId="{7CC99660-0126-3B49-9A55-480E9358B052}" sibTransId="{8EE4B848-B584-A34D-8FDE-64C20929C6D3}"/>
    <dgm:cxn modelId="{485BAF1B-5216-1046-8117-28582321FABF}" srcId="{7E09760D-5540-C845-8C7F-75E5548491A5}" destId="{924422B1-2C6B-054F-99C1-DD942848B976}" srcOrd="0" destOrd="0" parTransId="{87AE370F-6A8E-9B4F-AD4C-E274B97C323B}" sibTransId="{4D178371-FFB3-D342-BF72-446FC5373A5B}"/>
    <dgm:cxn modelId="{7C4D3C0F-ABE4-AE46-BAFD-BEE456DBA9D3}" type="presOf" srcId="{06A40203-50A7-1A47-A66F-5E02F4C2C3AD}" destId="{0EEE4BA3-70AA-C749-96F2-3A133823CA8F}" srcOrd="0" destOrd="0" presId="urn:microsoft.com/office/officeart/2005/8/layout/hierarchy1"/>
    <dgm:cxn modelId="{8286D39B-1946-7042-B1E9-44AF72A6AF10}" srcId="{1CE01F19-97E1-084A-B29F-75005FB31AFC}" destId="{9DCCF369-2924-8249-B490-46D71EF4A0A9}" srcOrd="0" destOrd="0" parTransId="{4982AD80-06C0-EB47-9D60-78AEDF07E38E}" sibTransId="{5FF98440-0DC7-A249-9DF8-B2A7031A1406}"/>
    <dgm:cxn modelId="{D011BCAA-F4CD-D44A-BFE1-79549B39B168}" type="presOf" srcId="{6EA9621F-2EE6-6D42-9194-B8AAD3131C78}" destId="{7499CEC8-87A7-8F49-985F-1F9A662A5334}" srcOrd="0" destOrd="0" presId="urn:microsoft.com/office/officeart/2005/8/layout/hierarchy1"/>
    <dgm:cxn modelId="{7E70EC52-BB32-AC4C-8461-5B3C06DD9171}" srcId="{1CE01F19-97E1-084A-B29F-75005FB31AFC}" destId="{1A2526CB-1B1B-C442-B53C-21D10CEB8D94}" srcOrd="1" destOrd="0" parTransId="{7C86BB4C-6A77-094E-AF71-1711CA6F92F7}" sibTransId="{8C85F337-0223-E046-90E1-F633D40E3765}"/>
    <dgm:cxn modelId="{BE2EAB60-44FE-4B45-BA28-0DA6ECEF7125}" srcId="{F6378306-6426-3349-9F60-A5B38B0745ED}" destId="{06A40203-50A7-1A47-A66F-5E02F4C2C3AD}" srcOrd="1" destOrd="0" parTransId="{D6FF6470-FFBA-B24F-BD35-B1271BCAE778}" sibTransId="{0D10005B-6F6F-9340-AB46-F15A4000C917}"/>
    <dgm:cxn modelId="{58D3BBB3-CE99-2944-9AA5-32F62B85BB5E}" type="presOf" srcId="{A7252BDE-9D16-3744-8835-170614588E5E}" destId="{4AFE2D7E-5A4B-4944-A38B-E29B9386A7B7}" srcOrd="0" destOrd="0" presId="urn:microsoft.com/office/officeart/2005/8/layout/hierarchy1"/>
    <dgm:cxn modelId="{84313EA2-DED4-484E-B355-5DE9867A4806}" srcId="{07CAEC64-F61D-F14A-B4E5-88F7BDA97A56}" destId="{A7252BDE-9D16-3744-8835-170614588E5E}" srcOrd="1" destOrd="0" parTransId="{03E9D97A-59CF-0E47-8FE0-9E38DCBCDCE3}" sibTransId="{F1A1713E-46C2-F44D-8716-5398124134D6}"/>
    <dgm:cxn modelId="{92B0979D-A59B-514E-A921-169DD79070E0}" type="presOf" srcId="{7158FBA0-06FA-D64E-865E-93CF7F8A7356}" destId="{C940DFCD-3FDD-BF42-AD66-D5FC08D5046B}" srcOrd="0" destOrd="0" presId="urn:microsoft.com/office/officeart/2005/8/layout/hierarchy1"/>
    <dgm:cxn modelId="{2F863FE0-C0C8-0E46-878A-1196F36C2058}" type="presOf" srcId="{03E9D97A-59CF-0E47-8FE0-9E38DCBCDCE3}" destId="{2D4C364F-133F-D149-A589-46596C288F94}" srcOrd="0" destOrd="0" presId="urn:microsoft.com/office/officeart/2005/8/layout/hierarchy1"/>
    <dgm:cxn modelId="{855F4366-4387-E547-9399-F3E9B5607924}" type="presOf" srcId="{94A15882-3398-9B45-A402-FE7F3384B1D8}" destId="{1ECBDE29-51A8-7D4F-AD97-F316DB423F7D}" srcOrd="0" destOrd="0" presId="urn:microsoft.com/office/officeart/2005/8/layout/hierarchy1"/>
    <dgm:cxn modelId="{D8C25CED-CC41-DF42-8849-F614FC199D57}" srcId="{924422B1-2C6B-054F-99C1-DD942848B976}" destId="{07CAEC64-F61D-F14A-B4E5-88F7BDA97A56}" srcOrd="1" destOrd="0" parTransId="{FC6D00AB-EAE2-B543-B783-1B3A5348D426}" sibTransId="{C0C0A336-F1A4-D345-8845-02A8E8A1C43B}"/>
    <dgm:cxn modelId="{7923204F-A155-F949-AAF0-66220A96CD88}" type="presOf" srcId="{A25C4ACB-FCE4-BC47-BC6B-A71C25249472}" destId="{00075A76-D4C6-574D-BAEB-DE6E98907A31}" srcOrd="0" destOrd="0" presId="urn:microsoft.com/office/officeart/2005/8/layout/hierarchy1"/>
    <dgm:cxn modelId="{5F6346D6-8301-0F4F-9689-8540290F916B}" srcId="{A7252BDE-9D16-3744-8835-170614588E5E}" destId="{6EA9621F-2EE6-6D42-9194-B8AAD3131C78}" srcOrd="0" destOrd="0" parTransId="{F9F884EA-94A8-D04D-8DC8-15F7C0E4C43F}" sibTransId="{936A78CB-82F5-CF4A-A85D-72B6F917D0C9}"/>
    <dgm:cxn modelId="{CE197BB6-F298-0840-9182-E221E716A67C}" type="presOf" srcId="{9DCCF369-2924-8249-B490-46D71EF4A0A9}" destId="{3FB3025D-E928-9949-B8E0-8FD54688D26E}" srcOrd="0" destOrd="0" presId="urn:microsoft.com/office/officeart/2005/8/layout/hierarchy1"/>
    <dgm:cxn modelId="{1F4A9454-9211-9744-BAA9-7404C60B2AED}" type="presOf" srcId="{D4FBB895-DAE7-EE48-93BC-CFFC237878E6}" destId="{F5E14009-B592-5F45-86FE-F0F4AD703847}" srcOrd="0" destOrd="0" presId="urn:microsoft.com/office/officeart/2005/8/layout/hierarchy1"/>
    <dgm:cxn modelId="{2A6B58E9-6A78-344A-BAB0-CF331B446D26}" type="presOf" srcId="{F9F884EA-94A8-D04D-8DC8-15F7C0E4C43F}" destId="{617AAA17-03E0-9F4B-9D55-BA3A95EED8D7}" srcOrd="0" destOrd="0" presId="urn:microsoft.com/office/officeart/2005/8/layout/hierarchy1"/>
    <dgm:cxn modelId="{35ED5AAB-AF3C-ED4E-9A8D-1CE462C7FF26}" srcId="{07CAEC64-F61D-F14A-B4E5-88F7BDA97A56}" destId="{B8333932-EE74-FD46-BB30-920BE139A5DD}" srcOrd="0" destOrd="0" parTransId="{5626724F-6499-2A4B-AA5E-E1965A82BC0A}" sibTransId="{645D00E4-8369-8347-8EFA-A53D5227D3B8}"/>
    <dgm:cxn modelId="{FB111DAC-D4BA-7748-BCC0-24226F9582DD}" srcId="{F6378306-6426-3349-9F60-A5B38B0745ED}" destId="{7158FBA0-06FA-D64E-865E-93CF7F8A7356}" srcOrd="0" destOrd="0" parTransId="{77E3A09E-5F16-A345-B2BC-1E6F53CEDB80}" sibTransId="{722619AC-CEA7-6A4C-9198-133AF77C68F3}"/>
    <dgm:cxn modelId="{5606FD02-056C-6843-924C-AE5BF94EFC9B}" type="presOf" srcId="{77E3A09E-5F16-A345-B2BC-1E6F53CEDB80}" destId="{3F3AC89E-6C1A-0347-9194-A62DDAF29CC8}" srcOrd="0" destOrd="0" presId="urn:microsoft.com/office/officeart/2005/8/layout/hierarchy1"/>
    <dgm:cxn modelId="{A3A93DC3-CD70-754D-A319-C1AE2A33B87C}" type="presOf" srcId="{F6378306-6426-3349-9F60-A5B38B0745ED}" destId="{F0FEF5A9-A570-D548-B11B-32B1A88EC494}" srcOrd="0" destOrd="0" presId="urn:microsoft.com/office/officeart/2005/8/layout/hierarchy1"/>
    <dgm:cxn modelId="{520DA149-F863-6F40-AC1F-8F38A09F7FEA}" type="presOf" srcId="{FC6D00AB-EAE2-B543-B783-1B3A5348D426}" destId="{A3BDC22C-9592-0D4C-A78C-1CEEA151B774}" srcOrd="0" destOrd="0" presId="urn:microsoft.com/office/officeart/2005/8/layout/hierarchy1"/>
    <dgm:cxn modelId="{C3077D48-EEBF-FC4A-8B56-ABCF1C1377B1}" type="presOf" srcId="{7C86BB4C-6A77-094E-AF71-1711CA6F92F7}" destId="{C7807359-D819-3743-8264-E768B451B89E}" srcOrd="0" destOrd="0" presId="urn:microsoft.com/office/officeart/2005/8/layout/hierarchy1"/>
    <dgm:cxn modelId="{5CD657DE-813A-B649-AB06-7B1D78EA8E9A}" srcId="{A25C4ACB-FCE4-BC47-BC6B-A71C25249472}" destId="{D4FBB895-DAE7-EE48-93BC-CFFC237878E6}" srcOrd="1" destOrd="0" parTransId="{F6E3E429-E42E-8942-A4BC-147625833811}" sibTransId="{3EB8368A-BD7B-2D4C-BCF4-41BF5713BDEC}"/>
    <dgm:cxn modelId="{27DCAE5B-8215-6443-80E0-D540C872DE89}" srcId="{924422B1-2C6B-054F-99C1-DD942848B976}" destId="{A25C4ACB-FCE4-BC47-BC6B-A71C25249472}" srcOrd="0" destOrd="0" parTransId="{0B007A73-777E-D641-AA7F-48D176C6E1B6}" sibTransId="{186D59AE-FC5D-2B49-9568-F91FD0497ED9}"/>
    <dgm:cxn modelId="{7C314695-6125-454E-9648-84583A99F6AF}" type="presOf" srcId="{F6E3E429-E42E-8942-A4BC-147625833811}" destId="{1A5F8815-7942-8D4D-993C-5400046A818D}" srcOrd="0" destOrd="0" presId="urn:microsoft.com/office/officeart/2005/8/layout/hierarchy1"/>
    <dgm:cxn modelId="{8FA6FCE3-38C5-A548-ABCF-C1AAE4076936}" type="presOf" srcId="{924422B1-2C6B-054F-99C1-DD942848B976}" destId="{39C4812F-3598-214F-A8FB-2797FF6F1794}" srcOrd="0" destOrd="0" presId="urn:microsoft.com/office/officeart/2005/8/layout/hierarchy1"/>
    <dgm:cxn modelId="{E4AAE06F-3262-9045-B0EF-E47222AED5A9}" type="presOf" srcId="{4982AD80-06C0-EB47-9D60-78AEDF07E38E}" destId="{2511ADF2-5D54-504D-995D-02149F0E8D5D}" srcOrd="0" destOrd="0" presId="urn:microsoft.com/office/officeart/2005/8/layout/hierarchy1"/>
    <dgm:cxn modelId="{16F208DE-8F77-9C48-9B28-6A623BB66162}" type="presOf" srcId="{7E09760D-5540-C845-8C7F-75E5548491A5}" destId="{5EB88AEB-DB08-9143-A970-EEE47F9B0897}" srcOrd="0" destOrd="0" presId="urn:microsoft.com/office/officeart/2005/8/layout/hierarchy1"/>
    <dgm:cxn modelId="{1D4BDD86-E13B-E149-8B5D-3D4430B2B122}" type="presOf" srcId="{1CE01F19-97E1-084A-B29F-75005FB31AFC}" destId="{47D30D24-E455-3549-A4CC-5E1FD484A4EA}" srcOrd="0" destOrd="0" presId="urn:microsoft.com/office/officeart/2005/8/layout/hierarchy1"/>
    <dgm:cxn modelId="{155A511B-02D8-7740-AEC8-85B7875F4BD4}" type="presOf" srcId="{07CAEC64-F61D-F14A-B4E5-88F7BDA97A56}" destId="{5F2179F5-EA94-6445-A397-02C295C02426}" srcOrd="0" destOrd="0" presId="urn:microsoft.com/office/officeart/2005/8/layout/hierarchy1"/>
    <dgm:cxn modelId="{B92BB64B-432B-9C4B-9928-672BB4B05365}" type="presOf" srcId="{7CC99660-0126-3B49-9A55-480E9358B052}" destId="{319C9B44-DD84-C94D-B392-8A550F044134}" srcOrd="0" destOrd="0" presId="urn:microsoft.com/office/officeart/2005/8/layout/hierarchy1"/>
    <dgm:cxn modelId="{2D8C2C8D-30E8-F048-9DB3-057FBBD93583}" type="presOf" srcId="{5626724F-6499-2A4B-AA5E-E1965A82BC0A}" destId="{3078BCF6-3D25-EA46-9DBA-1914D8332125}" srcOrd="0" destOrd="0" presId="urn:microsoft.com/office/officeart/2005/8/layout/hierarchy1"/>
    <dgm:cxn modelId="{64736E0F-898E-9747-B335-52FD9966CBD0}" type="presParOf" srcId="{5EB88AEB-DB08-9143-A970-EEE47F9B0897}" destId="{A6CA5013-754A-F44D-802D-0DE115BEFDAD}" srcOrd="0" destOrd="0" presId="urn:microsoft.com/office/officeart/2005/8/layout/hierarchy1"/>
    <dgm:cxn modelId="{B0E18840-A59F-9543-82D2-7C3763951D25}" type="presParOf" srcId="{A6CA5013-754A-F44D-802D-0DE115BEFDAD}" destId="{DB222CE0-3863-BF40-9C1B-1FFEC9AF8A32}" srcOrd="0" destOrd="0" presId="urn:microsoft.com/office/officeart/2005/8/layout/hierarchy1"/>
    <dgm:cxn modelId="{26BFF8F1-3B7D-9D4C-8DBE-271A6E0451A9}" type="presParOf" srcId="{DB222CE0-3863-BF40-9C1B-1FFEC9AF8A32}" destId="{718C2219-A984-E746-A40E-23886821D41E}" srcOrd="0" destOrd="0" presId="urn:microsoft.com/office/officeart/2005/8/layout/hierarchy1"/>
    <dgm:cxn modelId="{9CE9C96A-D97F-3F4E-96CE-75428FD385CF}" type="presParOf" srcId="{DB222CE0-3863-BF40-9C1B-1FFEC9AF8A32}" destId="{39C4812F-3598-214F-A8FB-2797FF6F1794}" srcOrd="1" destOrd="0" presId="urn:microsoft.com/office/officeart/2005/8/layout/hierarchy1"/>
    <dgm:cxn modelId="{7AB07FC2-F8DC-8F41-A078-1744F6E749CF}" type="presParOf" srcId="{A6CA5013-754A-F44D-802D-0DE115BEFDAD}" destId="{0AD9D442-903A-524D-A946-1B380D48CBF8}" srcOrd="1" destOrd="0" presId="urn:microsoft.com/office/officeart/2005/8/layout/hierarchy1"/>
    <dgm:cxn modelId="{9D7892FE-F3EA-764C-893D-4A9C41C5A08B}" type="presParOf" srcId="{0AD9D442-903A-524D-A946-1B380D48CBF8}" destId="{1AE2FABE-8D56-5D43-A663-DEF620B6A300}" srcOrd="0" destOrd="0" presId="urn:microsoft.com/office/officeart/2005/8/layout/hierarchy1"/>
    <dgm:cxn modelId="{C94B724D-124C-2147-8E2C-0267985274FF}" type="presParOf" srcId="{0AD9D442-903A-524D-A946-1B380D48CBF8}" destId="{3F825FBD-839C-EE49-B91A-2242D099CF1B}" srcOrd="1" destOrd="0" presId="urn:microsoft.com/office/officeart/2005/8/layout/hierarchy1"/>
    <dgm:cxn modelId="{DA512D9C-89A0-114D-B0E4-7FE03AAC89C6}" type="presParOf" srcId="{3F825FBD-839C-EE49-B91A-2242D099CF1B}" destId="{7B89EF63-0D05-B642-B74B-3366A6BA5B27}" srcOrd="0" destOrd="0" presId="urn:microsoft.com/office/officeart/2005/8/layout/hierarchy1"/>
    <dgm:cxn modelId="{8507C553-7E58-BF47-AA23-B05C191B99A8}" type="presParOf" srcId="{7B89EF63-0D05-B642-B74B-3366A6BA5B27}" destId="{48FD3A90-B7F4-E44C-A4C2-063704658490}" srcOrd="0" destOrd="0" presId="urn:microsoft.com/office/officeart/2005/8/layout/hierarchy1"/>
    <dgm:cxn modelId="{457A9678-63EE-3643-AE76-CDAD68C20C50}" type="presParOf" srcId="{7B89EF63-0D05-B642-B74B-3366A6BA5B27}" destId="{00075A76-D4C6-574D-BAEB-DE6E98907A31}" srcOrd="1" destOrd="0" presId="urn:microsoft.com/office/officeart/2005/8/layout/hierarchy1"/>
    <dgm:cxn modelId="{9FF1235A-73E8-0B4D-BF56-B14C5D4E8700}" type="presParOf" srcId="{3F825FBD-839C-EE49-B91A-2242D099CF1B}" destId="{0080EF59-F53C-0A4F-B130-86CDEB575673}" srcOrd="1" destOrd="0" presId="urn:microsoft.com/office/officeart/2005/8/layout/hierarchy1"/>
    <dgm:cxn modelId="{98015D5C-37F8-DF40-B220-C4D8F88FFE55}" type="presParOf" srcId="{0080EF59-F53C-0A4F-B130-86CDEB575673}" destId="{319C9B44-DD84-C94D-B392-8A550F044134}" srcOrd="0" destOrd="0" presId="urn:microsoft.com/office/officeart/2005/8/layout/hierarchy1"/>
    <dgm:cxn modelId="{5E3097CB-46F2-9644-9C9A-C6FFF65C5232}" type="presParOf" srcId="{0080EF59-F53C-0A4F-B130-86CDEB575673}" destId="{20312CD3-7483-984E-A9F2-74503EAB39EE}" srcOrd="1" destOrd="0" presId="urn:microsoft.com/office/officeart/2005/8/layout/hierarchy1"/>
    <dgm:cxn modelId="{0BB20309-A4A6-AC4D-AB34-EBF24AC59BB5}" type="presParOf" srcId="{20312CD3-7483-984E-A9F2-74503EAB39EE}" destId="{AD95C645-09B0-424C-8987-52B1AACAD73D}" srcOrd="0" destOrd="0" presId="urn:microsoft.com/office/officeart/2005/8/layout/hierarchy1"/>
    <dgm:cxn modelId="{C3B20692-0124-3344-9F0A-567667E348C9}" type="presParOf" srcId="{AD95C645-09B0-424C-8987-52B1AACAD73D}" destId="{1ED7C65E-1D3B-6345-B3CC-B2F5CCB9533D}" srcOrd="0" destOrd="0" presId="urn:microsoft.com/office/officeart/2005/8/layout/hierarchy1"/>
    <dgm:cxn modelId="{DB2C40F6-159E-DF44-94DB-0E1FDDDE08C3}" type="presParOf" srcId="{AD95C645-09B0-424C-8987-52B1AACAD73D}" destId="{47D30D24-E455-3549-A4CC-5E1FD484A4EA}" srcOrd="1" destOrd="0" presId="urn:microsoft.com/office/officeart/2005/8/layout/hierarchy1"/>
    <dgm:cxn modelId="{CBF8BA73-A1E7-8745-848A-AA0069D8B17D}" type="presParOf" srcId="{20312CD3-7483-984E-A9F2-74503EAB39EE}" destId="{C8893E42-7886-E643-9B3B-5DDE43307BE0}" srcOrd="1" destOrd="0" presId="urn:microsoft.com/office/officeart/2005/8/layout/hierarchy1"/>
    <dgm:cxn modelId="{690D4E97-F166-484D-8D50-E44E0DB30A0A}" type="presParOf" srcId="{C8893E42-7886-E643-9B3B-5DDE43307BE0}" destId="{2511ADF2-5D54-504D-995D-02149F0E8D5D}" srcOrd="0" destOrd="0" presId="urn:microsoft.com/office/officeart/2005/8/layout/hierarchy1"/>
    <dgm:cxn modelId="{B1D63DDA-1945-AB49-837D-32E5BC62E1A4}" type="presParOf" srcId="{C8893E42-7886-E643-9B3B-5DDE43307BE0}" destId="{8890CCC1-65D8-D248-A9B2-C9A6641F24AA}" srcOrd="1" destOrd="0" presId="urn:microsoft.com/office/officeart/2005/8/layout/hierarchy1"/>
    <dgm:cxn modelId="{56E16BC8-3647-AE4F-9D2A-14EF935C8526}" type="presParOf" srcId="{8890CCC1-65D8-D248-A9B2-C9A6641F24AA}" destId="{B83ACE29-BDED-9D4F-875A-24D175DF9367}" srcOrd="0" destOrd="0" presId="urn:microsoft.com/office/officeart/2005/8/layout/hierarchy1"/>
    <dgm:cxn modelId="{C41FB1F0-1FCA-CB45-A207-63A4CBFE0244}" type="presParOf" srcId="{B83ACE29-BDED-9D4F-875A-24D175DF9367}" destId="{5A931F0C-EC0A-AA4B-878A-739A557124CF}" srcOrd="0" destOrd="0" presId="urn:microsoft.com/office/officeart/2005/8/layout/hierarchy1"/>
    <dgm:cxn modelId="{B4E50CFB-4F2C-774D-9723-849BF292146A}" type="presParOf" srcId="{B83ACE29-BDED-9D4F-875A-24D175DF9367}" destId="{3FB3025D-E928-9949-B8E0-8FD54688D26E}" srcOrd="1" destOrd="0" presId="urn:microsoft.com/office/officeart/2005/8/layout/hierarchy1"/>
    <dgm:cxn modelId="{C3DB216A-B9D8-5C4A-AAC1-012E479CA75B}" type="presParOf" srcId="{8890CCC1-65D8-D248-A9B2-C9A6641F24AA}" destId="{BC107ABD-6927-404F-9CCD-0CC5DD9F6408}" srcOrd="1" destOrd="0" presId="urn:microsoft.com/office/officeart/2005/8/layout/hierarchy1"/>
    <dgm:cxn modelId="{3B60B3C6-9527-A248-9E34-57CDD728976D}" type="presParOf" srcId="{C8893E42-7886-E643-9B3B-5DDE43307BE0}" destId="{C7807359-D819-3743-8264-E768B451B89E}" srcOrd="2" destOrd="0" presId="urn:microsoft.com/office/officeart/2005/8/layout/hierarchy1"/>
    <dgm:cxn modelId="{2559EFFB-8C31-9446-AFE7-F2CCBBC8C0C9}" type="presParOf" srcId="{C8893E42-7886-E643-9B3B-5DDE43307BE0}" destId="{130FE8D5-1CA2-034D-BE7C-659ABD4542F5}" srcOrd="3" destOrd="0" presId="urn:microsoft.com/office/officeart/2005/8/layout/hierarchy1"/>
    <dgm:cxn modelId="{3EC7D7F9-987A-F64E-B64C-7E8180946CBB}" type="presParOf" srcId="{130FE8D5-1CA2-034D-BE7C-659ABD4542F5}" destId="{2E524C50-1572-E344-9AEC-B668F3678ED9}" srcOrd="0" destOrd="0" presId="urn:microsoft.com/office/officeart/2005/8/layout/hierarchy1"/>
    <dgm:cxn modelId="{342C2972-0B34-054F-B97B-C91A03137F7C}" type="presParOf" srcId="{2E524C50-1572-E344-9AEC-B668F3678ED9}" destId="{BC588244-F1F1-3343-9F40-77D35F97E7BA}" srcOrd="0" destOrd="0" presId="urn:microsoft.com/office/officeart/2005/8/layout/hierarchy1"/>
    <dgm:cxn modelId="{3B27463C-B345-C64C-94F0-A38C49A6A0DB}" type="presParOf" srcId="{2E524C50-1572-E344-9AEC-B668F3678ED9}" destId="{4AF6A7D0-01B4-6E4F-9FBC-05165F129E07}" srcOrd="1" destOrd="0" presId="urn:microsoft.com/office/officeart/2005/8/layout/hierarchy1"/>
    <dgm:cxn modelId="{F3090880-3892-534A-9B5D-C69E1DB6B729}" type="presParOf" srcId="{130FE8D5-1CA2-034D-BE7C-659ABD4542F5}" destId="{3D3ADFDD-573B-4A47-A293-DB4CBF84158C}" srcOrd="1" destOrd="0" presId="urn:microsoft.com/office/officeart/2005/8/layout/hierarchy1"/>
    <dgm:cxn modelId="{0AAD1DFE-E22D-1040-9B4D-BF1F7417A0C6}" type="presParOf" srcId="{0080EF59-F53C-0A4F-B130-86CDEB575673}" destId="{1A5F8815-7942-8D4D-993C-5400046A818D}" srcOrd="2" destOrd="0" presId="urn:microsoft.com/office/officeart/2005/8/layout/hierarchy1"/>
    <dgm:cxn modelId="{9B130340-54FB-9D49-9DBC-D39FEDDEAE38}" type="presParOf" srcId="{0080EF59-F53C-0A4F-B130-86CDEB575673}" destId="{0C5A60C7-330F-5B46-AB89-B60A4E7558A2}" srcOrd="3" destOrd="0" presId="urn:microsoft.com/office/officeart/2005/8/layout/hierarchy1"/>
    <dgm:cxn modelId="{AEF98F13-87EF-CB44-A233-20B71F75A06E}" type="presParOf" srcId="{0C5A60C7-330F-5B46-AB89-B60A4E7558A2}" destId="{7228C52B-D112-4D4D-B817-1A03EA87FEB9}" srcOrd="0" destOrd="0" presId="urn:microsoft.com/office/officeart/2005/8/layout/hierarchy1"/>
    <dgm:cxn modelId="{AD688903-BF97-2E4E-B7FF-E3E8AB2D41E4}" type="presParOf" srcId="{7228C52B-D112-4D4D-B817-1A03EA87FEB9}" destId="{769C379D-4670-0845-B264-E1292A25D346}" srcOrd="0" destOrd="0" presId="urn:microsoft.com/office/officeart/2005/8/layout/hierarchy1"/>
    <dgm:cxn modelId="{FB069D82-04E2-DC48-8515-359969B9F3CA}" type="presParOf" srcId="{7228C52B-D112-4D4D-B817-1A03EA87FEB9}" destId="{F5E14009-B592-5F45-86FE-F0F4AD703847}" srcOrd="1" destOrd="0" presId="urn:microsoft.com/office/officeart/2005/8/layout/hierarchy1"/>
    <dgm:cxn modelId="{EF99D67F-528F-2040-8EFE-A8041EA9CBF8}" type="presParOf" srcId="{0C5A60C7-330F-5B46-AB89-B60A4E7558A2}" destId="{3F9E9F14-41A0-BB47-B033-BF2638E4EC61}" srcOrd="1" destOrd="0" presId="urn:microsoft.com/office/officeart/2005/8/layout/hierarchy1"/>
    <dgm:cxn modelId="{A1E6C133-DA43-D942-8921-9B0486AF3C34}" type="presParOf" srcId="{0AD9D442-903A-524D-A946-1B380D48CBF8}" destId="{A3BDC22C-9592-0D4C-A78C-1CEEA151B774}" srcOrd="2" destOrd="0" presId="urn:microsoft.com/office/officeart/2005/8/layout/hierarchy1"/>
    <dgm:cxn modelId="{A75358F8-7E1A-B74E-97E5-6A6219268744}" type="presParOf" srcId="{0AD9D442-903A-524D-A946-1B380D48CBF8}" destId="{6B4CDDD0-ABC5-0D49-A959-349978FD7559}" srcOrd="3" destOrd="0" presId="urn:microsoft.com/office/officeart/2005/8/layout/hierarchy1"/>
    <dgm:cxn modelId="{CCD54FD8-837F-F341-A4B1-25A61A33C366}" type="presParOf" srcId="{6B4CDDD0-ABC5-0D49-A959-349978FD7559}" destId="{39D24FE0-CB90-7A4A-B5B1-29CD1BFCDE92}" srcOrd="0" destOrd="0" presId="urn:microsoft.com/office/officeart/2005/8/layout/hierarchy1"/>
    <dgm:cxn modelId="{3059A7BA-5885-774C-A024-4143A7401465}" type="presParOf" srcId="{39D24FE0-CB90-7A4A-B5B1-29CD1BFCDE92}" destId="{D52591C3-2AD8-D242-B8DE-C967B55E2170}" srcOrd="0" destOrd="0" presId="urn:microsoft.com/office/officeart/2005/8/layout/hierarchy1"/>
    <dgm:cxn modelId="{F029DAD1-06F7-C343-8E9E-4BD466D1D94D}" type="presParOf" srcId="{39D24FE0-CB90-7A4A-B5B1-29CD1BFCDE92}" destId="{5F2179F5-EA94-6445-A397-02C295C02426}" srcOrd="1" destOrd="0" presId="urn:microsoft.com/office/officeart/2005/8/layout/hierarchy1"/>
    <dgm:cxn modelId="{3722984F-91EA-DB46-A6F8-2EDD5252CFAB}" type="presParOf" srcId="{6B4CDDD0-ABC5-0D49-A959-349978FD7559}" destId="{301BC221-5B0E-484F-9716-0F0559F88EA3}" srcOrd="1" destOrd="0" presId="urn:microsoft.com/office/officeart/2005/8/layout/hierarchy1"/>
    <dgm:cxn modelId="{8BF3C867-A427-5244-BACF-9B9F1E236994}" type="presParOf" srcId="{301BC221-5B0E-484F-9716-0F0559F88EA3}" destId="{3078BCF6-3D25-EA46-9DBA-1914D8332125}" srcOrd="0" destOrd="0" presId="urn:microsoft.com/office/officeart/2005/8/layout/hierarchy1"/>
    <dgm:cxn modelId="{575C7673-7EF1-AD4B-AC8D-558821A4085E}" type="presParOf" srcId="{301BC221-5B0E-484F-9716-0F0559F88EA3}" destId="{2F9895E5-9FD9-304F-B6C8-F510C8B0FFC0}" srcOrd="1" destOrd="0" presId="urn:microsoft.com/office/officeart/2005/8/layout/hierarchy1"/>
    <dgm:cxn modelId="{926B9B63-12D3-D14A-AB3F-3C85E94B188E}" type="presParOf" srcId="{2F9895E5-9FD9-304F-B6C8-F510C8B0FFC0}" destId="{9B20D9A5-1832-B24D-8F0D-E1C705EBD527}" srcOrd="0" destOrd="0" presId="urn:microsoft.com/office/officeart/2005/8/layout/hierarchy1"/>
    <dgm:cxn modelId="{396A08A0-C263-EC4D-8C55-573BA8F514BB}" type="presParOf" srcId="{9B20D9A5-1832-B24D-8F0D-E1C705EBD527}" destId="{3BD3F823-806B-1845-8FAF-0DC75FD46A2C}" srcOrd="0" destOrd="0" presId="urn:microsoft.com/office/officeart/2005/8/layout/hierarchy1"/>
    <dgm:cxn modelId="{B50AE908-1EC1-3649-9376-FC9D739DB3AC}" type="presParOf" srcId="{9B20D9A5-1832-B24D-8F0D-E1C705EBD527}" destId="{B2D9A090-7CB8-A840-9034-6341D24922CF}" srcOrd="1" destOrd="0" presId="urn:microsoft.com/office/officeart/2005/8/layout/hierarchy1"/>
    <dgm:cxn modelId="{C458B71D-B8F8-A24C-8C2B-6CCCA8C0D8D5}" type="presParOf" srcId="{2F9895E5-9FD9-304F-B6C8-F510C8B0FFC0}" destId="{CCF6B3A3-1E8D-A343-BA08-F85DE9C9B2E5}" srcOrd="1" destOrd="0" presId="urn:microsoft.com/office/officeart/2005/8/layout/hierarchy1"/>
    <dgm:cxn modelId="{5E63DAE2-1117-B647-AD4B-6126BC95DF3F}" type="presParOf" srcId="{301BC221-5B0E-484F-9716-0F0559F88EA3}" destId="{2D4C364F-133F-D149-A589-46596C288F94}" srcOrd="2" destOrd="0" presId="urn:microsoft.com/office/officeart/2005/8/layout/hierarchy1"/>
    <dgm:cxn modelId="{9D6D0000-6CB7-DC4F-AA9B-A48CFD61A4BF}" type="presParOf" srcId="{301BC221-5B0E-484F-9716-0F0559F88EA3}" destId="{1E5D0D4D-BA2E-D44E-9FE3-E0BCFC3E93CE}" srcOrd="3" destOrd="0" presId="urn:microsoft.com/office/officeart/2005/8/layout/hierarchy1"/>
    <dgm:cxn modelId="{419DAAAE-CE51-EB40-81D2-B4E0D639E3B3}" type="presParOf" srcId="{1E5D0D4D-BA2E-D44E-9FE3-E0BCFC3E93CE}" destId="{7564CE4C-FBF9-BF43-8DB3-96124E030FB7}" srcOrd="0" destOrd="0" presId="urn:microsoft.com/office/officeart/2005/8/layout/hierarchy1"/>
    <dgm:cxn modelId="{A2DEF57D-7E0E-6946-A6E1-E535C126A6F8}" type="presParOf" srcId="{7564CE4C-FBF9-BF43-8DB3-96124E030FB7}" destId="{400D8C19-5278-0D41-938C-C7995F85DA3D}" srcOrd="0" destOrd="0" presId="urn:microsoft.com/office/officeart/2005/8/layout/hierarchy1"/>
    <dgm:cxn modelId="{E4BFCC7E-609F-DD40-8D1B-4520B4B819DE}" type="presParOf" srcId="{7564CE4C-FBF9-BF43-8DB3-96124E030FB7}" destId="{4AFE2D7E-5A4B-4944-A38B-E29B9386A7B7}" srcOrd="1" destOrd="0" presId="urn:microsoft.com/office/officeart/2005/8/layout/hierarchy1"/>
    <dgm:cxn modelId="{95E6A235-06EC-E048-A21F-58433DEDBE32}" type="presParOf" srcId="{1E5D0D4D-BA2E-D44E-9FE3-E0BCFC3E93CE}" destId="{86503800-5709-F549-A9EA-36A9CA94EC0E}" srcOrd="1" destOrd="0" presId="urn:microsoft.com/office/officeart/2005/8/layout/hierarchy1"/>
    <dgm:cxn modelId="{C414CA76-56E9-AC43-990B-1F3E0DD4EB04}" type="presParOf" srcId="{86503800-5709-F549-A9EA-36A9CA94EC0E}" destId="{617AAA17-03E0-9F4B-9D55-BA3A95EED8D7}" srcOrd="0" destOrd="0" presId="urn:microsoft.com/office/officeart/2005/8/layout/hierarchy1"/>
    <dgm:cxn modelId="{302611A3-52C4-0946-9017-ACFDCD0A843A}" type="presParOf" srcId="{86503800-5709-F549-A9EA-36A9CA94EC0E}" destId="{C6BB15D1-6EAC-D34C-80C5-42C390C627A3}" srcOrd="1" destOrd="0" presId="urn:microsoft.com/office/officeart/2005/8/layout/hierarchy1"/>
    <dgm:cxn modelId="{950FD6F0-F38C-3040-A673-9B2216877F52}" type="presParOf" srcId="{C6BB15D1-6EAC-D34C-80C5-42C390C627A3}" destId="{3F8FA3C7-4B9C-7145-B0DC-42FC0BF1156C}" srcOrd="0" destOrd="0" presId="urn:microsoft.com/office/officeart/2005/8/layout/hierarchy1"/>
    <dgm:cxn modelId="{4BA33BA5-AAEB-C245-9341-7A2A91E0EE2A}" type="presParOf" srcId="{3F8FA3C7-4B9C-7145-B0DC-42FC0BF1156C}" destId="{91462A2B-DD66-B44E-8D93-641CC35634F7}" srcOrd="0" destOrd="0" presId="urn:microsoft.com/office/officeart/2005/8/layout/hierarchy1"/>
    <dgm:cxn modelId="{6D2BAECC-B9AE-C844-81F2-491B80CD1981}" type="presParOf" srcId="{3F8FA3C7-4B9C-7145-B0DC-42FC0BF1156C}" destId="{7499CEC8-87A7-8F49-985F-1F9A662A5334}" srcOrd="1" destOrd="0" presId="urn:microsoft.com/office/officeart/2005/8/layout/hierarchy1"/>
    <dgm:cxn modelId="{E0DBFB9A-4245-0146-8DDE-680DE9BF3E53}" type="presParOf" srcId="{C6BB15D1-6EAC-D34C-80C5-42C390C627A3}" destId="{E78EF817-522F-8C40-BBA2-BB172E6AD87D}" srcOrd="1" destOrd="0" presId="urn:microsoft.com/office/officeart/2005/8/layout/hierarchy1"/>
    <dgm:cxn modelId="{95B8EC21-1321-2245-9BA0-9BBEE688B739}" type="presParOf" srcId="{86503800-5709-F549-A9EA-36A9CA94EC0E}" destId="{1ECBDE29-51A8-7D4F-AD97-F316DB423F7D}" srcOrd="2" destOrd="0" presId="urn:microsoft.com/office/officeart/2005/8/layout/hierarchy1"/>
    <dgm:cxn modelId="{DDBE362F-8D79-C244-A6EA-120C89E3CBC0}" type="presParOf" srcId="{86503800-5709-F549-A9EA-36A9CA94EC0E}" destId="{80C9430E-FF27-B04F-9418-24EF538151AE}" srcOrd="3" destOrd="0" presId="urn:microsoft.com/office/officeart/2005/8/layout/hierarchy1"/>
    <dgm:cxn modelId="{3AC58AB0-69CA-2244-9BC3-AB3FFC7A1F5F}" type="presParOf" srcId="{80C9430E-FF27-B04F-9418-24EF538151AE}" destId="{4927132A-882F-9640-BDBF-BA544AF55352}" srcOrd="0" destOrd="0" presId="urn:microsoft.com/office/officeart/2005/8/layout/hierarchy1"/>
    <dgm:cxn modelId="{66F9C956-0DA9-8F4D-A9F4-CAEFE8C5D672}" type="presParOf" srcId="{4927132A-882F-9640-BDBF-BA544AF55352}" destId="{1D0BE860-C67A-B04D-B516-0C44CA34A6AA}" srcOrd="0" destOrd="0" presId="urn:microsoft.com/office/officeart/2005/8/layout/hierarchy1"/>
    <dgm:cxn modelId="{34261E8A-23B8-0548-B047-CCBDAE8CD2CE}" type="presParOf" srcId="{4927132A-882F-9640-BDBF-BA544AF55352}" destId="{F0FEF5A9-A570-D548-B11B-32B1A88EC494}" srcOrd="1" destOrd="0" presId="urn:microsoft.com/office/officeart/2005/8/layout/hierarchy1"/>
    <dgm:cxn modelId="{19C72173-BF6B-A84A-9DC4-64E29AFE467C}" type="presParOf" srcId="{80C9430E-FF27-B04F-9418-24EF538151AE}" destId="{B8B345FE-4986-5348-B38E-968D84AC378F}" srcOrd="1" destOrd="0" presId="urn:microsoft.com/office/officeart/2005/8/layout/hierarchy1"/>
    <dgm:cxn modelId="{A263C80E-20AE-3041-9017-21A318440A4F}" type="presParOf" srcId="{B8B345FE-4986-5348-B38E-968D84AC378F}" destId="{3F3AC89E-6C1A-0347-9194-A62DDAF29CC8}" srcOrd="0" destOrd="0" presId="urn:microsoft.com/office/officeart/2005/8/layout/hierarchy1"/>
    <dgm:cxn modelId="{77F0A1DE-2BB3-FD43-A39F-35DEE89A0CAE}" type="presParOf" srcId="{B8B345FE-4986-5348-B38E-968D84AC378F}" destId="{EC060CD4-DE7C-A14C-97FF-623F79CCD506}" srcOrd="1" destOrd="0" presId="urn:microsoft.com/office/officeart/2005/8/layout/hierarchy1"/>
    <dgm:cxn modelId="{97CFED42-9C29-4944-8A2A-2652D4AF52BE}" type="presParOf" srcId="{EC060CD4-DE7C-A14C-97FF-623F79CCD506}" destId="{50B96493-EC00-6D4A-BF72-CC1944C5C6B0}" srcOrd="0" destOrd="0" presId="urn:microsoft.com/office/officeart/2005/8/layout/hierarchy1"/>
    <dgm:cxn modelId="{96D2203D-20A6-5840-8B4B-42D44BDA9390}" type="presParOf" srcId="{50B96493-EC00-6D4A-BF72-CC1944C5C6B0}" destId="{DCBD7C4B-C106-DB49-BF0E-EAE63D10D02F}" srcOrd="0" destOrd="0" presId="urn:microsoft.com/office/officeart/2005/8/layout/hierarchy1"/>
    <dgm:cxn modelId="{F6BF0E49-FDE0-7342-A52A-C875A83E97C9}" type="presParOf" srcId="{50B96493-EC00-6D4A-BF72-CC1944C5C6B0}" destId="{C940DFCD-3FDD-BF42-AD66-D5FC08D5046B}" srcOrd="1" destOrd="0" presId="urn:microsoft.com/office/officeart/2005/8/layout/hierarchy1"/>
    <dgm:cxn modelId="{0ECE0B65-9293-1647-9E44-AEE3D5BAD985}" type="presParOf" srcId="{EC060CD4-DE7C-A14C-97FF-623F79CCD506}" destId="{BFE61B53-40CC-BC49-A897-25D16C916A76}" srcOrd="1" destOrd="0" presId="urn:microsoft.com/office/officeart/2005/8/layout/hierarchy1"/>
    <dgm:cxn modelId="{D7C5CB90-FA84-2D46-A931-10AC6593C79F}" type="presParOf" srcId="{B8B345FE-4986-5348-B38E-968D84AC378F}" destId="{569A4360-ED17-3144-A543-5944D6EDEB4E}" srcOrd="2" destOrd="0" presId="urn:microsoft.com/office/officeart/2005/8/layout/hierarchy1"/>
    <dgm:cxn modelId="{622383FA-8D3E-EA47-B5E6-30D1122CF1E7}" type="presParOf" srcId="{B8B345FE-4986-5348-B38E-968D84AC378F}" destId="{FD1F7899-57BC-1941-93AB-1509715D1102}" srcOrd="3" destOrd="0" presId="urn:microsoft.com/office/officeart/2005/8/layout/hierarchy1"/>
    <dgm:cxn modelId="{1C0056BB-7A4C-6448-8906-C31F705F4824}" type="presParOf" srcId="{FD1F7899-57BC-1941-93AB-1509715D1102}" destId="{24FED57E-0E9F-A141-98AB-C3743FE8CA9C}" srcOrd="0" destOrd="0" presId="urn:microsoft.com/office/officeart/2005/8/layout/hierarchy1"/>
    <dgm:cxn modelId="{0CBAC012-3B99-1248-9DBF-90205171B5B6}" type="presParOf" srcId="{24FED57E-0E9F-A141-98AB-C3743FE8CA9C}" destId="{E4D53E65-0142-DF44-8B5D-AE4050846412}" srcOrd="0" destOrd="0" presId="urn:microsoft.com/office/officeart/2005/8/layout/hierarchy1"/>
    <dgm:cxn modelId="{AC049ECC-5D3E-9249-9E99-0AB3D39604AC}" type="presParOf" srcId="{24FED57E-0E9F-A141-98AB-C3743FE8CA9C}" destId="{0EEE4BA3-70AA-C749-96F2-3A133823CA8F}" srcOrd="1" destOrd="0" presId="urn:microsoft.com/office/officeart/2005/8/layout/hierarchy1"/>
    <dgm:cxn modelId="{E7BCEC9F-5FFC-864D-BE61-ADA1EE23F7F1}" type="presParOf" srcId="{FD1F7899-57BC-1941-93AB-1509715D1102}" destId="{FF9A34FD-A528-3744-A7A1-67D6B1A6C02B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E09760D-5540-C845-8C7F-75E5548491A5}" type="doc">
      <dgm:prSet loTypeId="urn:microsoft.com/office/officeart/2005/8/layout/hierarchy1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924422B1-2C6B-054F-99C1-DD942848B976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87AE370F-6A8E-9B4F-AD4C-E274B97C323B}" type="parTrans" cxnId="{485BAF1B-5216-1046-8117-28582321FABF}">
      <dgm:prSet/>
      <dgm:spPr/>
      <dgm:t>
        <a:bodyPr/>
        <a:lstStyle/>
        <a:p>
          <a:endParaRPr lang="it-IT"/>
        </a:p>
      </dgm:t>
    </dgm:pt>
    <dgm:pt modelId="{4D178371-FFB3-D342-BF72-446FC5373A5B}" type="sibTrans" cxnId="{485BAF1B-5216-1046-8117-28582321FABF}">
      <dgm:prSet/>
      <dgm:spPr/>
      <dgm:t>
        <a:bodyPr/>
        <a:lstStyle/>
        <a:p>
          <a:endParaRPr lang="it-IT"/>
        </a:p>
      </dgm:t>
    </dgm:pt>
    <dgm:pt modelId="{1CE01F19-97E1-084A-B29F-75005FB31AFC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7CC99660-0126-3B49-9A55-480E9358B052}" type="parTrans" cxnId="{97FA1653-CD1E-7441-AACE-BAD96F520D6D}">
      <dgm:prSet/>
      <dgm:spPr/>
      <dgm:t>
        <a:bodyPr/>
        <a:lstStyle/>
        <a:p>
          <a:endParaRPr lang="it-IT"/>
        </a:p>
      </dgm:t>
    </dgm:pt>
    <dgm:pt modelId="{8EE4B848-B584-A34D-8FDE-64C20929C6D3}" type="sibTrans" cxnId="{97FA1653-CD1E-7441-AACE-BAD96F520D6D}">
      <dgm:prSet/>
      <dgm:spPr/>
      <dgm:t>
        <a:bodyPr/>
        <a:lstStyle/>
        <a:p>
          <a:endParaRPr lang="it-IT"/>
        </a:p>
      </dgm:t>
    </dgm:pt>
    <dgm:pt modelId="{D4FBB895-DAE7-EE48-93BC-CFFC237878E6}">
      <dgm:prSet phldrT="[Testo]"/>
      <dgm:spPr>
        <a:solidFill>
          <a:srgbClr val="FFFF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F6E3E429-E42E-8942-A4BC-147625833811}" type="parTrans" cxnId="{5CD657DE-813A-B649-AB06-7B1D78EA8E9A}">
      <dgm:prSet/>
      <dgm:spPr/>
      <dgm:t>
        <a:bodyPr/>
        <a:lstStyle/>
        <a:p>
          <a:endParaRPr lang="it-IT"/>
        </a:p>
      </dgm:t>
    </dgm:pt>
    <dgm:pt modelId="{3EB8368A-BD7B-2D4C-BCF4-41BF5713BDEC}" type="sibTrans" cxnId="{5CD657DE-813A-B649-AB06-7B1D78EA8E9A}">
      <dgm:prSet/>
      <dgm:spPr/>
      <dgm:t>
        <a:bodyPr/>
        <a:lstStyle/>
        <a:p>
          <a:endParaRPr lang="it-IT"/>
        </a:p>
      </dgm:t>
    </dgm:pt>
    <dgm:pt modelId="{07CAEC64-F61D-F14A-B4E5-88F7BDA97A56}">
      <dgm:prSet phldrT="[Testo]"/>
      <dgm:spPr>
        <a:solidFill>
          <a:srgbClr val="FF8219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FC6D00AB-EAE2-B543-B783-1B3A5348D426}" type="parTrans" cxnId="{D8C25CED-CC41-DF42-8849-F614FC199D57}">
      <dgm:prSet/>
      <dgm:spPr/>
      <dgm:t>
        <a:bodyPr/>
        <a:lstStyle/>
        <a:p>
          <a:endParaRPr lang="it-IT"/>
        </a:p>
      </dgm:t>
    </dgm:pt>
    <dgm:pt modelId="{C0C0A336-F1A4-D345-8845-02A8E8A1C43B}" type="sibTrans" cxnId="{D8C25CED-CC41-DF42-8849-F614FC199D57}">
      <dgm:prSet/>
      <dgm:spPr/>
      <dgm:t>
        <a:bodyPr/>
        <a:lstStyle/>
        <a:p>
          <a:endParaRPr lang="it-IT"/>
        </a:p>
      </dgm:t>
    </dgm:pt>
    <dgm:pt modelId="{B8333932-EE74-FD46-BB30-920BE139A5DD}">
      <dgm:prSet phldrT="[Testo]"/>
      <dgm:spPr>
        <a:solidFill>
          <a:srgbClr val="FFFF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5626724F-6499-2A4B-AA5E-E1965A82BC0A}" type="parTrans" cxnId="{35ED5AAB-AF3C-ED4E-9A8D-1CE462C7FF26}">
      <dgm:prSet/>
      <dgm:spPr/>
      <dgm:t>
        <a:bodyPr/>
        <a:lstStyle/>
        <a:p>
          <a:endParaRPr lang="it-IT"/>
        </a:p>
      </dgm:t>
    </dgm:pt>
    <dgm:pt modelId="{645D00E4-8369-8347-8EFA-A53D5227D3B8}" type="sibTrans" cxnId="{35ED5AAB-AF3C-ED4E-9A8D-1CE462C7FF26}">
      <dgm:prSet/>
      <dgm:spPr/>
      <dgm:t>
        <a:bodyPr/>
        <a:lstStyle/>
        <a:p>
          <a:endParaRPr lang="it-IT"/>
        </a:p>
      </dgm:t>
    </dgm:pt>
    <dgm:pt modelId="{A7252BDE-9D16-3744-8835-170614588E5E}">
      <dgm:prSet phldrT="[Testo]"/>
      <dgm:spPr>
        <a:solidFill>
          <a:srgbClr val="FF8219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03E9D97A-59CF-0E47-8FE0-9E38DCBCDCE3}" type="parTrans" cxnId="{84313EA2-DED4-484E-B355-5DE9867A4806}">
      <dgm:prSet/>
      <dgm:spPr/>
      <dgm:t>
        <a:bodyPr/>
        <a:lstStyle/>
        <a:p>
          <a:endParaRPr lang="it-IT"/>
        </a:p>
      </dgm:t>
    </dgm:pt>
    <dgm:pt modelId="{F1A1713E-46C2-F44D-8716-5398124134D6}" type="sibTrans" cxnId="{84313EA2-DED4-484E-B355-5DE9867A4806}">
      <dgm:prSet/>
      <dgm:spPr/>
      <dgm:t>
        <a:bodyPr/>
        <a:lstStyle/>
        <a:p>
          <a:endParaRPr lang="it-IT"/>
        </a:p>
      </dgm:t>
    </dgm:pt>
    <dgm:pt modelId="{6EA9621F-2EE6-6D42-9194-B8AAD3131C78}">
      <dgm:prSet phldrT="[Testo]"/>
      <dgm:spPr/>
      <dgm:t>
        <a:bodyPr/>
        <a:lstStyle/>
        <a:p>
          <a:endParaRPr lang="it-IT" dirty="0"/>
        </a:p>
      </dgm:t>
    </dgm:pt>
    <dgm:pt modelId="{F9F884EA-94A8-D04D-8DC8-15F7C0E4C43F}" type="parTrans" cxnId="{5F6346D6-8301-0F4F-9689-8540290F916B}">
      <dgm:prSet/>
      <dgm:spPr/>
      <dgm:t>
        <a:bodyPr/>
        <a:lstStyle/>
        <a:p>
          <a:endParaRPr lang="it-IT"/>
        </a:p>
      </dgm:t>
    </dgm:pt>
    <dgm:pt modelId="{936A78CB-82F5-CF4A-A85D-72B6F917D0C9}" type="sibTrans" cxnId="{5F6346D6-8301-0F4F-9689-8540290F916B}">
      <dgm:prSet/>
      <dgm:spPr/>
      <dgm:t>
        <a:bodyPr/>
        <a:lstStyle/>
        <a:p>
          <a:endParaRPr lang="it-IT"/>
        </a:p>
      </dgm:t>
    </dgm:pt>
    <dgm:pt modelId="{F6378306-6426-3349-9F60-A5B38B0745ED}">
      <dgm:prSet phldrT="[Testo]"/>
      <dgm:spPr/>
      <dgm:t>
        <a:bodyPr/>
        <a:lstStyle/>
        <a:p>
          <a:endParaRPr lang="it-IT" dirty="0"/>
        </a:p>
      </dgm:t>
    </dgm:pt>
    <dgm:pt modelId="{94A15882-3398-9B45-A402-FE7F3384B1D8}" type="parTrans" cxnId="{D36C3078-A3BB-394B-A622-9E61919E3C81}">
      <dgm:prSet/>
      <dgm:spPr/>
      <dgm:t>
        <a:bodyPr/>
        <a:lstStyle/>
        <a:p>
          <a:endParaRPr lang="it-IT"/>
        </a:p>
      </dgm:t>
    </dgm:pt>
    <dgm:pt modelId="{031578CD-CDAD-914E-A2CF-632E63F39504}" type="sibTrans" cxnId="{D36C3078-A3BB-394B-A622-9E61919E3C81}">
      <dgm:prSet/>
      <dgm:spPr/>
      <dgm:t>
        <a:bodyPr/>
        <a:lstStyle/>
        <a:p>
          <a:endParaRPr lang="it-IT"/>
        </a:p>
      </dgm:t>
    </dgm:pt>
    <dgm:pt modelId="{7158FBA0-06FA-D64E-865E-93CF7F8A7356}">
      <dgm:prSet phldrT="[Testo]"/>
      <dgm:spPr/>
      <dgm:t>
        <a:bodyPr/>
        <a:lstStyle/>
        <a:p>
          <a:endParaRPr lang="it-IT" dirty="0"/>
        </a:p>
      </dgm:t>
    </dgm:pt>
    <dgm:pt modelId="{77E3A09E-5F16-A345-B2BC-1E6F53CEDB80}" type="parTrans" cxnId="{FB111DAC-D4BA-7748-BCC0-24226F9582DD}">
      <dgm:prSet/>
      <dgm:spPr/>
      <dgm:t>
        <a:bodyPr/>
        <a:lstStyle/>
        <a:p>
          <a:endParaRPr lang="it-IT"/>
        </a:p>
      </dgm:t>
    </dgm:pt>
    <dgm:pt modelId="{722619AC-CEA7-6A4C-9198-133AF77C68F3}" type="sibTrans" cxnId="{FB111DAC-D4BA-7748-BCC0-24226F9582DD}">
      <dgm:prSet/>
      <dgm:spPr/>
      <dgm:t>
        <a:bodyPr/>
        <a:lstStyle/>
        <a:p>
          <a:endParaRPr lang="it-IT"/>
        </a:p>
      </dgm:t>
    </dgm:pt>
    <dgm:pt modelId="{06A40203-50A7-1A47-A66F-5E02F4C2C3AD}">
      <dgm:prSet phldrT="[Testo]"/>
      <dgm:spPr/>
      <dgm:t>
        <a:bodyPr/>
        <a:lstStyle/>
        <a:p>
          <a:endParaRPr lang="it-IT" dirty="0"/>
        </a:p>
      </dgm:t>
    </dgm:pt>
    <dgm:pt modelId="{D6FF6470-FFBA-B24F-BD35-B1271BCAE778}" type="parTrans" cxnId="{BE2EAB60-44FE-4B45-BA28-0DA6ECEF7125}">
      <dgm:prSet/>
      <dgm:spPr/>
      <dgm:t>
        <a:bodyPr/>
        <a:lstStyle/>
        <a:p>
          <a:endParaRPr lang="it-IT"/>
        </a:p>
      </dgm:t>
    </dgm:pt>
    <dgm:pt modelId="{0D10005B-6F6F-9340-AB46-F15A4000C917}" type="sibTrans" cxnId="{BE2EAB60-44FE-4B45-BA28-0DA6ECEF7125}">
      <dgm:prSet/>
      <dgm:spPr/>
      <dgm:t>
        <a:bodyPr/>
        <a:lstStyle/>
        <a:p>
          <a:endParaRPr lang="it-IT"/>
        </a:p>
      </dgm:t>
    </dgm:pt>
    <dgm:pt modelId="{9DCCF369-2924-8249-B490-46D71EF4A0A9}">
      <dgm:prSet phldrT="[Testo]"/>
      <dgm:spPr>
        <a:solidFill>
          <a:srgbClr val="CCFFCC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4982AD80-06C0-EB47-9D60-78AEDF07E38E}" type="parTrans" cxnId="{8286D39B-1946-7042-B1E9-44AF72A6AF10}">
      <dgm:prSet/>
      <dgm:spPr/>
      <dgm:t>
        <a:bodyPr/>
        <a:lstStyle/>
        <a:p>
          <a:endParaRPr lang="it-IT"/>
        </a:p>
      </dgm:t>
    </dgm:pt>
    <dgm:pt modelId="{5FF98440-0DC7-A249-9DF8-B2A7031A1406}" type="sibTrans" cxnId="{8286D39B-1946-7042-B1E9-44AF72A6AF10}">
      <dgm:prSet/>
      <dgm:spPr/>
      <dgm:t>
        <a:bodyPr/>
        <a:lstStyle/>
        <a:p>
          <a:endParaRPr lang="it-IT"/>
        </a:p>
      </dgm:t>
    </dgm:pt>
    <dgm:pt modelId="{1A2526CB-1B1B-C442-B53C-21D10CEB8D94}">
      <dgm:prSet phldrT="[Testo]"/>
      <dgm:spPr>
        <a:solidFill>
          <a:srgbClr val="CCFFCC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7C86BB4C-6A77-094E-AF71-1711CA6F92F7}" type="parTrans" cxnId="{7E70EC52-BB32-AC4C-8461-5B3C06DD9171}">
      <dgm:prSet/>
      <dgm:spPr/>
      <dgm:t>
        <a:bodyPr/>
        <a:lstStyle/>
        <a:p>
          <a:endParaRPr lang="it-IT"/>
        </a:p>
      </dgm:t>
    </dgm:pt>
    <dgm:pt modelId="{8C85F337-0223-E046-90E1-F633D40E3765}" type="sibTrans" cxnId="{7E70EC52-BB32-AC4C-8461-5B3C06DD9171}">
      <dgm:prSet/>
      <dgm:spPr/>
      <dgm:t>
        <a:bodyPr/>
        <a:lstStyle/>
        <a:p>
          <a:endParaRPr lang="it-IT"/>
        </a:p>
      </dgm:t>
    </dgm:pt>
    <dgm:pt modelId="{A25C4ACB-FCE4-BC47-BC6B-A71C25249472}">
      <dgm:prSet phldrT="[Testo]"/>
      <dgm:spPr>
        <a:solidFill>
          <a:srgbClr val="FF6600">
            <a:alpha val="90000"/>
          </a:srgbClr>
        </a:solidFill>
      </dgm:spPr>
      <dgm:t>
        <a:bodyPr/>
        <a:lstStyle/>
        <a:p>
          <a:endParaRPr lang="it-IT" dirty="0"/>
        </a:p>
      </dgm:t>
    </dgm:pt>
    <dgm:pt modelId="{186D59AE-FC5D-2B49-9568-F91FD0497ED9}" type="sibTrans" cxnId="{27DCAE5B-8215-6443-80E0-D540C872DE89}">
      <dgm:prSet/>
      <dgm:spPr/>
      <dgm:t>
        <a:bodyPr/>
        <a:lstStyle/>
        <a:p>
          <a:endParaRPr lang="it-IT"/>
        </a:p>
      </dgm:t>
    </dgm:pt>
    <dgm:pt modelId="{0B007A73-777E-D641-AA7F-48D176C6E1B6}" type="parTrans" cxnId="{27DCAE5B-8215-6443-80E0-D540C872DE89}">
      <dgm:prSet/>
      <dgm:spPr/>
      <dgm:t>
        <a:bodyPr/>
        <a:lstStyle/>
        <a:p>
          <a:endParaRPr lang="it-IT"/>
        </a:p>
      </dgm:t>
    </dgm:pt>
    <dgm:pt modelId="{5EB88AEB-DB08-9143-A970-EEE47F9B0897}" type="pres">
      <dgm:prSet presAssocID="{7E09760D-5540-C845-8C7F-75E5548491A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t-IT"/>
        </a:p>
      </dgm:t>
    </dgm:pt>
    <dgm:pt modelId="{A6CA5013-754A-F44D-802D-0DE115BEFDAD}" type="pres">
      <dgm:prSet presAssocID="{924422B1-2C6B-054F-99C1-DD942848B976}" presName="hierRoot1" presStyleCnt="0"/>
      <dgm:spPr/>
    </dgm:pt>
    <dgm:pt modelId="{DB222CE0-3863-BF40-9C1B-1FFEC9AF8A32}" type="pres">
      <dgm:prSet presAssocID="{924422B1-2C6B-054F-99C1-DD942848B976}" presName="composite" presStyleCnt="0"/>
      <dgm:spPr/>
    </dgm:pt>
    <dgm:pt modelId="{718C2219-A984-E746-A40E-23886821D41E}" type="pres">
      <dgm:prSet presAssocID="{924422B1-2C6B-054F-99C1-DD942848B976}" presName="background" presStyleLbl="node0" presStyleIdx="0" presStyleCnt="1"/>
      <dgm:spPr/>
    </dgm:pt>
    <dgm:pt modelId="{39C4812F-3598-214F-A8FB-2797FF6F1794}" type="pres">
      <dgm:prSet presAssocID="{924422B1-2C6B-054F-99C1-DD942848B976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AD9D442-903A-524D-A946-1B380D48CBF8}" type="pres">
      <dgm:prSet presAssocID="{924422B1-2C6B-054F-99C1-DD942848B976}" presName="hierChild2" presStyleCnt="0"/>
      <dgm:spPr/>
    </dgm:pt>
    <dgm:pt modelId="{1AE2FABE-8D56-5D43-A663-DEF620B6A300}" type="pres">
      <dgm:prSet presAssocID="{0B007A73-777E-D641-AA7F-48D176C6E1B6}" presName="Name10" presStyleLbl="parChTrans1D2" presStyleIdx="0" presStyleCnt="2"/>
      <dgm:spPr/>
      <dgm:t>
        <a:bodyPr/>
        <a:lstStyle/>
        <a:p>
          <a:endParaRPr lang="it-IT"/>
        </a:p>
      </dgm:t>
    </dgm:pt>
    <dgm:pt modelId="{3F825FBD-839C-EE49-B91A-2242D099CF1B}" type="pres">
      <dgm:prSet presAssocID="{A25C4ACB-FCE4-BC47-BC6B-A71C25249472}" presName="hierRoot2" presStyleCnt="0"/>
      <dgm:spPr/>
    </dgm:pt>
    <dgm:pt modelId="{7B89EF63-0D05-B642-B74B-3366A6BA5B27}" type="pres">
      <dgm:prSet presAssocID="{A25C4ACB-FCE4-BC47-BC6B-A71C25249472}" presName="composite2" presStyleCnt="0"/>
      <dgm:spPr/>
    </dgm:pt>
    <dgm:pt modelId="{48FD3A90-B7F4-E44C-A4C2-063704658490}" type="pres">
      <dgm:prSet presAssocID="{A25C4ACB-FCE4-BC47-BC6B-A71C25249472}" presName="background2" presStyleLbl="node2" presStyleIdx="0" presStyleCnt="2"/>
      <dgm:spPr/>
    </dgm:pt>
    <dgm:pt modelId="{00075A76-D4C6-574D-BAEB-DE6E98907A31}" type="pres">
      <dgm:prSet presAssocID="{A25C4ACB-FCE4-BC47-BC6B-A71C25249472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0080EF59-F53C-0A4F-B130-86CDEB575673}" type="pres">
      <dgm:prSet presAssocID="{A25C4ACB-FCE4-BC47-BC6B-A71C25249472}" presName="hierChild3" presStyleCnt="0"/>
      <dgm:spPr/>
    </dgm:pt>
    <dgm:pt modelId="{319C9B44-DD84-C94D-B392-8A550F044134}" type="pres">
      <dgm:prSet presAssocID="{7CC99660-0126-3B49-9A55-480E9358B052}" presName="Name17" presStyleLbl="parChTrans1D3" presStyleIdx="0" presStyleCnt="4"/>
      <dgm:spPr/>
      <dgm:t>
        <a:bodyPr/>
        <a:lstStyle/>
        <a:p>
          <a:endParaRPr lang="it-IT"/>
        </a:p>
      </dgm:t>
    </dgm:pt>
    <dgm:pt modelId="{20312CD3-7483-984E-A9F2-74503EAB39EE}" type="pres">
      <dgm:prSet presAssocID="{1CE01F19-97E1-084A-B29F-75005FB31AFC}" presName="hierRoot3" presStyleCnt="0"/>
      <dgm:spPr/>
    </dgm:pt>
    <dgm:pt modelId="{AD95C645-09B0-424C-8987-52B1AACAD73D}" type="pres">
      <dgm:prSet presAssocID="{1CE01F19-97E1-084A-B29F-75005FB31AFC}" presName="composite3" presStyleCnt="0"/>
      <dgm:spPr/>
    </dgm:pt>
    <dgm:pt modelId="{1ED7C65E-1D3B-6345-B3CC-B2F5CCB9533D}" type="pres">
      <dgm:prSet presAssocID="{1CE01F19-97E1-084A-B29F-75005FB31AFC}" presName="background3" presStyleLbl="node3" presStyleIdx="0" presStyleCnt="4"/>
      <dgm:spPr/>
    </dgm:pt>
    <dgm:pt modelId="{47D30D24-E455-3549-A4CC-5E1FD484A4EA}" type="pres">
      <dgm:prSet presAssocID="{1CE01F19-97E1-084A-B29F-75005FB31AFC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8893E42-7886-E643-9B3B-5DDE43307BE0}" type="pres">
      <dgm:prSet presAssocID="{1CE01F19-97E1-084A-B29F-75005FB31AFC}" presName="hierChild4" presStyleCnt="0"/>
      <dgm:spPr/>
    </dgm:pt>
    <dgm:pt modelId="{2511ADF2-5D54-504D-995D-02149F0E8D5D}" type="pres">
      <dgm:prSet presAssocID="{4982AD80-06C0-EB47-9D60-78AEDF07E38E}" presName="Name23" presStyleLbl="parChTrans1D4" presStyleIdx="0" presStyleCnt="6"/>
      <dgm:spPr/>
      <dgm:t>
        <a:bodyPr/>
        <a:lstStyle/>
        <a:p>
          <a:endParaRPr lang="it-IT"/>
        </a:p>
      </dgm:t>
    </dgm:pt>
    <dgm:pt modelId="{8890CCC1-65D8-D248-A9B2-C9A6641F24AA}" type="pres">
      <dgm:prSet presAssocID="{9DCCF369-2924-8249-B490-46D71EF4A0A9}" presName="hierRoot4" presStyleCnt="0"/>
      <dgm:spPr/>
    </dgm:pt>
    <dgm:pt modelId="{B83ACE29-BDED-9D4F-875A-24D175DF9367}" type="pres">
      <dgm:prSet presAssocID="{9DCCF369-2924-8249-B490-46D71EF4A0A9}" presName="composite4" presStyleCnt="0"/>
      <dgm:spPr/>
    </dgm:pt>
    <dgm:pt modelId="{5A931F0C-EC0A-AA4B-878A-739A557124CF}" type="pres">
      <dgm:prSet presAssocID="{9DCCF369-2924-8249-B490-46D71EF4A0A9}" presName="background4" presStyleLbl="node4" presStyleIdx="0" presStyleCnt="6"/>
      <dgm:spPr/>
    </dgm:pt>
    <dgm:pt modelId="{3FB3025D-E928-9949-B8E0-8FD54688D26E}" type="pres">
      <dgm:prSet presAssocID="{9DCCF369-2924-8249-B490-46D71EF4A0A9}" presName="text4" presStyleLbl="fgAcc4" presStyleIdx="0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C107ABD-6927-404F-9CCD-0CC5DD9F6408}" type="pres">
      <dgm:prSet presAssocID="{9DCCF369-2924-8249-B490-46D71EF4A0A9}" presName="hierChild5" presStyleCnt="0"/>
      <dgm:spPr/>
    </dgm:pt>
    <dgm:pt modelId="{C7807359-D819-3743-8264-E768B451B89E}" type="pres">
      <dgm:prSet presAssocID="{7C86BB4C-6A77-094E-AF71-1711CA6F92F7}" presName="Name23" presStyleLbl="parChTrans1D4" presStyleIdx="1" presStyleCnt="6"/>
      <dgm:spPr/>
      <dgm:t>
        <a:bodyPr/>
        <a:lstStyle/>
        <a:p>
          <a:endParaRPr lang="it-IT"/>
        </a:p>
      </dgm:t>
    </dgm:pt>
    <dgm:pt modelId="{130FE8D5-1CA2-034D-BE7C-659ABD4542F5}" type="pres">
      <dgm:prSet presAssocID="{1A2526CB-1B1B-C442-B53C-21D10CEB8D94}" presName="hierRoot4" presStyleCnt="0"/>
      <dgm:spPr/>
    </dgm:pt>
    <dgm:pt modelId="{2E524C50-1572-E344-9AEC-B668F3678ED9}" type="pres">
      <dgm:prSet presAssocID="{1A2526CB-1B1B-C442-B53C-21D10CEB8D94}" presName="composite4" presStyleCnt="0"/>
      <dgm:spPr/>
    </dgm:pt>
    <dgm:pt modelId="{BC588244-F1F1-3343-9F40-77D35F97E7BA}" type="pres">
      <dgm:prSet presAssocID="{1A2526CB-1B1B-C442-B53C-21D10CEB8D94}" presName="background4" presStyleLbl="node4" presStyleIdx="1" presStyleCnt="6"/>
      <dgm:spPr/>
    </dgm:pt>
    <dgm:pt modelId="{4AF6A7D0-01B4-6E4F-9FBC-05165F129E07}" type="pres">
      <dgm:prSet presAssocID="{1A2526CB-1B1B-C442-B53C-21D10CEB8D94}" presName="text4" presStyleLbl="fgAcc4" presStyleIdx="1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D3ADFDD-573B-4A47-A293-DB4CBF84158C}" type="pres">
      <dgm:prSet presAssocID="{1A2526CB-1B1B-C442-B53C-21D10CEB8D94}" presName="hierChild5" presStyleCnt="0"/>
      <dgm:spPr/>
    </dgm:pt>
    <dgm:pt modelId="{1A5F8815-7942-8D4D-993C-5400046A818D}" type="pres">
      <dgm:prSet presAssocID="{F6E3E429-E42E-8942-A4BC-147625833811}" presName="Name17" presStyleLbl="parChTrans1D3" presStyleIdx="1" presStyleCnt="4"/>
      <dgm:spPr/>
      <dgm:t>
        <a:bodyPr/>
        <a:lstStyle/>
        <a:p>
          <a:endParaRPr lang="it-IT"/>
        </a:p>
      </dgm:t>
    </dgm:pt>
    <dgm:pt modelId="{0C5A60C7-330F-5B46-AB89-B60A4E7558A2}" type="pres">
      <dgm:prSet presAssocID="{D4FBB895-DAE7-EE48-93BC-CFFC237878E6}" presName="hierRoot3" presStyleCnt="0"/>
      <dgm:spPr/>
    </dgm:pt>
    <dgm:pt modelId="{7228C52B-D112-4D4D-B817-1A03EA87FEB9}" type="pres">
      <dgm:prSet presAssocID="{D4FBB895-DAE7-EE48-93BC-CFFC237878E6}" presName="composite3" presStyleCnt="0"/>
      <dgm:spPr/>
    </dgm:pt>
    <dgm:pt modelId="{769C379D-4670-0845-B264-E1292A25D346}" type="pres">
      <dgm:prSet presAssocID="{D4FBB895-DAE7-EE48-93BC-CFFC237878E6}" presName="background3" presStyleLbl="node3" presStyleIdx="1" presStyleCnt="4"/>
      <dgm:spPr/>
    </dgm:pt>
    <dgm:pt modelId="{F5E14009-B592-5F45-86FE-F0F4AD703847}" type="pres">
      <dgm:prSet presAssocID="{D4FBB895-DAE7-EE48-93BC-CFFC237878E6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F9E9F14-41A0-BB47-B033-BF2638E4EC61}" type="pres">
      <dgm:prSet presAssocID="{D4FBB895-DAE7-EE48-93BC-CFFC237878E6}" presName="hierChild4" presStyleCnt="0"/>
      <dgm:spPr/>
    </dgm:pt>
    <dgm:pt modelId="{A3BDC22C-9592-0D4C-A78C-1CEEA151B774}" type="pres">
      <dgm:prSet presAssocID="{FC6D00AB-EAE2-B543-B783-1B3A5348D426}" presName="Name10" presStyleLbl="parChTrans1D2" presStyleIdx="1" presStyleCnt="2"/>
      <dgm:spPr/>
      <dgm:t>
        <a:bodyPr/>
        <a:lstStyle/>
        <a:p>
          <a:endParaRPr lang="it-IT"/>
        </a:p>
      </dgm:t>
    </dgm:pt>
    <dgm:pt modelId="{6B4CDDD0-ABC5-0D49-A959-349978FD7559}" type="pres">
      <dgm:prSet presAssocID="{07CAEC64-F61D-F14A-B4E5-88F7BDA97A56}" presName="hierRoot2" presStyleCnt="0"/>
      <dgm:spPr/>
    </dgm:pt>
    <dgm:pt modelId="{39D24FE0-CB90-7A4A-B5B1-29CD1BFCDE92}" type="pres">
      <dgm:prSet presAssocID="{07CAEC64-F61D-F14A-B4E5-88F7BDA97A56}" presName="composite2" presStyleCnt="0"/>
      <dgm:spPr/>
    </dgm:pt>
    <dgm:pt modelId="{D52591C3-2AD8-D242-B8DE-C967B55E2170}" type="pres">
      <dgm:prSet presAssocID="{07CAEC64-F61D-F14A-B4E5-88F7BDA97A56}" presName="background2" presStyleLbl="node2" presStyleIdx="1" presStyleCnt="2"/>
      <dgm:spPr/>
    </dgm:pt>
    <dgm:pt modelId="{5F2179F5-EA94-6445-A397-02C295C02426}" type="pres">
      <dgm:prSet presAssocID="{07CAEC64-F61D-F14A-B4E5-88F7BDA97A56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01BC221-5B0E-484F-9716-0F0559F88EA3}" type="pres">
      <dgm:prSet presAssocID="{07CAEC64-F61D-F14A-B4E5-88F7BDA97A56}" presName="hierChild3" presStyleCnt="0"/>
      <dgm:spPr/>
    </dgm:pt>
    <dgm:pt modelId="{3078BCF6-3D25-EA46-9DBA-1914D8332125}" type="pres">
      <dgm:prSet presAssocID="{5626724F-6499-2A4B-AA5E-E1965A82BC0A}" presName="Name17" presStyleLbl="parChTrans1D3" presStyleIdx="2" presStyleCnt="4"/>
      <dgm:spPr/>
      <dgm:t>
        <a:bodyPr/>
        <a:lstStyle/>
        <a:p>
          <a:endParaRPr lang="it-IT"/>
        </a:p>
      </dgm:t>
    </dgm:pt>
    <dgm:pt modelId="{2F9895E5-9FD9-304F-B6C8-F510C8B0FFC0}" type="pres">
      <dgm:prSet presAssocID="{B8333932-EE74-FD46-BB30-920BE139A5DD}" presName="hierRoot3" presStyleCnt="0"/>
      <dgm:spPr/>
    </dgm:pt>
    <dgm:pt modelId="{9B20D9A5-1832-B24D-8F0D-E1C705EBD527}" type="pres">
      <dgm:prSet presAssocID="{B8333932-EE74-FD46-BB30-920BE139A5DD}" presName="composite3" presStyleCnt="0"/>
      <dgm:spPr/>
    </dgm:pt>
    <dgm:pt modelId="{3BD3F823-806B-1845-8FAF-0DC75FD46A2C}" type="pres">
      <dgm:prSet presAssocID="{B8333932-EE74-FD46-BB30-920BE139A5DD}" presName="background3" presStyleLbl="node3" presStyleIdx="2" presStyleCnt="4"/>
      <dgm:spPr/>
    </dgm:pt>
    <dgm:pt modelId="{B2D9A090-7CB8-A840-9034-6341D24922CF}" type="pres">
      <dgm:prSet presAssocID="{B8333932-EE74-FD46-BB30-920BE139A5DD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CCF6B3A3-1E8D-A343-BA08-F85DE9C9B2E5}" type="pres">
      <dgm:prSet presAssocID="{B8333932-EE74-FD46-BB30-920BE139A5DD}" presName="hierChild4" presStyleCnt="0"/>
      <dgm:spPr/>
    </dgm:pt>
    <dgm:pt modelId="{2D4C364F-133F-D149-A589-46596C288F94}" type="pres">
      <dgm:prSet presAssocID="{03E9D97A-59CF-0E47-8FE0-9E38DCBCDCE3}" presName="Name17" presStyleLbl="parChTrans1D3" presStyleIdx="3" presStyleCnt="4"/>
      <dgm:spPr/>
      <dgm:t>
        <a:bodyPr/>
        <a:lstStyle/>
        <a:p>
          <a:endParaRPr lang="it-IT"/>
        </a:p>
      </dgm:t>
    </dgm:pt>
    <dgm:pt modelId="{1E5D0D4D-BA2E-D44E-9FE3-E0BCFC3E93CE}" type="pres">
      <dgm:prSet presAssocID="{A7252BDE-9D16-3744-8835-170614588E5E}" presName="hierRoot3" presStyleCnt="0"/>
      <dgm:spPr/>
    </dgm:pt>
    <dgm:pt modelId="{7564CE4C-FBF9-BF43-8DB3-96124E030FB7}" type="pres">
      <dgm:prSet presAssocID="{A7252BDE-9D16-3744-8835-170614588E5E}" presName="composite3" presStyleCnt="0"/>
      <dgm:spPr/>
    </dgm:pt>
    <dgm:pt modelId="{400D8C19-5278-0D41-938C-C7995F85DA3D}" type="pres">
      <dgm:prSet presAssocID="{A7252BDE-9D16-3744-8835-170614588E5E}" presName="background3" presStyleLbl="node3" presStyleIdx="3" presStyleCnt="4"/>
      <dgm:spPr/>
    </dgm:pt>
    <dgm:pt modelId="{4AFE2D7E-5A4B-4944-A38B-E29B9386A7B7}" type="pres">
      <dgm:prSet presAssocID="{A7252BDE-9D16-3744-8835-170614588E5E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86503800-5709-F549-A9EA-36A9CA94EC0E}" type="pres">
      <dgm:prSet presAssocID="{A7252BDE-9D16-3744-8835-170614588E5E}" presName="hierChild4" presStyleCnt="0"/>
      <dgm:spPr/>
    </dgm:pt>
    <dgm:pt modelId="{617AAA17-03E0-9F4B-9D55-BA3A95EED8D7}" type="pres">
      <dgm:prSet presAssocID="{F9F884EA-94A8-D04D-8DC8-15F7C0E4C43F}" presName="Name23" presStyleLbl="parChTrans1D4" presStyleIdx="2" presStyleCnt="6"/>
      <dgm:spPr/>
      <dgm:t>
        <a:bodyPr/>
        <a:lstStyle/>
        <a:p>
          <a:endParaRPr lang="it-IT"/>
        </a:p>
      </dgm:t>
    </dgm:pt>
    <dgm:pt modelId="{C6BB15D1-6EAC-D34C-80C5-42C390C627A3}" type="pres">
      <dgm:prSet presAssocID="{6EA9621F-2EE6-6D42-9194-B8AAD3131C78}" presName="hierRoot4" presStyleCnt="0"/>
      <dgm:spPr/>
    </dgm:pt>
    <dgm:pt modelId="{3F8FA3C7-4B9C-7145-B0DC-42FC0BF1156C}" type="pres">
      <dgm:prSet presAssocID="{6EA9621F-2EE6-6D42-9194-B8AAD3131C78}" presName="composite4" presStyleCnt="0"/>
      <dgm:spPr/>
    </dgm:pt>
    <dgm:pt modelId="{91462A2B-DD66-B44E-8D93-641CC35634F7}" type="pres">
      <dgm:prSet presAssocID="{6EA9621F-2EE6-6D42-9194-B8AAD3131C78}" presName="background4" presStyleLbl="node4" presStyleIdx="2" presStyleCnt="6"/>
      <dgm:spPr/>
    </dgm:pt>
    <dgm:pt modelId="{7499CEC8-87A7-8F49-985F-1F9A662A5334}" type="pres">
      <dgm:prSet presAssocID="{6EA9621F-2EE6-6D42-9194-B8AAD3131C78}" presName="text4" presStyleLbl="fgAcc4" presStyleIdx="2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E78EF817-522F-8C40-BBA2-BB172E6AD87D}" type="pres">
      <dgm:prSet presAssocID="{6EA9621F-2EE6-6D42-9194-B8AAD3131C78}" presName="hierChild5" presStyleCnt="0"/>
      <dgm:spPr/>
    </dgm:pt>
    <dgm:pt modelId="{1ECBDE29-51A8-7D4F-AD97-F316DB423F7D}" type="pres">
      <dgm:prSet presAssocID="{94A15882-3398-9B45-A402-FE7F3384B1D8}" presName="Name23" presStyleLbl="parChTrans1D4" presStyleIdx="3" presStyleCnt="6"/>
      <dgm:spPr/>
      <dgm:t>
        <a:bodyPr/>
        <a:lstStyle/>
        <a:p>
          <a:endParaRPr lang="it-IT"/>
        </a:p>
      </dgm:t>
    </dgm:pt>
    <dgm:pt modelId="{80C9430E-FF27-B04F-9418-24EF538151AE}" type="pres">
      <dgm:prSet presAssocID="{F6378306-6426-3349-9F60-A5B38B0745ED}" presName="hierRoot4" presStyleCnt="0"/>
      <dgm:spPr/>
    </dgm:pt>
    <dgm:pt modelId="{4927132A-882F-9640-BDBF-BA544AF55352}" type="pres">
      <dgm:prSet presAssocID="{F6378306-6426-3349-9F60-A5B38B0745ED}" presName="composite4" presStyleCnt="0"/>
      <dgm:spPr/>
    </dgm:pt>
    <dgm:pt modelId="{1D0BE860-C67A-B04D-B516-0C44CA34A6AA}" type="pres">
      <dgm:prSet presAssocID="{F6378306-6426-3349-9F60-A5B38B0745ED}" presName="background4" presStyleLbl="node4" presStyleIdx="3" presStyleCnt="6"/>
      <dgm:spPr/>
    </dgm:pt>
    <dgm:pt modelId="{F0FEF5A9-A570-D548-B11B-32B1A88EC494}" type="pres">
      <dgm:prSet presAssocID="{F6378306-6426-3349-9F60-A5B38B0745ED}" presName="text4" presStyleLbl="fgAcc4" presStyleIdx="3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8B345FE-4986-5348-B38E-968D84AC378F}" type="pres">
      <dgm:prSet presAssocID="{F6378306-6426-3349-9F60-A5B38B0745ED}" presName="hierChild5" presStyleCnt="0"/>
      <dgm:spPr/>
    </dgm:pt>
    <dgm:pt modelId="{3F3AC89E-6C1A-0347-9194-A62DDAF29CC8}" type="pres">
      <dgm:prSet presAssocID="{77E3A09E-5F16-A345-B2BC-1E6F53CEDB80}" presName="Name23" presStyleLbl="parChTrans1D4" presStyleIdx="4" presStyleCnt="6"/>
      <dgm:spPr/>
      <dgm:t>
        <a:bodyPr/>
        <a:lstStyle/>
        <a:p>
          <a:endParaRPr lang="it-IT"/>
        </a:p>
      </dgm:t>
    </dgm:pt>
    <dgm:pt modelId="{EC060CD4-DE7C-A14C-97FF-623F79CCD506}" type="pres">
      <dgm:prSet presAssocID="{7158FBA0-06FA-D64E-865E-93CF7F8A7356}" presName="hierRoot4" presStyleCnt="0"/>
      <dgm:spPr/>
    </dgm:pt>
    <dgm:pt modelId="{50B96493-EC00-6D4A-BF72-CC1944C5C6B0}" type="pres">
      <dgm:prSet presAssocID="{7158FBA0-06FA-D64E-865E-93CF7F8A7356}" presName="composite4" presStyleCnt="0"/>
      <dgm:spPr/>
    </dgm:pt>
    <dgm:pt modelId="{DCBD7C4B-C106-DB49-BF0E-EAE63D10D02F}" type="pres">
      <dgm:prSet presAssocID="{7158FBA0-06FA-D64E-865E-93CF7F8A7356}" presName="background4" presStyleLbl="node4" presStyleIdx="4" presStyleCnt="6"/>
      <dgm:spPr/>
    </dgm:pt>
    <dgm:pt modelId="{C940DFCD-3FDD-BF42-AD66-D5FC08D5046B}" type="pres">
      <dgm:prSet presAssocID="{7158FBA0-06FA-D64E-865E-93CF7F8A7356}" presName="text4" presStyleLbl="fgAcc4" presStyleIdx="4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FE61B53-40CC-BC49-A897-25D16C916A76}" type="pres">
      <dgm:prSet presAssocID="{7158FBA0-06FA-D64E-865E-93CF7F8A7356}" presName="hierChild5" presStyleCnt="0"/>
      <dgm:spPr/>
    </dgm:pt>
    <dgm:pt modelId="{569A4360-ED17-3144-A543-5944D6EDEB4E}" type="pres">
      <dgm:prSet presAssocID="{D6FF6470-FFBA-B24F-BD35-B1271BCAE778}" presName="Name23" presStyleLbl="parChTrans1D4" presStyleIdx="5" presStyleCnt="6"/>
      <dgm:spPr/>
      <dgm:t>
        <a:bodyPr/>
        <a:lstStyle/>
        <a:p>
          <a:endParaRPr lang="it-IT"/>
        </a:p>
      </dgm:t>
    </dgm:pt>
    <dgm:pt modelId="{FD1F7899-57BC-1941-93AB-1509715D1102}" type="pres">
      <dgm:prSet presAssocID="{06A40203-50A7-1A47-A66F-5E02F4C2C3AD}" presName="hierRoot4" presStyleCnt="0"/>
      <dgm:spPr/>
    </dgm:pt>
    <dgm:pt modelId="{24FED57E-0E9F-A141-98AB-C3743FE8CA9C}" type="pres">
      <dgm:prSet presAssocID="{06A40203-50A7-1A47-A66F-5E02F4C2C3AD}" presName="composite4" presStyleCnt="0"/>
      <dgm:spPr/>
    </dgm:pt>
    <dgm:pt modelId="{E4D53E65-0142-DF44-8B5D-AE4050846412}" type="pres">
      <dgm:prSet presAssocID="{06A40203-50A7-1A47-A66F-5E02F4C2C3AD}" presName="background4" presStyleLbl="node4" presStyleIdx="5" presStyleCnt="6"/>
      <dgm:spPr/>
    </dgm:pt>
    <dgm:pt modelId="{0EEE4BA3-70AA-C749-96F2-3A133823CA8F}" type="pres">
      <dgm:prSet presAssocID="{06A40203-50A7-1A47-A66F-5E02F4C2C3AD}" presName="text4" presStyleLbl="fgAcc4" presStyleIdx="5" presStyleCnt="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FF9A34FD-A528-3744-A7A1-67D6B1A6C02B}" type="pres">
      <dgm:prSet presAssocID="{06A40203-50A7-1A47-A66F-5E02F4C2C3AD}" presName="hierChild5" presStyleCnt="0"/>
      <dgm:spPr/>
    </dgm:pt>
  </dgm:ptLst>
  <dgm:cxnLst>
    <dgm:cxn modelId="{5E8D1D2A-99CF-7542-AC6F-77800E94A7A0}" type="presOf" srcId="{A25C4ACB-FCE4-BC47-BC6B-A71C25249472}" destId="{00075A76-D4C6-574D-BAEB-DE6E98907A31}" srcOrd="0" destOrd="0" presId="urn:microsoft.com/office/officeart/2005/8/layout/hierarchy1"/>
    <dgm:cxn modelId="{D36C3078-A3BB-394B-A622-9E61919E3C81}" srcId="{A7252BDE-9D16-3744-8835-170614588E5E}" destId="{F6378306-6426-3349-9F60-A5B38B0745ED}" srcOrd="1" destOrd="0" parTransId="{94A15882-3398-9B45-A402-FE7F3384B1D8}" sibTransId="{031578CD-CDAD-914E-A2CF-632E63F39504}"/>
    <dgm:cxn modelId="{1B2D573E-9F0C-9E46-AA50-F17779D839AB}" type="presOf" srcId="{03E9D97A-59CF-0E47-8FE0-9E38DCBCDCE3}" destId="{2D4C364F-133F-D149-A589-46596C288F94}" srcOrd="0" destOrd="0" presId="urn:microsoft.com/office/officeart/2005/8/layout/hierarchy1"/>
    <dgm:cxn modelId="{33EAC04E-A1CD-F34C-BB07-3C64FB607791}" type="presOf" srcId="{A7252BDE-9D16-3744-8835-170614588E5E}" destId="{4AFE2D7E-5A4B-4944-A38B-E29B9386A7B7}" srcOrd="0" destOrd="0" presId="urn:microsoft.com/office/officeart/2005/8/layout/hierarchy1"/>
    <dgm:cxn modelId="{97FA1653-CD1E-7441-AACE-BAD96F520D6D}" srcId="{A25C4ACB-FCE4-BC47-BC6B-A71C25249472}" destId="{1CE01F19-97E1-084A-B29F-75005FB31AFC}" srcOrd="0" destOrd="0" parTransId="{7CC99660-0126-3B49-9A55-480E9358B052}" sibTransId="{8EE4B848-B584-A34D-8FDE-64C20929C6D3}"/>
    <dgm:cxn modelId="{E4495F9F-4878-1E40-968B-D24FC0EAD454}" type="presOf" srcId="{924422B1-2C6B-054F-99C1-DD942848B976}" destId="{39C4812F-3598-214F-A8FB-2797FF6F1794}" srcOrd="0" destOrd="0" presId="urn:microsoft.com/office/officeart/2005/8/layout/hierarchy1"/>
    <dgm:cxn modelId="{485BAF1B-5216-1046-8117-28582321FABF}" srcId="{7E09760D-5540-C845-8C7F-75E5548491A5}" destId="{924422B1-2C6B-054F-99C1-DD942848B976}" srcOrd="0" destOrd="0" parTransId="{87AE370F-6A8E-9B4F-AD4C-E274B97C323B}" sibTransId="{4D178371-FFB3-D342-BF72-446FC5373A5B}"/>
    <dgm:cxn modelId="{4CC936C6-8848-964E-8FDB-705D2722E63F}" type="presOf" srcId="{FC6D00AB-EAE2-B543-B783-1B3A5348D426}" destId="{A3BDC22C-9592-0D4C-A78C-1CEEA151B774}" srcOrd="0" destOrd="0" presId="urn:microsoft.com/office/officeart/2005/8/layout/hierarchy1"/>
    <dgm:cxn modelId="{C3B186E5-6373-F846-BBD1-49C4405E90CD}" type="presOf" srcId="{7158FBA0-06FA-D64E-865E-93CF7F8A7356}" destId="{C940DFCD-3FDD-BF42-AD66-D5FC08D5046B}" srcOrd="0" destOrd="0" presId="urn:microsoft.com/office/officeart/2005/8/layout/hierarchy1"/>
    <dgm:cxn modelId="{ED537199-272D-A345-A3BF-697F56B3B281}" type="presOf" srcId="{F9F884EA-94A8-D04D-8DC8-15F7C0E4C43F}" destId="{617AAA17-03E0-9F4B-9D55-BA3A95EED8D7}" srcOrd="0" destOrd="0" presId="urn:microsoft.com/office/officeart/2005/8/layout/hierarchy1"/>
    <dgm:cxn modelId="{8286D39B-1946-7042-B1E9-44AF72A6AF10}" srcId="{1CE01F19-97E1-084A-B29F-75005FB31AFC}" destId="{9DCCF369-2924-8249-B490-46D71EF4A0A9}" srcOrd="0" destOrd="0" parTransId="{4982AD80-06C0-EB47-9D60-78AEDF07E38E}" sibTransId="{5FF98440-0DC7-A249-9DF8-B2A7031A1406}"/>
    <dgm:cxn modelId="{7E70EC52-BB32-AC4C-8461-5B3C06DD9171}" srcId="{1CE01F19-97E1-084A-B29F-75005FB31AFC}" destId="{1A2526CB-1B1B-C442-B53C-21D10CEB8D94}" srcOrd="1" destOrd="0" parTransId="{7C86BB4C-6A77-094E-AF71-1711CA6F92F7}" sibTransId="{8C85F337-0223-E046-90E1-F633D40E3765}"/>
    <dgm:cxn modelId="{133C8C7B-1709-0642-9C97-7F3C1DAAB6FB}" type="presOf" srcId="{9DCCF369-2924-8249-B490-46D71EF4A0A9}" destId="{3FB3025D-E928-9949-B8E0-8FD54688D26E}" srcOrd="0" destOrd="0" presId="urn:microsoft.com/office/officeart/2005/8/layout/hierarchy1"/>
    <dgm:cxn modelId="{BE2EAB60-44FE-4B45-BA28-0DA6ECEF7125}" srcId="{F6378306-6426-3349-9F60-A5B38B0745ED}" destId="{06A40203-50A7-1A47-A66F-5E02F4C2C3AD}" srcOrd="1" destOrd="0" parTransId="{D6FF6470-FFBA-B24F-BD35-B1271BCAE778}" sibTransId="{0D10005B-6F6F-9340-AB46-F15A4000C917}"/>
    <dgm:cxn modelId="{84313EA2-DED4-484E-B355-5DE9867A4806}" srcId="{07CAEC64-F61D-F14A-B4E5-88F7BDA97A56}" destId="{A7252BDE-9D16-3744-8835-170614588E5E}" srcOrd="1" destOrd="0" parTransId="{03E9D97A-59CF-0E47-8FE0-9E38DCBCDCE3}" sibTransId="{F1A1713E-46C2-F44D-8716-5398124134D6}"/>
    <dgm:cxn modelId="{576DFF68-EDC6-C948-9F5E-ACE1C41CCF98}" type="presOf" srcId="{94A15882-3398-9B45-A402-FE7F3384B1D8}" destId="{1ECBDE29-51A8-7D4F-AD97-F316DB423F7D}" srcOrd="0" destOrd="0" presId="urn:microsoft.com/office/officeart/2005/8/layout/hierarchy1"/>
    <dgm:cxn modelId="{1771A52A-0339-0A44-A16D-43851A20A57A}" type="presOf" srcId="{0B007A73-777E-D641-AA7F-48D176C6E1B6}" destId="{1AE2FABE-8D56-5D43-A663-DEF620B6A300}" srcOrd="0" destOrd="0" presId="urn:microsoft.com/office/officeart/2005/8/layout/hierarchy1"/>
    <dgm:cxn modelId="{D8C25CED-CC41-DF42-8849-F614FC199D57}" srcId="{924422B1-2C6B-054F-99C1-DD942848B976}" destId="{07CAEC64-F61D-F14A-B4E5-88F7BDA97A56}" srcOrd="1" destOrd="0" parTransId="{FC6D00AB-EAE2-B543-B783-1B3A5348D426}" sibTransId="{C0C0A336-F1A4-D345-8845-02A8E8A1C43B}"/>
    <dgm:cxn modelId="{5F6346D6-8301-0F4F-9689-8540290F916B}" srcId="{A7252BDE-9D16-3744-8835-170614588E5E}" destId="{6EA9621F-2EE6-6D42-9194-B8AAD3131C78}" srcOrd="0" destOrd="0" parTransId="{F9F884EA-94A8-D04D-8DC8-15F7C0E4C43F}" sibTransId="{936A78CB-82F5-CF4A-A85D-72B6F917D0C9}"/>
    <dgm:cxn modelId="{96923C28-9948-2947-A3EE-457FF49879E8}" type="presOf" srcId="{D6FF6470-FFBA-B24F-BD35-B1271BCAE778}" destId="{569A4360-ED17-3144-A543-5944D6EDEB4E}" srcOrd="0" destOrd="0" presId="urn:microsoft.com/office/officeart/2005/8/layout/hierarchy1"/>
    <dgm:cxn modelId="{088726B8-782A-0A48-AB94-CE5BAC78BA11}" type="presOf" srcId="{6EA9621F-2EE6-6D42-9194-B8AAD3131C78}" destId="{7499CEC8-87A7-8F49-985F-1F9A662A5334}" srcOrd="0" destOrd="0" presId="urn:microsoft.com/office/officeart/2005/8/layout/hierarchy1"/>
    <dgm:cxn modelId="{35ED5AAB-AF3C-ED4E-9A8D-1CE462C7FF26}" srcId="{07CAEC64-F61D-F14A-B4E5-88F7BDA97A56}" destId="{B8333932-EE74-FD46-BB30-920BE139A5DD}" srcOrd="0" destOrd="0" parTransId="{5626724F-6499-2A4B-AA5E-E1965A82BC0A}" sibTransId="{645D00E4-8369-8347-8EFA-A53D5227D3B8}"/>
    <dgm:cxn modelId="{75A01F1E-7F94-D54E-BE1A-EE95AC0759C2}" type="presOf" srcId="{4982AD80-06C0-EB47-9D60-78AEDF07E38E}" destId="{2511ADF2-5D54-504D-995D-02149F0E8D5D}" srcOrd="0" destOrd="0" presId="urn:microsoft.com/office/officeart/2005/8/layout/hierarchy1"/>
    <dgm:cxn modelId="{FB111DAC-D4BA-7748-BCC0-24226F9582DD}" srcId="{F6378306-6426-3349-9F60-A5B38B0745ED}" destId="{7158FBA0-06FA-D64E-865E-93CF7F8A7356}" srcOrd="0" destOrd="0" parTransId="{77E3A09E-5F16-A345-B2BC-1E6F53CEDB80}" sibTransId="{722619AC-CEA7-6A4C-9198-133AF77C68F3}"/>
    <dgm:cxn modelId="{7E75007D-2B42-1747-A469-88CC39EDDA88}" type="presOf" srcId="{B8333932-EE74-FD46-BB30-920BE139A5DD}" destId="{B2D9A090-7CB8-A840-9034-6341D24922CF}" srcOrd="0" destOrd="0" presId="urn:microsoft.com/office/officeart/2005/8/layout/hierarchy1"/>
    <dgm:cxn modelId="{C934F634-EB88-7E4B-869B-29D34D295F35}" type="presOf" srcId="{07CAEC64-F61D-F14A-B4E5-88F7BDA97A56}" destId="{5F2179F5-EA94-6445-A397-02C295C02426}" srcOrd="0" destOrd="0" presId="urn:microsoft.com/office/officeart/2005/8/layout/hierarchy1"/>
    <dgm:cxn modelId="{9C803937-EB69-BD45-A77C-7EC6314AEA83}" type="presOf" srcId="{F6378306-6426-3349-9F60-A5B38B0745ED}" destId="{F0FEF5A9-A570-D548-B11B-32B1A88EC494}" srcOrd="0" destOrd="0" presId="urn:microsoft.com/office/officeart/2005/8/layout/hierarchy1"/>
    <dgm:cxn modelId="{5CD657DE-813A-B649-AB06-7B1D78EA8E9A}" srcId="{A25C4ACB-FCE4-BC47-BC6B-A71C25249472}" destId="{D4FBB895-DAE7-EE48-93BC-CFFC237878E6}" srcOrd="1" destOrd="0" parTransId="{F6E3E429-E42E-8942-A4BC-147625833811}" sibTransId="{3EB8368A-BD7B-2D4C-BCF4-41BF5713BDEC}"/>
    <dgm:cxn modelId="{27DCAE5B-8215-6443-80E0-D540C872DE89}" srcId="{924422B1-2C6B-054F-99C1-DD942848B976}" destId="{A25C4ACB-FCE4-BC47-BC6B-A71C25249472}" srcOrd="0" destOrd="0" parTransId="{0B007A73-777E-D641-AA7F-48D176C6E1B6}" sibTransId="{186D59AE-FC5D-2B49-9568-F91FD0497ED9}"/>
    <dgm:cxn modelId="{8CE3628F-54DA-2C4A-BDB9-66516A1FD162}" type="presOf" srcId="{D4FBB895-DAE7-EE48-93BC-CFFC237878E6}" destId="{F5E14009-B592-5F45-86FE-F0F4AD703847}" srcOrd="0" destOrd="0" presId="urn:microsoft.com/office/officeart/2005/8/layout/hierarchy1"/>
    <dgm:cxn modelId="{98FD071F-4DC4-284A-999D-CFCB88B0FCAB}" type="presOf" srcId="{77E3A09E-5F16-A345-B2BC-1E6F53CEDB80}" destId="{3F3AC89E-6C1A-0347-9194-A62DDAF29CC8}" srcOrd="0" destOrd="0" presId="urn:microsoft.com/office/officeart/2005/8/layout/hierarchy1"/>
    <dgm:cxn modelId="{C6CDD852-7A8B-0E43-80FD-55BA0C639B6A}" type="presOf" srcId="{1A2526CB-1B1B-C442-B53C-21D10CEB8D94}" destId="{4AF6A7D0-01B4-6E4F-9FBC-05165F129E07}" srcOrd="0" destOrd="0" presId="urn:microsoft.com/office/officeart/2005/8/layout/hierarchy1"/>
    <dgm:cxn modelId="{296C5491-EF5E-6E45-BD92-0F793432450E}" type="presOf" srcId="{F6E3E429-E42E-8942-A4BC-147625833811}" destId="{1A5F8815-7942-8D4D-993C-5400046A818D}" srcOrd="0" destOrd="0" presId="urn:microsoft.com/office/officeart/2005/8/layout/hierarchy1"/>
    <dgm:cxn modelId="{436D2C5F-DF82-4B43-BC64-3DDD28D4DD60}" type="presOf" srcId="{5626724F-6499-2A4B-AA5E-E1965A82BC0A}" destId="{3078BCF6-3D25-EA46-9DBA-1914D8332125}" srcOrd="0" destOrd="0" presId="urn:microsoft.com/office/officeart/2005/8/layout/hierarchy1"/>
    <dgm:cxn modelId="{646C9AC8-13C3-E545-8EA0-23FF45EBBC40}" type="presOf" srcId="{7E09760D-5540-C845-8C7F-75E5548491A5}" destId="{5EB88AEB-DB08-9143-A970-EEE47F9B0897}" srcOrd="0" destOrd="0" presId="urn:microsoft.com/office/officeart/2005/8/layout/hierarchy1"/>
    <dgm:cxn modelId="{9D37BAE7-9A61-CB44-9817-C62769425235}" type="presOf" srcId="{06A40203-50A7-1A47-A66F-5E02F4C2C3AD}" destId="{0EEE4BA3-70AA-C749-96F2-3A133823CA8F}" srcOrd="0" destOrd="0" presId="urn:microsoft.com/office/officeart/2005/8/layout/hierarchy1"/>
    <dgm:cxn modelId="{74E3920E-7753-AF44-8857-5151BD94B842}" type="presOf" srcId="{7CC99660-0126-3B49-9A55-480E9358B052}" destId="{319C9B44-DD84-C94D-B392-8A550F044134}" srcOrd="0" destOrd="0" presId="urn:microsoft.com/office/officeart/2005/8/layout/hierarchy1"/>
    <dgm:cxn modelId="{31291E41-FE59-C84C-8583-380EDF0AB315}" type="presOf" srcId="{1CE01F19-97E1-084A-B29F-75005FB31AFC}" destId="{47D30D24-E455-3549-A4CC-5E1FD484A4EA}" srcOrd="0" destOrd="0" presId="urn:microsoft.com/office/officeart/2005/8/layout/hierarchy1"/>
    <dgm:cxn modelId="{3A30FA81-2532-DF45-A8C3-A1047183F6ED}" type="presOf" srcId="{7C86BB4C-6A77-094E-AF71-1711CA6F92F7}" destId="{C7807359-D819-3743-8264-E768B451B89E}" srcOrd="0" destOrd="0" presId="urn:microsoft.com/office/officeart/2005/8/layout/hierarchy1"/>
    <dgm:cxn modelId="{C4743953-0A7B-9E4E-A269-7A7BB8D490CA}" type="presParOf" srcId="{5EB88AEB-DB08-9143-A970-EEE47F9B0897}" destId="{A6CA5013-754A-F44D-802D-0DE115BEFDAD}" srcOrd="0" destOrd="0" presId="urn:microsoft.com/office/officeart/2005/8/layout/hierarchy1"/>
    <dgm:cxn modelId="{5E081B8A-798A-EE42-93F5-345BBBBC7E36}" type="presParOf" srcId="{A6CA5013-754A-F44D-802D-0DE115BEFDAD}" destId="{DB222CE0-3863-BF40-9C1B-1FFEC9AF8A32}" srcOrd="0" destOrd="0" presId="urn:microsoft.com/office/officeart/2005/8/layout/hierarchy1"/>
    <dgm:cxn modelId="{C3341B35-7013-2947-9098-5753FCA9083C}" type="presParOf" srcId="{DB222CE0-3863-BF40-9C1B-1FFEC9AF8A32}" destId="{718C2219-A984-E746-A40E-23886821D41E}" srcOrd="0" destOrd="0" presId="urn:microsoft.com/office/officeart/2005/8/layout/hierarchy1"/>
    <dgm:cxn modelId="{D3F1212A-02FD-A34A-9266-94196936720B}" type="presParOf" srcId="{DB222CE0-3863-BF40-9C1B-1FFEC9AF8A32}" destId="{39C4812F-3598-214F-A8FB-2797FF6F1794}" srcOrd="1" destOrd="0" presId="urn:microsoft.com/office/officeart/2005/8/layout/hierarchy1"/>
    <dgm:cxn modelId="{4173B58B-DE68-4B4A-8BFB-8B68F5FD8855}" type="presParOf" srcId="{A6CA5013-754A-F44D-802D-0DE115BEFDAD}" destId="{0AD9D442-903A-524D-A946-1B380D48CBF8}" srcOrd="1" destOrd="0" presId="urn:microsoft.com/office/officeart/2005/8/layout/hierarchy1"/>
    <dgm:cxn modelId="{0D74B94C-8047-AB46-A3D3-EE2CB01734EC}" type="presParOf" srcId="{0AD9D442-903A-524D-A946-1B380D48CBF8}" destId="{1AE2FABE-8D56-5D43-A663-DEF620B6A300}" srcOrd="0" destOrd="0" presId="urn:microsoft.com/office/officeart/2005/8/layout/hierarchy1"/>
    <dgm:cxn modelId="{134A0FF3-0179-F147-8DD4-2F9A9AA9050B}" type="presParOf" srcId="{0AD9D442-903A-524D-A946-1B380D48CBF8}" destId="{3F825FBD-839C-EE49-B91A-2242D099CF1B}" srcOrd="1" destOrd="0" presId="urn:microsoft.com/office/officeart/2005/8/layout/hierarchy1"/>
    <dgm:cxn modelId="{406C96F9-1601-064B-B65F-FDA24EF9C7E0}" type="presParOf" srcId="{3F825FBD-839C-EE49-B91A-2242D099CF1B}" destId="{7B89EF63-0D05-B642-B74B-3366A6BA5B27}" srcOrd="0" destOrd="0" presId="urn:microsoft.com/office/officeart/2005/8/layout/hierarchy1"/>
    <dgm:cxn modelId="{2C1556C0-C1F6-4D4C-90A0-E2163AAA9D2D}" type="presParOf" srcId="{7B89EF63-0D05-B642-B74B-3366A6BA5B27}" destId="{48FD3A90-B7F4-E44C-A4C2-063704658490}" srcOrd="0" destOrd="0" presId="urn:microsoft.com/office/officeart/2005/8/layout/hierarchy1"/>
    <dgm:cxn modelId="{FAFCBDBC-D093-8940-8DB7-A3A7C40EB803}" type="presParOf" srcId="{7B89EF63-0D05-B642-B74B-3366A6BA5B27}" destId="{00075A76-D4C6-574D-BAEB-DE6E98907A31}" srcOrd="1" destOrd="0" presId="urn:microsoft.com/office/officeart/2005/8/layout/hierarchy1"/>
    <dgm:cxn modelId="{0B7C9708-7575-1445-B92B-C964CA80CA9E}" type="presParOf" srcId="{3F825FBD-839C-EE49-B91A-2242D099CF1B}" destId="{0080EF59-F53C-0A4F-B130-86CDEB575673}" srcOrd="1" destOrd="0" presId="urn:microsoft.com/office/officeart/2005/8/layout/hierarchy1"/>
    <dgm:cxn modelId="{35F92C36-54CA-BE42-A4E7-9B9AEFB48D7F}" type="presParOf" srcId="{0080EF59-F53C-0A4F-B130-86CDEB575673}" destId="{319C9B44-DD84-C94D-B392-8A550F044134}" srcOrd="0" destOrd="0" presId="urn:microsoft.com/office/officeart/2005/8/layout/hierarchy1"/>
    <dgm:cxn modelId="{736D149F-E94C-8F4B-84CC-156D83FAAA6A}" type="presParOf" srcId="{0080EF59-F53C-0A4F-B130-86CDEB575673}" destId="{20312CD3-7483-984E-A9F2-74503EAB39EE}" srcOrd="1" destOrd="0" presId="urn:microsoft.com/office/officeart/2005/8/layout/hierarchy1"/>
    <dgm:cxn modelId="{D4F66A9F-9641-1448-AA7A-3822A0EE3213}" type="presParOf" srcId="{20312CD3-7483-984E-A9F2-74503EAB39EE}" destId="{AD95C645-09B0-424C-8987-52B1AACAD73D}" srcOrd="0" destOrd="0" presId="urn:microsoft.com/office/officeart/2005/8/layout/hierarchy1"/>
    <dgm:cxn modelId="{3CD315BE-A940-DD48-B796-C5549A120876}" type="presParOf" srcId="{AD95C645-09B0-424C-8987-52B1AACAD73D}" destId="{1ED7C65E-1D3B-6345-B3CC-B2F5CCB9533D}" srcOrd="0" destOrd="0" presId="urn:microsoft.com/office/officeart/2005/8/layout/hierarchy1"/>
    <dgm:cxn modelId="{D8CC5FBA-52A1-DF49-A799-6F383CED1BEC}" type="presParOf" srcId="{AD95C645-09B0-424C-8987-52B1AACAD73D}" destId="{47D30D24-E455-3549-A4CC-5E1FD484A4EA}" srcOrd="1" destOrd="0" presId="urn:microsoft.com/office/officeart/2005/8/layout/hierarchy1"/>
    <dgm:cxn modelId="{CA80CF45-0DD4-EA47-A9D6-55FA491C538B}" type="presParOf" srcId="{20312CD3-7483-984E-A9F2-74503EAB39EE}" destId="{C8893E42-7886-E643-9B3B-5DDE43307BE0}" srcOrd="1" destOrd="0" presId="urn:microsoft.com/office/officeart/2005/8/layout/hierarchy1"/>
    <dgm:cxn modelId="{6D643CE2-BAAE-A242-98BD-C6CF6321C2ED}" type="presParOf" srcId="{C8893E42-7886-E643-9B3B-5DDE43307BE0}" destId="{2511ADF2-5D54-504D-995D-02149F0E8D5D}" srcOrd="0" destOrd="0" presId="urn:microsoft.com/office/officeart/2005/8/layout/hierarchy1"/>
    <dgm:cxn modelId="{2252A998-2899-3744-81EA-AD10E84341EA}" type="presParOf" srcId="{C8893E42-7886-E643-9B3B-5DDE43307BE0}" destId="{8890CCC1-65D8-D248-A9B2-C9A6641F24AA}" srcOrd="1" destOrd="0" presId="urn:microsoft.com/office/officeart/2005/8/layout/hierarchy1"/>
    <dgm:cxn modelId="{EFA6991C-05A0-3845-A7D4-CD93C7326FD2}" type="presParOf" srcId="{8890CCC1-65D8-D248-A9B2-C9A6641F24AA}" destId="{B83ACE29-BDED-9D4F-875A-24D175DF9367}" srcOrd="0" destOrd="0" presId="urn:microsoft.com/office/officeart/2005/8/layout/hierarchy1"/>
    <dgm:cxn modelId="{AD265DD0-647B-C54D-BE05-56C7B7D24FF0}" type="presParOf" srcId="{B83ACE29-BDED-9D4F-875A-24D175DF9367}" destId="{5A931F0C-EC0A-AA4B-878A-739A557124CF}" srcOrd="0" destOrd="0" presId="urn:microsoft.com/office/officeart/2005/8/layout/hierarchy1"/>
    <dgm:cxn modelId="{2C1CCAC3-BCBE-EF4E-BA2C-32847B1DC588}" type="presParOf" srcId="{B83ACE29-BDED-9D4F-875A-24D175DF9367}" destId="{3FB3025D-E928-9949-B8E0-8FD54688D26E}" srcOrd="1" destOrd="0" presId="urn:microsoft.com/office/officeart/2005/8/layout/hierarchy1"/>
    <dgm:cxn modelId="{F0DAB6A5-8E0F-8D48-9827-B0A611ED023F}" type="presParOf" srcId="{8890CCC1-65D8-D248-A9B2-C9A6641F24AA}" destId="{BC107ABD-6927-404F-9CCD-0CC5DD9F6408}" srcOrd="1" destOrd="0" presId="urn:microsoft.com/office/officeart/2005/8/layout/hierarchy1"/>
    <dgm:cxn modelId="{CB0B51FB-0960-D947-BD74-C676F8F36724}" type="presParOf" srcId="{C8893E42-7886-E643-9B3B-5DDE43307BE0}" destId="{C7807359-D819-3743-8264-E768B451B89E}" srcOrd="2" destOrd="0" presId="urn:microsoft.com/office/officeart/2005/8/layout/hierarchy1"/>
    <dgm:cxn modelId="{C4D0922A-B497-D044-B2C8-E57B6D540239}" type="presParOf" srcId="{C8893E42-7886-E643-9B3B-5DDE43307BE0}" destId="{130FE8D5-1CA2-034D-BE7C-659ABD4542F5}" srcOrd="3" destOrd="0" presId="urn:microsoft.com/office/officeart/2005/8/layout/hierarchy1"/>
    <dgm:cxn modelId="{5B81B48F-7C0C-4D44-95E0-3F41B065B130}" type="presParOf" srcId="{130FE8D5-1CA2-034D-BE7C-659ABD4542F5}" destId="{2E524C50-1572-E344-9AEC-B668F3678ED9}" srcOrd="0" destOrd="0" presId="urn:microsoft.com/office/officeart/2005/8/layout/hierarchy1"/>
    <dgm:cxn modelId="{E5F18C7B-D541-4243-86F6-581AADBEFFF1}" type="presParOf" srcId="{2E524C50-1572-E344-9AEC-B668F3678ED9}" destId="{BC588244-F1F1-3343-9F40-77D35F97E7BA}" srcOrd="0" destOrd="0" presId="urn:microsoft.com/office/officeart/2005/8/layout/hierarchy1"/>
    <dgm:cxn modelId="{96EF501E-FC45-FC46-AF75-6E6801480C92}" type="presParOf" srcId="{2E524C50-1572-E344-9AEC-B668F3678ED9}" destId="{4AF6A7D0-01B4-6E4F-9FBC-05165F129E07}" srcOrd="1" destOrd="0" presId="urn:microsoft.com/office/officeart/2005/8/layout/hierarchy1"/>
    <dgm:cxn modelId="{5879AC58-5B61-754C-BA98-5FC3402897C9}" type="presParOf" srcId="{130FE8D5-1CA2-034D-BE7C-659ABD4542F5}" destId="{3D3ADFDD-573B-4A47-A293-DB4CBF84158C}" srcOrd="1" destOrd="0" presId="urn:microsoft.com/office/officeart/2005/8/layout/hierarchy1"/>
    <dgm:cxn modelId="{A38D6ED7-EC2E-2247-BECF-06343A904BAE}" type="presParOf" srcId="{0080EF59-F53C-0A4F-B130-86CDEB575673}" destId="{1A5F8815-7942-8D4D-993C-5400046A818D}" srcOrd="2" destOrd="0" presId="urn:microsoft.com/office/officeart/2005/8/layout/hierarchy1"/>
    <dgm:cxn modelId="{0D368302-E869-EB46-A325-D71B3357DB87}" type="presParOf" srcId="{0080EF59-F53C-0A4F-B130-86CDEB575673}" destId="{0C5A60C7-330F-5B46-AB89-B60A4E7558A2}" srcOrd="3" destOrd="0" presId="urn:microsoft.com/office/officeart/2005/8/layout/hierarchy1"/>
    <dgm:cxn modelId="{37491CCB-C943-1A44-9BF2-4588F24BA546}" type="presParOf" srcId="{0C5A60C7-330F-5B46-AB89-B60A4E7558A2}" destId="{7228C52B-D112-4D4D-B817-1A03EA87FEB9}" srcOrd="0" destOrd="0" presId="urn:microsoft.com/office/officeart/2005/8/layout/hierarchy1"/>
    <dgm:cxn modelId="{81CD562D-3F7E-3343-A46E-50FE80AB5B9A}" type="presParOf" srcId="{7228C52B-D112-4D4D-B817-1A03EA87FEB9}" destId="{769C379D-4670-0845-B264-E1292A25D346}" srcOrd="0" destOrd="0" presId="urn:microsoft.com/office/officeart/2005/8/layout/hierarchy1"/>
    <dgm:cxn modelId="{EEBB6B68-73D4-5949-B31C-8F59245DCAEA}" type="presParOf" srcId="{7228C52B-D112-4D4D-B817-1A03EA87FEB9}" destId="{F5E14009-B592-5F45-86FE-F0F4AD703847}" srcOrd="1" destOrd="0" presId="urn:microsoft.com/office/officeart/2005/8/layout/hierarchy1"/>
    <dgm:cxn modelId="{E56FCE6A-E068-DD46-AED5-34C68286CAA4}" type="presParOf" srcId="{0C5A60C7-330F-5B46-AB89-B60A4E7558A2}" destId="{3F9E9F14-41A0-BB47-B033-BF2638E4EC61}" srcOrd="1" destOrd="0" presId="urn:microsoft.com/office/officeart/2005/8/layout/hierarchy1"/>
    <dgm:cxn modelId="{01390252-5117-204E-BF12-9CAF6012BC69}" type="presParOf" srcId="{0AD9D442-903A-524D-A946-1B380D48CBF8}" destId="{A3BDC22C-9592-0D4C-A78C-1CEEA151B774}" srcOrd="2" destOrd="0" presId="urn:microsoft.com/office/officeart/2005/8/layout/hierarchy1"/>
    <dgm:cxn modelId="{FAF3648E-14ED-274F-8C0A-4653880677DA}" type="presParOf" srcId="{0AD9D442-903A-524D-A946-1B380D48CBF8}" destId="{6B4CDDD0-ABC5-0D49-A959-349978FD7559}" srcOrd="3" destOrd="0" presId="urn:microsoft.com/office/officeart/2005/8/layout/hierarchy1"/>
    <dgm:cxn modelId="{A2269012-21C0-C142-9421-2F47305B2EB1}" type="presParOf" srcId="{6B4CDDD0-ABC5-0D49-A959-349978FD7559}" destId="{39D24FE0-CB90-7A4A-B5B1-29CD1BFCDE92}" srcOrd="0" destOrd="0" presId="urn:microsoft.com/office/officeart/2005/8/layout/hierarchy1"/>
    <dgm:cxn modelId="{A47E6DB3-77DF-3345-A7D6-D1ECD7B149F5}" type="presParOf" srcId="{39D24FE0-CB90-7A4A-B5B1-29CD1BFCDE92}" destId="{D52591C3-2AD8-D242-B8DE-C967B55E2170}" srcOrd="0" destOrd="0" presId="urn:microsoft.com/office/officeart/2005/8/layout/hierarchy1"/>
    <dgm:cxn modelId="{103E1271-0731-A143-B54F-4F32A9F0C89D}" type="presParOf" srcId="{39D24FE0-CB90-7A4A-B5B1-29CD1BFCDE92}" destId="{5F2179F5-EA94-6445-A397-02C295C02426}" srcOrd="1" destOrd="0" presId="urn:microsoft.com/office/officeart/2005/8/layout/hierarchy1"/>
    <dgm:cxn modelId="{278FF089-DC31-F249-9305-8EE2B824AA07}" type="presParOf" srcId="{6B4CDDD0-ABC5-0D49-A959-349978FD7559}" destId="{301BC221-5B0E-484F-9716-0F0559F88EA3}" srcOrd="1" destOrd="0" presId="urn:microsoft.com/office/officeart/2005/8/layout/hierarchy1"/>
    <dgm:cxn modelId="{E0A6A7FC-CB23-3444-80C7-8BB8F3643339}" type="presParOf" srcId="{301BC221-5B0E-484F-9716-0F0559F88EA3}" destId="{3078BCF6-3D25-EA46-9DBA-1914D8332125}" srcOrd="0" destOrd="0" presId="urn:microsoft.com/office/officeart/2005/8/layout/hierarchy1"/>
    <dgm:cxn modelId="{897CF644-83ED-8E4B-9B39-16B03B59445F}" type="presParOf" srcId="{301BC221-5B0E-484F-9716-0F0559F88EA3}" destId="{2F9895E5-9FD9-304F-B6C8-F510C8B0FFC0}" srcOrd="1" destOrd="0" presId="urn:microsoft.com/office/officeart/2005/8/layout/hierarchy1"/>
    <dgm:cxn modelId="{D6BAF0B7-50FD-6142-8D97-4F70D25B1063}" type="presParOf" srcId="{2F9895E5-9FD9-304F-B6C8-F510C8B0FFC0}" destId="{9B20D9A5-1832-B24D-8F0D-E1C705EBD527}" srcOrd="0" destOrd="0" presId="urn:microsoft.com/office/officeart/2005/8/layout/hierarchy1"/>
    <dgm:cxn modelId="{CBA5DA17-0695-DE4A-9B3B-0323849BEF69}" type="presParOf" srcId="{9B20D9A5-1832-B24D-8F0D-E1C705EBD527}" destId="{3BD3F823-806B-1845-8FAF-0DC75FD46A2C}" srcOrd="0" destOrd="0" presId="urn:microsoft.com/office/officeart/2005/8/layout/hierarchy1"/>
    <dgm:cxn modelId="{BD4C602D-C8F1-4B4A-B264-6957D8D4B134}" type="presParOf" srcId="{9B20D9A5-1832-B24D-8F0D-E1C705EBD527}" destId="{B2D9A090-7CB8-A840-9034-6341D24922CF}" srcOrd="1" destOrd="0" presId="urn:microsoft.com/office/officeart/2005/8/layout/hierarchy1"/>
    <dgm:cxn modelId="{8FD0863E-0F01-6541-946E-0FDD3D31D3EE}" type="presParOf" srcId="{2F9895E5-9FD9-304F-B6C8-F510C8B0FFC0}" destId="{CCF6B3A3-1E8D-A343-BA08-F85DE9C9B2E5}" srcOrd="1" destOrd="0" presId="urn:microsoft.com/office/officeart/2005/8/layout/hierarchy1"/>
    <dgm:cxn modelId="{4E5EAF76-8634-5343-AD6E-C2231AFDE48D}" type="presParOf" srcId="{301BC221-5B0E-484F-9716-0F0559F88EA3}" destId="{2D4C364F-133F-D149-A589-46596C288F94}" srcOrd="2" destOrd="0" presId="urn:microsoft.com/office/officeart/2005/8/layout/hierarchy1"/>
    <dgm:cxn modelId="{E0EEB1DD-5A93-0644-AD4C-E8EE8FAEF71E}" type="presParOf" srcId="{301BC221-5B0E-484F-9716-0F0559F88EA3}" destId="{1E5D0D4D-BA2E-D44E-9FE3-E0BCFC3E93CE}" srcOrd="3" destOrd="0" presId="urn:microsoft.com/office/officeart/2005/8/layout/hierarchy1"/>
    <dgm:cxn modelId="{627B55EE-0880-6346-B454-6777F79F4FC9}" type="presParOf" srcId="{1E5D0D4D-BA2E-D44E-9FE3-E0BCFC3E93CE}" destId="{7564CE4C-FBF9-BF43-8DB3-96124E030FB7}" srcOrd="0" destOrd="0" presId="urn:microsoft.com/office/officeart/2005/8/layout/hierarchy1"/>
    <dgm:cxn modelId="{33E38074-80BA-F645-A5B6-440040A88AEF}" type="presParOf" srcId="{7564CE4C-FBF9-BF43-8DB3-96124E030FB7}" destId="{400D8C19-5278-0D41-938C-C7995F85DA3D}" srcOrd="0" destOrd="0" presId="urn:microsoft.com/office/officeart/2005/8/layout/hierarchy1"/>
    <dgm:cxn modelId="{40575ED2-A4DF-B34A-A118-101C0C8BBB2A}" type="presParOf" srcId="{7564CE4C-FBF9-BF43-8DB3-96124E030FB7}" destId="{4AFE2D7E-5A4B-4944-A38B-E29B9386A7B7}" srcOrd="1" destOrd="0" presId="urn:microsoft.com/office/officeart/2005/8/layout/hierarchy1"/>
    <dgm:cxn modelId="{95903296-AEDC-6847-BE02-5A7BF316A535}" type="presParOf" srcId="{1E5D0D4D-BA2E-D44E-9FE3-E0BCFC3E93CE}" destId="{86503800-5709-F549-A9EA-36A9CA94EC0E}" srcOrd="1" destOrd="0" presId="urn:microsoft.com/office/officeart/2005/8/layout/hierarchy1"/>
    <dgm:cxn modelId="{34C143E9-06DE-6343-94A4-9C51EBA2005A}" type="presParOf" srcId="{86503800-5709-F549-A9EA-36A9CA94EC0E}" destId="{617AAA17-03E0-9F4B-9D55-BA3A95EED8D7}" srcOrd="0" destOrd="0" presId="urn:microsoft.com/office/officeart/2005/8/layout/hierarchy1"/>
    <dgm:cxn modelId="{506AF0ED-40C8-B64D-9617-915E66466EB4}" type="presParOf" srcId="{86503800-5709-F549-A9EA-36A9CA94EC0E}" destId="{C6BB15D1-6EAC-D34C-80C5-42C390C627A3}" srcOrd="1" destOrd="0" presId="urn:microsoft.com/office/officeart/2005/8/layout/hierarchy1"/>
    <dgm:cxn modelId="{1BADE11B-752E-5F41-B274-6E3259DB9FA8}" type="presParOf" srcId="{C6BB15D1-6EAC-D34C-80C5-42C390C627A3}" destId="{3F8FA3C7-4B9C-7145-B0DC-42FC0BF1156C}" srcOrd="0" destOrd="0" presId="urn:microsoft.com/office/officeart/2005/8/layout/hierarchy1"/>
    <dgm:cxn modelId="{C684FB52-3811-D849-961E-C8A6CC52640C}" type="presParOf" srcId="{3F8FA3C7-4B9C-7145-B0DC-42FC0BF1156C}" destId="{91462A2B-DD66-B44E-8D93-641CC35634F7}" srcOrd="0" destOrd="0" presId="urn:microsoft.com/office/officeart/2005/8/layout/hierarchy1"/>
    <dgm:cxn modelId="{19870506-A8F5-7949-B1CF-A558728A239E}" type="presParOf" srcId="{3F8FA3C7-4B9C-7145-B0DC-42FC0BF1156C}" destId="{7499CEC8-87A7-8F49-985F-1F9A662A5334}" srcOrd="1" destOrd="0" presId="urn:microsoft.com/office/officeart/2005/8/layout/hierarchy1"/>
    <dgm:cxn modelId="{B40130B8-B3CB-C441-8C1C-43FF24D66D91}" type="presParOf" srcId="{C6BB15D1-6EAC-D34C-80C5-42C390C627A3}" destId="{E78EF817-522F-8C40-BBA2-BB172E6AD87D}" srcOrd="1" destOrd="0" presId="urn:microsoft.com/office/officeart/2005/8/layout/hierarchy1"/>
    <dgm:cxn modelId="{83152AB2-5115-9748-A6EB-8CE20F963946}" type="presParOf" srcId="{86503800-5709-F549-A9EA-36A9CA94EC0E}" destId="{1ECBDE29-51A8-7D4F-AD97-F316DB423F7D}" srcOrd="2" destOrd="0" presId="urn:microsoft.com/office/officeart/2005/8/layout/hierarchy1"/>
    <dgm:cxn modelId="{1D452F97-4D52-3347-AEDA-78D391032FC9}" type="presParOf" srcId="{86503800-5709-F549-A9EA-36A9CA94EC0E}" destId="{80C9430E-FF27-B04F-9418-24EF538151AE}" srcOrd="3" destOrd="0" presId="urn:microsoft.com/office/officeart/2005/8/layout/hierarchy1"/>
    <dgm:cxn modelId="{9D3D5D50-FB08-E947-94E7-93F89C707702}" type="presParOf" srcId="{80C9430E-FF27-B04F-9418-24EF538151AE}" destId="{4927132A-882F-9640-BDBF-BA544AF55352}" srcOrd="0" destOrd="0" presId="urn:microsoft.com/office/officeart/2005/8/layout/hierarchy1"/>
    <dgm:cxn modelId="{4B45F966-1188-2649-8B1F-361DE1E6FEEE}" type="presParOf" srcId="{4927132A-882F-9640-BDBF-BA544AF55352}" destId="{1D0BE860-C67A-B04D-B516-0C44CA34A6AA}" srcOrd="0" destOrd="0" presId="urn:microsoft.com/office/officeart/2005/8/layout/hierarchy1"/>
    <dgm:cxn modelId="{2A9B2358-8332-754B-AB2F-F5D4AA52257B}" type="presParOf" srcId="{4927132A-882F-9640-BDBF-BA544AF55352}" destId="{F0FEF5A9-A570-D548-B11B-32B1A88EC494}" srcOrd="1" destOrd="0" presId="urn:microsoft.com/office/officeart/2005/8/layout/hierarchy1"/>
    <dgm:cxn modelId="{B9BE99E2-E2BE-724D-B3BA-E281AAF88DB9}" type="presParOf" srcId="{80C9430E-FF27-B04F-9418-24EF538151AE}" destId="{B8B345FE-4986-5348-B38E-968D84AC378F}" srcOrd="1" destOrd="0" presId="urn:microsoft.com/office/officeart/2005/8/layout/hierarchy1"/>
    <dgm:cxn modelId="{ACD5C42C-6EAC-9145-9101-1070ACAA5577}" type="presParOf" srcId="{B8B345FE-4986-5348-B38E-968D84AC378F}" destId="{3F3AC89E-6C1A-0347-9194-A62DDAF29CC8}" srcOrd="0" destOrd="0" presId="urn:microsoft.com/office/officeart/2005/8/layout/hierarchy1"/>
    <dgm:cxn modelId="{A4C5702F-6EBA-AF41-A49A-461B1BE9DAD4}" type="presParOf" srcId="{B8B345FE-4986-5348-B38E-968D84AC378F}" destId="{EC060CD4-DE7C-A14C-97FF-623F79CCD506}" srcOrd="1" destOrd="0" presId="urn:microsoft.com/office/officeart/2005/8/layout/hierarchy1"/>
    <dgm:cxn modelId="{073B5B76-2446-3549-925D-969D854FB83E}" type="presParOf" srcId="{EC060CD4-DE7C-A14C-97FF-623F79CCD506}" destId="{50B96493-EC00-6D4A-BF72-CC1944C5C6B0}" srcOrd="0" destOrd="0" presId="urn:microsoft.com/office/officeart/2005/8/layout/hierarchy1"/>
    <dgm:cxn modelId="{11F107FB-6A03-D741-BFF7-02F0026A839F}" type="presParOf" srcId="{50B96493-EC00-6D4A-BF72-CC1944C5C6B0}" destId="{DCBD7C4B-C106-DB49-BF0E-EAE63D10D02F}" srcOrd="0" destOrd="0" presId="urn:microsoft.com/office/officeart/2005/8/layout/hierarchy1"/>
    <dgm:cxn modelId="{0AC252F7-04C6-174E-AAFB-DE6860043E10}" type="presParOf" srcId="{50B96493-EC00-6D4A-BF72-CC1944C5C6B0}" destId="{C940DFCD-3FDD-BF42-AD66-D5FC08D5046B}" srcOrd="1" destOrd="0" presId="urn:microsoft.com/office/officeart/2005/8/layout/hierarchy1"/>
    <dgm:cxn modelId="{9A9EDA64-4AE8-2A48-930D-01558D7B8326}" type="presParOf" srcId="{EC060CD4-DE7C-A14C-97FF-623F79CCD506}" destId="{BFE61B53-40CC-BC49-A897-25D16C916A76}" srcOrd="1" destOrd="0" presId="urn:microsoft.com/office/officeart/2005/8/layout/hierarchy1"/>
    <dgm:cxn modelId="{20115648-003D-7B46-8AF9-0DCAF7341F1B}" type="presParOf" srcId="{B8B345FE-4986-5348-B38E-968D84AC378F}" destId="{569A4360-ED17-3144-A543-5944D6EDEB4E}" srcOrd="2" destOrd="0" presId="urn:microsoft.com/office/officeart/2005/8/layout/hierarchy1"/>
    <dgm:cxn modelId="{EE46EF73-8B31-F34D-A892-65CE75D4F775}" type="presParOf" srcId="{B8B345FE-4986-5348-B38E-968D84AC378F}" destId="{FD1F7899-57BC-1941-93AB-1509715D1102}" srcOrd="3" destOrd="0" presId="urn:microsoft.com/office/officeart/2005/8/layout/hierarchy1"/>
    <dgm:cxn modelId="{329EF141-FDAB-7448-B0BC-8B7298FB3F62}" type="presParOf" srcId="{FD1F7899-57BC-1941-93AB-1509715D1102}" destId="{24FED57E-0E9F-A141-98AB-C3743FE8CA9C}" srcOrd="0" destOrd="0" presId="urn:microsoft.com/office/officeart/2005/8/layout/hierarchy1"/>
    <dgm:cxn modelId="{6E77568E-742E-424B-ABB0-308C97E89451}" type="presParOf" srcId="{24FED57E-0E9F-A141-98AB-C3743FE8CA9C}" destId="{E4D53E65-0142-DF44-8B5D-AE4050846412}" srcOrd="0" destOrd="0" presId="urn:microsoft.com/office/officeart/2005/8/layout/hierarchy1"/>
    <dgm:cxn modelId="{C057B713-A5A5-2B46-A316-5923D2288302}" type="presParOf" srcId="{24FED57E-0E9F-A141-98AB-C3743FE8CA9C}" destId="{0EEE4BA3-70AA-C749-96F2-3A133823CA8F}" srcOrd="1" destOrd="0" presId="urn:microsoft.com/office/officeart/2005/8/layout/hierarchy1"/>
    <dgm:cxn modelId="{6A5EBEC0-0E15-834E-A046-9F90ABD8DC1F}" type="presParOf" srcId="{FD1F7899-57BC-1941-93AB-1509715D1102}" destId="{FF9A34FD-A528-3744-A7A1-67D6B1A6C02B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9A4360-ED17-3144-A543-5944D6EDEB4E}">
      <dsp:nvSpPr>
        <dsp:cNvPr id="0" name=""/>
        <dsp:cNvSpPr/>
      </dsp:nvSpPr>
      <dsp:spPr>
        <a:xfrm>
          <a:off x="6235740" y="3475028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3AC89E-6C1A-0347-9194-A62DDAF29CC8}">
      <dsp:nvSpPr>
        <dsp:cNvPr id="0" name=""/>
        <dsp:cNvSpPr/>
      </dsp:nvSpPr>
      <dsp:spPr>
        <a:xfrm>
          <a:off x="5613597" y="3475028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CBDE29-51A8-7D4F-AD97-F316DB423F7D}">
      <dsp:nvSpPr>
        <dsp:cNvPr id="0" name=""/>
        <dsp:cNvSpPr/>
      </dsp:nvSpPr>
      <dsp:spPr>
        <a:xfrm>
          <a:off x="5613597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7AAA17-03E0-9F4B-9D55-BA3A95EED8D7}">
      <dsp:nvSpPr>
        <dsp:cNvPr id="0" name=""/>
        <dsp:cNvSpPr/>
      </dsp:nvSpPr>
      <dsp:spPr>
        <a:xfrm>
          <a:off x="4991455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4C364F-133F-D149-A589-46596C288F94}">
      <dsp:nvSpPr>
        <dsp:cNvPr id="0" name=""/>
        <dsp:cNvSpPr/>
      </dsp:nvSpPr>
      <dsp:spPr>
        <a:xfrm>
          <a:off x="4991455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78BCF6-3D25-EA46-9DBA-1914D8332125}">
      <dsp:nvSpPr>
        <dsp:cNvPr id="0" name=""/>
        <dsp:cNvSpPr/>
      </dsp:nvSpPr>
      <dsp:spPr>
        <a:xfrm>
          <a:off x="4369312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BDC22C-9592-0D4C-A78C-1CEEA151B774}">
      <dsp:nvSpPr>
        <dsp:cNvPr id="0" name=""/>
        <dsp:cNvSpPr/>
      </dsp:nvSpPr>
      <dsp:spPr>
        <a:xfrm>
          <a:off x="3747170" y="647390"/>
          <a:ext cx="1244284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1244284" y="201772"/>
              </a:lnTo>
              <a:lnTo>
                <a:pt x="1244284" y="296083"/>
              </a:lnTo>
            </a:path>
          </a:pathLst>
        </a:custGeom>
        <a:noFill/>
        <a:ln w="1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5F8815-7942-8D4D-993C-5400046A818D}">
      <dsp:nvSpPr>
        <dsp:cNvPr id="0" name=""/>
        <dsp:cNvSpPr/>
      </dsp:nvSpPr>
      <dsp:spPr>
        <a:xfrm>
          <a:off x="2502885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807359-D819-3743-8264-E768B451B89E}">
      <dsp:nvSpPr>
        <dsp:cNvPr id="0" name=""/>
        <dsp:cNvSpPr/>
      </dsp:nvSpPr>
      <dsp:spPr>
        <a:xfrm>
          <a:off x="1880742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11ADF2-5D54-504D-995D-02149F0E8D5D}">
      <dsp:nvSpPr>
        <dsp:cNvPr id="0" name=""/>
        <dsp:cNvSpPr/>
      </dsp:nvSpPr>
      <dsp:spPr>
        <a:xfrm>
          <a:off x="1258600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9C9B44-DD84-C94D-B392-8A550F044134}">
      <dsp:nvSpPr>
        <dsp:cNvPr id="0" name=""/>
        <dsp:cNvSpPr/>
      </dsp:nvSpPr>
      <dsp:spPr>
        <a:xfrm>
          <a:off x="1880742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E2FABE-8D56-5D43-A663-DEF620B6A300}">
      <dsp:nvSpPr>
        <dsp:cNvPr id="0" name=""/>
        <dsp:cNvSpPr/>
      </dsp:nvSpPr>
      <dsp:spPr>
        <a:xfrm>
          <a:off x="2502885" y="647390"/>
          <a:ext cx="1244284" cy="296083"/>
        </a:xfrm>
        <a:custGeom>
          <a:avLst/>
          <a:gdLst/>
          <a:ahLst/>
          <a:cxnLst/>
          <a:rect l="0" t="0" r="0" b="0"/>
          <a:pathLst>
            <a:path>
              <a:moveTo>
                <a:pt x="1244284" y="0"/>
              </a:moveTo>
              <a:lnTo>
                <a:pt x="1244284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8C2219-A984-E746-A40E-23886821D41E}">
      <dsp:nvSpPr>
        <dsp:cNvPr id="0" name=""/>
        <dsp:cNvSpPr/>
      </dsp:nvSpPr>
      <dsp:spPr>
        <a:xfrm>
          <a:off x="3238144" y="927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9C4812F-3598-214F-A8FB-2797FF6F1794}">
      <dsp:nvSpPr>
        <dsp:cNvPr id="0" name=""/>
        <dsp:cNvSpPr/>
      </dsp:nvSpPr>
      <dsp:spPr>
        <a:xfrm>
          <a:off x="3351261" y="108388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3370195" y="127322"/>
        <a:ext cx="980183" cy="608594"/>
      </dsp:txXfrm>
    </dsp:sp>
    <dsp:sp modelId="{48FD3A90-B7F4-E44C-A4C2-063704658490}">
      <dsp:nvSpPr>
        <dsp:cNvPr id="0" name=""/>
        <dsp:cNvSpPr/>
      </dsp:nvSpPr>
      <dsp:spPr>
        <a:xfrm>
          <a:off x="1993859" y="943473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0075A76-D4C6-574D-BAEB-DE6E98907A31}">
      <dsp:nvSpPr>
        <dsp:cNvPr id="0" name=""/>
        <dsp:cNvSpPr/>
      </dsp:nvSpPr>
      <dsp:spPr>
        <a:xfrm>
          <a:off x="2106976" y="1050934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125910" y="1069868"/>
        <a:ext cx="980183" cy="608594"/>
      </dsp:txXfrm>
    </dsp:sp>
    <dsp:sp modelId="{1ED7C65E-1D3B-6345-B3CC-B2F5CCB9533D}">
      <dsp:nvSpPr>
        <dsp:cNvPr id="0" name=""/>
        <dsp:cNvSpPr/>
      </dsp:nvSpPr>
      <dsp:spPr>
        <a:xfrm>
          <a:off x="1371717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7D30D24-E455-3549-A4CC-5E1FD484A4EA}">
      <dsp:nvSpPr>
        <dsp:cNvPr id="0" name=""/>
        <dsp:cNvSpPr/>
      </dsp:nvSpPr>
      <dsp:spPr>
        <a:xfrm>
          <a:off x="1484834" y="1993480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1503768" y="2012414"/>
        <a:ext cx="980183" cy="608594"/>
      </dsp:txXfrm>
    </dsp:sp>
    <dsp:sp modelId="{5A931F0C-EC0A-AA4B-878A-739A557124CF}">
      <dsp:nvSpPr>
        <dsp:cNvPr id="0" name=""/>
        <dsp:cNvSpPr/>
      </dsp:nvSpPr>
      <dsp:spPr>
        <a:xfrm>
          <a:off x="749574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FB3025D-E928-9949-B8E0-8FD54688D26E}">
      <dsp:nvSpPr>
        <dsp:cNvPr id="0" name=""/>
        <dsp:cNvSpPr/>
      </dsp:nvSpPr>
      <dsp:spPr>
        <a:xfrm>
          <a:off x="862691" y="2936026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881625" y="2954960"/>
        <a:ext cx="980183" cy="608594"/>
      </dsp:txXfrm>
    </dsp:sp>
    <dsp:sp modelId="{BC588244-F1F1-3343-9F40-77D35F97E7BA}">
      <dsp:nvSpPr>
        <dsp:cNvPr id="0" name=""/>
        <dsp:cNvSpPr/>
      </dsp:nvSpPr>
      <dsp:spPr>
        <a:xfrm>
          <a:off x="1993859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F6A7D0-01B4-6E4F-9FBC-05165F129E07}">
      <dsp:nvSpPr>
        <dsp:cNvPr id="0" name=""/>
        <dsp:cNvSpPr/>
      </dsp:nvSpPr>
      <dsp:spPr>
        <a:xfrm>
          <a:off x="2106976" y="2936026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125910" y="2954960"/>
        <a:ext cx="980183" cy="608594"/>
      </dsp:txXfrm>
    </dsp:sp>
    <dsp:sp modelId="{769C379D-4670-0845-B264-E1292A25D346}">
      <dsp:nvSpPr>
        <dsp:cNvPr id="0" name=""/>
        <dsp:cNvSpPr/>
      </dsp:nvSpPr>
      <dsp:spPr>
        <a:xfrm>
          <a:off x="2616002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5E14009-B592-5F45-86FE-F0F4AD703847}">
      <dsp:nvSpPr>
        <dsp:cNvPr id="0" name=""/>
        <dsp:cNvSpPr/>
      </dsp:nvSpPr>
      <dsp:spPr>
        <a:xfrm>
          <a:off x="2729118" y="1993480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748052" y="2012414"/>
        <a:ext cx="980183" cy="608594"/>
      </dsp:txXfrm>
    </dsp:sp>
    <dsp:sp modelId="{D52591C3-2AD8-D242-B8DE-C967B55E2170}">
      <dsp:nvSpPr>
        <dsp:cNvPr id="0" name=""/>
        <dsp:cNvSpPr/>
      </dsp:nvSpPr>
      <dsp:spPr>
        <a:xfrm>
          <a:off x="4482429" y="943473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F2179F5-EA94-6445-A397-02C295C02426}">
      <dsp:nvSpPr>
        <dsp:cNvPr id="0" name=""/>
        <dsp:cNvSpPr/>
      </dsp:nvSpPr>
      <dsp:spPr>
        <a:xfrm>
          <a:off x="4595546" y="1050934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4614480" y="1069868"/>
        <a:ext cx="980183" cy="608594"/>
      </dsp:txXfrm>
    </dsp:sp>
    <dsp:sp modelId="{3BD3F823-806B-1845-8FAF-0DC75FD46A2C}">
      <dsp:nvSpPr>
        <dsp:cNvPr id="0" name=""/>
        <dsp:cNvSpPr/>
      </dsp:nvSpPr>
      <dsp:spPr>
        <a:xfrm>
          <a:off x="3860287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2D9A090-7CB8-A840-9034-6341D24922CF}">
      <dsp:nvSpPr>
        <dsp:cNvPr id="0" name=""/>
        <dsp:cNvSpPr/>
      </dsp:nvSpPr>
      <dsp:spPr>
        <a:xfrm>
          <a:off x="3973403" y="1993480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3992337" y="2012414"/>
        <a:ext cx="980183" cy="608594"/>
      </dsp:txXfrm>
    </dsp:sp>
    <dsp:sp modelId="{400D8C19-5278-0D41-938C-C7995F85DA3D}">
      <dsp:nvSpPr>
        <dsp:cNvPr id="0" name=""/>
        <dsp:cNvSpPr/>
      </dsp:nvSpPr>
      <dsp:spPr>
        <a:xfrm>
          <a:off x="5104572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FE2D7E-5A4B-4944-A38B-E29B9386A7B7}">
      <dsp:nvSpPr>
        <dsp:cNvPr id="0" name=""/>
        <dsp:cNvSpPr/>
      </dsp:nvSpPr>
      <dsp:spPr>
        <a:xfrm>
          <a:off x="5217688" y="1993480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236622" y="2012414"/>
        <a:ext cx="980183" cy="608594"/>
      </dsp:txXfrm>
    </dsp:sp>
    <dsp:sp modelId="{91462A2B-DD66-B44E-8D93-641CC35634F7}">
      <dsp:nvSpPr>
        <dsp:cNvPr id="0" name=""/>
        <dsp:cNvSpPr/>
      </dsp:nvSpPr>
      <dsp:spPr>
        <a:xfrm>
          <a:off x="4482429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499CEC8-87A7-8F49-985F-1F9A662A5334}">
      <dsp:nvSpPr>
        <dsp:cNvPr id="0" name=""/>
        <dsp:cNvSpPr/>
      </dsp:nvSpPr>
      <dsp:spPr>
        <a:xfrm>
          <a:off x="4595546" y="2936026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4614480" y="2954960"/>
        <a:ext cx="980183" cy="608594"/>
      </dsp:txXfrm>
    </dsp:sp>
    <dsp:sp modelId="{1D0BE860-C67A-B04D-B516-0C44CA34A6AA}">
      <dsp:nvSpPr>
        <dsp:cNvPr id="0" name=""/>
        <dsp:cNvSpPr/>
      </dsp:nvSpPr>
      <dsp:spPr>
        <a:xfrm>
          <a:off x="5726714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0FEF5A9-A570-D548-B11B-32B1A88EC494}">
      <dsp:nvSpPr>
        <dsp:cNvPr id="0" name=""/>
        <dsp:cNvSpPr/>
      </dsp:nvSpPr>
      <dsp:spPr>
        <a:xfrm>
          <a:off x="5839831" y="2936026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858765" y="2954960"/>
        <a:ext cx="980183" cy="608594"/>
      </dsp:txXfrm>
    </dsp:sp>
    <dsp:sp modelId="{DCBD7C4B-C106-DB49-BF0E-EAE63D10D02F}">
      <dsp:nvSpPr>
        <dsp:cNvPr id="0" name=""/>
        <dsp:cNvSpPr/>
      </dsp:nvSpPr>
      <dsp:spPr>
        <a:xfrm>
          <a:off x="5104572" y="3771111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940DFCD-3FDD-BF42-AD66-D5FC08D5046B}">
      <dsp:nvSpPr>
        <dsp:cNvPr id="0" name=""/>
        <dsp:cNvSpPr/>
      </dsp:nvSpPr>
      <dsp:spPr>
        <a:xfrm>
          <a:off x="5217688" y="3878572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236622" y="3897506"/>
        <a:ext cx="980183" cy="608594"/>
      </dsp:txXfrm>
    </dsp:sp>
    <dsp:sp modelId="{E4D53E65-0142-DF44-8B5D-AE4050846412}">
      <dsp:nvSpPr>
        <dsp:cNvPr id="0" name=""/>
        <dsp:cNvSpPr/>
      </dsp:nvSpPr>
      <dsp:spPr>
        <a:xfrm>
          <a:off x="6348857" y="3771111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EEE4BA3-70AA-C749-96F2-3A133823CA8F}">
      <dsp:nvSpPr>
        <dsp:cNvPr id="0" name=""/>
        <dsp:cNvSpPr/>
      </dsp:nvSpPr>
      <dsp:spPr>
        <a:xfrm>
          <a:off x="6461973" y="3878572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6480907" y="3897506"/>
        <a:ext cx="980183" cy="608594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9A4360-ED17-3144-A543-5944D6EDEB4E}">
      <dsp:nvSpPr>
        <dsp:cNvPr id="0" name=""/>
        <dsp:cNvSpPr/>
      </dsp:nvSpPr>
      <dsp:spPr>
        <a:xfrm>
          <a:off x="6235740" y="3475028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3AC89E-6C1A-0347-9194-A62DDAF29CC8}">
      <dsp:nvSpPr>
        <dsp:cNvPr id="0" name=""/>
        <dsp:cNvSpPr/>
      </dsp:nvSpPr>
      <dsp:spPr>
        <a:xfrm>
          <a:off x="5613597" y="3475028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CBDE29-51A8-7D4F-AD97-F316DB423F7D}">
      <dsp:nvSpPr>
        <dsp:cNvPr id="0" name=""/>
        <dsp:cNvSpPr/>
      </dsp:nvSpPr>
      <dsp:spPr>
        <a:xfrm>
          <a:off x="5613597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7AAA17-03E0-9F4B-9D55-BA3A95EED8D7}">
      <dsp:nvSpPr>
        <dsp:cNvPr id="0" name=""/>
        <dsp:cNvSpPr/>
      </dsp:nvSpPr>
      <dsp:spPr>
        <a:xfrm>
          <a:off x="4991455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4C364F-133F-D149-A589-46596C288F94}">
      <dsp:nvSpPr>
        <dsp:cNvPr id="0" name=""/>
        <dsp:cNvSpPr/>
      </dsp:nvSpPr>
      <dsp:spPr>
        <a:xfrm>
          <a:off x="4991455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78BCF6-3D25-EA46-9DBA-1914D8332125}">
      <dsp:nvSpPr>
        <dsp:cNvPr id="0" name=""/>
        <dsp:cNvSpPr/>
      </dsp:nvSpPr>
      <dsp:spPr>
        <a:xfrm>
          <a:off x="4369312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BDC22C-9592-0D4C-A78C-1CEEA151B774}">
      <dsp:nvSpPr>
        <dsp:cNvPr id="0" name=""/>
        <dsp:cNvSpPr/>
      </dsp:nvSpPr>
      <dsp:spPr>
        <a:xfrm>
          <a:off x="3747170" y="647390"/>
          <a:ext cx="1244284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1244284" y="201772"/>
              </a:lnTo>
              <a:lnTo>
                <a:pt x="1244284" y="296083"/>
              </a:lnTo>
            </a:path>
          </a:pathLst>
        </a:custGeom>
        <a:noFill/>
        <a:ln w="1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5F8815-7942-8D4D-993C-5400046A818D}">
      <dsp:nvSpPr>
        <dsp:cNvPr id="0" name=""/>
        <dsp:cNvSpPr/>
      </dsp:nvSpPr>
      <dsp:spPr>
        <a:xfrm>
          <a:off x="2502885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807359-D819-3743-8264-E768B451B89E}">
      <dsp:nvSpPr>
        <dsp:cNvPr id="0" name=""/>
        <dsp:cNvSpPr/>
      </dsp:nvSpPr>
      <dsp:spPr>
        <a:xfrm>
          <a:off x="1880742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11ADF2-5D54-504D-995D-02149F0E8D5D}">
      <dsp:nvSpPr>
        <dsp:cNvPr id="0" name=""/>
        <dsp:cNvSpPr/>
      </dsp:nvSpPr>
      <dsp:spPr>
        <a:xfrm>
          <a:off x="1258600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9C9B44-DD84-C94D-B392-8A550F044134}">
      <dsp:nvSpPr>
        <dsp:cNvPr id="0" name=""/>
        <dsp:cNvSpPr/>
      </dsp:nvSpPr>
      <dsp:spPr>
        <a:xfrm>
          <a:off x="1880742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E2FABE-8D56-5D43-A663-DEF620B6A300}">
      <dsp:nvSpPr>
        <dsp:cNvPr id="0" name=""/>
        <dsp:cNvSpPr/>
      </dsp:nvSpPr>
      <dsp:spPr>
        <a:xfrm>
          <a:off x="2502885" y="647390"/>
          <a:ext cx="1244284" cy="296083"/>
        </a:xfrm>
        <a:custGeom>
          <a:avLst/>
          <a:gdLst/>
          <a:ahLst/>
          <a:cxnLst/>
          <a:rect l="0" t="0" r="0" b="0"/>
          <a:pathLst>
            <a:path>
              <a:moveTo>
                <a:pt x="1244284" y="0"/>
              </a:moveTo>
              <a:lnTo>
                <a:pt x="1244284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8C2219-A984-E746-A40E-23886821D41E}">
      <dsp:nvSpPr>
        <dsp:cNvPr id="0" name=""/>
        <dsp:cNvSpPr/>
      </dsp:nvSpPr>
      <dsp:spPr>
        <a:xfrm>
          <a:off x="3238144" y="927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9C4812F-3598-214F-A8FB-2797FF6F1794}">
      <dsp:nvSpPr>
        <dsp:cNvPr id="0" name=""/>
        <dsp:cNvSpPr/>
      </dsp:nvSpPr>
      <dsp:spPr>
        <a:xfrm>
          <a:off x="3351261" y="108388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3370195" y="127322"/>
        <a:ext cx="980183" cy="608594"/>
      </dsp:txXfrm>
    </dsp:sp>
    <dsp:sp modelId="{48FD3A90-B7F4-E44C-A4C2-063704658490}">
      <dsp:nvSpPr>
        <dsp:cNvPr id="0" name=""/>
        <dsp:cNvSpPr/>
      </dsp:nvSpPr>
      <dsp:spPr>
        <a:xfrm>
          <a:off x="1993859" y="943473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0075A76-D4C6-574D-BAEB-DE6E98907A31}">
      <dsp:nvSpPr>
        <dsp:cNvPr id="0" name=""/>
        <dsp:cNvSpPr/>
      </dsp:nvSpPr>
      <dsp:spPr>
        <a:xfrm>
          <a:off x="2106976" y="1050934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125910" y="1069868"/>
        <a:ext cx="980183" cy="608594"/>
      </dsp:txXfrm>
    </dsp:sp>
    <dsp:sp modelId="{1ED7C65E-1D3B-6345-B3CC-B2F5CCB9533D}">
      <dsp:nvSpPr>
        <dsp:cNvPr id="0" name=""/>
        <dsp:cNvSpPr/>
      </dsp:nvSpPr>
      <dsp:spPr>
        <a:xfrm>
          <a:off x="1371717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7D30D24-E455-3549-A4CC-5E1FD484A4EA}">
      <dsp:nvSpPr>
        <dsp:cNvPr id="0" name=""/>
        <dsp:cNvSpPr/>
      </dsp:nvSpPr>
      <dsp:spPr>
        <a:xfrm>
          <a:off x="1484834" y="1993480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1503768" y="2012414"/>
        <a:ext cx="980183" cy="608594"/>
      </dsp:txXfrm>
    </dsp:sp>
    <dsp:sp modelId="{5A931F0C-EC0A-AA4B-878A-739A557124CF}">
      <dsp:nvSpPr>
        <dsp:cNvPr id="0" name=""/>
        <dsp:cNvSpPr/>
      </dsp:nvSpPr>
      <dsp:spPr>
        <a:xfrm>
          <a:off x="749574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FB3025D-E928-9949-B8E0-8FD54688D26E}">
      <dsp:nvSpPr>
        <dsp:cNvPr id="0" name=""/>
        <dsp:cNvSpPr/>
      </dsp:nvSpPr>
      <dsp:spPr>
        <a:xfrm>
          <a:off x="862691" y="2936026"/>
          <a:ext cx="1018051" cy="646462"/>
        </a:xfrm>
        <a:prstGeom prst="roundRect">
          <a:avLst>
            <a:gd name="adj" fmla="val 10000"/>
          </a:avLst>
        </a:prstGeom>
        <a:solidFill>
          <a:srgbClr val="CCFFCC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881625" y="2954960"/>
        <a:ext cx="980183" cy="608594"/>
      </dsp:txXfrm>
    </dsp:sp>
    <dsp:sp modelId="{BC588244-F1F1-3343-9F40-77D35F97E7BA}">
      <dsp:nvSpPr>
        <dsp:cNvPr id="0" name=""/>
        <dsp:cNvSpPr/>
      </dsp:nvSpPr>
      <dsp:spPr>
        <a:xfrm>
          <a:off x="1993859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F6A7D0-01B4-6E4F-9FBC-05165F129E07}">
      <dsp:nvSpPr>
        <dsp:cNvPr id="0" name=""/>
        <dsp:cNvSpPr/>
      </dsp:nvSpPr>
      <dsp:spPr>
        <a:xfrm>
          <a:off x="2106976" y="2936026"/>
          <a:ext cx="1018051" cy="646462"/>
        </a:xfrm>
        <a:prstGeom prst="roundRect">
          <a:avLst>
            <a:gd name="adj" fmla="val 10000"/>
          </a:avLst>
        </a:prstGeom>
        <a:solidFill>
          <a:srgbClr val="CCFFCC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125910" y="2954960"/>
        <a:ext cx="980183" cy="608594"/>
      </dsp:txXfrm>
    </dsp:sp>
    <dsp:sp modelId="{769C379D-4670-0845-B264-E1292A25D346}">
      <dsp:nvSpPr>
        <dsp:cNvPr id="0" name=""/>
        <dsp:cNvSpPr/>
      </dsp:nvSpPr>
      <dsp:spPr>
        <a:xfrm>
          <a:off x="2616002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5E14009-B592-5F45-86FE-F0F4AD703847}">
      <dsp:nvSpPr>
        <dsp:cNvPr id="0" name=""/>
        <dsp:cNvSpPr/>
      </dsp:nvSpPr>
      <dsp:spPr>
        <a:xfrm>
          <a:off x="2729118" y="1993480"/>
          <a:ext cx="1018051" cy="646462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748052" y="2012414"/>
        <a:ext cx="980183" cy="608594"/>
      </dsp:txXfrm>
    </dsp:sp>
    <dsp:sp modelId="{D52591C3-2AD8-D242-B8DE-C967B55E2170}">
      <dsp:nvSpPr>
        <dsp:cNvPr id="0" name=""/>
        <dsp:cNvSpPr/>
      </dsp:nvSpPr>
      <dsp:spPr>
        <a:xfrm>
          <a:off x="4482429" y="943473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F2179F5-EA94-6445-A397-02C295C02426}">
      <dsp:nvSpPr>
        <dsp:cNvPr id="0" name=""/>
        <dsp:cNvSpPr/>
      </dsp:nvSpPr>
      <dsp:spPr>
        <a:xfrm>
          <a:off x="4595546" y="1050934"/>
          <a:ext cx="1018051" cy="646462"/>
        </a:xfrm>
        <a:prstGeom prst="roundRect">
          <a:avLst>
            <a:gd name="adj" fmla="val 10000"/>
          </a:avLst>
        </a:prstGeom>
        <a:solidFill>
          <a:srgbClr val="FF8219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4614480" y="1069868"/>
        <a:ext cx="980183" cy="608594"/>
      </dsp:txXfrm>
    </dsp:sp>
    <dsp:sp modelId="{3BD3F823-806B-1845-8FAF-0DC75FD46A2C}">
      <dsp:nvSpPr>
        <dsp:cNvPr id="0" name=""/>
        <dsp:cNvSpPr/>
      </dsp:nvSpPr>
      <dsp:spPr>
        <a:xfrm>
          <a:off x="3860287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2D9A090-7CB8-A840-9034-6341D24922CF}">
      <dsp:nvSpPr>
        <dsp:cNvPr id="0" name=""/>
        <dsp:cNvSpPr/>
      </dsp:nvSpPr>
      <dsp:spPr>
        <a:xfrm>
          <a:off x="3973403" y="1993480"/>
          <a:ext cx="1018051" cy="646462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3992337" y="2012414"/>
        <a:ext cx="980183" cy="608594"/>
      </dsp:txXfrm>
    </dsp:sp>
    <dsp:sp modelId="{400D8C19-5278-0D41-938C-C7995F85DA3D}">
      <dsp:nvSpPr>
        <dsp:cNvPr id="0" name=""/>
        <dsp:cNvSpPr/>
      </dsp:nvSpPr>
      <dsp:spPr>
        <a:xfrm>
          <a:off x="5104572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FE2D7E-5A4B-4944-A38B-E29B9386A7B7}">
      <dsp:nvSpPr>
        <dsp:cNvPr id="0" name=""/>
        <dsp:cNvSpPr/>
      </dsp:nvSpPr>
      <dsp:spPr>
        <a:xfrm>
          <a:off x="5217688" y="1993480"/>
          <a:ext cx="1018051" cy="646462"/>
        </a:xfrm>
        <a:prstGeom prst="roundRect">
          <a:avLst>
            <a:gd name="adj" fmla="val 10000"/>
          </a:avLst>
        </a:prstGeom>
        <a:solidFill>
          <a:srgbClr val="FF8219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236622" y="2012414"/>
        <a:ext cx="980183" cy="608594"/>
      </dsp:txXfrm>
    </dsp:sp>
    <dsp:sp modelId="{91462A2B-DD66-B44E-8D93-641CC35634F7}">
      <dsp:nvSpPr>
        <dsp:cNvPr id="0" name=""/>
        <dsp:cNvSpPr/>
      </dsp:nvSpPr>
      <dsp:spPr>
        <a:xfrm>
          <a:off x="4482429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499CEC8-87A7-8F49-985F-1F9A662A5334}">
      <dsp:nvSpPr>
        <dsp:cNvPr id="0" name=""/>
        <dsp:cNvSpPr/>
      </dsp:nvSpPr>
      <dsp:spPr>
        <a:xfrm>
          <a:off x="4595546" y="2936026"/>
          <a:ext cx="1018051" cy="646462"/>
        </a:xfrm>
        <a:prstGeom prst="roundRect">
          <a:avLst>
            <a:gd name="adj" fmla="val 10000"/>
          </a:avLst>
        </a:prstGeom>
        <a:solidFill>
          <a:srgbClr val="CCFFCC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4614480" y="2954960"/>
        <a:ext cx="980183" cy="608594"/>
      </dsp:txXfrm>
    </dsp:sp>
    <dsp:sp modelId="{1D0BE860-C67A-B04D-B516-0C44CA34A6AA}">
      <dsp:nvSpPr>
        <dsp:cNvPr id="0" name=""/>
        <dsp:cNvSpPr/>
      </dsp:nvSpPr>
      <dsp:spPr>
        <a:xfrm>
          <a:off x="5726714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0FEF5A9-A570-D548-B11B-32B1A88EC494}">
      <dsp:nvSpPr>
        <dsp:cNvPr id="0" name=""/>
        <dsp:cNvSpPr/>
      </dsp:nvSpPr>
      <dsp:spPr>
        <a:xfrm>
          <a:off x="5839831" y="2936026"/>
          <a:ext cx="1018051" cy="646462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858765" y="2954960"/>
        <a:ext cx="980183" cy="608594"/>
      </dsp:txXfrm>
    </dsp:sp>
    <dsp:sp modelId="{DCBD7C4B-C106-DB49-BF0E-EAE63D10D02F}">
      <dsp:nvSpPr>
        <dsp:cNvPr id="0" name=""/>
        <dsp:cNvSpPr/>
      </dsp:nvSpPr>
      <dsp:spPr>
        <a:xfrm>
          <a:off x="5104572" y="3771111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940DFCD-3FDD-BF42-AD66-D5FC08D5046B}">
      <dsp:nvSpPr>
        <dsp:cNvPr id="0" name=""/>
        <dsp:cNvSpPr/>
      </dsp:nvSpPr>
      <dsp:spPr>
        <a:xfrm>
          <a:off x="5217688" y="3878572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236622" y="3897506"/>
        <a:ext cx="980183" cy="608594"/>
      </dsp:txXfrm>
    </dsp:sp>
    <dsp:sp modelId="{E4D53E65-0142-DF44-8B5D-AE4050846412}">
      <dsp:nvSpPr>
        <dsp:cNvPr id="0" name=""/>
        <dsp:cNvSpPr/>
      </dsp:nvSpPr>
      <dsp:spPr>
        <a:xfrm>
          <a:off x="6348857" y="3771111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EEE4BA3-70AA-C749-96F2-3A133823CA8F}">
      <dsp:nvSpPr>
        <dsp:cNvPr id="0" name=""/>
        <dsp:cNvSpPr/>
      </dsp:nvSpPr>
      <dsp:spPr>
        <a:xfrm>
          <a:off x="6461973" y="3878572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6480907" y="3897506"/>
        <a:ext cx="980183" cy="608594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9A4360-ED17-3144-A543-5944D6EDEB4E}">
      <dsp:nvSpPr>
        <dsp:cNvPr id="0" name=""/>
        <dsp:cNvSpPr/>
      </dsp:nvSpPr>
      <dsp:spPr>
        <a:xfrm>
          <a:off x="6235740" y="3475028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3AC89E-6C1A-0347-9194-A62DDAF29CC8}">
      <dsp:nvSpPr>
        <dsp:cNvPr id="0" name=""/>
        <dsp:cNvSpPr/>
      </dsp:nvSpPr>
      <dsp:spPr>
        <a:xfrm>
          <a:off x="5613597" y="3475028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CBDE29-51A8-7D4F-AD97-F316DB423F7D}">
      <dsp:nvSpPr>
        <dsp:cNvPr id="0" name=""/>
        <dsp:cNvSpPr/>
      </dsp:nvSpPr>
      <dsp:spPr>
        <a:xfrm>
          <a:off x="5613597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7AAA17-03E0-9F4B-9D55-BA3A95EED8D7}">
      <dsp:nvSpPr>
        <dsp:cNvPr id="0" name=""/>
        <dsp:cNvSpPr/>
      </dsp:nvSpPr>
      <dsp:spPr>
        <a:xfrm>
          <a:off x="4991455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4C364F-133F-D149-A589-46596C288F94}">
      <dsp:nvSpPr>
        <dsp:cNvPr id="0" name=""/>
        <dsp:cNvSpPr/>
      </dsp:nvSpPr>
      <dsp:spPr>
        <a:xfrm>
          <a:off x="4991455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78BCF6-3D25-EA46-9DBA-1914D8332125}">
      <dsp:nvSpPr>
        <dsp:cNvPr id="0" name=""/>
        <dsp:cNvSpPr/>
      </dsp:nvSpPr>
      <dsp:spPr>
        <a:xfrm>
          <a:off x="4369312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BDC22C-9592-0D4C-A78C-1CEEA151B774}">
      <dsp:nvSpPr>
        <dsp:cNvPr id="0" name=""/>
        <dsp:cNvSpPr/>
      </dsp:nvSpPr>
      <dsp:spPr>
        <a:xfrm>
          <a:off x="3747170" y="647390"/>
          <a:ext cx="1244284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1244284" y="201772"/>
              </a:lnTo>
              <a:lnTo>
                <a:pt x="1244284" y="296083"/>
              </a:lnTo>
            </a:path>
          </a:pathLst>
        </a:custGeom>
        <a:noFill/>
        <a:ln w="1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5F8815-7942-8D4D-993C-5400046A818D}">
      <dsp:nvSpPr>
        <dsp:cNvPr id="0" name=""/>
        <dsp:cNvSpPr/>
      </dsp:nvSpPr>
      <dsp:spPr>
        <a:xfrm>
          <a:off x="2502885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807359-D819-3743-8264-E768B451B89E}">
      <dsp:nvSpPr>
        <dsp:cNvPr id="0" name=""/>
        <dsp:cNvSpPr/>
      </dsp:nvSpPr>
      <dsp:spPr>
        <a:xfrm>
          <a:off x="1880742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11ADF2-5D54-504D-995D-02149F0E8D5D}">
      <dsp:nvSpPr>
        <dsp:cNvPr id="0" name=""/>
        <dsp:cNvSpPr/>
      </dsp:nvSpPr>
      <dsp:spPr>
        <a:xfrm>
          <a:off x="1258600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9C9B44-DD84-C94D-B392-8A550F044134}">
      <dsp:nvSpPr>
        <dsp:cNvPr id="0" name=""/>
        <dsp:cNvSpPr/>
      </dsp:nvSpPr>
      <dsp:spPr>
        <a:xfrm>
          <a:off x="1880742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E2FABE-8D56-5D43-A663-DEF620B6A300}">
      <dsp:nvSpPr>
        <dsp:cNvPr id="0" name=""/>
        <dsp:cNvSpPr/>
      </dsp:nvSpPr>
      <dsp:spPr>
        <a:xfrm>
          <a:off x="2502885" y="647390"/>
          <a:ext cx="1244284" cy="296083"/>
        </a:xfrm>
        <a:custGeom>
          <a:avLst/>
          <a:gdLst/>
          <a:ahLst/>
          <a:cxnLst/>
          <a:rect l="0" t="0" r="0" b="0"/>
          <a:pathLst>
            <a:path>
              <a:moveTo>
                <a:pt x="1244284" y="0"/>
              </a:moveTo>
              <a:lnTo>
                <a:pt x="1244284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8C2219-A984-E746-A40E-23886821D41E}">
      <dsp:nvSpPr>
        <dsp:cNvPr id="0" name=""/>
        <dsp:cNvSpPr/>
      </dsp:nvSpPr>
      <dsp:spPr>
        <a:xfrm>
          <a:off x="3238144" y="927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9C4812F-3598-214F-A8FB-2797FF6F1794}">
      <dsp:nvSpPr>
        <dsp:cNvPr id="0" name=""/>
        <dsp:cNvSpPr/>
      </dsp:nvSpPr>
      <dsp:spPr>
        <a:xfrm>
          <a:off x="3351261" y="108388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3370195" y="127322"/>
        <a:ext cx="980183" cy="608594"/>
      </dsp:txXfrm>
    </dsp:sp>
    <dsp:sp modelId="{48FD3A90-B7F4-E44C-A4C2-063704658490}">
      <dsp:nvSpPr>
        <dsp:cNvPr id="0" name=""/>
        <dsp:cNvSpPr/>
      </dsp:nvSpPr>
      <dsp:spPr>
        <a:xfrm>
          <a:off x="1993859" y="943473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0075A76-D4C6-574D-BAEB-DE6E98907A31}">
      <dsp:nvSpPr>
        <dsp:cNvPr id="0" name=""/>
        <dsp:cNvSpPr/>
      </dsp:nvSpPr>
      <dsp:spPr>
        <a:xfrm>
          <a:off x="2106976" y="1050934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125910" y="1069868"/>
        <a:ext cx="980183" cy="608594"/>
      </dsp:txXfrm>
    </dsp:sp>
    <dsp:sp modelId="{1ED7C65E-1D3B-6345-B3CC-B2F5CCB9533D}">
      <dsp:nvSpPr>
        <dsp:cNvPr id="0" name=""/>
        <dsp:cNvSpPr/>
      </dsp:nvSpPr>
      <dsp:spPr>
        <a:xfrm>
          <a:off x="1371717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7D30D24-E455-3549-A4CC-5E1FD484A4EA}">
      <dsp:nvSpPr>
        <dsp:cNvPr id="0" name=""/>
        <dsp:cNvSpPr/>
      </dsp:nvSpPr>
      <dsp:spPr>
        <a:xfrm>
          <a:off x="1484834" y="1993480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1503768" y="2012414"/>
        <a:ext cx="980183" cy="608594"/>
      </dsp:txXfrm>
    </dsp:sp>
    <dsp:sp modelId="{5A931F0C-EC0A-AA4B-878A-739A557124CF}">
      <dsp:nvSpPr>
        <dsp:cNvPr id="0" name=""/>
        <dsp:cNvSpPr/>
      </dsp:nvSpPr>
      <dsp:spPr>
        <a:xfrm>
          <a:off x="749574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FB3025D-E928-9949-B8E0-8FD54688D26E}">
      <dsp:nvSpPr>
        <dsp:cNvPr id="0" name=""/>
        <dsp:cNvSpPr/>
      </dsp:nvSpPr>
      <dsp:spPr>
        <a:xfrm>
          <a:off x="862691" y="2936026"/>
          <a:ext cx="1018051" cy="646462"/>
        </a:xfrm>
        <a:prstGeom prst="roundRect">
          <a:avLst>
            <a:gd name="adj" fmla="val 10000"/>
          </a:avLst>
        </a:prstGeom>
        <a:solidFill>
          <a:srgbClr val="CCFFCC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881625" y="2954960"/>
        <a:ext cx="980183" cy="608594"/>
      </dsp:txXfrm>
    </dsp:sp>
    <dsp:sp modelId="{BC588244-F1F1-3343-9F40-77D35F97E7BA}">
      <dsp:nvSpPr>
        <dsp:cNvPr id="0" name=""/>
        <dsp:cNvSpPr/>
      </dsp:nvSpPr>
      <dsp:spPr>
        <a:xfrm>
          <a:off x="1993859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F6A7D0-01B4-6E4F-9FBC-05165F129E07}">
      <dsp:nvSpPr>
        <dsp:cNvPr id="0" name=""/>
        <dsp:cNvSpPr/>
      </dsp:nvSpPr>
      <dsp:spPr>
        <a:xfrm>
          <a:off x="2106976" y="2936026"/>
          <a:ext cx="1018051" cy="646462"/>
        </a:xfrm>
        <a:prstGeom prst="roundRect">
          <a:avLst>
            <a:gd name="adj" fmla="val 10000"/>
          </a:avLst>
        </a:prstGeom>
        <a:solidFill>
          <a:srgbClr val="CCFFCC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125910" y="2954960"/>
        <a:ext cx="980183" cy="608594"/>
      </dsp:txXfrm>
    </dsp:sp>
    <dsp:sp modelId="{769C379D-4670-0845-B264-E1292A25D346}">
      <dsp:nvSpPr>
        <dsp:cNvPr id="0" name=""/>
        <dsp:cNvSpPr/>
      </dsp:nvSpPr>
      <dsp:spPr>
        <a:xfrm>
          <a:off x="2616002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5E14009-B592-5F45-86FE-F0F4AD703847}">
      <dsp:nvSpPr>
        <dsp:cNvPr id="0" name=""/>
        <dsp:cNvSpPr/>
      </dsp:nvSpPr>
      <dsp:spPr>
        <a:xfrm>
          <a:off x="2729118" y="1993480"/>
          <a:ext cx="1018051" cy="646462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748052" y="2012414"/>
        <a:ext cx="980183" cy="608594"/>
      </dsp:txXfrm>
    </dsp:sp>
    <dsp:sp modelId="{D52591C3-2AD8-D242-B8DE-C967B55E2170}">
      <dsp:nvSpPr>
        <dsp:cNvPr id="0" name=""/>
        <dsp:cNvSpPr/>
      </dsp:nvSpPr>
      <dsp:spPr>
        <a:xfrm>
          <a:off x="4482429" y="943473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F2179F5-EA94-6445-A397-02C295C02426}">
      <dsp:nvSpPr>
        <dsp:cNvPr id="0" name=""/>
        <dsp:cNvSpPr/>
      </dsp:nvSpPr>
      <dsp:spPr>
        <a:xfrm>
          <a:off x="4595546" y="1050934"/>
          <a:ext cx="1018051" cy="646462"/>
        </a:xfrm>
        <a:prstGeom prst="roundRect">
          <a:avLst>
            <a:gd name="adj" fmla="val 10000"/>
          </a:avLst>
        </a:prstGeom>
        <a:solidFill>
          <a:srgbClr val="FF8219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4614480" y="1069868"/>
        <a:ext cx="980183" cy="608594"/>
      </dsp:txXfrm>
    </dsp:sp>
    <dsp:sp modelId="{3BD3F823-806B-1845-8FAF-0DC75FD46A2C}">
      <dsp:nvSpPr>
        <dsp:cNvPr id="0" name=""/>
        <dsp:cNvSpPr/>
      </dsp:nvSpPr>
      <dsp:spPr>
        <a:xfrm>
          <a:off x="3860287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2D9A090-7CB8-A840-9034-6341D24922CF}">
      <dsp:nvSpPr>
        <dsp:cNvPr id="0" name=""/>
        <dsp:cNvSpPr/>
      </dsp:nvSpPr>
      <dsp:spPr>
        <a:xfrm>
          <a:off x="3973403" y="1993480"/>
          <a:ext cx="1018051" cy="646462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3992337" y="2012414"/>
        <a:ext cx="980183" cy="608594"/>
      </dsp:txXfrm>
    </dsp:sp>
    <dsp:sp modelId="{400D8C19-5278-0D41-938C-C7995F85DA3D}">
      <dsp:nvSpPr>
        <dsp:cNvPr id="0" name=""/>
        <dsp:cNvSpPr/>
      </dsp:nvSpPr>
      <dsp:spPr>
        <a:xfrm>
          <a:off x="5104572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FE2D7E-5A4B-4944-A38B-E29B9386A7B7}">
      <dsp:nvSpPr>
        <dsp:cNvPr id="0" name=""/>
        <dsp:cNvSpPr/>
      </dsp:nvSpPr>
      <dsp:spPr>
        <a:xfrm>
          <a:off x="5217688" y="1993480"/>
          <a:ext cx="1018051" cy="646462"/>
        </a:xfrm>
        <a:prstGeom prst="roundRect">
          <a:avLst>
            <a:gd name="adj" fmla="val 10000"/>
          </a:avLst>
        </a:prstGeom>
        <a:solidFill>
          <a:srgbClr val="FF8219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236622" y="2012414"/>
        <a:ext cx="980183" cy="608594"/>
      </dsp:txXfrm>
    </dsp:sp>
    <dsp:sp modelId="{91462A2B-DD66-B44E-8D93-641CC35634F7}">
      <dsp:nvSpPr>
        <dsp:cNvPr id="0" name=""/>
        <dsp:cNvSpPr/>
      </dsp:nvSpPr>
      <dsp:spPr>
        <a:xfrm>
          <a:off x="4482429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499CEC8-87A7-8F49-985F-1F9A662A5334}">
      <dsp:nvSpPr>
        <dsp:cNvPr id="0" name=""/>
        <dsp:cNvSpPr/>
      </dsp:nvSpPr>
      <dsp:spPr>
        <a:xfrm>
          <a:off x="4595546" y="2936026"/>
          <a:ext cx="1018051" cy="646462"/>
        </a:xfrm>
        <a:prstGeom prst="roundRect">
          <a:avLst>
            <a:gd name="adj" fmla="val 10000"/>
          </a:avLst>
        </a:prstGeom>
        <a:solidFill>
          <a:srgbClr val="CCFFCC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4614480" y="2954960"/>
        <a:ext cx="980183" cy="608594"/>
      </dsp:txXfrm>
    </dsp:sp>
    <dsp:sp modelId="{1D0BE860-C67A-B04D-B516-0C44CA34A6AA}">
      <dsp:nvSpPr>
        <dsp:cNvPr id="0" name=""/>
        <dsp:cNvSpPr/>
      </dsp:nvSpPr>
      <dsp:spPr>
        <a:xfrm>
          <a:off x="5726714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0FEF5A9-A570-D548-B11B-32B1A88EC494}">
      <dsp:nvSpPr>
        <dsp:cNvPr id="0" name=""/>
        <dsp:cNvSpPr/>
      </dsp:nvSpPr>
      <dsp:spPr>
        <a:xfrm>
          <a:off x="5839831" y="2936026"/>
          <a:ext cx="1018051" cy="646462"/>
        </a:xfrm>
        <a:prstGeom prst="roundRect">
          <a:avLst>
            <a:gd name="adj" fmla="val 10000"/>
          </a:avLst>
        </a:prstGeom>
        <a:solidFill>
          <a:srgbClr val="FF8219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858765" y="2954960"/>
        <a:ext cx="980183" cy="608594"/>
      </dsp:txXfrm>
    </dsp:sp>
    <dsp:sp modelId="{DCBD7C4B-C106-DB49-BF0E-EAE63D10D02F}">
      <dsp:nvSpPr>
        <dsp:cNvPr id="0" name=""/>
        <dsp:cNvSpPr/>
      </dsp:nvSpPr>
      <dsp:spPr>
        <a:xfrm>
          <a:off x="5104572" y="3771111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940DFCD-3FDD-BF42-AD66-D5FC08D5046B}">
      <dsp:nvSpPr>
        <dsp:cNvPr id="0" name=""/>
        <dsp:cNvSpPr/>
      </dsp:nvSpPr>
      <dsp:spPr>
        <a:xfrm>
          <a:off x="5217688" y="3878572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236622" y="3897506"/>
        <a:ext cx="980183" cy="608594"/>
      </dsp:txXfrm>
    </dsp:sp>
    <dsp:sp modelId="{E4D53E65-0142-DF44-8B5D-AE4050846412}">
      <dsp:nvSpPr>
        <dsp:cNvPr id="0" name=""/>
        <dsp:cNvSpPr/>
      </dsp:nvSpPr>
      <dsp:spPr>
        <a:xfrm>
          <a:off x="6348857" y="3771111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EEE4BA3-70AA-C749-96F2-3A133823CA8F}">
      <dsp:nvSpPr>
        <dsp:cNvPr id="0" name=""/>
        <dsp:cNvSpPr/>
      </dsp:nvSpPr>
      <dsp:spPr>
        <a:xfrm>
          <a:off x="6461973" y="3878572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6480907" y="3897506"/>
        <a:ext cx="980183" cy="608594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9A4360-ED17-3144-A543-5944D6EDEB4E}">
      <dsp:nvSpPr>
        <dsp:cNvPr id="0" name=""/>
        <dsp:cNvSpPr/>
      </dsp:nvSpPr>
      <dsp:spPr>
        <a:xfrm>
          <a:off x="6235740" y="3475028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3AC89E-6C1A-0347-9194-A62DDAF29CC8}">
      <dsp:nvSpPr>
        <dsp:cNvPr id="0" name=""/>
        <dsp:cNvSpPr/>
      </dsp:nvSpPr>
      <dsp:spPr>
        <a:xfrm>
          <a:off x="5613597" y="3475028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CBDE29-51A8-7D4F-AD97-F316DB423F7D}">
      <dsp:nvSpPr>
        <dsp:cNvPr id="0" name=""/>
        <dsp:cNvSpPr/>
      </dsp:nvSpPr>
      <dsp:spPr>
        <a:xfrm>
          <a:off x="5613597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7AAA17-03E0-9F4B-9D55-BA3A95EED8D7}">
      <dsp:nvSpPr>
        <dsp:cNvPr id="0" name=""/>
        <dsp:cNvSpPr/>
      </dsp:nvSpPr>
      <dsp:spPr>
        <a:xfrm>
          <a:off x="4991455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4C364F-133F-D149-A589-46596C288F94}">
      <dsp:nvSpPr>
        <dsp:cNvPr id="0" name=""/>
        <dsp:cNvSpPr/>
      </dsp:nvSpPr>
      <dsp:spPr>
        <a:xfrm>
          <a:off x="4991455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78BCF6-3D25-EA46-9DBA-1914D8332125}">
      <dsp:nvSpPr>
        <dsp:cNvPr id="0" name=""/>
        <dsp:cNvSpPr/>
      </dsp:nvSpPr>
      <dsp:spPr>
        <a:xfrm>
          <a:off x="4369312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BDC22C-9592-0D4C-A78C-1CEEA151B774}">
      <dsp:nvSpPr>
        <dsp:cNvPr id="0" name=""/>
        <dsp:cNvSpPr/>
      </dsp:nvSpPr>
      <dsp:spPr>
        <a:xfrm>
          <a:off x="3747170" y="647390"/>
          <a:ext cx="1244284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1244284" y="201772"/>
              </a:lnTo>
              <a:lnTo>
                <a:pt x="1244284" y="296083"/>
              </a:lnTo>
            </a:path>
          </a:pathLst>
        </a:custGeom>
        <a:noFill/>
        <a:ln w="1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5F8815-7942-8D4D-993C-5400046A818D}">
      <dsp:nvSpPr>
        <dsp:cNvPr id="0" name=""/>
        <dsp:cNvSpPr/>
      </dsp:nvSpPr>
      <dsp:spPr>
        <a:xfrm>
          <a:off x="2502885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807359-D819-3743-8264-E768B451B89E}">
      <dsp:nvSpPr>
        <dsp:cNvPr id="0" name=""/>
        <dsp:cNvSpPr/>
      </dsp:nvSpPr>
      <dsp:spPr>
        <a:xfrm>
          <a:off x="1880742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11ADF2-5D54-504D-995D-02149F0E8D5D}">
      <dsp:nvSpPr>
        <dsp:cNvPr id="0" name=""/>
        <dsp:cNvSpPr/>
      </dsp:nvSpPr>
      <dsp:spPr>
        <a:xfrm>
          <a:off x="1258600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9C9B44-DD84-C94D-B392-8A550F044134}">
      <dsp:nvSpPr>
        <dsp:cNvPr id="0" name=""/>
        <dsp:cNvSpPr/>
      </dsp:nvSpPr>
      <dsp:spPr>
        <a:xfrm>
          <a:off x="1880742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E2FABE-8D56-5D43-A663-DEF620B6A300}">
      <dsp:nvSpPr>
        <dsp:cNvPr id="0" name=""/>
        <dsp:cNvSpPr/>
      </dsp:nvSpPr>
      <dsp:spPr>
        <a:xfrm>
          <a:off x="2502885" y="647390"/>
          <a:ext cx="1244284" cy="296083"/>
        </a:xfrm>
        <a:custGeom>
          <a:avLst/>
          <a:gdLst/>
          <a:ahLst/>
          <a:cxnLst/>
          <a:rect l="0" t="0" r="0" b="0"/>
          <a:pathLst>
            <a:path>
              <a:moveTo>
                <a:pt x="1244284" y="0"/>
              </a:moveTo>
              <a:lnTo>
                <a:pt x="1244284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8C2219-A984-E746-A40E-23886821D41E}">
      <dsp:nvSpPr>
        <dsp:cNvPr id="0" name=""/>
        <dsp:cNvSpPr/>
      </dsp:nvSpPr>
      <dsp:spPr>
        <a:xfrm>
          <a:off x="3238144" y="927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9C4812F-3598-214F-A8FB-2797FF6F1794}">
      <dsp:nvSpPr>
        <dsp:cNvPr id="0" name=""/>
        <dsp:cNvSpPr/>
      </dsp:nvSpPr>
      <dsp:spPr>
        <a:xfrm>
          <a:off x="3351261" y="108388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3370195" y="127322"/>
        <a:ext cx="980183" cy="608594"/>
      </dsp:txXfrm>
    </dsp:sp>
    <dsp:sp modelId="{48FD3A90-B7F4-E44C-A4C2-063704658490}">
      <dsp:nvSpPr>
        <dsp:cNvPr id="0" name=""/>
        <dsp:cNvSpPr/>
      </dsp:nvSpPr>
      <dsp:spPr>
        <a:xfrm>
          <a:off x="1993859" y="943473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0075A76-D4C6-574D-BAEB-DE6E98907A31}">
      <dsp:nvSpPr>
        <dsp:cNvPr id="0" name=""/>
        <dsp:cNvSpPr/>
      </dsp:nvSpPr>
      <dsp:spPr>
        <a:xfrm>
          <a:off x="2106976" y="1050934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125910" y="1069868"/>
        <a:ext cx="980183" cy="608594"/>
      </dsp:txXfrm>
    </dsp:sp>
    <dsp:sp modelId="{1ED7C65E-1D3B-6345-B3CC-B2F5CCB9533D}">
      <dsp:nvSpPr>
        <dsp:cNvPr id="0" name=""/>
        <dsp:cNvSpPr/>
      </dsp:nvSpPr>
      <dsp:spPr>
        <a:xfrm>
          <a:off x="1371717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7D30D24-E455-3549-A4CC-5E1FD484A4EA}">
      <dsp:nvSpPr>
        <dsp:cNvPr id="0" name=""/>
        <dsp:cNvSpPr/>
      </dsp:nvSpPr>
      <dsp:spPr>
        <a:xfrm>
          <a:off x="1484834" y="1993480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1503768" y="2012414"/>
        <a:ext cx="980183" cy="608594"/>
      </dsp:txXfrm>
    </dsp:sp>
    <dsp:sp modelId="{5A931F0C-EC0A-AA4B-878A-739A557124CF}">
      <dsp:nvSpPr>
        <dsp:cNvPr id="0" name=""/>
        <dsp:cNvSpPr/>
      </dsp:nvSpPr>
      <dsp:spPr>
        <a:xfrm>
          <a:off x="749574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FB3025D-E928-9949-B8E0-8FD54688D26E}">
      <dsp:nvSpPr>
        <dsp:cNvPr id="0" name=""/>
        <dsp:cNvSpPr/>
      </dsp:nvSpPr>
      <dsp:spPr>
        <a:xfrm>
          <a:off x="862691" y="2936026"/>
          <a:ext cx="1018051" cy="646462"/>
        </a:xfrm>
        <a:prstGeom prst="roundRect">
          <a:avLst>
            <a:gd name="adj" fmla="val 10000"/>
          </a:avLst>
        </a:prstGeom>
        <a:solidFill>
          <a:srgbClr val="CCFFCC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881625" y="2954960"/>
        <a:ext cx="980183" cy="608594"/>
      </dsp:txXfrm>
    </dsp:sp>
    <dsp:sp modelId="{BC588244-F1F1-3343-9F40-77D35F97E7BA}">
      <dsp:nvSpPr>
        <dsp:cNvPr id="0" name=""/>
        <dsp:cNvSpPr/>
      </dsp:nvSpPr>
      <dsp:spPr>
        <a:xfrm>
          <a:off x="1993859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F6A7D0-01B4-6E4F-9FBC-05165F129E07}">
      <dsp:nvSpPr>
        <dsp:cNvPr id="0" name=""/>
        <dsp:cNvSpPr/>
      </dsp:nvSpPr>
      <dsp:spPr>
        <a:xfrm>
          <a:off x="2106976" y="2936026"/>
          <a:ext cx="1018051" cy="646462"/>
        </a:xfrm>
        <a:prstGeom prst="roundRect">
          <a:avLst>
            <a:gd name="adj" fmla="val 10000"/>
          </a:avLst>
        </a:prstGeom>
        <a:solidFill>
          <a:srgbClr val="CCFFCC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125910" y="2954960"/>
        <a:ext cx="980183" cy="608594"/>
      </dsp:txXfrm>
    </dsp:sp>
    <dsp:sp modelId="{769C379D-4670-0845-B264-E1292A25D346}">
      <dsp:nvSpPr>
        <dsp:cNvPr id="0" name=""/>
        <dsp:cNvSpPr/>
      </dsp:nvSpPr>
      <dsp:spPr>
        <a:xfrm>
          <a:off x="2616002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5E14009-B592-5F45-86FE-F0F4AD703847}">
      <dsp:nvSpPr>
        <dsp:cNvPr id="0" name=""/>
        <dsp:cNvSpPr/>
      </dsp:nvSpPr>
      <dsp:spPr>
        <a:xfrm>
          <a:off x="2729118" y="1993480"/>
          <a:ext cx="1018051" cy="646462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748052" y="2012414"/>
        <a:ext cx="980183" cy="608594"/>
      </dsp:txXfrm>
    </dsp:sp>
    <dsp:sp modelId="{D52591C3-2AD8-D242-B8DE-C967B55E2170}">
      <dsp:nvSpPr>
        <dsp:cNvPr id="0" name=""/>
        <dsp:cNvSpPr/>
      </dsp:nvSpPr>
      <dsp:spPr>
        <a:xfrm>
          <a:off x="4482429" y="943473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F2179F5-EA94-6445-A397-02C295C02426}">
      <dsp:nvSpPr>
        <dsp:cNvPr id="0" name=""/>
        <dsp:cNvSpPr/>
      </dsp:nvSpPr>
      <dsp:spPr>
        <a:xfrm>
          <a:off x="4595546" y="1050934"/>
          <a:ext cx="1018051" cy="646462"/>
        </a:xfrm>
        <a:prstGeom prst="roundRect">
          <a:avLst>
            <a:gd name="adj" fmla="val 10000"/>
          </a:avLst>
        </a:prstGeom>
        <a:solidFill>
          <a:srgbClr val="FF8219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4614480" y="1069868"/>
        <a:ext cx="980183" cy="608594"/>
      </dsp:txXfrm>
    </dsp:sp>
    <dsp:sp modelId="{3BD3F823-806B-1845-8FAF-0DC75FD46A2C}">
      <dsp:nvSpPr>
        <dsp:cNvPr id="0" name=""/>
        <dsp:cNvSpPr/>
      </dsp:nvSpPr>
      <dsp:spPr>
        <a:xfrm>
          <a:off x="3860287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2D9A090-7CB8-A840-9034-6341D24922CF}">
      <dsp:nvSpPr>
        <dsp:cNvPr id="0" name=""/>
        <dsp:cNvSpPr/>
      </dsp:nvSpPr>
      <dsp:spPr>
        <a:xfrm>
          <a:off x="3973403" y="1993480"/>
          <a:ext cx="1018051" cy="646462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3992337" y="2012414"/>
        <a:ext cx="980183" cy="608594"/>
      </dsp:txXfrm>
    </dsp:sp>
    <dsp:sp modelId="{400D8C19-5278-0D41-938C-C7995F85DA3D}">
      <dsp:nvSpPr>
        <dsp:cNvPr id="0" name=""/>
        <dsp:cNvSpPr/>
      </dsp:nvSpPr>
      <dsp:spPr>
        <a:xfrm>
          <a:off x="5104572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FE2D7E-5A4B-4944-A38B-E29B9386A7B7}">
      <dsp:nvSpPr>
        <dsp:cNvPr id="0" name=""/>
        <dsp:cNvSpPr/>
      </dsp:nvSpPr>
      <dsp:spPr>
        <a:xfrm>
          <a:off x="5217688" y="1993480"/>
          <a:ext cx="1018051" cy="646462"/>
        </a:xfrm>
        <a:prstGeom prst="roundRect">
          <a:avLst>
            <a:gd name="adj" fmla="val 10000"/>
          </a:avLst>
        </a:prstGeom>
        <a:solidFill>
          <a:srgbClr val="FF8219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236622" y="2012414"/>
        <a:ext cx="980183" cy="608594"/>
      </dsp:txXfrm>
    </dsp:sp>
    <dsp:sp modelId="{91462A2B-DD66-B44E-8D93-641CC35634F7}">
      <dsp:nvSpPr>
        <dsp:cNvPr id="0" name=""/>
        <dsp:cNvSpPr/>
      </dsp:nvSpPr>
      <dsp:spPr>
        <a:xfrm>
          <a:off x="4482429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499CEC8-87A7-8F49-985F-1F9A662A5334}">
      <dsp:nvSpPr>
        <dsp:cNvPr id="0" name=""/>
        <dsp:cNvSpPr/>
      </dsp:nvSpPr>
      <dsp:spPr>
        <a:xfrm>
          <a:off x="4595546" y="2936026"/>
          <a:ext cx="1018051" cy="646462"/>
        </a:xfrm>
        <a:prstGeom prst="roundRect">
          <a:avLst>
            <a:gd name="adj" fmla="val 10000"/>
          </a:avLst>
        </a:prstGeom>
        <a:solidFill>
          <a:srgbClr val="CCFFCC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4614480" y="2954960"/>
        <a:ext cx="980183" cy="608594"/>
      </dsp:txXfrm>
    </dsp:sp>
    <dsp:sp modelId="{1D0BE860-C67A-B04D-B516-0C44CA34A6AA}">
      <dsp:nvSpPr>
        <dsp:cNvPr id="0" name=""/>
        <dsp:cNvSpPr/>
      </dsp:nvSpPr>
      <dsp:spPr>
        <a:xfrm>
          <a:off x="5726714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0FEF5A9-A570-D548-B11B-32B1A88EC494}">
      <dsp:nvSpPr>
        <dsp:cNvPr id="0" name=""/>
        <dsp:cNvSpPr/>
      </dsp:nvSpPr>
      <dsp:spPr>
        <a:xfrm>
          <a:off x="5839831" y="2936026"/>
          <a:ext cx="1018051" cy="646462"/>
        </a:xfrm>
        <a:prstGeom prst="roundRect">
          <a:avLst>
            <a:gd name="adj" fmla="val 10000"/>
          </a:avLst>
        </a:prstGeom>
        <a:solidFill>
          <a:srgbClr val="FF8219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858765" y="2954960"/>
        <a:ext cx="980183" cy="608594"/>
      </dsp:txXfrm>
    </dsp:sp>
    <dsp:sp modelId="{DCBD7C4B-C106-DB49-BF0E-EAE63D10D02F}">
      <dsp:nvSpPr>
        <dsp:cNvPr id="0" name=""/>
        <dsp:cNvSpPr/>
      </dsp:nvSpPr>
      <dsp:spPr>
        <a:xfrm>
          <a:off x="5104572" y="3771111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940DFCD-3FDD-BF42-AD66-D5FC08D5046B}">
      <dsp:nvSpPr>
        <dsp:cNvPr id="0" name=""/>
        <dsp:cNvSpPr/>
      </dsp:nvSpPr>
      <dsp:spPr>
        <a:xfrm>
          <a:off x="5217688" y="3878572"/>
          <a:ext cx="1018051" cy="646462"/>
        </a:xfrm>
        <a:prstGeom prst="roundRect">
          <a:avLst>
            <a:gd name="adj" fmla="val 10000"/>
          </a:avLst>
        </a:prstGeom>
        <a:solidFill>
          <a:srgbClr val="CCFFCC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236622" y="3897506"/>
        <a:ext cx="980183" cy="608594"/>
      </dsp:txXfrm>
    </dsp:sp>
    <dsp:sp modelId="{E4D53E65-0142-DF44-8B5D-AE4050846412}">
      <dsp:nvSpPr>
        <dsp:cNvPr id="0" name=""/>
        <dsp:cNvSpPr/>
      </dsp:nvSpPr>
      <dsp:spPr>
        <a:xfrm>
          <a:off x="6348857" y="3771111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EEE4BA3-70AA-C749-96F2-3A133823CA8F}">
      <dsp:nvSpPr>
        <dsp:cNvPr id="0" name=""/>
        <dsp:cNvSpPr/>
      </dsp:nvSpPr>
      <dsp:spPr>
        <a:xfrm>
          <a:off x="6461973" y="3878572"/>
          <a:ext cx="1018051" cy="646462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6480907" y="3897506"/>
        <a:ext cx="980183" cy="608594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9A4360-ED17-3144-A543-5944D6EDEB4E}">
      <dsp:nvSpPr>
        <dsp:cNvPr id="0" name=""/>
        <dsp:cNvSpPr/>
      </dsp:nvSpPr>
      <dsp:spPr>
        <a:xfrm>
          <a:off x="6235740" y="3475028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3AC89E-6C1A-0347-9194-A62DDAF29CC8}">
      <dsp:nvSpPr>
        <dsp:cNvPr id="0" name=""/>
        <dsp:cNvSpPr/>
      </dsp:nvSpPr>
      <dsp:spPr>
        <a:xfrm>
          <a:off x="5613597" y="3475028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CBDE29-51A8-7D4F-AD97-F316DB423F7D}">
      <dsp:nvSpPr>
        <dsp:cNvPr id="0" name=""/>
        <dsp:cNvSpPr/>
      </dsp:nvSpPr>
      <dsp:spPr>
        <a:xfrm>
          <a:off x="5613597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7AAA17-03E0-9F4B-9D55-BA3A95EED8D7}">
      <dsp:nvSpPr>
        <dsp:cNvPr id="0" name=""/>
        <dsp:cNvSpPr/>
      </dsp:nvSpPr>
      <dsp:spPr>
        <a:xfrm>
          <a:off x="4991455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4C364F-133F-D149-A589-46596C288F94}">
      <dsp:nvSpPr>
        <dsp:cNvPr id="0" name=""/>
        <dsp:cNvSpPr/>
      </dsp:nvSpPr>
      <dsp:spPr>
        <a:xfrm>
          <a:off x="4991455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78BCF6-3D25-EA46-9DBA-1914D8332125}">
      <dsp:nvSpPr>
        <dsp:cNvPr id="0" name=""/>
        <dsp:cNvSpPr/>
      </dsp:nvSpPr>
      <dsp:spPr>
        <a:xfrm>
          <a:off x="4369312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BDC22C-9592-0D4C-A78C-1CEEA151B774}">
      <dsp:nvSpPr>
        <dsp:cNvPr id="0" name=""/>
        <dsp:cNvSpPr/>
      </dsp:nvSpPr>
      <dsp:spPr>
        <a:xfrm>
          <a:off x="3747170" y="647390"/>
          <a:ext cx="1244284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1244284" y="201772"/>
              </a:lnTo>
              <a:lnTo>
                <a:pt x="1244284" y="296083"/>
              </a:lnTo>
            </a:path>
          </a:pathLst>
        </a:custGeom>
        <a:noFill/>
        <a:ln w="1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5F8815-7942-8D4D-993C-5400046A818D}">
      <dsp:nvSpPr>
        <dsp:cNvPr id="0" name=""/>
        <dsp:cNvSpPr/>
      </dsp:nvSpPr>
      <dsp:spPr>
        <a:xfrm>
          <a:off x="2502885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807359-D819-3743-8264-E768B451B89E}">
      <dsp:nvSpPr>
        <dsp:cNvPr id="0" name=""/>
        <dsp:cNvSpPr/>
      </dsp:nvSpPr>
      <dsp:spPr>
        <a:xfrm>
          <a:off x="1880742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11ADF2-5D54-504D-995D-02149F0E8D5D}">
      <dsp:nvSpPr>
        <dsp:cNvPr id="0" name=""/>
        <dsp:cNvSpPr/>
      </dsp:nvSpPr>
      <dsp:spPr>
        <a:xfrm>
          <a:off x="1258600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9C9B44-DD84-C94D-B392-8A550F044134}">
      <dsp:nvSpPr>
        <dsp:cNvPr id="0" name=""/>
        <dsp:cNvSpPr/>
      </dsp:nvSpPr>
      <dsp:spPr>
        <a:xfrm>
          <a:off x="1880742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E2FABE-8D56-5D43-A663-DEF620B6A300}">
      <dsp:nvSpPr>
        <dsp:cNvPr id="0" name=""/>
        <dsp:cNvSpPr/>
      </dsp:nvSpPr>
      <dsp:spPr>
        <a:xfrm>
          <a:off x="2502885" y="647390"/>
          <a:ext cx="1244284" cy="296083"/>
        </a:xfrm>
        <a:custGeom>
          <a:avLst/>
          <a:gdLst/>
          <a:ahLst/>
          <a:cxnLst/>
          <a:rect l="0" t="0" r="0" b="0"/>
          <a:pathLst>
            <a:path>
              <a:moveTo>
                <a:pt x="1244284" y="0"/>
              </a:moveTo>
              <a:lnTo>
                <a:pt x="1244284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8C2219-A984-E746-A40E-23886821D41E}">
      <dsp:nvSpPr>
        <dsp:cNvPr id="0" name=""/>
        <dsp:cNvSpPr/>
      </dsp:nvSpPr>
      <dsp:spPr>
        <a:xfrm>
          <a:off x="3238144" y="927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9C4812F-3598-214F-A8FB-2797FF6F1794}">
      <dsp:nvSpPr>
        <dsp:cNvPr id="0" name=""/>
        <dsp:cNvSpPr/>
      </dsp:nvSpPr>
      <dsp:spPr>
        <a:xfrm>
          <a:off x="3351261" y="108388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3370195" y="127322"/>
        <a:ext cx="980183" cy="608594"/>
      </dsp:txXfrm>
    </dsp:sp>
    <dsp:sp modelId="{48FD3A90-B7F4-E44C-A4C2-063704658490}">
      <dsp:nvSpPr>
        <dsp:cNvPr id="0" name=""/>
        <dsp:cNvSpPr/>
      </dsp:nvSpPr>
      <dsp:spPr>
        <a:xfrm>
          <a:off x="1993859" y="943473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0075A76-D4C6-574D-BAEB-DE6E98907A31}">
      <dsp:nvSpPr>
        <dsp:cNvPr id="0" name=""/>
        <dsp:cNvSpPr/>
      </dsp:nvSpPr>
      <dsp:spPr>
        <a:xfrm>
          <a:off x="2106976" y="1050934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125910" y="1069868"/>
        <a:ext cx="980183" cy="608594"/>
      </dsp:txXfrm>
    </dsp:sp>
    <dsp:sp modelId="{1ED7C65E-1D3B-6345-B3CC-B2F5CCB9533D}">
      <dsp:nvSpPr>
        <dsp:cNvPr id="0" name=""/>
        <dsp:cNvSpPr/>
      </dsp:nvSpPr>
      <dsp:spPr>
        <a:xfrm>
          <a:off x="1371717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7D30D24-E455-3549-A4CC-5E1FD484A4EA}">
      <dsp:nvSpPr>
        <dsp:cNvPr id="0" name=""/>
        <dsp:cNvSpPr/>
      </dsp:nvSpPr>
      <dsp:spPr>
        <a:xfrm>
          <a:off x="1484834" y="1993480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1503768" y="2012414"/>
        <a:ext cx="980183" cy="608594"/>
      </dsp:txXfrm>
    </dsp:sp>
    <dsp:sp modelId="{5A931F0C-EC0A-AA4B-878A-739A557124CF}">
      <dsp:nvSpPr>
        <dsp:cNvPr id="0" name=""/>
        <dsp:cNvSpPr/>
      </dsp:nvSpPr>
      <dsp:spPr>
        <a:xfrm>
          <a:off x="749574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FB3025D-E928-9949-B8E0-8FD54688D26E}">
      <dsp:nvSpPr>
        <dsp:cNvPr id="0" name=""/>
        <dsp:cNvSpPr/>
      </dsp:nvSpPr>
      <dsp:spPr>
        <a:xfrm>
          <a:off x="862691" y="2936026"/>
          <a:ext cx="1018051" cy="646462"/>
        </a:xfrm>
        <a:prstGeom prst="roundRect">
          <a:avLst>
            <a:gd name="adj" fmla="val 10000"/>
          </a:avLst>
        </a:prstGeom>
        <a:solidFill>
          <a:srgbClr val="CCFFCC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881625" y="2954960"/>
        <a:ext cx="980183" cy="608594"/>
      </dsp:txXfrm>
    </dsp:sp>
    <dsp:sp modelId="{BC588244-F1F1-3343-9F40-77D35F97E7BA}">
      <dsp:nvSpPr>
        <dsp:cNvPr id="0" name=""/>
        <dsp:cNvSpPr/>
      </dsp:nvSpPr>
      <dsp:spPr>
        <a:xfrm>
          <a:off x="1993859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F6A7D0-01B4-6E4F-9FBC-05165F129E07}">
      <dsp:nvSpPr>
        <dsp:cNvPr id="0" name=""/>
        <dsp:cNvSpPr/>
      </dsp:nvSpPr>
      <dsp:spPr>
        <a:xfrm>
          <a:off x="2106976" y="2936026"/>
          <a:ext cx="1018051" cy="646462"/>
        </a:xfrm>
        <a:prstGeom prst="roundRect">
          <a:avLst>
            <a:gd name="adj" fmla="val 10000"/>
          </a:avLst>
        </a:prstGeom>
        <a:solidFill>
          <a:srgbClr val="CCFFCC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125910" y="2954960"/>
        <a:ext cx="980183" cy="608594"/>
      </dsp:txXfrm>
    </dsp:sp>
    <dsp:sp modelId="{769C379D-4670-0845-B264-E1292A25D346}">
      <dsp:nvSpPr>
        <dsp:cNvPr id="0" name=""/>
        <dsp:cNvSpPr/>
      </dsp:nvSpPr>
      <dsp:spPr>
        <a:xfrm>
          <a:off x="2616002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5E14009-B592-5F45-86FE-F0F4AD703847}">
      <dsp:nvSpPr>
        <dsp:cNvPr id="0" name=""/>
        <dsp:cNvSpPr/>
      </dsp:nvSpPr>
      <dsp:spPr>
        <a:xfrm>
          <a:off x="2729118" y="1993480"/>
          <a:ext cx="1018051" cy="646462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748052" y="2012414"/>
        <a:ext cx="980183" cy="608594"/>
      </dsp:txXfrm>
    </dsp:sp>
    <dsp:sp modelId="{D52591C3-2AD8-D242-B8DE-C967B55E2170}">
      <dsp:nvSpPr>
        <dsp:cNvPr id="0" name=""/>
        <dsp:cNvSpPr/>
      </dsp:nvSpPr>
      <dsp:spPr>
        <a:xfrm>
          <a:off x="4482429" y="943473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F2179F5-EA94-6445-A397-02C295C02426}">
      <dsp:nvSpPr>
        <dsp:cNvPr id="0" name=""/>
        <dsp:cNvSpPr/>
      </dsp:nvSpPr>
      <dsp:spPr>
        <a:xfrm>
          <a:off x="4595546" y="1050934"/>
          <a:ext cx="1018051" cy="646462"/>
        </a:xfrm>
        <a:prstGeom prst="roundRect">
          <a:avLst>
            <a:gd name="adj" fmla="val 10000"/>
          </a:avLst>
        </a:prstGeom>
        <a:solidFill>
          <a:srgbClr val="FF8219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4614480" y="1069868"/>
        <a:ext cx="980183" cy="608594"/>
      </dsp:txXfrm>
    </dsp:sp>
    <dsp:sp modelId="{3BD3F823-806B-1845-8FAF-0DC75FD46A2C}">
      <dsp:nvSpPr>
        <dsp:cNvPr id="0" name=""/>
        <dsp:cNvSpPr/>
      </dsp:nvSpPr>
      <dsp:spPr>
        <a:xfrm>
          <a:off x="3860287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2D9A090-7CB8-A840-9034-6341D24922CF}">
      <dsp:nvSpPr>
        <dsp:cNvPr id="0" name=""/>
        <dsp:cNvSpPr/>
      </dsp:nvSpPr>
      <dsp:spPr>
        <a:xfrm>
          <a:off x="3973403" y="1993480"/>
          <a:ext cx="1018051" cy="646462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3992337" y="2012414"/>
        <a:ext cx="980183" cy="608594"/>
      </dsp:txXfrm>
    </dsp:sp>
    <dsp:sp modelId="{400D8C19-5278-0D41-938C-C7995F85DA3D}">
      <dsp:nvSpPr>
        <dsp:cNvPr id="0" name=""/>
        <dsp:cNvSpPr/>
      </dsp:nvSpPr>
      <dsp:spPr>
        <a:xfrm>
          <a:off x="5104572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FE2D7E-5A4B-4944-A38B-E29B9386A7B7}">
      <dsp:nvSpPr>
        <dsp:cNvPr id="0" name=""/>
        <dsp:cNvSpPr/>
      </dsp:nvSpPr>
      <dsp:spPr>
        <a:xfrm>
          <a:off x="5217688" y="1993480"/>
          <a:ext cx="1018051" cy="646462"/>
        </a:xfrm>
        <a:prstGeom prst="roundRect">
          <a:avLst>
            <a:gd name="adj" fmla="val 10000"/>
          </a:avLst>
        </a:prstGeom>
        <a:solidFill>
          <a:srgbClr val="FF8219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236622" y="2012414"/>
        <a:ext cx="980183" cy="608594"/>
      </dsp:txXfrm>
    </dsp:sp>
    <dsp:sp modelId="{91462A2B-DD66-B44E-8D93-641CC35634F7}">
      <dsp:nvSpPr>
        <dsp:cNvPr id="0" name=""/>
        <dsp:cNvSpPr/>
      </dsp:nvSpPr>
      <dsp:spPr>
        <a:xfrm>
          <a:off x="4482429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499CEC8-87A7-8F49-985F-1F9A662A5334}">
      <dsp:nvSpPr>
        <dsp:cNvPr id="0" name=""/>
        <dsp:cNvSpPr/>
      </dsp:nvSpPr>
      <dsp:spPr>
        <a:xfrm>
          <a:off x="4595546" y="2936026"/>
          <a:ext cx="1018051" cy="646462"/>
        </a:xfrm>
        <a:prstGeom prst="roundRect">
          <a:avLst>
            <a:gd name="adj" fmla="val 10000"/>
          </a:avLst>
        </a:prstGeom>
        <a:solidFill>
          <a:srgbClr val="CCFFCC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4614480" y="2954960"/>
        <a:ext cx="980183" cy="608594"/>
      </dsp:txXfrm>
    </dsp:sp>
    <dsp:sp modelId="{1D0BE860-C67A-B04D-B516-0C44CA34A6AA}">
      <dsp:nvSpPr>
        <dsp:cNvPr id="0" name=""/>
        <dsp:cNvSpPr/>
      </dsp:nvSpPr>
      <dsp:spPr>
        <a:xfrm>
          <a:off x="5726714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0FEF5A9-A570-D548-B11B-32B1A88EC494}">
      <dsp:nvSpPr>
        <dsp:cNvPr id="0" name=""/>
        <dsp:cNvSpPr/>
      </dsp:nvSpPr>
      <dsp:spPr>
        <a:xfrm>
          <a:off x="5839831" y="2936026"/>
          <a:ext cx="1018051" cy="646462"/>
        </a:xfrm>
        <a:prstGeom prst="roundRect">
          <a:avLst>
            <a:gd name="adj" fmla="val 10000"/>
          </a:avLst>
        </a:prstGeom>
        <a:solidFill>
          <a:srgbClr val="FF8219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858765" y="2954960"/>
        <a:ext cx="980183" cy="608594"/>
      </dsp:txXfrm>
    </dsp:sp>
    <dsp:sp modelId="{DCBD7C4B-C106-DB49-BF0E-EAE63D10D02F}">
      <dsp:nvSpPr>
        <dsp:cNvPr id="0" name=""/>
        <dsp:cNvSpPr/>
      </dsp:nvSpPr>
      <dsp:spPr>
        <a:xfrm>
          <a:off x="5104572" y="3771111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940DFCD-3FDD-BF42-AD66-D5FC08D5046B}">
      <dsp:nvSpPr>
        <dsp:cNvPr id="0" name=""/>
        <dsp:cNvSpPr/>
      </dsp:nvSpPr>
      <dsp:spPr>
        <a:xfrm>
          <a:off x="5217688" y="3878572"/>
          <a:ext cx="1018051" cy="646462"/>
        </a:xfrm>
        <a:prstGeom prst="roundRect">
          <a:avLst>
            <a:gd name="adj" fmla="val 10000"/>
          </a:avLst>
        </a:prstGeom>
        <a:solidFill>
          <a:srgbClr val="CCFFCC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236622" y="3897506"/>
        <a:ext cx="980183" cy="608594"/>
      </dsp:txXfrm>
    </dsp:sp>
    <dsp:sp modelId="{E4D53E65-0142-DF44-8B5D-AE4050846412}">
      <dsp:nvSpPr>
        <dsp:cNvPr id="0" name=""/>
        <dsp:cNvSpPr/>
      </dsp:nvSpPr>
      <dsp:spPr>
        <a:xfrm>
          <a:off x="6348857" y="3771111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EEE4BA3-70AA-C749-96F2-3A133823CA8F}">
      <dsp:nvSpPr>
        <dsp:cNvPr id="0" name=""/>
        <dsp:cNvSpPr/>
      </dsp:nvSpPr>
      <dsp:spPr>
        <a:xfrm>
          <a:off x="6461973" y="3878572"/>
          <a:ext cx="1018051" cy="646462"/>
        </a:xfrm>
        <a:prstGeom prst="roundRect">
          <a:avLst>
            <a:gd name="adj" fmla="val 10000"/>
          </a:avLst>
        </a:prstGeom>
        <a:solidFill>
          <a:srgbClr val="CCFFCC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6480907" y="3897506"/>
        <a:ext cx="980183" cy="608594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9A4360-ED17-3144-A543-5944D6EDEB4E}">
      <dsp:nvSpPr>
        <dsp:cNvPr id="0" name=""/>
        <dsp:cNvSpPr/>
      </dsp:nvSpPr>
      <dsp:spPr>
        <a:xfrm>
          <a:off x="6235740" y="3475028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3AC89E-6C1A-0347-9194-A62DDAF29CC8}">
      <dsp:nvSpPr>
        <dsp:cNvPr id="0" name=""/>
        <dsp:cNvSpPr/>
      </dsp:nvSpPr>
      <dsp:spPr>
        <a:xfrm>
          <a:off x="5613597" y="3475028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CBDE29-51A8-7D4F-AD97-F316DB423F7D}">
      <dsp:nvSpPr>
        <dsp:cNvPr id="0" name=""/>
        <dsp:cNvSpPr/>
      </dsp:nvSpPr>
      <dsp:spPr>
        <a:xfrm>
          <a:off x="5613597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7AAA17-03E0-9F4B-9D55-BA3A95EED8D7}">
      <dsp:nvSpPr>
        <dsp:cNvPr id="0" name=""/>
        <dsp:cNvSpPr/>
      </dsp:nvSpPr>
      <dsp:spPr>
        <a:xfrm>
          <a:off x="4991455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4C364F-133F-D149-A589-46596C288F94}">
      <dsp:nvSpPr>
        <dsp:cNvPr id="0" name=""/>
        <dsp:cNvSpPr/>
      </dsp:nvSpPr>
      <dsp:spPr>
        <a:xfrm>
          <a:off x="4991455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78BCF6-3D25-EA46-9DBA-1914D8332125}">
      <dsp:nvSpPr>
        <dsp:cNvPr id="0" name=""/>
        <dsp:cNvSpPr/>
      </dsp:nvSpPr>
      <dsp:spPr>
        <a:xfrm>
          <a:off x="4369312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BDC22C-9592-0D4C-A78C-1CEEA151B774}">
      <dsp:nvSpPr>
        <dsp:cNvPr id="0" name=""/>
        <dsp:cNvSpPr/>
      </dsp:nvSpPr>
      <dsp:spPr>
        <a:xfrm>
          <a:off x="3747170" y="647390"/>
          <a:ext cx="1244284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1244284" y="201772"/>
              </a:lnTo>
              <a:lnTo>
                <a:pt x="1244284" y="296083"/>
              </a:lnTo>
            </a:path>
          </a:pathLst>
        </a:custGeom>
        <a:noFill/>
        <a:ln w="1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5F8815-7942-8D4D-993C-5400046A818D}">
      <dsp:nvSpPr>
        <dsp:cNvPr id="0" name=""/>
        <dsp:cNvSpPr/>
      </dsp:nvSpPr>
      <dsp:spPr>
        <a:xfrm>
          <a:off x="2502885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807359-D819-3743-8264-E768B451B89E}">
      <dsp:nvSpPr>
        <dsp:cNvPr id="0" name=""/>
        <dsp:cNvSpPr/>
      </dsp:nvSpPr>
      <dsp:spPr>
        <a:xfrm>
          <a:off x="1880742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11ADF2-5D54-504D-995D-02149F0E8D5D}">
      <dsp:nvSpPr>
        <dsp:cNvPr id="0" name=""/>
        <dsp:cNvSpPr/>
      </dsp:nvSpPr>
      <dsp:spPr>
        <a:xfrm>
          <a:off x="1258600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9C9B44-DD84-C94D-B392-8A550F044134}">
      <dsp:nvSpPr>
        <dsp:cNvPr id="0" name=""/>
        <dsp:cNvSpPr/>
      </dsp:nvSpPr>
      <dsp:spPr>
        <a:xfrm>
          <a:off x="1880742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E2FABE-8D56-5D43-A663-DEF620B6A300}">
      <dsp:nvSpPr>
        <dsp:cNvPr id="0" name=""/>
        <dsp:cNvSpPr/>
      </dsp:nvSpPr>
      <dsp:spPr>
        <a:xfrm>
          <a:off x="2502885" y="647390"/>
          <a:ext cx="1244284" cy="296083"/>
        </a:xfrm>
        <a:custGeom>
          <a:avLst/>
          <a:gdLst/>
          <a:ahLst/>
          <a:cxnLst/>
          <a:rect l="0" t="0" r="0" b="0"/>
          <a:pathLst>
            <a:path>
              <a:moveTo>
                <a:pt x="1244284" y="0"/>
              </a:moveTo>
              <a:lnTo>
                <a:pt x="1244284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8C2219-A984-E746-A40E-23886821D41E}">
      <dsp:nvSpPr>
        <dsp:cNvPr id="0" name=""/>
        <dsp:cNvSpPr/>
      </dsp:nvSpPr>
      <dsp:spPr>
        <a:xfrm>
          <a:off x="3238144" y="927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9C4812F-3598-214F-A8FB-2797FF6F1794}">
      <dsp:nvSpPr>
        <dsp:cNvPr id="0" name=""/>
        <dsp:cNvSpPr/>
      </dsp:nvSpPr>
      <dsp:spPr>
        <a:xfrm>
          <a:off x="3351261" y="108388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3370195" y="127322"/>
        <a:ext cx="980183" cy="608594"/>
      </dsp:txXfrm>
    </dsp:sp>
    <dsp:sp modelId="{48FD3A90-B7F4-E44C-A4C2-063704658490}">
      <dsp:nvSpPr>
        <dsp:cNvPr id="0" name=""/>
        <dsp:cNvSpPr/>
      </dsp:nvSpPr>
      <dsp:spPr>
        <a:xfrm>
          <a:off x="1993859" y="943473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0075A76-D4C6-574D-BAEB-DE6E98907A31}">
      <dsp:nvSpPr>
        <dsp:cNvPr id="0" name=""/>
        <dsp:cNvSpPr/>
      </dsp:nvSpPr>
      <dsp:spPr>
        <a:xfrm>
          <a:off x="2106976" y="1050934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125910" y="1069868"/>
        <a:ext cx="980183" cy="608594"/>
      </dsp:txXfrm>
    </dsp:sp>
    <dsp:sp modelId="{1ED7C65E-1D3B-6345-B3CC-B2F5CCB9533D}">
      <dsp:nvSpPr>
        <dsp:cNvPr id="0" name=""/>
        <dsp:cNvSpPr/>
      </dsp:nvSpPr>
      <dsp:spPr>
        <a:xfrm>
          <a:off x="1371717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7D30D24-E455-3549-A4CC-5E1FD484A4EA}">
      <dsp:nvSpPr>
        <dsp:cNvPr id="0" name=""/>
        <dsp:cNvSpPr/>
      </dsp:nvSpPr>
      <dsp:spPr>
        <a:xfrm>
          <a:off x="1484834" y="1993480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1503768" y="2012414"/>
        <a:ext cx="980183" cy="608594"/>
      </dsp:txXfrm>
    </dsp:sp>
    <dsp:sp modelId="{5A931F0C-EC0A-AA4B-878A-739A557124CF}">
      <dsp:nvSpPr>
        <dsp:cNvPr id="0" name=""/>
        <dsp:cNvSpPr/>
      </dsp:nvSpPr>
      <dsp:spPr>
        <a:xfrm>
          <a:off x="749574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FB3025D-E928-9949-B8E0-8FD54688D26E}">
      <dsp:nvSpPr>
        <dsp:cNvPr id="0" name=""/>
        <dsp:cNvSpPr/>
      </dsp:nvSpPr>
      <dsp:spPr>
        <a:xfrm>
          <a:off x="862691" y="2936026"/>
          <a:ext cx="1018051" cy="646462"/>
        </a:xfrm>
        <a:prstGeom prst="roundRect">
          <a:avLst>
            <a:gd name="adj" fmla="val 10000"/>
          </a:avLst>
        </a:prstGeom>
        <a:solidFill>
          <a:srgbClr val="CCFFCC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881625" y="2954960"/>
        <a:ext cx="980183" cy="608594"/>
      </dsp:txXfrm>
    </dsp:sp>
    <dsp:sp modelId="{BC588244-F1F1-3343-9F40-77D35F97E7BA}">
      <dsp:nvSpPr>
        <dsp:cNvPr id="0" name=""/>
        <dsp:cNvSpPr/>
      </dsp:nvSpPr>
      <dsp:spPr>
        <a:xfrm>
          <a:off x="1993859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F6A7D0-01B4-6E4F-9FBC-05165F129E07}">
      <dsp:nvSpPr>
        <dsp:cNvPr id="0" name=""/>
        <dsp:cNvSpPr/>
      </dsp:nvSpPr>
      <dsp:spPr>
        <a:xfrm>
          <a:off x="2106976" y="2936026"/>
          <a:ext cx="1018051" cy="646462"/>
        </a:xfrm>
        <a:prstGeom prst="roundRect">
          <a:avLst>
            <a:gd name="adj" fmla="val 10000"/>
          </a:avLst>
        </a:prstGeom>
        <a:solidFill>
          <a:srgbClr val="CCFFCC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125910" y="2954960"/>
        <a:ext cx="980183" cy="608594"/>
      </dsp:txXfrm>
    </dsp:sp>
    <dsp:sp modelId="{769C379D-4670-0845-B264-E1292A25D346}">
      <dsp:nvSpPr>
        <dsp:cNvPr id="0" name=""/>
        <dsp:cNvSpPr/>
      </dsp:nvSpPr>
      <dsp:spPr>
        <a:xfrm>
          <a:off x="2616002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5E14009-B592-5F45-86FE-F0F4AD703847}">
      <dsp:nvSpPr>
        <dsp:cNvPr id="0" name=""/>
        <dsp:cNvSpPr/>
      </dsp:nvSpPr>
      <dsp:spPr>
        <a:xfrm>
          <a:off x="2729118" y="1993480"/>
          <a:ext cx="1018051" cy="646462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748052" y="2012414"/>
        <a:ext cx="980183" cy="608594"/>
      </dsp:txXfrm>
    </dsp:sp>
    <dsp:sp modelId="{D52591C3-2AD8-D242-B8DE-C967B55E2170}">
      <dsp:nvSpPr>
        <dsp:cNvPr id="0" name=""/>
        <dsp:cNvSpPr/>
      </dsp:nvSpPr>
      <dsp:spPr>
        <a:xfrm>
          <a:off x="4482429" y="943473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F2179F5-EA94-6445-A397-02C295C02426}">
      <dsp:nvSpPr>
        <dsp:cNvPr id="0" name=""/>
        <dsp:cNvSpPr/>
      </dsp:nvSpPr>
      <dsp:spPr>
        <a:xfrm>
          <a:off x="4595546" y="1050934"/>
          <a:ext cx="1018051" cy="646462"/>
        </a:xfrm>
        <a:prstGeom prst="roundRect">
          <a:avLst>
            <a:gd name="adj" fmla="val 10000"/>
          </a:avLst>
        </a:prstGeom>
        <a:solidFill>
          <a:srgbClr val="FF8219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4614480" y="1069868"/>
        <a:ext cx="980183" cy="608594"/>
      </dsp:txXfrm>
    </dsp:sp>
    <dsp:sp modelId="{3BD3F823-806B-1845-8FAF-0DC75FD46A2C}">
      <dsp:nvSpPr>
        <dsp:cNvPr id="0" name=""/>
        <dsp:cNvSpPr/>
      </dsp:nvSpPr>
      <dsp:spPr>
        <a:xfrm>
          <a:off x="3860287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2D9A090-7CB8-A840-9034-6341D24922CF}">
      <dsp:nvSpPr>
        <dsp:cNvPr id="0" name=""/>
        <dsp:cNvSpPr/>
      </dsp:nvSpPr>
      <dsp:spPr>
        <a:xfrm>
          <a:off x="3973403" y="1993480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3992337" y="2012414"/>
        <a:ext cx="980183" cy="608594"/>
      </dsp:txXfrm>
    </dsp:sp>
    <dsp:sp modelId="{400D8C19-5278-0D41-938C-C7995F85DA3D}">
      <dsp:nvSpPr>
        <dsp:cNvPr id="0" name=""/>
        <dsp:cNvSpPr/>
      </dsp:nvSpPr>
      <dsp:spPr>
        <a:xfrm>
          <a:off x="5104572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FE2D7E-5A4B-4944-A38B-E29B9386A7B7}">
      <dsp:nvSpPr>
        <dsp:cNvPr id="0" name=""/>
        <dsp:cNvSpPr/>
      </dsp:nvSpPr>
      <dsp:spPr>
        <a:xfrm>
          <a:off x="5217688" y="1993480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236622" y="2012414"/>
        <a:ext cx="980183" cy="608594"/>
      </dsp:txXfrm>
    </dsp:sp>
    <dsp:sp modelId="{91462A2B-DD66-B44E-8D93-641CC35634F7}">
      <dsp:nvSpPr>
        <dsp:cNvPr id="0" name=""/>
        <dsp:cNvSpPr/>
      </dsp:nvSpPr>
      <dsp:spPr>
        <a:xfrm>
          <a:off x="4482429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499CEC8-87A7-8F49-985F-1F9A662A5334}">
      <dsp:nvSpPr>
        <dsp:cNvPr id="0" name=""/>
        <dsp:cNvSpPr/>
      </dsp:nvSpPr>
      <dsp:spPr>
        <a:xfrm>
          <a:off x="4595546" y="2936026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4614480" y="2954960"/>
        <a:ext cx="980183" cy="608594"/>
      </dsp:txXfrm>
    </dsp:sp>
    <dsp:sp modelId="{1D0BE860-C67A-B04D-B516-0C44CA34A6AA}">
      <dsp:nvSpPr>
        <dsp:cNvPr id="0" name=""/>
        <dsp:cNvSpPr/>
      </dsp:nvSpPr>
      <dsp:spPr>
        <a:xfrm>
          <a:off x="5726714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0FEF5A9-A570-D548-B11B-32B1A88EC494}">
      <dsp:nvSpPr>
        <dsp:cNvPr id="0" name=""/>
        <dsp:cNvSpPr/>
      </dsp:nvSpPr>
      <dsp:spPr>
        <a:xfrm>
          <a:off x="5839831" y="2936026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858765" y="2954960"/>
        <a:ext cx="980183" cy="608594"/>
      </dsp:txXfrm>
    </dsp:sp>
    <dsp:sp modelId="{DCBD7C4B-C106-DB49-BF0E-EAE63D10D02F}">
      <dsp:nvSpPr>
        <dsp:cNvPr id="0" name=""/>
        <dsp:cNvSpPr/>
      </dsp:nvSpPr>
      <dsp:spPr>
        <a:xfrm>
          <a:off x="5104572" y="3771111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940DFCD-3FDD-BF42-AD66-D5FC08D5046B}">
      <dsp:nvSpPr>
        <dsp:cNvPr id="0" name=""/>
        <dsp:cNvSpPr/>
      </dsp:nvSpPr>
      <dsp:spPr>
        <a:xfrm>
          <a:off x="5217688" y="3878572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236622" y="3897506"/>
        <a:ext cx="980183" cy="608594"/>
      </dsp:txXfrm>
    </dsp:sp>
    <dsp:sp modelId="{E4D53E65-0142-DF44-8B5D-AE4050846412}">
      <dsp:nvSpPr>
        <dsp:cNvPr id="0" name=""/>
        <dsp:cNvSpPr/>
      </dsp:nvSpPr>
      <dsp:spPr>
        <a:xfrm>
          <a:off x="6348857" y="3771111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EEE4BA3-70AA-C749-96F2-3A133823CA8F}">
      <dsp:nvSpPr>
        <dsp:cNvPr id="0" name=""/>
        <dsp:cNvSpPr/>
      </dsp:nvSpPr>
      <dsp:spPr>
        <a:xfrm>
          <a:off x="6461973" y="3878572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6480907" y="3897506"/>
        <a:ext cx="980183" cy="608594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9A4360-ED17-3144-A543-5944D6EDEB4E}">
      <dsp:nvSpPr>
        <dsp:cNvPr id="0" name=""/>
        <dsp:cNvSpPr/>
      </dsp:nvSpPr>
      <dsp:spPr>
        <a:xfrm>
          <a:off x="6235740" y="3475028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3AC89E-6C1A-0347-9194-A62DDAF29CC8}">
      <dsp:nvSpPr>
        <dsp:cNvPr id="0" name=""/>
        <dsp:cNvSpPr/>
      </dsp:nvSpPr>
      <dsp:spPr>
        <a:xfrm>
          <a:off x="5613597" y="3475028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CBDE29-51A8-7D4F-AD97-F316DB423F7D}">
      <dsp:nvSpPr>
        <dsp:cNvPr id="0" name=""/>
        <dsp:cNvSpPr/>
      </dsp:nvSpPr>
      <dsp:spPr>
        <a:xfrm>
          <a:off x="5613597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7AAA17-03E0-9F4B-9D55-BA3A95EED8D7}">
      <dsp:nvSpPr>
        <dsp:cNvPr id="0" name=""/>
        <dsp:cNvSpPr/>
      </dsp:nvSpPr>
      <dsp:spPr>
        <a:xfrm>
          <a:off x="4991455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4C364F-133F-D149-A589-46596C288F94}">
      <dsp:nvSpPr>
        <dsp:cNvPr id="0" name=""/>
        <dsp:cNvSpPr/>
      </dsp:nvSpPr>
      <dsp:spPr>
        <a:xfrm>
          <a:off x="4991455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78BCF6-3D25-EA46-9DBA-1914D8332125}">
      <dsp:nvSpPr>
        <dsp:cNvPr id="0" name=""/>
        <dsp:cNvSpPr/>
      </dsp:nvSpPr>
      <dsp:spPr>
        <a:xfrm>
          <a:off x="4369312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BDC22C-9592-0D4C-A78C-1CEEA151B774}">
      <dsp:nvSpPr>
        <dsp:cNvPr id="0" name=""/>
        <dsp:cNvSpPr/>
      </dsp:nvSpPr>
      <dsp:spPr>
        <a:xfrm>
          <a:off x="3747170" y="647390"/>
          <a:ext cx="1244284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1244284" y="201772"/>
              </a:lnTo>
              <a:lnTo>
                <a:pt x="1244284" y="296083"/>
              </a:lnTo>
            </a:path>
          </a:pathLst>
        </a:custGeom>
        <a:noFill/>
        <a:ln w="1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5F8815-7942-8D4D-993C-5400046A818D}">
      <dsp:nvSpPr>
        <dsp:cNvPr id="0" name=""/>
        <dsp:cNvSpPr/>
      </dsp:nvSpPr>
      <dsp:spPr>
        <a:xfrm>
          <a:off x="2502885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807359-D819-3743-8264-E768B451B89E}">
      <dsp:nvSpPr>
        <dsp:cNvPr id="0" name=""/>
        <dsp:cNvSpPr/>
      </dsp:nvSpPr>
      <dsp:spPr>
        <a:xfrm>
          <a:off x="1880742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11ADF2-5D54-504D-995D-02149F0E8D5D}">
      <dsp:nvSpPr>
        <dsp:cNvPr id="0" name=""/>
        <dsp:cNvSpPr/>
      </dsp:nvSpPr>
      <dsp:spPr>
        <a:xfrm>
          <a:off x="1258600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9C9B44-DD84-C94D-B392-8A550F044134}">
      <dsp:nvSpPr>
        <dsp:cNvPr id="0" name=""/>
        <dsp:cNvSpPr/>
      </dsp:nvSpPr>
      <dsp:spPr>
        <a:xfrm>
          <a:off x="1880742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E2FABE-8D56-5D43-A663-DEF620B6A300}">
      <dsp:nvSpPr>
        <dsp:cNvPr id="0" name=""/>
        <dsp:cNvSpPr/>
      </dsp:nvSpPr>
      <dsp:spPr>
        <a:xfrm>
          <a:off x="2502885" y="647390"/>
          <a:ext cx="1244284" cy="296083"/>
        </a:xfrm>
        <a:custGeom>
          <a:avLst/>
          <a:gdLst/>
          <a:ahLst/>
          <a:cxnLst/>
          <a:rect l="0" t="0" r="0" b="0"/>
          <a:pathLst>
            <a:path>
              <a:moveTo>
                <a:pt x="1244284" y="0"/>
              </a:moveTo>
              <a:lnTo>
                <a:pt x="1244284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8C2219-A984-E746-A40E-23886821D41E}">
      <dsp:nvSpPr>
        <dsp:cNvPr id="0" name=""/>
        <dsp:cNvSpPr/>
      </dsp:nvSpPr>
      <dsp:spPr>
        <a:xfrm>
          <a:off x="3238144" y="927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9C4812F-3598-214F-A8FB-2797FF6F1794}">
      <dsp:nvSpPr>
        <dsp:cNvPr id="0" name=""/>
        <dsp:cNvSpPr/>
      </dsp:nvSpPr>
      <dsp:spPr>
        <a:xfrm>
          <a:off x="3351261" y="108388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3370195" y="127322"/>
        <a:ext cx="980183" cy="608594"/>
      </dsp:txXfrm>
    </dsp:sp>
    <dsp:sp modelId="{48FD3A90-B7F4-E44C-A4C2-063704658490}">
      <dsp:nvSpPr>
        <dsp:cNvPr id="0" name=""/>
        <dsp:cNvSpPr/>
      </dsp:nvSpPr>
      <dsp:spPr>
        <a:xfrm>
          <a:off x="1993859" y="943473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0075A76-D4C6-574D-BAEB-DE6E98907A31}">
      <dsp:nvSpPr>
        <dsp:cNvPr id="0" name=""/>
        <dsp:cNvSpPr/>
      </dsp:nvSpPr>
      <dsp:spPr>
        <a:xfrm>
          <a:off x="2106976" y="1050934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125910" y="1069868"/>
        <a:ext cx="980183" cy="608594"/>
      </dsp:txXfrm>
    </dsp:sp>
    <dsp:sp modelId="{1ED7C65E-1D3B-6345-B3CC-B2F5CCB9533D}">
      <dsp:nvSpPr>
        <dsp:cNvPr id="0" name=""/>
        <dsp:cNvSpPr/>
      </dsp:nvSpPr>
      <dsp:spPr>
        <a:xfrm>
          <a:off x="1371717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7D30D24-E455-3549-A4CC-5E1FD484A4EA}">
      <dsp:nvSpPr>
        <dsp:cNvPr id="0" name=""/>
        <dsp:cNvSpPr/>
      </dsp:nvSpPr>
      <dsp:spPr>
        <a:xfrm>
          <a:off x="1484834" y="1993480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1503768" y="2012414"/>
        <a:ext cx="980183" cy="608594"/>
      </dsp:txXfrm>
    </dsp:sp>
    <dsp:sp modelId="{5A931F0C-EC0A-AA4B-878A-739A557124CF}">
      <dsp:nvSpPr>
        <dsp:cNvPr id="0" name=""/>
        <dsp:cNvSpPr/>
      </dsp:nvSpPr>
      <dsp:spPr>
        <a:xfrm>
          <a:off x="749574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FB3025D-E928-9949-B8E0-8FD54688D26E}">
      <dsp:nvSpPr>
        <dsp:cNvPr id="0" name=""/>
        <dsp:cNvSpPr/>
      </dsp:nvSpPr>
      <dsp:spPr>
        <a:xfrm>
          <a:off x="862691" y="2936026"/>
          <a:ext cx="1018051" cy="646462"/>
        </a:xfrm>
        <a:prstGeom prst="roundRect">
          <a:avLst>
            <a:gd name="adj" fmla="val 10000"/>
          </a:avLst>
        </a:prstGeom>
        <a:solidFill>
          <a:srgbClr val="CCFFCC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881625" y="2954960"/>
        <a:ext cx="980183" cy="608594"/>
      </dsp:txXfrm>
    </dsp:sp>
    <dsp:sp modelId="{BC588244-F1F1-3343-9F40-77D35F97E7BA}">
      <dsp:nvSpPr>
        <dsp:cNvPr id="0" name=""/>
        <dsp:cNvSpPr/>
      </dsp:nvSpPr>
      <dsp:spPr>
        <a:xfrm>
          <a:off x="1993859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F6A7D0-01B4-6E4F-9FBC-05165F129E07}">
      <dsp:nvSpPr>
        <dsp:cNvPr id="0" name=""/>
        <dsp:cNvSpPr/>
      </dsp:nvSpPr>
      <dsp:spPr>
        <a:xfrm>
          <a:off x="2106976" y="2936026"/>
          <a:ext cx="1018051" cy="646462"/>
        </a:xfrm>
        <a:prstGeom prst="roundRect">
          <a:avLst>
            <a:gd name="adj" fmla="val 10000"/>
          </a:avLst>
        </a:prstGeom>
        <a:solidFill>
          <a:srgbClr val="CCFFCC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125910" y="2954960"/>
        <a:ext cx="980183" cy="608594"/>
      </dsp:txXfrm>
    </dsp:sp>
    <dsp:sp modelId="{769C379D-4670-0845-B264-E1292A25D346}">
      <dsp:nvSpPr>
        <dsp:cNvPr id="0" name=""/>
        <dsp:cNvSpPr/>
      </dsp:nvSpPr>
      <dsp:spPr>
        <a:xfrm>
          <a:off x="2616002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5E14009-B592-5F45-86FE-F0F4AD703847}">
      <dsp:nvSpPr>
        <dsp:cNvPr id="0" name=""/>
        <dsp:cNvSpPr/>
      </dsp:nvSpPr>
      <dsp:spPr>
        <a:xfrm>
          <a:off x="2729118" y="1993480"/>
          <a:ext cx="1018051" cy="646462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748052" y="2012414"/>
        <a:ext cx="980183" cy="608594"/>
      </dsp:txXfrm>
    </dsp:sp>
    <dsp:sp modelId="{D52591C3-2AD8-D242-B8DE-C967B55E2170}">
      <dsp:nvSpPr>
        <dsp:cNvPr id="0" name=""/>
        <dsp:cNvSpPr/>
      </dsp:nvSpPr>
      <dsp:spPr>
        <a:xfrm>
          <a:off x="4482429" y="943473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F2179F5-EA94-6445-A397-02C295C02426}">
      <dsp:nvSpPr>
        <dsp:cNvPr id="0" name=""/>
        <dsp:cNvSpPr/>
      </dsp:nvSpPr>
      <dsp:spPr>
        <a:xfrm>
          <a:off x="4595546" y="1050934"/>
          <a:ext cx="1018051" cy="646462"/>
        </a:xfrm>
        <a:prstGeom prst="roundRect">
          <a:avLst>
            <a:gd name="adj" fmla="val 10000"/>
          </a:avLst>
        </a:prstGeom>
        <a:solidFill>
          <a:srgbClr val="FF8219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4614480" y="1069868"/>
        <a:ext cx="980183" cy="608594"/>
      </dsp:txXfrm>
    </dsp:sp>
    <dsp:sp modelId="{3BD3F823-806B-1845-8FAF-0DC75FD46A2C}">
      <dsp:nvSpPr>
        <dsp:cNvPr id="0" name=""/>
        <dsp:cNvSpPr/>
      </dsp:nvSpPr>
      <dsp:spPr>
        <a:xfrm>
          <a:off x="3860287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2D9A090-7CB8-A840-9034-6341D24922CF}">
      <dsp:nvSpPr>
        <dsp:cNvPr id="0" name=""/>
        <dsp:cNvSpPr/>
      </dsp:nvSpPr>
      <dsp:spPr>
        <a:xfrm>
          <a:off x="3973403" y="1993480"/>
          <a:ext cx="1018051" cy="646462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3992337" y="2012414"/>
        <a:ext cx="980183" cy="608594"/>
      </dsp:txXfrm>
    </dsp:sp>
    <dsp:sp modelId="{400D8C19-5278-0D41-938C-C7995F85DA3D}">
      <dsp:nvSpPr>
        <dsp:cNvPr id="0" name=""/>
        <dsp:cNvSpPr/>
      </dsp:nvSpPr>
      <dsp:spPr>
        <a:xfrm>
          <a:off x="5104572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FE2D7E-5A4B-4944-A38B-E29B9386A7B7}">
      <dsp:nvSpPr>
        <dsp:cNvPr id="0" name=""/>
        <dsp:cNvSpPr/>
      </dsp:nvSpPr>
      <dsp:spPr>
        <a:xfrm>
          <a:off x="5217688" y="1993480"/>
          <a:ext cx="1018051" cy="646462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236622" y="2012414"/>
        <a:ext cx="980183" cy="608594"/>
      </dsp:txXfrm>
    </dsp:sp>
    <dsp:sp modelId="{91462A2B-DD66-B44E-8D93-641CC35634F7}">
      <dsp:nvSpPr>
        <dsp:cNvPr id="0" name=""/>
        <dsp:cNvSpPr/>
      </dsp:nvSpPr>
      <dsp:spPr>
        <a:xfrm>
          <a:off x="4482429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499CEC8-87A7-8F49-985F-1F9A662A5334}">
      <dsp:nvSpPr>
        <dsp:cNvPr id="0" name=""/>
        <dsp:cNvSpPr/>
      </dsp:nvSpPr>
      <dsp:spPr>
        <a:xfrm>
          <a:off x="4595546" y="2936026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4614480" y="2954960"/>
        <a:ext cx="980183" cy="608594"/>
      </dsp:txXfrm>
    </dsp:sp>
    <dsp:sp modelId="{1D0BE860-C67A-B04D-B516-0C44CA34A6AA}">
      <dsp:nvSpPr>
        <dsp:cNvPr id="0" name=""/>
        <dsp:cNvSpPr/>
      </dsp:nvSpPr>
      <dsp:spPr>
        <a:xfrm>
          <a:off x="5726714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0FEF5A9-A570-D548-B11B-32B1A88EC494}">
      <dsp:nvSpPr>
        <dsp:cNvPr id="0" name=""/>
        <dsp:cNvSpPr/>
      </dsp:nvSpPr>
      <dsp:spPr>
        <a:xfrm>
          <a:off x="5839831" y="2936026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858765" y="2954960"/>
        <a:ext cx="980183" cy="608594"/>
      </dsp:txXfrm>
    </dsp:sp>
    <dsp:sp modelId="{DCBD7C4B-C106-DB49-BF0E-EAE63D10D02F}">
      <dsp:nvSpPr>
        <dsp:cNvPr id="0" name=""/>
        <dsp:cNvSpPr/>
      </dsp:nvSpPr>
      <dsp:spPr>
        <a:xfrm>
          <a:off x="5104572" y="3771111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940DFCD-3FDD-BF42-AD66-D5FC08D5046B}">
      <dsp:nvSpPr>
        <dsp:cNvPr id="0" name=""/>
        <dsp:cNvSpPr/>
      </dsp:nvSpPr>
      <dsp:spPr>
        <a:xfrm>
          <a:off x="5217688" y="3878572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236622" y="3897506"/>
        <a:ext cx="980183" cy="608594"/>
      </dsp:txXfrm>
    </dsp:sp>
    <dsp:sp modelId="{E4D53E65-0142-DF44-8B5D-AE4050846412}">
      <dsp:nvSpPr>
        <dsp:cNvPr id="0" name=""/>
        <dsp:cNvSpPr/>
      </dsp:nvSpPr>
      <dsp:spPr>
        <a:xfrm>
          <a:off x="6348857" y="3771111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EEE4BA3-70AA-C749-96F2-3A133823CA8F}">
      <dsp:nvSpPr>
        <dsp:cNvPr id="0" name=""/>
        <dsp:cNvSpPr/>
      </dsp:nvSpPr>
      <dsp:spPr>
        <a:xfrm>
          <a:off x="6461973" y="3878572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6480907" y="3897506"/>
        <a:ext cx="980183" cy="608594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9A4360-ED17-3144-A543-5944D6EDEB4E}">
      <dsp:nvSpPr>
        <dsp:cNvPr id="0" name=""/>
        <dsp:cNvSpPr/>
      </dsp:nvSpPr>
      <dsp:spPr>
        <a:xfrm>
          <a:off x="6235740" y="3475028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3AC89E-6C1A-0347-9194-A62DDAF29CC8}">
      <dsp:nvSpPr>
        <dsp:cNvPr id="0" name=""/>
        <dsp:cNvSpPr/>
      </dsp:nvSpPr>
      <dsp:spPr>
        <a:xfrm>
          <a:off x="5613597" y="3475028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CBDE29-51A8-7D4F-AD97-F316DB423F7D}">
      <dsp:nvSpPr>
        <dsp:cNvPr id="0" name=""/>
        <dsp:cNvSpPr/>
      </dsp:nvSpPr>
      <dsp:spPr>
        <a:xfrm>
          <a:off x="5613597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7AAA17-03E0-9F4B-9D55-BA3A95EED8D7}">
      <dsp:nvSpPr>
        <dsp:cNvPr id="0" name=""/>
        <dsp:cNvSpPr/>
      </dsp:nvSpPr>
      <dsp:spPr>
        <a:xfrm>
          <a:off x="4991455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4C364F-133F-D149-A589-46596C288F94}">
      <dsp:nvSpPr>
        <dsp:cNvPr id="0" name=""/>
        <dsp:cNvSpPr/>
      </dsp:nvSpPr>
      <dsp:spPr>
        <a:xfrm>
          <a:off x="4991455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78BCF6-3D25-EA46-9DBA-1914D8332125}">
      <dsp:nvSpPr>
        <dsp:cNvPr id="0" name=""/>
        <dsp:cNvSpPr/>
      </dsp:nvSpPr>
      <dsp:spPr>
        <a:xfrm>
          <a:off x="4369312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BDC22C-9592-0D4C-A78C-1CEEA151B774}">
      <dsp:nvSpPr>
        <dsp:cNvPr id="0" name=""/>
        <dsp:cNvSpPr/>
      </dsp:nvSpPr>
      <dsp:spPr>
        <a:xfrm>
          <a:off x="3747170" y="647390"/>
          <a:ext cx="1244284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1244284" y="201772"/>
              </a:lnTo>
              <a:lnTo>
                <a:pt x="1244284" y="296083"/>
              </a:lnTo>
            </a:path>
          </a:pathLst>
        </a:custGeom>
        <a:noFill/>
        <a:ln w="1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5F8815-7942-8D4D-993C-5400046A818D}">
      <dsp:nvSpPr>
        <dsp:cNvPr id="0" name=""/>
        <dsp:cNvSpPr/>
      </dsp:nvSpPr>
      <dsp:spPr>
        <a:xfrm>
          <a:off x="2502885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807359-D819-3743-8264-E768B451B89E}">
      <dsp:nvSpPr>
        <dsp:cNvPr id="0" name=""/>
        <dsp:cNvSpPr/>
      </dsp:nvSpPr>
      <dsp:spPr>
        <a:xfrm>
          <a:off x="1880742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11ADF2-5D54-504D-995D-02149F0E8D5D}">
      <dsp:nvSpPr>
        <dsp:cNvPr id="0" name=""/>
        <dsp:cNvSpPr/>
      </dsp:nvSpPr>
      <dsp:spPr>
        <a:xfrm>
          <a:off x="1258600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9C9B44-DD84-C94D-B392-8A550F044134}">
      <dsp:nvSpPr>
        <dsp:cNvPr id="0" name=""/>
        <dsp:cNvSpPr/>
      </dsp:nvSpPr>
      <dsp:spPr>
        <a:xfrm>
          <a:off x="1880742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E2FABE-8D56-5D43-A663-DEF620B6A300}">
      <dsp:nvSpPr>
        <dsp:cNvPr id="0" name=""/>
        <dsp:cNvSpPr/>
      </dsp:nvSpPr>
      <dsp:spPr>
        <a:xfrm>
          <a:off x="2502885" y="647390"/>
          <a:ext cx="1244284" cy="296083"/>
        </a:xfrm>
        <a:custGeom>
          <a:avLst/>
          <a:gdLst/>
          <a:ahLst/>
          <a:cxnLst/>
          <a:rect l="0" t="0" r="0" b="0"/>
          <a:pathLst>
            <a:path>
              <a:moveTo>
                <a:pt x="1244284" y="0"/>
              </a:moveTo>
              <a:lnTo>
                <a:pt x="1244284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8C2219-A984-E746-A40E-23886821D41E}">
      <dsp:nvSpPr>
        <dsp:cNvPr id="0" name=""/>
        <dsp:cNvSpPr/>
      </dsp:nvSpPr>
      <dsp:spPr>
        <a:xfrm>
          <a:off x="3238144" y="927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9C4812F-3598-214F-A8FB-2797FF6F1794}">
      <dsp:nvSpPr>
        <dsp:cNvPr id="0" name=""/>
        <dsp:cNvSpPr/>
      </dsp:nvSpPr>
      <dsp:spPr>
        <a:xfrm>
          <a:off x="3351261" y="108388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3370195" y="127322"/>
        <a:ext cx="980183" cy="608594"/>
      </dsp:txXfrm>
    </dsp:sp>
    <dsp:sp modelId="{48FD3A90-B7F4-E44C-A4C2-063704658490}">
      <dsp:nvSpPr>
        <dsp:cNvPr id="0" name=""/>
        <dsp:cNvSpPr/>
      </dsp:nvSpPr>
      <dsp:spPr>
        <a:xfrm>
          <a:off x="1993859" y="943473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0075A76-D4C6-574D-BAEB-DE6E98907A31}">
      <dsp:nvSpPr>
        <dsp:cNvPr id="0" name=""/>
        <dsp:cNvSpPr/>
      </dsp:nvSpPr>
      <dsp:spPr>
        <a:xfrm>
          <a:off x="2106976" y="1050934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125910" y="1069868"/>
        <a:ext cx="980183" cy="608594"/>
      </dsp:txXfrm>
    </dsp:sp>
    <dsp:sp modelId="{1ED7C65E-1D3B-6345-B3CC-B2F5CCB9533D}">
      <dsp:nvSpPr>
        <dsp:cNvPr id="0" name=""/>
        <dsp:cNvSpPr/>
      </dsp:nvSpPr>
      <dsp:spPr>
        <a:xfrm>
          <a:off x="1371717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7D30D24-E455-3549-A4CC-5E1FD484A4EA}">
      <dsp:nvSpPr>
        <dsp:cNvPr id="0" name=""/>
        <dsp:cNvSpPr/>
      </dsp:nvSpPr>
      <dsp:spPr>
        <a:xfrm>
          <a:off x="1484834" y="1993480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1503768" y="2012414"/>
        <a:ext cx="980183" cy="608594"/>
      </dsp:txXfrm>
    </dsp:sp>
    <dsp:sp modelId="{5A931F0C-EC0A-AA4B-878A-739A557124CF}">
      <dsp:nvSpPr>
        <dsp:cNvPr id="0" name=""/>
        <dsp:cNvSpPr/>
      </dsp:nvSpPr>
      <dsp:spPr>
        <a:xfrm>
          <a:off x="749574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FB3025D-E928-9949-B8E0-8FD54688D26E}">
      <dsp:nvSpPr>
        <dsp:cNvPr id="0" name=""/>
        <dsp:cNvSpPr/>
      </dsp:nvSpPr>
      <dsp:spPr>
        <a:xfrm>
          <a:off x="862691" y="2936026"/>
          <a:ext cx="1018051" cy="646462"/>
        </a:xfrm>
        <a:prstGeom prst="roundRect">
          <a:avLst>
            <a:gd name="adj" fmla="val 10000"/>
          </a:avLst>
        </a:prstGeom>
        <a:solidFill>
          <a:srgbClr val="CCFFCC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881625" y="2954960"/>
        <a:ext cx="980183" cy="608594"/>
      </dsp:txXfrm>
    </dsp:sp>
    <dsp:sp modelId="{BC588244-F1F1-3343-9F40-77D35F97E7BA}">
      <dsp:nvSpPr>
        <dsp:cNvPr id="0" name=""/>
        <dsp:cNvSpPr/>
      </dsp:nvSpPr>
      <dsp:spPr>
        <a:xfrm>
          <a:off x="1993859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F6A7D0-01B4-6E4F-9FBC-05165F129E07}">
      <dsp:nvSpPr>
        <dsp:cNvPr id="0" name=""/>
        <dsp:cNvSpPr/>
      </dsp:nvSpPr>
      <dsp:spPr>
        <a:xfrm>
          <a:off x="2106976" y="2936026"/>
          <a:ext cx="1018051" cy="646462"/>
        </a:xfrm>
        <a:prstGeom prst="roundRect">
          <a:avLst>
            <a:gd name="adj" fmla="val 10000"/>
          </a:avLst>
        </a:prstGeom>
        <a:solidFill>
          <a:srgbClr val="CCFFCC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125910" y="2954960"/>
        <a:ext cx="980183" cy="608594"/>
      </dsp:txXfrm>
    </dsp:sp>
    <dsp:sp modelId="{769C379D-4670-0845-B264-E1292A25D346}">
      <dsp:nvSpPr>
        <dsp:cNvPr id="0" name=""/>
        <dsp:cNvSpPr/>
      </dsp:nvSpPr>
      <dsp:spPr>
        <a:xfrm>
          <a:off x="2616002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5E14009-B592-5F45-86FE-F0F4AD703847}">
      <dsp:nvSpPr>
        <dsp:cNvPr id="0" name=""/>
        <dsp:cNvSpPr/>
      </dsp:nvSpPr>
      <dsp:spPr>
        <a:xfrm>
          <a:off x="2729118" y="1993480"/>
          <a:ext cx="1018051" cy="646462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748052" y="2012414"/>
        <a:ext cx="980183" cy="608594"/>
      </dsp:txXfrm>
    </dsp:sp>
    <dsp:sp modelId="{D52591C3-2AD8-D242-B8DE-C967B55E2170}">
      <dsp:nvSpPr>
        <dsp:cNvPr id="0" name=""/>
        <dsp:cNvSpPr/>
      </dsp:nvSpPr>
      <dsp:spPr>
        <a:xfrm>
          <a:off x="4482429" y="943473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F2179F5-EA94-6445-A397-02C295C02426}">
      <dsp:nvSpPr>
        <dsp:cNvPr id="0" name=""/>
        <dsp:cNvSpPr/>
      </dsp:nvSpPr>
      <dsp:spPr>
        <a:xfrm>
          <a:off x="4595546" y="1050934"/>
          <a:ext cx="1018051" cy="646462"/>
        </a:xfrm>
        <a:prstGeom prst="roundRect">
          <a:avLst>
            <a:gd name="adj" fmla="val 10000"/>
          </a:avLst>
        </a:prstGeom>
        <a:solidFill>
          <a:srgbClr val="FF8219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4614480" y="1069868"/>
        <a:ext cx="980183" cy="608594"/>
      </dsp:txXfrm>
    </dsp:sp>
    <dsp:sp modelId="{3BD3F823-806B-1845-8FAF-0DC75FD46A2C}">
      <dsp:nvSpPr>
        <dsp:cNvPr id="0" name=""/>
        <dsp:cNvSpPr/>
      </dsp:nvSpPr>
      <dsp:spPr>
        <a:xfrm>
          <a:off x="3860287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2D9A090-7CB8-A840-9034-6341D24922CF}">
      <dsp:nvSpPr>
        <dsp:cNvPr id="0" name=""/>
        <dsp:cNvSpPr/>
      </dsp:nvSpPr>
      <dsp:spPr>
        <a:xfrm>
          <a:off x="3973403" y="1993480"/>
          <a:ext cx="1018051" cy="646462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3992337" y="2012414"/>
        <a:ext cx="980183" cy="608594"/>
      </dsp:txXfrm>
    </dsp:sp>
    <dsp:sp modelId="{400D8C19-5278-0D41-938C-C7995F85DA3D}">
      <dsp:nvSpPr>
        <dsp:cNvPr id="0" name=""/>
        <dsp:cNvSpPr/>
      </dsp:nvSpPr>
      <dsp:spPr>
        <a:xfrm>
          <a:off x="5104572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FE2D7E-5A4B-4944-A38B-E29B9386A7B7}">
      <dsp:nvSpPr>
        <dsp:cNvPr id="0" name=""/>
        <dsp:cNvSpPr/>
      </dsp:nvSpPr>
      <dsp:spPr>
        <a:xfrm>
          <a:off x="5217688" y="1993480"/>
          <a:ext cx="1018051" cy="646462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236622" y="2012414"/>
        <a:ext cx="980183" cy="608594"/>
      </dsp:txXfrm>
    </dsp:sp>
    <dsp:sp modelId="{91462A2B-DD66-B44E-8D93-641CC35634F7}">
      <dsp:nvSpPr>
        <dsp:cNvPr id="0" name=""/>
        <dsp:cNvSpPr/>
      </dsp:nvSpPr>
      <dsp:spPr>
        <a:xfrm>
          <a:off x="4482429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499CEC8-87A7-8F49-985F-1F9A662A5334}">
      <dsp:nvSpPr>
        <dsp:cNvPr id="0" name=""/>
        <dsp:cNvSpPr/>
      </dsp:nvSpPr>
      <dsp:spPr>
        <a:xfrm>
          <a:off x="4595546" y="2936026"/>
          <a:ext cx="1018051" cy="646462"/>
        </a:xfrm>
        <a:prstGeom prst="roundRect">
          <a:avLst>
            <a:gd name="adj" fmla="val 10000"/>
          </a:avLst>
        </a:prstGeom>
        <a:solidFill>
          <a:srgbClr val="CCFFCC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4614480" y="2954960"/>
        <a:ext cx="980183" cy="608594"/>
      </dsp:txXfrm>
    </dsp:sp>
    <dsp:sp modelId="{1D0BE860-C67A-B04D-B516-0C44CA34A6AA}">
      <dsp:nvSpPr>
        <dsp:cNvPr id="0" name=""/>
        <dsp:cNvSpPr/>
      </dsp:nvSpPr>
      <dsp:spPr>
        <a:xfrm>
          <a:off x="5726714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0FEF5A9-A570-D548-B11B-32B1A88EC494}">
      <dsp:nvSpPr>
        <dsp:cNvPr id="0" name=""/>
        <dsp:cNvSpPr/>
      </dsp:nvSpPr>
      <dsp:spPr>
        <a:xfrm>
          <a:off x="5839831" y="2936026"/>
          <a:ext cx="1018051" cy="646462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858765" y="2954960"/>
        <a:ext cx="980183" cy="608594"/>
      </dsp:txXfrm>
    </dsp:sp>
    <dsp:sp modelId="{DCBD7C4B-C106-DB49-BF0E-EAE63D10D02F}">
      <dsp:nvSpPr>
        <dsp:cNvPr id="0" name=""/>
        <dsp:cNvSpPr/>
      </dsp:nvSpPr>
      <dsp:spPr>
        <a:xfrm>
          <a:off x="5104572" y="3771111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940DFCD-3FDD-BF42-AD66-D5FC08D5046B}">
      <dsp:nvSpPr>
        <dsp:cNvPr id="0" name=""/>
        <dsp:cNvSpPr/>
      </dsp:nvSpPr>
      <dsp:spPr>
        <a:xfrm>
          <a:off x="5217688" y="3878572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236622" y="3897506"/>
        <a:ext cx="980183" cy="608594"/>
      </dsp:txXfrm>
    </dsp:sp>
    <dsp:sp modelId="{E4D53E65-0142-DF44-8B5D-AE4050846412}">
      <dsp:nvSpPr>
        <dsp:cNvPr id="0" name=""/>
        <dsp:cNvSpPr/>
      </dsp:nvSpPr>
      <dsp:spPr>
        <a:xfrm>
          <a:off x="6348857" y="3771111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EEE4BA3-70AA-C749-96F2-3A133823CA8F}">
      <dsp:nvSpPr>
        <dsp:cNvPr id="0" name=""/>
        <dsp:cNvSpPr/>
      </dsp:nvSpPr>
      <dsp:spPr>
        <a:xfrm>
          <a:off x="6461973" y="3878572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6480907" y="3897506"/>
        <a:ext cx="980183" cy="608594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9A4360-ED17-3144-A543-5944D6EDEB4E}">
      <dsp:nvSpPr>
        <dsp:cNvPr id="0" name=""/>
        <dsp:cNvSpPr/>
      </dsp:nvSpPr>
      <dsp:spPr>
        <a:xfrm>
          <a:off x="6235740" y="3475028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3AC89E-6C1A-0347-9194-A62DDAF29CC8}">
      <dsp:nvSpPr>
        <dsp:cNvPr id="0" name=""/>
        <dsp:cNvSpPr/>
      </dsp:nvSpPr>
      <dsp:spPr>
        <a:xfrm>
          <a:off x="5613597" y="3475028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CBDE29-51A8-7D4F-AD97-F316DB423F7D}">
      <dsp:nvSpPr>
        <dsp:cNvPr id="0" name=""/>
        <dsp:cNvSpPr/>
      </dsp:nvSpPr>
      <dsp:spPr>
        <a:xfrm>
          <a:off x="5613597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7AAA17-03E0-9F4B-9D55-BA3A95EED8D7}">
      <dsp:nvSpPr>
        <dsp:cNvPr id="0" name=""/>
        <dsp:cNvSpPr/>
      </dsp:nvSpPr>
      <dsp:spPr>
        <a:xfrm>
          <a:off x="4991455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4C364F-133F-D149-A589-46596C288F94}">
      <dsp:nvSpPr>
        <dsp:cNvPr id="0" name=""/>
        <dsp:cNvSpPr/>
      </dsp:nvSpPr>
      <dsp:spPr>
        <a:xfrm>
          <a:off x="4991455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78BCF6-3D25-EA46-9DBA-1914D8332125}">
      <dsp:nvSpPr>
        <dsp:cNvPr id="0" name=""/>
        <dsp:cNvSpPr/>
      </dsp:nvSpPr>
      <dsp:spPr>
        <a:xfrm>
          <a:off x="4369312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BDC22C-9592-0D4C-A78C-1CEEA151B774}">
      <dsp:nvSpPr>
        <dsp:cNvPr id="0" name=""/>
        <dsp:cNvSpPr/>
      </dsp:nvSpPr>
      <dsp:spPr>
        <a:xfrm>
          <a:off x="3747170" y="647390"/>
          <a:ext cx="1244284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1244284" y="201772"/>
              </a:lnTo>
              <a:lnTo>
                <a:pt x="1244284" y="296083"/>
              </a:lnTo>
            </a:path>
          </a:pathLst>
        </a:custGeom>
        <a:noFill/>
        <a:ln w="1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5F8815-7942-8D4D-993C-5400046A818D}">
      <dsp:nvSpPr>
        <dsp:cNvPr id="0" name=""/>
        <dsp:cNvSpPr/>
      </dsp:nvSpPr>
      <dsp:spPr>
        <a:xfrm>
          <a:off x="2502885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807359-D819-3743-8264-E768B451B89E}">
      <dsp:nvSpPr>
        <dsp:cNvPr id="0" name=""/>
        <dsp:cNvSpPr/>
      </dsp:nvSpPr>
      <dsp:spPr>
        <a:xfrm>
          <a:off x="1880742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11ADF2-5D54-504D-995D-02149F0E8D5D}">
      <dsp:nvSpPr>
        <dsp:cNvPr id="0" name=""/>
        <dsp:cNvSpPr/>
      </dsp:nvSpPr>
      <dsp:spPr>
        <a:xfrm>
          <a:off x="1258600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9C9B44-DD84-C94D-B392-8A550F044134}">
      <dsp:nvSpPr>
        <dsp:cNvPr id="0" name=""/>
        <dsp:cNvSpPr/>
      </dsp:nvSpPr>
      <dsp:spPr>
        <a:xfrm>
          <a:off x="1880742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E2FABE-8D56-5D43-A663-DEF620B6A300}">
      <dsp:nvSpPr>
        <dsp:cNvPr id="0" name=""/>
        <dsp:cNvSpPr/>
      </dsp:nvSpPr>
      <dsp:spPr>
        <a:xfrm>
          <a:off x="2502885" y="647390"/>
          <a:ext cx="1244284" cy="296083"/>
        </a:xfrm>
        <a:custGeom>
          <a:avLst/>
          <a:gdLst/>
          <a:ahLst/>
          <a:cxnLst/>
          <a:rect l="0" t="0" r="0" b="0"/>
          <a:pathLst>
            <a:path>
              <a:moveTo>
                <a:pt x="1244284" y="0"/>
              </a:moveTo>
              <a:lnTo>
                <a:pt x="1244284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8C2219-A984-E746-A40E-23886821D41E}">
      <dsp:nvSpPr>
        <dsp:cNvPr id="0" name=""/>
        <dsp:cNvSpPr/>
      </dsp:nvSpPr>
      <dsp:spPr>
        <a:xfrm>
          <a:off x="3238144" y="927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9C4812F-3598-214F-A8FB-2797FF6F1794}">
      <dsp:nvSpPr>
        <dsp:cNvPr id="0" name=""/>
        <dsp:cNvSpPr/>
      </dsp:nvSpPr>
      <dsp:spPr>
        <a:xfrm>
          <a:off x="3351261" y="108388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3370195" y="127322"/>
        <a:ext cx="980183" cy="608594"/>
      </dsp:txXfrm>
    </dsp:sp>
    <dsp:sp modelId="{48FD3A90-B7F4-E44C-A4C2-063704658490}">
      <dsp:nvSpPr>
        <dsp:cNvPr id="0" name=""/>
        <dsp:cNvSpPr/>
      </dsp:nvSpPr>
      <dsp:spPr>
        <a:xfrm>
          <a:off x="1993859" y="943473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0075A76-D4C6-574D-BAEB-DE6E98907A31}">
      <dsp:nvSpPr>
        <dsp:cNvPr id="0" name=""/>
        <dsp:cNvSpPr/>
      </dsp:nvSpPr>
      <dsp:spPr>
        <a:xfrm>
          <a:off x="2106976" y="1050934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125910" y="1069868"/>
        <a:ext cx="980183" cy="608594"/>
      </dsp:txXfrm>
    </dsp:sp>
    <dsp:sp modelId="{1ED7C65E-1D3B-6345-B3CC-B2F5CCB9533D}">
      <dsp:nvSpPr>
        <dsp:cNvPr id="0" name=""/>
        <dsp:cNvSpPr/>
      </dsp:nvSpPr>
      <dsp:spPr>
        <a:xfrm>
          <a:off x="1371717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7D30D24-E455-3549-A4CC-5E1FD484A4EA}">
      <dsp:nvSpPr>
        <dsp:cNvPr id="0" name=""/>
        <dsp:cNvSpPr/>
      </dsp:nvSpPr>
      <dsp:spPr>
        <a:xfrm>
          <a:off x="1484834" y="1993480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1503768" y="2012414"/>
        <a:ext cx="980183" cy="608594"/>
      </dsp:txXfrm>
    </dsp:sp>
    <dsp:sp modelId="{5A931F0C-EC0A-AA4B-878A-739A557124CF}">
      <dsp:nvSpPr>
        <dsp:cNvPr id="0" name=""/>
        <dsp:cNvSpPr/>
      </dsp:nvSpPr>
      <dsp:spPr>
        <a:xfrm>
          <a:off x="749574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FB3025D-E928-9949-B8E0-8FD54688D26E}">
      <dsp:nvSpPr>
        <dsp:cNvPr id="0" name=""/>
        <dsp:cNvSpPr/>
      </dsp:nvSpPr>
      <dsp:spPr>
        <a:xfrm>
          <a:off x="862691" y="2936026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881625" y="2954960"/>
        <a:ext cx="980183" cy="608594"/>
      </dsp:txXfrm>
    </dsp:sp>
    <dsp:sp modelId="{BC588244-F1F1-3343-9F40-77D35F97E7BA}">
      <dsp:nvSpPr>
        <dsp:cNvPr id="0" name=""/>
        <dsp:cNvSpPr/>
      </dsp:nvSpPr>
      <dsp:spPr>
        <a:xfrm>
          <a:off x="1993859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F6A7D0-01B4-6E4F-9FBC-05165F129E07}">
      <dsp:nvSpPr>
        <dsp:cNvPr id="0" name=""/>
        <dsp:cNvSpPr/>
      </dsp:nvSpPr>
      <dsp:spPr>
        <a:xfrm>
          <a:off x="2106976" y="2936026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125910" y="2954960"/>
        <a:ext cx="980183" cy="608594"/>
      </dsp:txXfrm>
    </dsp:sp>
    <dsp:sp modelId="{769C379D-4670-0845-B264-E1292A25D346}">
      <dsp:nvSpPr>
        <dsp:cNvPr id="0" name=""/>
        <dsp:cNvSpPr/>
      </dsp:nvSpPr>
      <dsp:spPr>
        <a:xfrm>
          <a:off x="2616002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5E14009-B592-5F45-86FE-F0F4AD703847}">
      <dsp:nvSpPr>
        <dsp:cNvPr id="0" name=""/>
        <dsp:cNvSpPr/>
      </dsp:nvSpPr>
      <dsp:spPr>
        <a:xfrm>
          <a:off x="2729118" y="1993480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748052" y="2012414"/>
        <a:ext cx="980183" cy="608594"/>
      </dsp:txXfrm>
    </dsp:sp>
    <dsp:sp modelId="{D52591C3-2AD8-D242-B8DE-C967B55E2170}">
      <dsp:nvSpPr>
        <dsp:cNvPr id="0" name=""/>
        <dsp:cNvSpPr/>
      </dsp:nvSpPr>
      <dsp:spPr>
        <a:xfrm>
          <a:off x="4482429" y="943473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F2179F5-EA94-6445-A397-02C295C02426}">
      <dsp:nvSpPr>
        <dsp:cNvPr id="0" name=""/>
        <dsp:cNvSpPr/>
      </dsp:nvSpPr>
      <dsp:spPr>
        <a:xfrm>
          <a:off x="4595546" y="1050934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4614480" y="1069868"/>
        <a:ext cx="980183" cy="608594"/>
      </dsp:txXfrm>
    </dsp:sp>
    <dsp:sp modelId="{3BD3F823-806B-1845-8FAF-0DC75FD46A2C}">
      <dsp:nvSpPr>
        <dsp:cNvPr id="0" name=""/>
        <dsp:cNvSpPr/>
      </dsp:nvSpPr>
      <dsp:spPr>
        <a:xfrm>
          <a:off x="3860287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2D9A090-7CB8-A840-9034-6341D24922CF}">
      <dsp:nvSpPr>
        <dsp:cNvPr id="0" name=""/>
        <dsp:cNvSpPr/>
      </dsp:nvSpPr>
      <dsp:spPr>
        <a:xfrm>
          <a:off x="3973403" y="1993480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3992337" y="2012414"/>
        <a:ext cx="980183" cy="608594"/>
      </dsp:txXfrm>
    </dsp:sp>
    <dsp:sp modelId="{400D8C19-5278-0D41-938C-C7995F85DA3D}">
      <dsp:nvSpPr>
        <dsp:cNvPr id="0" name=""/>
        <dsp:cNvSpPr/>
      </dsp:nvSpPr>
      <dsp:spPr>
        <a:xfrm>
          <a:off x="5104572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FE2D7E-5A4B-4944-A38B-E29B9386A7B7}">
      <dsp:nvSpPr>
        <dsp:cNvPr id="0" name=""/>
        <dsp:cNvSpPr/>
      </dsp:nvSpPr>
      <dsp:spPr>
        <a:xfrm>
          <a:off x="5217688" y="1993480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236622" y="2012414"/>
        <a:ext cx="980183" cy="608594"/>
      </dsp:txXfrm>
    </dsp:sp>
    <dsp:sp modelId="{91462A2B-DD66-B44E-8D93-641CC35634F7}">
      <dsp:nvSpPr>
        <dsp:cNvPr id="0" name=""/>
        <dsp:cNvSpPr/>
      </dsp:nvSpPr>
      <dsp:spPr>
        <a:xfrm>
          <a:off x="4482429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499CEC8-87A7-8F49-985F-1F9A662A5334}">
      <dsp:nvSpPr>
        <dsp:cNvPr id="0" name=""/>
        <dsp:cNvSpPr/>
      </dsp:nvSpPr>
      <dsp:spPr>
        <a:xfrm>
          <a:off x="4595546" y="2936026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4614480" y="2954960"/>
        <a:ext cx="980183" cy="608594"/>
      </dsp:txXfrm>
    </dsp:sp>
    <dsp:sp modelId="{1D0BE860-C67A-B04D-B516-0C44CA34A6AA}">
      <dsp:nvSpPr>
        <dsp:cNvPr id="0" name=""/>
        <dsp:cNvSpPr/>
      </dsp:nvSpPr>
      <dsp:spPr>
        <a:xfrm>
          <a:off x="5726714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0FEF5A9-A570-D548-B11B-32B1A88EC494}">
      <dsp:nvSpPr>
        <dsp:cNvPr id="0" name=""/>
        <dsp:cNvSpPr/>
      </dsp:nvSpPr>
      <dsp:spPr>
        <a:xfrm>
          <a:off x="5839831" y="2936026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858765" y="2954960"/>
        <a:ext cx="980183" cy="608594"/>
      </dsp:txXfrm>
    </dsp:sp>
    <dsp:sp modelId="{DCBD7C4B-C106-DB49-BF0E-EAE63D10D02F}">
      <dsp:nvSpPr>
        <dsp:cNvPr id="0" name=""/>
        <dsp:cNvSpPr/>
      </dsp:nvSpPr>
      <dsp:spPr>
        <a:xfrm>
          <a:off x="5104572" y="3771111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940DFCD-3FDD-BF42-AD66-D5FC08D5046B}">
      <dsp:nvSpPr>
        <dsp:cNvPr id="0" name=""/>
        <dsp:cNvSpPr/>
      </dsp:nvSpPr>
      <dsp:spPr>
        <a:xfrm>
          <a:off x="5217688" y="3878572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236622" y="3897506"/>
        <a:ext cx="980183" cy="608594"/>
      </dsp:txXfrm>
    </dsp:sp>
    <dsp:sp modelId="{E4D53E65-0142-DF44-8B5D-AE4050846412}">
      <dsp:nvSpPr>
        <dsp:cNvPr id="0" name=""/>
        <dsp:cNvSpPr/>
      </dsp:nvSpPr>
      <dsp:spPr>
        <a:xfrm>
          <a:off x="6348857" y="3771111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EEE4BA3-70AA-C749-96F2-3A133823CA8F}">
      <dsp:nvSpPr>
        <dsp:cNvPr id="0" name=""/>
        <dsp:cNvSpPr/>
      </dsp:nvSpPr>
      <dsp:spPr>
        <a:xfrm>
          <a:off x="6461973" y="3878572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6480907" y="3897506"/>
        <a:ext cx="980183" cy="608594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9A4360-ED17-3144-A543-5944D6EDEB4E}">
      <dsp:nvSpPr>
        <dsp:cNvPr id="0" name=""/>
        <dsp:cNvSpPr/>
      </dsp:nvSpPr>
      <dsp:spPr>
        <a:xfrm>
          <a:off x="6235740" y="3475028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3AC89E-6C1A-0347-9194-A62DDAF29CC8}">
      <dsp:nvSpPr>
        <dsp:cNvPr id="0" name=""/>
        <dsp:cNvSpPr/>
      </dsp:nvSpPr>
      <dsp:spPr>
        <a:xfrm>
          <a:off x="5613597" y="3475028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CBDE29-51A8-7D4F-AD97-F316DB423F7D}">
      <dsp:nvSpPr>
        <dsp:cNvPr id="0" name=""/>
        <dsp:cNvSpPr/>
      </dsp:nvSpPr>
      <dsp:spPr>
        <a:xfrm>
          <a:off x="5613597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7AAA17-03E0-9F4B-9D55-BA3A95EED8D7}">
      <dsp:nvSpPr>
        <dsp:cNvPr id="0" name=""/>
        <dsp:cNvSpPr/>
      </dsp:nvSpPr>
      <dsp:spPr>
        <a:xfrm>
          <a:off x="4991455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4C364F-133F-D149-A589-46596C288F94}">
      <dsp:nvSpPr>
        <dsp:cNvPr id="0" name=""/>
        <dsp:cNvSpPr/>
      </dsp:nvSpPr>
      <dsp:spPr>
        <a:xfrm>
          <a:off x="4991455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78BCF6-3D25-EA46-9DBA-1914D8332125}">
      <dsp:nvSpPr>
        <dsp:cNvPr id="0" name=""/>
        <dsp:cNvSpPr/>
      </dsp:nvSpPr>
      <dsp:spPr>
        <a:xfrm>
          <a:off x="4369312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BDC22C-9592-0D4C-A78C-1CEEA151B774}">
      <dsp:nvSpPr>
        <dsp:cNvPr id="0" name=""/>
        <dsp:cNvSpPr/>
      </dsp:nvSpPr>
      <dsp:spPr>
        <a:xfrm>
          <a:off x="3747170" y="647390"/>
          <a:ext cx="1244284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1244284" y="201772"/>
              </a:lnTo>
              <a:lnTo>
                <a:pt x="1244284" y="296083"/>
              </a:lnTo>
            </a:path>
          </a:pathLst>
        </a:custGeom>
        <a:noFill/>
        <a:ln w="1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5F8815-7942-8D4D-993C-5400046A818D}">
      <dsp:nvSpPr>
        <dsp:cNvPr id="0" name=""/>
        <dsp:cNvSpPr/>
      </dsp:nvSpPr>
      <dsp:spPr>
        <a:xfrm>
          <a:off x="2502885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807359-D819-3743-8264-E768B451B89E}">
      <dsp:nvSpPr>
        <dsp:cNvPr id="0" name=""/>
        <dsp:cNvSpPr/>
      </dsp:nvSpPr>
      <dsp:spPr>
        <a:xfrm>
          <a:off x="1880742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11ADF2-5D54-504D-995D-02149F0E8D5D}">
      <dsp:nvSpPr>
        <dsp:cNvPr id="0" name=""/>
        <dsp:cNvSpPr/>
      </dsp:nvSpPr>
      <dsp:spPr>
        <a:xfrm>
          <a:off x="1258600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9C9B44-DD84-C94D-B392-8A550F044134}">
      <dsp:nvSpPr>
        <dsp:cNvPr id="0" name=""/>
        <dsp:cNvSpPr/>
      </dsp:nvSpPr>
      <dsp:spPr>
        <a:xfrm>
          <a:off x="1880742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E2FABE-8D56-5D43-A663-DEF620B6A300}">
      <dsp:nvSpPr>
        <dsp:cNvPr id="0" name=""/>
        <dsp:cNvSpPr/>
      </dsp:nvSpPr>
      <dsp:spPr>
        <a:xfrm>
          <a:off x="2502885" y="647390"/>
          <a:ext cx="1244284" cy="296083"/>
        </a:xfrm>
        <a:custGeom>
          <a:avLst/>
          <a:gdLst/>
          <a:ahLst/>
          <a:cxnLst/>
          <a:rect l="0" t="0" r="0" b="0"/>
          <a:pathLst>
            <a:path>
              <a:moveTo>
                <a:pt x="1244284" y="0"/>
              </a:moveTo>
              <a:lnTo>
                <a:pt x="1244284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8C2219-A984-E746-A40E-23886821D41E}">
      <dsp:nvSpPr>
        <dsp:cNvPr id="0" name=""/>
        <dsp:cNvSpPr/>
      </dsp:nvSpPr>
      <dsp:spPr>
        <a:xfrm>
          <a:off x="3238144" y="927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9C4812F-3598-214F-A8FB-2797FF6F1794}">
      <dsp:nvSpPr>
        <dsp:cNvPr id="0" name=""/>
        <dsp:cNvSpPr/>
      </dsp:nvSpPr>
      <dsp:spPr>
        <a:xfrm>
          <a:off x="3351261" y="108388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3370195" y="127322"/>
        <a:ext cx="980183" cy="608594"/>
      </dsp:txXfrm>
    </dsp:sp>
    <dsp:sp modelId="{48FD3A90-B7F4-E44C-A4C2-063704658490}">
      <dsp:nvSpPr>
        <dsp:cNvPr id="0" name=""/>
        <dsp:cNvSpPr/>
      </dsp:nvSpPr>
      <dsp:spPr>
        <a:xfrm>
          <a:off x="1993859" y="943473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0075A76-D4C6-574D-BAEB-DE6E98907A31}">
      <dsp:nvSpPr>
        <dsp:cNvPr id="0" name=""/>
        <dsp:cNvSpPr/>
      </dsp:nvSpPr>
      <dsp:spPr>
        <a:xfrm>
          <a:off x="2106976" y="1050934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125910" y="1069868"/>
        <a:ext cx="980183" cy="608594"/>
      </dsp:txXfrm>
    </dsp:sp>
    <dsp:sp modelId="{1ED7C65E-1D3B-6345-B3CC-B2F5CCB9533D}">
      <dsp:nvSpPr>
        <dsp:cNvPr id="0" name=""/>
        <dsp:cNvSpPr/>
      </dsp:nvSpPr>
      <dsp:spPr>
        <a:xfrm>
          <a:off x="1371717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7D30D24-E455-3549-A4CC-5E1FD484A4EA}">
      <dsp:nvSpPr>
        <dsp:cNvPr id="0" name=""/>
        <dsp:cNvSpPr/>
      </dsp:nvSpPr>
      <dsp:spPr>
        <a:xfrm>
          <a:off x="1484834" y="1993480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1503768" y="2012414"/>
        <a:ext cx="980183" cy="608594"/>
      </dsp:txXfrm>
    </dsp:sp>
    <dsp:sp modelId="{5A931F0C-EC0A-AA4B-878A-739A557124CF}">
      <dsp:nvSpPr>
        <dsp:cNvPr id="0" name=""/>
        <dsp:cNvSpPr/>
      </dsp:nvSpPr>
      <dsp:spPr>
        <a:xfrm>
          <a:off x="749574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FB3025D-E928-9949-B8E0-8FD54688D26E}">
      <dsp:nvSpPr>
        <dsp:cNvPr id="0" name=""/>
        <dsp:cNvSpPr/>
      </dsp:nvSpPr>
      <dsp:spPr>
        <a:xfrm>
          <a:off x="862691" y="2936026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881625" y="2954960"/>
        <a:ext cx="980183" cy="608594"/>
      </dsp:txXfrm>
    </dsp:sp>
    <dsp:sp modelId="{BC588244-F1F1-3343-9F40-77D35F97E7BA}">
      <dsp:nvSpPr>
        <dsp:cNvPr id="0" name=""/>
        <dsp:cNvSpPr/>
      </dsp:nvSpPr>
      <dsp:spPr>
        <a:xfrm>
          <a:off x="1993859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F6A7D0-01B4-6E4F-9FBC-05165F129E07}">
      <dsp:nvSpPr>
        <dsp:cNvPr id="0" name=""/>
        <dsp:cNvSpPr/>
      </dsp:nvSpPr>
      <dsp:spPr>
        <a:xfrm>
          <a:off x="2106976" y="2936026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125910" y="2954960"/>
        <a:ext cx="980183" cy="608594"/>
      </dsp:txXfrm>
    </dsp:sp>
    <dsp:sp modelId="{769C379D-4670-0845-B264-E1292A25D346}">
      <dsp:nvSpPr>
        <dsp:cNvPr id="0" name=""/>
        <dsp:cNvSpPr/>
      </dsp:nvSpPr>
      <dsp:spPr>
        <a:xfrm>
          <a:off x="2616002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5E14009-B592-5F45-86FE-F0F4AD703847}">
      <dsp:nvSpPr>
        <dsp:cNvPr id="0" name=""/>
        <dsp:cNvSpPr/>
      </dsp:nvSpPr>
      <dsp:spPr>
        <a:xfrm>
          <a:off x="2729118" y="1993480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748052" y="2012414"/>
        <a:ext cx="980183" cy="608594"/>
      </dsp:txXfrm>
    </dsp:sp>
    <dsp:sp modelId="{D52591C3-2AD8-D242-B8DE-C967B55E2170}">
      <dsp:nvSpPr>
        <dsp:cNvPr id="0" name=""/>
        <dsp:cNvSpPr/>
      </dsp:nvSpPr>
      <dsp:spPr>
        <a:xfrm>
          <a:off x="4482429" y="943473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F2179F5-EA94-6445-A397-02C295C02426}">
      <dsp:nvSpPr>
        <dsp:cNvPr id="0" name=""/>
        <dsp:cNvSpPr/>
      </dsp:nvSpPr>
      <dsp:spPr>
        <a:xfrm>
          <a:off x="4595546" y="1050934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4614480" y="1069868"/>
        <a:ext cx="980183" cy="608594"/>
      </dsp:txXfrm>
    </dsp:sp>
    <dsp:sp modelId="{3BD3F823-806B-1845-8FAF-0DC75FD46A2C}">
      <dsp:nvSpPr>
        <dsp:cNvPr id="0" name=""/>
        <dsp:cNvSpPr/>
      </dsp:nvSpPr>
      <dsp:spPr>
        <a:xfrm>
          <a:off x="3860287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2D9A090-7CB8-A840-9034-6341D24922CF}">
      <dsp:nvSpPr>
        <dsp:cNvPr id="0" name=""/>
        <dsp:cNvSpPr/>
      </dsp:nvSpPr>
      <dsp:spPr>
        <a:xfrm>
          <a:off x="3973403" y="1993480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3992337" y="2012414"/>
        <a:ext cx="980183" cy="608594"/>
      </dsp:txXfrm>
    </dsp:sp>
    <dsp:sp modelId="{400D8C19-5278-0D41-938C-C7995F85DA3D}">
      <dsp:nvSpPr>
        <dsp:cNvPr id="0" name=""/>
        <dsp:cNvSpPr/>
      </dsp:nvSpPr>
      <dsp:spPr>
        <a:xfrm>
          <a:off x="5104572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FE2D7E-5A4B-4944-A38B-E29B9386A7B7}">
      <dsp:nvSpPr>
        <dsp:cNvPr id="0" name=""/>
        <dsp:cNvSpPr/>
      </dsp:nvSpPr>
      <dsp:spPr>
        <a:xfrm>
          <a:off x="5217688" y="1993480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236622" y="2012414"/>
        <a:ext cx="980183" cy="608594"/>
      </dsp:txXfrm>
    </dsp:sp>
    <dsp:sp modelId="{91462A2B-DD66-B44E-8D93-641CC35634F7}">
      <dsp:nvSpPr>
        <dsp:cNvPr id="0" name=""/>
        <dsp:cNvSpPr/>
      </dsp:nvSpPr>
      <dsp:spPr>
        <a:xfrm>
          <a:off x="4482429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499CEC8-87A7-8F49-985F-1F9A662A5334}">
      <dsp:nvSpPr>
        <dsp:cNvPr id="0" name=""/>
        <dsp:cNvSpPr/>
      </dsp:nvSpPr>
      <dsp:spPr>
        <a:xfrm>
          <a:off x="4595546" y="2936026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4614480" y="2954960"/>
        <a:ext cx="980183" cy="608594"/>
      </dsp:txXfrm>
    </dsp:sp>
    <dsp:sp modelId="{1D0BE860-C67A-B04D-B516-0C44CA34A6AA}">
      <dsp:nvSpPr>
        <dsp:cNvPr id="0" name=""/>
        <dsp:cNvSpPr/>
      </dsp:nvSpPr>
      <dsp:spPr>
        <a:xfrm>
          <a:off x="5726714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0FEF5A9-A570-D548-B11B-32B1A88EC494}">
      <dsp:nvSpPr>
        <dsp:cNvPr id="0" name=""/>
        <dsp:cNvSpPr/>
      </dsp:nvSpPr>
      <dsp:spPr>
        <a:xfrm>
          <a:off x="5839831" y="2936026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858765" y="2954960"/>
        <a:ext cx="980183" cy="608594"/>
      </dsp:txXfrm>
    </dsp:sp>
    <dsp:sp modelId="{DCBD7C4B-C106-DB49-BF0E-EAE63D10D02F}">
      <dsp:nvSpPr>
        <dsp:cNvPr id="0" name=""/>
        <dsp:cNvSpPr/>
      </dsp:nvSpPr>
      <dsp:spPr>
        <a:xfrm>
          <a:off x="5104572" y="3771111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940DFCD-3FDD-BF42-AD66-D5FC08D5046B}">
      <dsp:nvSpPr>
        <dsp:cNvPr id="0" name=""/>
        <dsp:cNvSpPr/>
      </dsp:nvSpPr>
      <dsp:spPr>
        <a:xfrm>
          <a:off x="5217688" y="3878572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236622" y="3897506"/>
        <a:ext cx="980183" cy="608594"/>
      </dsp:txXfrm>
    </dsp:sp>
    <dsp:sp modelId="{E4D53E65-0142-DF44-8B5D-AE4050846412}">
      <dsp:nvSpPr>
        <dsp:cNvPr id="0" name=""/>
        <dsp:cNvSpPr/>
      </dsp:nvSpPr>
      <dsp:spPr>
        <a:xfrm>
          <a:off x="6348857" y="3771111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EEE4BA3-70AA-C749-96F2-3A133823CA8F}">
      <dsp:nvSpPr>
        <dsp:cNvPr id="0" name=""/>
        <dsp:cNvSpPr/>
      </dsp:nvSpPr>
      <dsp:spPr>
        <a:xfrm>
          <a:off x="6461973" y="3878572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6480907" y="3897506"/>
        <a:ext cx="980183" cy="608594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9A4360-ED17-3144-A543-5944D6EDEB4E}">
      <dsp:nvSpPr>
        <dsp:cNvPr id="0" name=""/>
        <dsp:cNvSpPr/>
      </dsp:nvSpPr>
      <dsp:spPr>
        <a:xfrm>
          <a:off x="6235740" y="3475028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3AC89E-6C1A-0347-9194-A62DDAF29CC8}">
      <dsp:nvSpPr>
        <dsp:cNvPr id="0" name=""/>
        <dsp:cNvSpPr/>
      </dsp:nvSpPr>
      <dsp:spPr>
        <a:xfrm>
          <a:off x="5613597" y="3475028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CBDE29-51A8-7D4F-AD97-F316DB423F7D}">
      <dsp:nvSpPr>
        <dsp:cNvPr id="0" name=""/>
        <dsp:cNvSpPr/>
      </dsp:nvSpPr>
      <dsp:spPr>
        <a:xfrm>
          <a:off x="5613597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7AAA17-03E0-9F4B-9D55-BA3A95EED8D7}">
      <dsp:nvSpPr>
        <dsp:cNvPr id="0" name=""/>
        <dsp:cNvSpPr/>
      </dsp:nvSpPr>
      <dsp:spPr>
        <a:xfrm>
          <a:off x="4991455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4C364F-133F-D149-A589-46596C288F94}">
      <dsp:nvSpPr>
        <dsp:cNvPr id="0" name=""/>
        <dsp:cNvSpPr/>
      </dsp:nvSpPr>
      <dsp:spPr>
        <a:xfrm>
          <a:off x="4991455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78BCF6-3D25-EA46-9DBA-1914D8332125}">
      <dsp:nvSpPr>
        <dsp:cNvPr id="0" name=""/>
        <dsp:cNvSpPr/>
      </dsp:nvSpPr>
      <dsp:spPr>
        <a:xfrm>
          <a:off x="4369312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BDC22C-9592-0D4C-A78C-1CEEA151B774}">
      <dsp:nvSpPr>
        <dsp:cNvPr id="0" name=""/>
        <dsp:cNvSpPr/>
      </dsp:nvSpPr>
      <dsp:spPr>
        <a:xfrm>
          <a:off x="3747170" y="647390"/>
          <a:ext cx="1244284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1244284" y="201772"/>
              </a:lnTo>
              <a:lnTo>
                <a:pt x="1244284" y="296083"/>
              </a:lnTo>
            </a:path>
          </a:pathLst>
        </a:custGeom>
        <a:noFill/>
        <a:ln w="1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5F8815-7942-8D4D-993C-5400046A818D}">
      <dsp:nvSpPr>
        <dsp:cNvPr id="0" name=""/>
        <dsp:cNvSpPr/>
      </dsp:nvSpPr>
      <dsp:spPr>
        <a:xfrm>
          <a:off x="2502885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807359-D819-3743-8264-E768B451B89E}">
      <dsp:nvSpPr>
        <dsp:cNvPr id="0" name=""/>
        <dsp:cNvSpPr/>
      </dsp:nvSpPr>
      <dsp:spPr>
        <a:xfrm>
          <a:off x="1880742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11ADF2-5D54-504D-995D-02149F0E8D5D}">
      <dsp:nvSpPr>
        <dsp:cNvPr id="0" name=""/>
        <dsp:cNvSpPr/>
      </dsp:nvSpPr>
      <dsp:spPr>
        <a:xfrm>
          <a:off x="1258600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9C9B44-DD84-C94D-B392-8A550F044134}">
      <dsp:nvSpPr>
        <dsp:cNvPr id="0" name=""/>
        <dsp:cNvSpPr/>
      </dsp:nvSpPr>
      <dsp:spPr>
        <a:xfrm>
          <a:off x="1880742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E2FABE-8D56-5D43-A663-DEF620B6A300}">
      <dsp:nvSpPr>
        <dsp:cNvPr id="0" name=""/>
        <dsp:cNvSpPr/>
      </dsp:nvSpPr>
      <dsp:spPr>
        <a:xfrm>
          <a:off x="2502885" y="647390"/>
          <a:ext cx="1244284" cy="296083"/>
        </a:xfrm>
        <a:custGeom>
          <a:avLst/>
          <a:gdLst/>
          <a:ahLst/>
          <a:cxnLst/>
          <a:rect l="0" t="0" r="0" b="0"/>
          <a:pathLst>
            <a:path>
              <a:moveTo>
                <a:pt x="1244284" y="0"/>
              </a:moveTo>
              <a:lnTo>
                <a:pt x="1244284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8C2219-A984-E746-A40E-23886821D41E}">
      <dsp:nvSpPr>
        <dsp:cNvPr id="0" name=""/>
        <dsp:cNvSpPr/>
      </dsp:nvSpPr>
      <dsp:spPr>
        <a:xfrm>
          <a:off x="3238144" y="927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9C4812F-3598-214F-A8FB-2797FF6F1794}">
      <dsp:nvSpPr>
        <dsp:cNvPr id="0" name=""/>
        <dsp:cNvSpPr/>
      </dsp:nvSpPr>
      <dsp:spPr>
        <a:xfrm>
          <a:off x="3351261" y="108388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3370195" y="127322"/>
        <a:ext cx="980183" cy="608594"/>
      </dsp:txXfrm>
    </dsp:sp>
    <dsp:sp modelId="{48FD3A90-B7F4-E44C-A4C2-063704658490}">
      <dsp:nvSpPr>
        <dsp:cNvPr id="0" name=""/>
        <dsp:cNvSpPr/>
      </dsp:nvSpPr>
      <dsp:spPr>
        <a:xfrm>
          <a:off x="1993859" y="943473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0075A76-D4C6-574D-BAEB-DE6E98907A31}">
      <dsp:nvSpPr>
        <dsp:cNvPr id="0" name=""/>
        <dsp:cNvSpPr/>
      </dsp:nvSpPr>
      <dsp:spPr>
        <a:xfrm>
          <a:off x="2106976" y="1050934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125910" y="1069868"/>
        <a:ext cx="980183" cy="608594"/>
      </dsp:txXfrm>
    </dsp:sp>
    <dsp:sp modelId="{1ED7C65E-1D3B-6345-B3CC-B2F5CCB9533D}">
      <dsp:nvSpPr>
        <dsp:cNvPr id="0" name=""/>
        <dsp:cNvSpPr/>
      </dsp:nvSpPr>
      <dsp:spPr>
        <a:xfrm>
          <a:off x="1371717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7D30D24-E455-3549-A4CC-5E1FD484A4EA}">
      <dsp:nvSpPr>
        <dsp:cNvPr id="0" name=""/>
        <dsp:cNvSpPr/>
      </dsp:nvSpPr>
      <dsp:spPr>
        <a:xfrm>
          <a:off x="1484834" y="1993480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1503768" y="2012414"/>
        <a:ext cx="980183" cy="608594"/>
      </dsp:txXfrm>
    </dsp:sp>
    <dsp:sp modelId="{5A931F0C-EC0A-AA4B-878A-739A557124CF}">
      <dsp:nvSpPr>
        <dsp:cNvPr id="0" name=""/>
        <dsp:cNvSpPr/>
      </dsp:nvSpPr>
      <dsp:spPr>
        <a:xfrm>
          <a:off x="749574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FB3025D-E928-9949-B8E0-8FD54688D26E}">
      <dsp:nvSpPr>
        <dsp:cNvPr id="0" name=""/>
        <dsp:cNvSpPr/>
      </dsp:nvSpPr>
      <dsp:spPr>
        <a:xfrm>
          <a:off x="862691" y="2936026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881625" y="2954960"/>
        <a:ext cx="980183" cy="608594"/>
      </dsp:txXfrm>
    </dsp:sp>
    <dsp:sp modelId="{BC588244-F1F1-3343-9F40-77D35F97E7BA}">
      <dsp:nvSpPr>
        <dsp:cNvPr id="0" name=""/>
        <dsp:cNvSpPr/>
      </dsp:nvSpPr>
      <dsp:spPr>
        <a:xfrm>
          <a:off x="1993859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F6A7D0-01B4-6E4F-9FBC-05165F129E07}">
      <dsp:nvSpPr>
        <dsp:cNvPr id="0" name=""/>
        <dsp:cNvSpPr/>
      </dsp:nvSpPr>
      <dsp:spPr>
        <a:xfrm>
          <a:off x="2106976" y="2936026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125910" y="2954960"/>
        <a:ext cx="980183" cy="608594"/>
      </dsp:txXfrm>
    </dsp:sp>
    <dsp:sp modelId="{769C379D-4670-0845-B264-E1292A25D346}">
      <dsp:nvSpPr>
        <dsp:cNvPr id="0" name=""/>
        <dsp:cNvSpPr/>
      </dsp:nvSpPr>
      <dsp:spPr>
        <a:xfrm>
          <a:off x="2616002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5E14009-B592-5F45-86FE-F0F4AD703847}">
      <dsp:nvSpPr>
        <dsp:cNvPr id="0" name=""/>
        <dsp:cNvSpPr/>
      </dsp:nvSpPr>
      <dsp:spPr>
        <a:xfrm>
          <a:off x="2729118" y="1993480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748052" y="2012414"/>
        <a:ext cx="980183" cy="608594"/>
      </dsp:txXfrm>
    </dsp:sp>
    <dsp:sp modelId="{D52591C3-2AD8-D242-B8DE-C967B55E2170}">
      <dsp:nvSpPr>
        <dsp:cNvPr id="0" name=""/>
        <dsp:cNvSpPr/>
      </dsp:nvSpPr>
      <dsp:spPr>
        <a:xfrm>
          <a:off x="4482429" y="943473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F2179F5-EA94-6445-A397-02C295C02426}">
      <dsp:nvSpPr>
        <dsp:cNvPr id="0" name=""/>
        <dsp:cNvSpPr/>
      </dsp:nvSpPr>
      <dsp:spPr>
        <a:xfrm>
          <a:off x="4595546" y="1050934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4614480" y="1069868"/>
        <a:ext cx="980183" cy="608594"/>
      </dsp:txXfrm>
    </dsp:sp>
    <dsp:sp modelId="{3BD3F823-806B-1845-8FAF-0DC75FD46A2C}">
      <dsp:nvSpPr>
        <dsp:cNvPr id="0" name=""/>
        <dsp:cNvSpPr/>
      </dsp:nvSpPr>
      <dsp:spPr>
        <a:xfrm>
          <a:off x="3860287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2D9A090-7CB8-A840-9034-6341D24922CF}">
      <dsp:nvSpPr>
        <dsp:cNvPr id="0" name=""/>
        <dsp:cNvSpPr/>
      </dsp:nvSpPr>
      <dsp:spPr>
        <a:xfrm>
          <a:off x="3973403" y="1993480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3992337" y="2012414"/>
        <a:ext cx="980183" cy="608594"/>
      </dsp:txXfrm>
    </dsp:sp>
    <dsp:sp modelId="{400D8C19-5278-0D41-938C-C7995F85DA3D}">
      <dsp:nvSpPr>
        <dsp:cNvPr id="0" name=""/>
        <dsp:cNvSpPr/>
      </dsp:nvSpPr>
      <dsp:spPr>
        <a:xfrm>
          <a:off x="5104572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FE2D7E-5A4B-4944-A38B-E29B9386A7B7}">
      <dsp:nvSpPr>
        <dsp:cNvPr id="0" name=""/>
        <dsp:cNvSpPr/>
      </dsp:nvSpPr>
      <dsp:spPr>
        <a:xfrm>
          <a:off x="5217688" y="1993480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236622" y="2012414"/>
        <a:ext cx="980183" cy="608594"/>
      </dsp:txXfrm>
    </dsp:sp>
    <dsp:sp modelId="{91462A2B-DD66-B44E-8D93-641CC35634F7}">
      <dsp:nvSpPr>
        <dsp:cNvPr id="0" name=""/>
        <dsp:cNvSpPr/>
      </dsp:nvSpPr>
      <dsp:spPr>
        <a:xfrm>
          <a:off x="4482429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499CEC8-87A7-8F49-985F-1F9A662A5334}">
      <dsp:nvSpPr>
        <dsp:cNvPr id="0" name=""/>
        <dsp:cNvSpPr/>
      </dsp:nvSpPr>
      <dsp:spPr>
        <a:xfrm>
          <a:off x="4595546" y="2936026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4614480" y="2954960"/>
        <a:ext cx="980183" cy="608594"/>
      </dsp:txXfrm>
    </dsp:sp>
    <dsp:sp modelId="{1D0BE860-C67A-B04D-B516-0C44CA34A6AA}">
      <dsp:nvSpPr>
        <dsp:cNvPr id="0" name=""/>
        <dsp:cNvSpPr/>
      </dsp:nvSpPr>
      <dsp:spPr>
        <a:xfrm>
          <a:off x="5726714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0FEF5A9-A570-D548-B11B-32B1A88EC494}">
      <dsp:nvSpPr>
        <dsp:cNvPr id="0" name=""/>
        <dsp:cNvSpPr/>
      </dsp:nvSpPr>
      <dsp:spPr>
        <a:xfrm>
          <a:off x="5839831" y="2936026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858765" y="2954960"/>
        <a:ext cx="980183" cy="608594"/>
      </dsp:txXfrm>
    </dsp:sp>
    <dsp:sp modelId="{DCBD7C4B-C106-DB49-BF0E-EAE63D10D02F}">
      <dsp:nvSpPr>
        <dsp:cNvPr id="0" name=""/>
        <dsp:cNvSpPr/>
      </dsp:nvSpPr>
      <dsp:spPr>
        <a:xfrm>
          <a:off x="5104572" y="3771111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940DFCD-3FDD-BF42-AD66-D5FC08D5046B}">
      <dsp:nvSpPr>
        <dsp:cNvPr id="0" name=""/>
        <dsp:cNvSpPr/>
      </dsp:nvSpPr>
      <dsp:spPr>
        <a:xfrm>
          <a:off x="5217688" y="3878572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236622" y="3897506"/>
        <a:ext cx="980183" cy="608594"/>
      </dsp:txXfrm>
    </dsp:sp>
    <dsp:sp modelId="{E4D53E65-0142-DF44-8B5D-AE4050846412}">
      <dsp:nvSpPr>
        <dsp:cNvPr id="0" name=""/>
        <dsp:cNvSpPr/>
      </dsp:nvSpPr>
      <dsp:spPr>
        <a:xfrm>
          <a:off x="6348857" y="3771111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EEE4BA3-70AA-C749-96F2-3A133823CA8F}">
      <dsp:nvSpPr>
        <dsp:cNvPr id="0" name=""/>
        <dsp:cNvSpPr/>
      </dsp:nvSpPr>
      <dsp:spPr>
        <a:xfrm>
          <a:off x="6461973" y="3878572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6480907" y="3897506"/>
        <a:ext cx="980183" cy="6085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9A4360-ED17-3144-A543-5944D6EDEB4E}">
      <dsp:nvSpPr>
        <dsp:cNvPr id="0" name=""/>
        <dsp:cNvSpPr/>
      </dsp:nvSpPr>
      <dsp:spPr>
        <a:xfrm>
          <a:off x="6235740" y="3475028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3AC89E-6C1A-0347-9194-A62DDAF29CC8}">
      <dsp:nvSpPr>
        <dsp:cNvPr id="0" name=""/>
        <dsp:cNvSpPr/>
      </dsp:nvSpPr>
      <dsp:spPr>
        <a:xfrm>
          <a:off x="5613597" y="3475028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CBDE29-51A8-7D4F-AD97-F316DB423F7D}">
      <dsp:nvSpPr>
        <dsp:cNvPr id="0" name=""/>
        <dsp:cNvSpPr/>
      </dsp:nvSpPr>
      <dsp:spPr>
        <a:xfrm>
          <a:off x="5613597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7AAA17-03E0-9F4B-9D55-BA3A95EED8D7}">
      <dsp:nvSpPr>
        <dsp:cNvPr id="0" name=""/>
        <dsp:cNvSpPr/>
      </dsp:nvSpPr>
      <dsp:spPr>
        <a:xfrm>
          <a:off x="4991455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4C364F-133F-D149-A589-46596C288F94}">
      <dsp:nvSpPr>
        <dsp:cNvPr id="0" name=""/>
        <dsp:cNvSpPr/>
      </dsp:nvSpPr>
      <dsp:spPr>
        <a:xfrm>
          <a:off x="4991455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78BCF6-3D25-EA46-9DBA-1914D8332125}">
      <dsp:nvSpPr>
        <dsp:cNvPr id="0" name=""/>
        <dsp:cNvSpPr/>
      </dsp:nvSpPr>
      <dsp:spPr>
        <a:xfrm>
          <a:off x="4369312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BDC22C-9592-0D4C-A78C-1CEEA151B774}">
      <dsp:nvSpPr>
        <dsp:cNvPr id="0" name=""/>
        <dsp:cNvSpPr/>
      </dsp:nvSpPr>
      <dsp:spPr>
        <a:xfrm>
          <a:off x="3747170" y="647390"/>
          <a:ext cx="1244284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1244284" y="201772"/>
              </a:lnTo>
              <a:lnTo>
                <a:pt x="1244284" y="296083"/>
              </a:lnTo>
            </a:path>
          </a:pathLst>
        </a:custGeom>
        <a:noFill/>
        <a:ln w="1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5F8815-7942-8D4D-993C-5400046A818D}">
      <dsp:nvSpPr>
        <dsp:cNvPr id="0" name=""/>
        <dsp:cNvSpPr/>
      </dsp:nvSpPr>
      <dsp:spPr>
        <a:xfrm>
          <a:off x="2502885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807359-D819-3743-8264-E768B451B89E}">
      <dsp:nvSpPr>
        <dsp:cNvPr id="0" name=""/>
        <dsp:cNvSpPr/>
      </dsp:nvSpPr>
      <dsp:spPr>
        <a:xfrm>
          <a:off x="1880742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11ADF2-5D54-504D-995D-02149F0E8D5D}">
      <dsp:nvSpPr>
        <dsp:cNvPr id="0" name=""/>
        <dsp:cNvSpPr/>
      </dsp:nvSpPr>
      <dsp:spPr>
        <a:xfrm>
          <a:off x="1258600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9C9B44-DD84-C94D-B392-8A550F044134}">
      <dsp:nvSpPr>
        <dsp:cNvPr id="0" name=""/>
        <dsp:cNvSpPr/>
      </dsp:nvSpPr>
      <dsp:spPr>
        <a:xfrm>
          <a:off x="1880742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E2FABE-8D56-5D43-A663-DEF620B6A300}">
      <dsp:nvSpPr>
        <dsp:cNvPr id="0" name=""/>
        <dsp:cNvSpPr/>
      </dsp:nvSpPr>
      <dsp:spPr>
        <a:xfrm>
          <a:off x="2502885" y="647390"/>
          <a:ext cx="1244284" cy="296083"/>
        </a:xfrm>
        <a:custGeom>
          <a:avLst/>
          <a:gdLst/>
          <a:ahLst/>
          <a:cxnLst/>
          <a:rect l="0" t="0" r="0" b="0"/>
          <a:pathLst>
            <a:path>
              <a:moveTo>
                <a:pt x="1244284" y="0"/>
              </a:moveTo>
              <a:lnTo>
                <a:pt x="1244284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8C2219-A984-E746-A40E-23886821D41E}">
      <dsp:nvSpPr>
        <dsp:cNvPr id="0" name=""/>
        <dsp:cNvSpPr/>
      </dsp:nvSpPr>
      <dsp:spPr>
        <a:xfrm>
          <a:off x="3238144" y="927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9C4812F-3598-214F-A8FB-2797FF6F1794}">
      <dsp:nvSpPr>
        <dsp:cNvPr id="0" name=""/>
        <dsp:cNvSpPr/>
      </dsp:nvSpPr>
      <dsp:spPr>
        <a:xfrm>
          <a:off x="3351261" y="108388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3370195" y="127322"/>
        <a:ext cx="980183" cy="608594"/>
      </dsp:txXfrm>
    </dsp:sp>
    <dsp:sp modelId="{48FD3A90-B7F4-E44C-A4C2-063704658490}">
      <dsp:nvSpPr>
        <dsp:cNvPr id="0" name=""/>
        <dsp:cNvSpPr/>
      </dsp:nvSpPr>
      <dsp:spPr>
        <a:xfrm>
          <a:off x="1993859" y="943473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0075A76-D4C6-574D-BAEB-DE6E98907A31}">
      <dsp:nvSpPr>
        <dsp:cNvPr id="0" name=""/>
        <dsp:cNvSpPr/>
      </dsp:nvSpPr>
      <dsp:spPr>
        <a:xfrm>
          <a:off x="2106976" y="1050934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125910" y="1069868"/>
        <a:ext cx="980183" cy="608594"/>
      </dsp:txXfrm>
    </dsp:sp>
    <dsp:sp modelId="{1ED7C65E-1D3B-6345-B3CC-B2F5CCB9533D}">
      <dsp:nvSpPr>
        <dsp:cNvPr id="0" name=""/>
        <dsp:cNvSpPr/>
      </dsp:nvSpPr>
      <dsp:spPr>
        <a:xfrm>
          <a:off x="1371717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7D30D24-E455-3549-A4CC-5E1FD484A4EA}">
      <dsp:nvSpPr>
        <dsp:cNvPr id="0" name=""/>
        <dsp:cNvSpPr/>
      </dsp:nvSpPr>
      <dsp:spPr>
        <a:xfrm>
          <a:off x="1484834" y="1993480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1503768" y="2012414"/>
        <a:ext cx="980183" cy="608594"/>
      </dsp:txXfrm>
    </dsp:sp>
    <dsp:sp modelId="{5A931F0C-EC0A-AA4B-878A-739A557124CF}">
      <dsp:nvSpPr>
        <dsp:cNvPr id="0" name=""/>
        <dsp:cNvSpPr/>
      </dsp:nvSpPr>
      <dsp:spPr>
        <a:xfrm>
          <a:off x="749574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FB3025D-E928-9949-B8E0-8FD54688D26E}">
      <dsp:nvSpPr>
        <dsp:cNvPr id="0" name=""/>
        <dsp:cNvSpPr/>
      </dsp:nvSpPr>
      <dsp:spPr>
        <a:xfrm>
          <a:off x="862691" y="2936026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881625" y="2954960"/>
        <a:ext cx="980183" cy="608594"/>
      </dsp:txXfrm>
    </dsp:sp>
    <dsp:sp modelId="{BC588244-F1F1-3343-9F40-77D35F97E7BA}">
      <dsp:nvSpPr>
        <dsp:cNvPr id="0" name=""/>
        <dsp:cNvSpPr/>
      </dsp:nvSpPr>
      <dsp:spPr>
        <a:xfrm>
          <a:off x="1993859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F6A7D0-01B4-6E4F-9FBC-05165F129E07}">
      <dsp:nvSpPr>
        <dsp:cNvPr id="0" name=""/>
        <dsp:cNvSpPr/>
      </dsp:nvSpPr>
      <dsp:spPr>
        <a:xfrm>
          <a:off x="2106976" y="2936026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125910" y="2954960"/>
        <a:ext cx="980183" cy="608594"/>
      </dsp:txXfrm>
    </dsp:sp>
    <dsp:sp modelId="{769C379D-4670-0845-B264-E1292A25D346}">
      <dsp:nvSpPr>
        <dsp:cNvPr id="0" name=""/>
        <dsp:cNvSpPr/>
      </dsp:nvSpPr>
      <dsp:spPr>
        <a:xfrm>
          <a:off x="2616002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5E14009-B592-5F45-86FE-F0F4AD703847}">
      <dsp:nvSpPr>
        <dsp:cNvPr id="0" name=""/>
        <dsp:cNvSpPr/>
      </dsp:nvSpPr>
      <dsp:spPr>
        <a:xfrm>
          <a:off x="2729118" y="1993480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748052" y="2012414"/>
        <a:ext cx="980183" cy="608594"/>
      </dsp:txXfrm>
    </dsp:sp>
    <dsp:sp modelId="{D52591C3-2AD8-D242-B8DE-C967B55E2170}">
      <dsp:nvSpPr>
        <dsp:cNvPr id="0" name=""/>
        <dsp:cNvSpPr/>
      </dsp:nvSpPr>
      <dsp:spPr>
        <a:xfrm>
          <a:off x="4482429" y="943473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F2179F5-EA94-6445-A397-02C295C02426}">
      <dsp:nvSpPr>
        <dsp:cNvPr id="0" name=""/>
        <dsp:cNvSpPr/>
      </dsp:nvSpPr>
      <dsp:spPr>
        <a:xfrm>
          <a:off x="4595546" y="1050934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4614480" y="1069868"/>
        <a:ext cx="980183" cy="608594"/>
      </dsp:txXfrm>
    </dsp:sp>
    <dsp:sp modelId="{3BD3F823-806B-1845-8FAF-0DC75FD46A2C}">
      <dsp:nvSpPr>
        <dsp:cNvPr id="0" name=""/>
        <dsp:cNvSpPr/>
      </dsp:nvSpPr>
      <dsp:spPr>
        <a:xfrm>
          <a:off x="3860287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2D9A090-7CB8-A840-9034-6341D24922CF}">
      <dsp:nvSpPr>
        <dsp:cNvPr id="0" name=""/>
        <dsp:cNvSpPr/>
      </dsp:nvSpPr>
      <dsp:spPr>
        <a:xfrm>
          <a:off x="3973403" y="1993480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3992337" y="2012414"/>
        <a:ext cx="980183" cy="608594"/>
      </dsp:txXfrm>
    </dsp:sp>
    <dsp:sp modelId="{400D8C19-5278-0D41-938C-C7995F85DA3D}">
      <dsp:nvSpPr>
        <dsp:cNvPr id="0" name=""/>
        <dsp:cNvSpPr/>
      </dsp:nvSpPr>
      <dsp:spPr>
        <a:xfrm>
          <a:off x="5104572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FE2D7E-5A4B-4944-A38B-E29B9386A7B7}">
      <dsp:nvSpPr>
        <dsp:cNvPr id="0" name=""/>
        <dsp:cNvSpPr/>
      </dsp:nvSpPr>
      <dsp:spPr>
        <a:xfrm>
          <a:off x="5217688" y="1993480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236622" y="2012414"/>
        <a:ext cx="980183" cy="608594"/>
      </dsp:txXfrm>
    </dsp:sp>
    <dsp:sp modelId="{91462A2B-DD66-B44E-8D93-641CC35634F7}">
      <dsp:nvSpPr>
        <dsp:cNvPr id="0" name=""/>
        <dsp:cNvSpPr/>
      </dsp:nvSpPr>
      <dsp:spPr>
        <a:xfrm>
          <a:off x="4482429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499CEC8-87A7-8F49-985F-1F9A662A5334}">
      <dsp:nvSpPr>
        <dsp:cNvPr id="0" name=""/>
        <dsp:cNvSpPr/>
      </dsp:nvSpPr>
      <dsp:spPr>
        <a:xfrm>
          <a:off x="4595546" y="2936026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4614480" y="2954960"/>
        <a:ext cx="980183" cy="608594"/>
      </dsp:txXfrm>
    </dsp:sp>
    <dsp:sp modelId="{1D0BE860-C67A-B04D-B516-0C44CA34A6AA}">
      <dsp:nvSpPr>
        <dsp:cNvPr id="0" name=""/>
        <dsp:cNvSpPr/>
      </dsp:nvSpPr>
      <dsp:spPr>
        <a:xfrm>
          <a:off x="5726714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0FEF5A9-A570-D548-B11B-32B1A88EC494}">
      <dsp:nvSpPr>
        <dsp:cNvPr id="0" name=""/>
        <dsp:cNvSpPr/>
      </dsp:nvSpPr>
      <dsp:spPr>
        <a:xfrm>
          <a:off x="5839831" y="2936026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858765" y="2954960"/>
        <a:ext cx="980183" cy="608594"/>
      </dsp:txXfrm>
    </dsp:sp>
    <dsp:sp modelId="{DCBD7C4B-C106-DB49-BF0E-EAE63D10D02F}">
      <dsp:nvSpPr>
        <dsp:cNvPr id="0" name=""/>
        <dsp:cNvSpPr/>
      </dsp:nvSpPr>
      <dsp:spPr>
        <a:xfrm>
          <a:off x="5104572" y="3771111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940DFCD-3FDD-BF42-AD66-D5FC08D5046B}">
      <dsp:nvSpPr>
        <dsp:cNvPr id="0" name=""/>
        <dsp:cNvSpPr/>
      </dsp:nvSpPr>
      <dsp:spPr>
        <a:xfrm>
          <a:off x="5217688" y="3878572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236622" y="3897506"/>
        <a:ext cx="980183" cy="608594"/>
      </dsp:txXfrm>
    </dsp:sp>
    <dsp:sp modelId="{E4D53E65-0142-DF44-8B5D-AE4050846412}">
      <dsp:nvSpPr>
        <dsp:cNvPr id="0" name=""/>
        <dsp:cNvSpPr/>
      </dsp:nvSpPr>
      <dsp:spPr>
        <a:xfrm>
          <a:off x="6348857" y="3771111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EEE4BA3-70AA-C749-96F2-3A133823CA8F}">
      <dsp:nvSpPr>
        <dsp:cNvPr id="0" name=""/>
        <dsp:cNvSpPr/>
      </dsp:nvSpPr>
      <dsp:spPr>
        <a:xfrm>
          <a:off x="6461973" y="3878572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6480907" y="3897506"/>
        <a:ext cx="980183" cy="608594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9A4360-ED17-3144-A543-5944D6EDEB4E}">
      <dsp:nvSpPr>
        <dsp:cNvPr id="0" name=""/>
        <dsp:cNvSpPr/>
      </dsp:nvSpPr>
      <dsp:spPr>
        <a:xfrm>
          <a:off x="6235740" y="3475028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3AC89E-6C1A-0347-9194-A62DDAF29CC8}">
      <dsp:nvSpPr>
        <dsp:cNvPr id="0" name=""/>
        <dsp:cNvSpPr/>
      </dsp:nvSpPr>
      <dsp:spPr>
        <a:xfrm>
          <a:off x="5613597" y="3475028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CBDE29-51A8-7D4F-AD97-F316DB423F7D}">
      <dsp:nvSpPr>
        <dsp:cNvPr id="0" name=""/>
        <dsp:cNvSpPr/>
      </dsp:nvSpPr>
      <dsp:spPr>
        <a:xfrm>
          <a:off x="5613597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7AAA17-03E0-9F4B-9D55-BA3A95EED8D7}">
      <dsp:nvSpPr>
        <dsp:cNvPr id="0" name=""/>
        <dsp:cNvSpPr/>
      </dsp:nvSpPr>
      <dsp:spPr>
        <a:xfrm>
          <a:off x="4991455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4C364F-133F-D149-A589-46596C288F94}">
      <dsp:nvSpPr>
        <dsp:cNvPr id="0" name=""/>
        <dsp:cNvSpPr/>
      </dsp:nvSpPr>
      <dsp:spPr>
        <a:xfrm>
          <a:off x="4991455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78BCF6-3D25-EA46-9DBA-1914D8332125}">
      <dsp:nvSpPr>
        <dsp:cNvPr id="0" name=""/>
        <dsp:cNvSpPr/>
      </dsp:nvSpPr>
      <dsp:spPr>
        <a:xfrm>
          <a:off x="4369312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BDC22C-9592-0D4C-A78C-1CEEA151B774}">
      <dsp:nvSpPr>
        <dsp:cNvPr id="0" name=""/>
        <dsp:cNvSpPr/>
      </dsp:nvSpPr>
      <dsp:spPr>
        <a:xfrm>
          <a:off x="3747170" y="647390"/>
          <a:ext cx="1244284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1244284" y="201772"/>
              </a:lnTo>
              <a:lnTo>
                <a:pt x="1244284" y="296083"/>
              </a:lnTo>
            </a:path>
          </a:pathLst>
        </a:custGeom>
        <a:noFill/>
        <a:ln w="1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5F8815-7942-8D4D-993C-5400046A818D}">
      <dsp:nvSpPr>
        <dsp:cNvPr id="0" name=""/>
        <dsp:cNvSpPr/>
      </dsp:nvSpPr>
      <dsp:spPr>
        <a:xfrm>
          <a:off x="2502885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807359-D819-3743-8264-E768B451B89E}">
      <dsp:nvSpPr>
        <dsp:cNvPr id="0" name=""/>
        <dsp:cNvSpPr/>
      </dsp:nvSpPr>
      <dsp:spPr>
        <a:xfrm>
          <a:off x="1880742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11ADF2-5D54-504D-995D-02149F0E8D5D}">
      <dsp:nvSpPr>
        <dsp:cNvPr id="0" name=""/>
        <dsp:cNvSpPr/>
      </dsp:nvSpPr>
      <dsp:spPr>
        <a:xfrm>
          <a:off x="1258600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9C9B44-DD84-C94D-B392-8A550F044134}">
      <dsp:nvSpPr>
        <dsp:cNvPr id="0" name=""/>
        <dsp:cNvSpPr/>
      </dsp:nvSpPr>
      <dsp:spPr>
        <a:xfrm>
          <a:off x="1880742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E2FABE-8D56-5D43-A663-DEF620B6A300}">
      <dsp:nvSpPr>
        <dsp:cNvPr id="0" name=""/>
        <dsp:cNvSpPr/>
      </dsp:nvSpPr>
      <dsp:spPr>
        <a:xfrm>
          <a:off x="2502885" y="647390"/>
          <a:ext cx="1244284" cy="296083"/>
        </a:xfrm>
        <a:custGeom>
          <a:avLst/>
          <a:gdLst/>
          <a:ahLst/>
          <a:cxnLst/>
          <a:rect l="0" t="0" r="0" b="0"/>
          <a:pathLst>
            <a:path>
              <a:moveTo>
                <a:pt x="1244284" y="0"/>
              </a:moveTo>
              <a:lnTo>
                <a:pt x="1244284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8C2219-A984-E746-A40E-23886821D41E}">
      <dsp:nvSpPr>
        <dsp:cNvPr id="0" name=""/>
        <dsp:cNvSpPr/>
      </dsp:nvSpPr>
      <dsp:spPr>
        <a:xfrm>
          <a:off x="3238144" y="927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9C4812F-3598-214F-A8FB-2797FF6F1794}">
      <dsp:nvSpPr>
        <dsp:cNvPr id="0" name=""/>
        <dsp:cNvSpPr/>
      </dsp:nvSpPr>
      <dsp:spPr>
        <a:xfrm>
          <a:off x="3351261" y="108388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3370195" y="127322"/>
        <a:ext cx="980183" cy="608594"/>
      </dsp:txXfrm>
    </dsp:sp>
    <dsp:sp modelId="{48FD3A90-B7F4-E44C-A4C2-063704658490}">
      <dsp:nvSpPr>
        <dsp:cNvPr id="0" name=""/>
        <dsp:cNvSpPr/>
      </dsp:nvSpPr>
      <dsp:spPr>
        <a:xfrm>
          <a:off x="1993859" y="943473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0075A76-D4C6-574D-BAEB-DE6E98907A31}">
      <dsp:nvSpPr>
        <dsp:cNvPr id="0" name=""/>
        <dsp:cNvSpPr/>
      </dsp:nvSpPr>
      <dsp:spPr>
        <a:xfrm>
          <a:off x="2106976" y="1050934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125910" y="1069868"/>
        <a:ext cx="980183" cy="608594"/>
      </dsp:txXfrm>
    </dsp:sp>
    <dsp:sp modelId="{1ED7C65E-1D3B-6345-B3CC-B2F5CCB9533D}">
      <dsp:nvSpPr>
        <dsp:cNvPr id="0" name=""/>
        <dsp:cNvSpPr/>
      </dsp:nvSpPr>
      <dsp:spPr>
        <a:xfrm>
          <a:off x="1371717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7D30D24-E455-3549-A4CC-5E1FD484A4EA}">
      <dsp:nvSpPr>
        <dsp:cNvPr id="0" name=""/>
        <dsp:cNvSpPr/>
      </dsp:nvSpPr>
      <dsp:spPr>
        <a:xfrm>
          <a:off x="1484834" y="1993480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1503768" y="2012414"/>
        <a:ext cx="980183" cy="608594"/>
      </dsp:txXfrm>
    </dsp:sp>
    <dsp:sp modelId="{5A931F0C-EC0A-AA4B-878A-739A557124CF}">
      <dsp:nvSpPr>
        <dsp:cNvPr id="0" name=""/>
        <dsp:cNvSpPr/>
      </dsp:nvSpPr>
      <dsp:spPr>
        <a:xfrm>
          <a:off x="749574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FB3025D-E928-9949-B8E0-8FD54688D26E}">
      <dsp:nvSpPr>
        <dsp:cNvPr id="0" name=""/>
        <dsp:cNvSpPr/>
      </dsp:nvSpPr>
      <dsp:spPr>
        <a:xfrm>
          <a:off x="862691" y="2936026"/>
          <a:ext cx="1018051" cy="646462"/>
        </a:xfrm>
        <a:prstGeom prst="roundRect">
          <a:avLst>
            <a:gd name="adj" fmla="val 10000"/>
          </a:avLst>
        </a:prstGeom>
        <a:solidFill>
          <a:srgbClr val="CCFFCC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881625" y="2954960"/>
        <a:ext cx="980183" cy="608594"/>
      </dsp:txXfrm>
    </dsp:sp>
    <dsp:sp modelId="{BC588244-F1F1-3343-9F40-77D35F97E7BA}">
      <dsp:nvSpPr>
        <dsp:cNvPr id="0" name=""/>
        <dsp:cNvSpPr/>
      </dsp:nvSpPr>
      <dsp:spPr>
        <a:xfrm>
          <a:off x="1993859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F6A7D0-01B4-6E4F-9FBC-05165F129E07}">
      <dsp:nvSpPr>
        <dsp:cNvPr id="0" name=""/>
        <dsp:cNvSpPr/>
      </dsp:nvSpPr>
      <dsp:spPr>
        <a:xfrm>
          <a:off x="2106976" y="2936026"/>
          <a:ext cx="1018051" cy="646462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125910" y="2954960"/>
        <a:ext cx="980183" cy="608594"/>
      </dsp:txXfrm>
    </dsp:sp>
    <dsp:sp modelId="{769C379D-4670-0845-B264-E1292A25D346}">
      <dsp:nvSpPr>
        <dsp:cNvPr id="0" name=""/>
        <dsp:cNvSpPr/>
      </dsp:nvSpPr>
      <dsp:spPr>
        <a:xfrm>
          <a:off x="2616002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5E14009-B592-5F45-86FE-F0F4AD703847}">
      <dsp:nvSpPr>
        <dsp:cNvPr id="0" name=""/>
        <dsp:cNvSpPr/>
      </dsp:nvSpPr>
      <dsp:spPr>
        <a:xfrm>
          <a:off x="2729118" y="1993480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748052" y="2012414"/>
        <a:ext cx="980183" cy="608594"/>
      </dsp:txXfrm>
    </dsp:sp>
    <dsp:sp modelId="{D52591C3-2AD8-D242-B8DE-C967B55E2170}">
      <dsp:nvSpPr>
        <dsp:cNvPr id="0" name=""/>
        <dsp:cNvSpPr/>
      </dsp:nvSpPr>
      <dsp:spPr>
        <a:xfrm>
          <a:off x="4482429" y="943473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F2179F5-EA94-6445-A397-02C295C02426}">
      <dsp:nvSpPr>
        <dsp:cNvPr id="0" name=""/>
        <dsp:cNvSpPr/>
      </dsp:nvSpPr>
      <dsp:spPr>
        <a:xfrm>
          <a:off x="4595546" y="1050934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4614480" y="1069868"/>
        <a:ext cx="980183" cy="608594"/>
      </dsp:txXfrm>
    </dsp:sp>
    <dsp:sp modelId="{3BD3F823-806B-1845-8FAF-0DC75FD46A2C}">
      <dsp:nvSpPr>
        <dsp:cNvPr id="0" name=""/>
        <dsp:cNvSpPr/>
      </dsp:nvSpPr>
      <dsp:spPr>
        <a:xfrm>
          <a:off x="3860287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2D9A090-7CB8-A840-9034-6341D24922CF}">
      <dsp:nvSpPr>
        <dsp:cNvPr id="0" name=""/>
        <dsp:cNvSpPr/>
      </dsp:nvSpPr>
      <dsp:spPr>
        <a:xfrm>
          <a:off x="3973403" y="1993480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3992337" y="2012414"/>
        <a:ext cx="980183" cy="608594"/>
      </dsp:txXfrm>
    </dsp:sp>
    <dsp:sp modelId="{400D8C19-5278-0D41-938C-C7995F85DA3D}">
      <dsp:nvSpPr>
        <dsp:cNvPr id="0" name=""/>
        <dsp:cNvSpPr/>
      </dsp:nvSpPr>
      <dsp:spPr>
        <a:xfrm>
          <a:off x="5104572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FE2D7E-5A4B-4944-A38B-E29B9386A7B7}">
      <dsp:nvSpPr>
        <dsp:cNvPr id="0" name=""/>
        <dsp:cNvSpPr/>
      </dsp:nvSpPr>
      <dsp:spPr>
        <a:xfrm>
          <a:off x="5217688" y="1993480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236622" y="2012414"/>
        <a:ext cx="980183" cy="608594"/>
      </dsp:txXfrm>
    </dsp:sp>
    <dsp:sp modelId="{91462A2B-DD66-B44E-8D93-641CC35634F7}">
      <dsp:nvSpPr>
        <dsp:cNvPr id="0" name=""/>
        <dsp:cNvSpPr/>
      </dsp:nvSpPr>
      <dsp:spPr>
        <a:xfrm>
          <a:off x="4482429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499CEC8-87A7-8F49-985F-1F9A662A5334}">
      <dsp:nvSpPr>
        <dsp:cNvPr id="0" name=""/>
        <dsp:cNvSpPr/>
      </dsp:nvSpPr>
      <dsp:spPr>
        <a:xfrm>
          <a:off x="4595546" y="2936026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4614480" y="2954960"/>
        <a:ext cx="980183" cy="608594"/>
      </dsp:txXfrm>
    </dsp:sp>
    <dsp:sp modelId="{1D0BE860-C67A-B04D-B516-0C44CA34A6AA}">
      <dsp:nvSpPr>
        <dsp:cNvPr id="0" name=""/>
        <dsp:cNvSpPr/>
      </dsp:nvSpPr>
      <dsp:spPr>
        <a:xfrm>
          <a:off x="5726714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0FEF5A9-A570-D548-B11B-32B1A88EC494}">
      <dsp:nvSpPr>
        <dsp:cNvPr id="0" name=""/>
        <dsp:cNvSpPr/>
      </dsp:nvSpPr>
      <dsp:spPr>
        <a:xfrm>
          <a:off x="5839831" y="2936026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858765" y="2954960"/>
        <a:ext cx="980183" cy="608594"/>
      </dsp:txXfrm>
    </dsp:sp>
    <dsp:sp modelId="{DCBD7C4B-C106-DB49-BF0E-EAE63D10D02F}">
      <dsp:nvSpPr>
        <dsp:cNvPr id="0" name=""/>
        <dsp:cNvSpPr/>
      </dsp:nvSpPr>
      <dsp:spPr>
        <a:xfrm>
          <a:off x="5104572" y="3771111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940DFCD-3FDD-BF42-AD66-D5FC08D5046B}">
      <dsp:nvSpPr>
        <dsp:cNvPr id="0" name=""/>
        <dsp:cNvSpPr/>
      </dsp:nvSpPr>
      <dsp:spPr>
        <a:xfrm>
          <a:off x="5217688" y="3878572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236622" y="3897506"/>
        <a:ext cx="980183" cy="608594"/>
      </dsp:txXfrm>
    </dsp:sp>
    <dsp:sp modelId="{E4D53E65-0142-DF44-8B5D-AE4050846412}">
      <dsp:nvSpPr>
        <dsp:cNvPr id="0" name=""/>
        <dsp:cNvSpPr/>
      </dsp:nvSpPr>
      <dsp:spPr>
        <a:xfrm>
          <a:off x="6348857" y="3771111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EEE4BA3-70AA-C749-96F2-3A133823CA8F}">
      <dsp:nvSpPr>
        <dsp:cNvPr id="0" name=""/>
        <dsp:cNvSpPr/>
      </dsp:nvSpPr>
      <dsp:spPr>
        <a:xfrm>
          <a:off x="6461973" y="3878572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6480907" y="3897506"/>
        <a:ext cx="980183" cy="608594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9A4360-ED17-3144-A543-5944D6EDEB4E}">
      <dsp:nvSpPr>
        <dsp:cNvPr id="0" name=""/>
        <dsp:cNvSpPr/>
      </dsp:nvSpPr>
      <dsp:spPr>
        <a:xfrm>
          <a:off x="6235740" y="3475028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3AC89E-6C1A-0347-9194-A62DDAF29CC8}">
      <dsp:nvSpPr>
        <dsp:cNvPr id="0" name=""/>
        <dsp:cNvSpPr/>
      </dsp:nvSpPr>
      <dsp:spPr>
        <a:xfrm>
          <a:off x="5613597" y="3475028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CBDE29-51A8-7D4F-AD97-F316DB423F7D}">
      <dsp:nvSpPr>
        <dsp:cNvPr id="0" name=""/>
        <dsp:cNvSpPr/>
      </dsp:nvSpPr>
      <dsp:spPr>
        <a:xfrm>
          <a:off x="5613597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7AAA17-03E0-9F4B-9D55-BA3A95EED8D7}">
      <dsp:nvSpPr>
        <dsp:cNvPr id="0" name=""/>
        <dsp:cNvSpPr/>
      </dsp:nvSpPr>
      <dsp:spPr>
        <a:xfrm>
          <a:off x="4991455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4C364F-133F-D149-A589-46596C288F94}">
      <dsp:nvSpPr>
        <dsp:cNvPr id="0" name=""/>
        <dsp:cNvSpPr/>
      </dsp:nvSpPr>
      <dsp:spPr>
        <a:xfrm>
          <a:off x="4991455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78BCF6-3D25-EA46-9DBA-1914D8332125}">
      <dsp:nvSpPr>
        <dsp:cNvPr id="0" name=""/>
        <dsp:cNvSpPr/>
      </dsp:nvSpPr>
      <dsp:spPr>
        <a:xfrm>
          <a:off x="4369312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BDC22C-9592-0D4C-A78C-1CEEA151B774}">
      <dsp:nvSpPr>
        <dsp:cNvPr id="0" name=""/>
        <dsp:cNvSpPr/>
      </dsp:nvSpPr>
      <dsp:spPr>
        <a:xfrm>
          <a:off x="3747170" y="647390"/>
          <a:ext cx="1244284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1244284" y="201772"/>
              </a:lnTo>
              <a:lnTo>
                <a:pt x="1244284" y="296083"/>
              </a:lnTo>
            </a:path>
          </a:pathLst>
        </a:custGeom>
        <a:noFill/>
        <a:ln w="1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5F8815-7942-8D4D-993C-5400046A818D}">
      <dsp:nvSpPr>
        <dsp:cNvPr id="0" name=""/>
        <dsp:cNvSpPr/>
      </dsp:nvSpPr>
      <dsp:spPr>
        <a:xfrm>
          <a:off x="2502885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807359-D819-3743-8264-E768B451B89E}">
      <dsp:nvSpPr>
        <dsp:cNvPr id="0" name=""/>
        <dsp:cNvSpPr/>
      </dsp:nvSpPr>
      <dsp:spPr>
        <a:xfrm>
          <a:off x="1880742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11ADF2-5D54-504D-995D-02149F0E8D5D}">
      <dsp:nvSpPr>
        <dsp:cNvPr id="0" name=""/>
        <dsp:cNvSpPr/>
      </dsp:nvSpPr>
      <dsp:spPr>
        <a:xfrm>
          <a:off x="1258600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9C9B44-DD84-C94D-B392-8A550F044134}">
      <dsp:nvSpPr>
        <dsp:cNvPr id="0" name=""/>
        <dsp:cNvSpPr/>
      </dsp:nvSpPr>
      <dsp:spPr>
        <a:xfrm>
          <a:off x="1880742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E2FABE-8D56-5D43-A663-DEF620B6A300}">
      <dsp:nvSpPr>
        <dsp:cNvPr id="0" name=""/>
        <dsp:cNvSpPr/>
      </dsp:nvSpPr>
      <dsp:spPr>
        <a:xfrm>
          <a:off x="2502885" y="647390"/>
          <a:ext cx="1244284" cy="296083"/>
        </a:xfrm>
        <a:custGeom>
          <a:avLst/>
          <a:gdLst/>
          <a:ahLst/>
          <a:cxnLst/>
          <a:rect l="0" t="0" r="0" b="0"/>
          <a:pathLst>
            <a:path>
              <a:moveTo>
                <a:pt x="1244284" y="0"/>
              </a:moveTo>
              <a:lnTo>
                <a:pt x="1244284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8C2219-A984-E746-A40E-23886821D41E}">
      <dsp:nvSpPr>
        <dsp:cNvPr id="0" name=""/>
        <dsp:cNvSpPr/>
      </dsp:nvSpPr>
      <dsp:spPr>
        <a:xfrm>
          <a:off x="3238144" y="927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9C4812F-3598-214F-A8FB-2797FF6F1794}">
      <dsp:nvSpPr>
        <dsp:cNvPr id="0" name=""/>
        <dsp:cNvSpPr/>
      </dsp:nvSpPr>
      <dsp:spPr>
        <a:xfrm>
          <a:off x="3351261" y="108388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3370195" y="127322"/>
        <a:ext cx="980183" cy="608594"/>
      </dsp:txXfrm>
    </dsp:sp>
    <dsp:sp modelId="{48FD3A90-B7F4-E44C-A4C2-063704658490}">
      <dsp:nvSpPr>
        <dsp:cNvPr id="0" name=""/>
        <dsp:cNvSpPr/>
      </dsp:nvSpPr>
      <dsp:spPr>
        <a:xfrm>
          <a:off x="1993859" y="943473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0075A76-D4C6-574D-BAEB-DE6E98907A31}">
      <dsp:nvSpPr>
        <dsp:cNvPr id="0" name=""/>
        <dsp:cNvSpPr/>
      </dsp:nvSpPr>
      <dsp:spPr>
        <a:xfrm>
          <a:off x="2106976" y="1050934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125910" y="1069868"/>
        <a:ext cx="980183" cy="608594"/>
      </dsp:txXfrm>
    </dsp:sp>
    <dsp:sp modelId="{1ED7C65E-1D3B-6345-B3CC-B2F5CCB9533D}">
      <dsp:nvSpPr>
        <dsp:cNvPr id="0" name=""/>
        <dsp:cNvSpPr/>
      </dsp:nvSpPr>
      <dsp:spPr>
        <a:xfrm>
          <a:off x="1371717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7D30D24-E455-3549-A4CC-5E1FD484A4EA}">
      <dsp:nvSpPr>
        <dsp:cNvPr id="0" name=""/>
        <dsp:cNvSpPr/>
      </dsp:nvSpPr>
      <dsp:spPr>
        <a:xfrm>
          <a:off x="1484834" y="1993480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1503768" y="2012414"/>
        <a:ext cx="980183" cy="608594"/>
      </dsp:txXfrm>
    </dsp:sp>
    <dsp:sp modelId="{5A931F0C-EC0A-AA4B-878A-739A557124CF}">
      <dsp:nvSpPr>
        <dsp:cNvPr id="0" name=""/>
        <dsp:cNvSpPr/>
      </dsp:nvSpPr>
      <dsp:spPr>
        <a:xfrm>
          <a:off x="749574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FB3025D-E928-9949-B8E0-8FD54688D26E}">
      <dsp:nvSpPr>
        <dsp:cNvPr id="0" name=""/>
        <dsp:cNvSpPr/>
      </dsp:nvSpPr>
      <dsp:spPr>
        <a:xfrm>
          <a:off x="862691" y="2936026"/>
          <a:ext cx="1018051" cy="646462"/>
        </a:xfrm>
        <a:prstGeom prst="roundRect">
          <a:avLst>
            <a:gd name="adj" fmla="val 10000"/>
          </a:avLst>
        </a:prstGeom>
        <a:solidFill>
          <a:srgbClr val="CCFFCC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881625" y="2954960"/>
        <a:ext cx="980183" cy="608594"/>
      </dsp:txXfrm>
    </dsp:sp>
    <dsp:sp modelId="{BC588244-F1F1-3343-9F40-77D35F97E7BA}">
      <dsp:nvSpPr>
        <dsp:cNvPr id="0" name=""/>
        <dsp:cNvSpPr/>
      </dsp:nvSpPr>
      <dsp:spPr>
        <a:xfrm>
          <a:off x="1993859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F6A7D0-01B4-6E4F-9FBC-05165F129E07}">
      <dsp:nvSpPr>
        <dsp:cNvPr id="0" name=""/>
        <dsp:cNvSpPr/>
      </dsp:nvSpPr>
      <dsp:spPr>
        <a:xfrm>
          <a:off x="2106976" y="2936026"/>
          <a:ext cx="1018051" cy="646462"/>
        </a:xfrm>
        <a:prstGeom prst="roundRect">
          <a:avLst>
            <a:gd name="adj" fmla="val 10000"/>
          </a:avLst>
        </a:prstGeom>
        <a:solidFill>
          <a:srgbClr val="CCFFCC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125910" y="2954960"/>
        <a:ext cx="980183" cy="608594"/>
      </dsp:txXfrm>
    </dsp:sp>
    <dsp:sp modelId="{769C379D-4670-0845-B264-E1292A25D346}">
      <dsp:nvSpPr>
        <dsp:cNvPr id="0" name=""/>
        <dsp:cNvSpPr/>
      </dsp:nvSpPr>
      <dsp:spPr>
        <a:xfrm>
          <a:off x="2616002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5E14009-B592-5F45-86FE-F0F4AD703847}">
      <dsp:nvSpPr>
        <dsp:cNvPr id="0" name=""/>
        <dsp:cNvSpPr/>
      </dsp:nvSpPr>
      <dsp:spPr>
        <a:xfrm>
          <a:off x="2729118" y="1993480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748052" y="2012414"/>
        <a:ext cx="980183" cy="608594"/>
      </dsp:txXfrm>
    </dsp:sp>
    <dsp:sp modelId="{D52591C3-2AD8-D242-B8DE-C967B55E2170}">
      <dsp:nvSpPr>
        <dsp:cNvPr id="0" name=""/>
        <dsp:cNvSpPr/>
      </dsp:nvSpPr>
      <dsp:spPr>
        <a:xfrm>
          <a:off x="4482429" y="943473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F2179F5-EA94-6445-A397-02C295C02426}">
      <dsp:nvSpPr>
        <dsp:cNvPr id="0" name=""/>
        <dsp:cNvSpPr/>
      </dsp:nvSpPr>
      <dsp:spPr>
        <a:xfrm>
          <a:off x="4595546" y="1050934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4614480" y="1069868"/>
        <a:ext cx="980183" cy="608594"/>
      </dsp:txXfrm>
    </dsp:sp>
    <dsp:sp modelId="{3BD3F823-806B-1845-8FAF-0DC75FD46A2C}">
      <dsp:nvSpPr>
        <dsp:cNvPr id="0" name=""/>
        <dsp:cNvSpPr/>
      </dsp:nvSpPr>
      <dsp:spPr>
        <a:xfrm>
          <a:off x="3860287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2D9A090-7CB8-A840-9034-6341D24922CF}">
      <dsp:nvSpPr>
        <dsp:cNvPr id="0" name=""/>
        <dsp:cNvSpPr/>
      </dsp:nvSpPr>
      <dsp:spPr>
        <a:xfrm>
          <a:off x="3973403" y="1993480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3992337" y="2012414"/>
        <a:ext cx="980183" cy="608594"/>
      </dsp:txXfrm>
    </dsp:sp>
    <dsp:sp modelId="{400D8C19-5278-0D41-938C-C7995F85DA3D}">
      <dsp:nvSpPr>
        <dsp:cNvPr id="0" name=""/>
        <dsp:cNvSpPr/>
      </dsp:nvSpPr>
      <dsp:spPr>
        <a:xfrm>
          <a:off x="5104572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FE2D7E-5A4B-4944-A38B-E29B9386A7B7}">
      <dsp:nvSpPr>
        <dsp:cNvPr id="0" name=""/>
        <dsp:cNvSpPr/>
      </dsp:nvSpPr>
      <dsp:spPr>
        <a:xfrm>
          <a:off x="5217688" y="1993480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236622" y="2012414"/>
        <a:ext cx="980183" cy="608594"/>
      </dsp:txXfrm>
    </dsp:sp>
    <dsp:sp modelId="{91462A2B-DD66-B44E-8D93-641CC35634F7}">
      <dsp:nvSpPr>
        <dsp:cNvPr id="0" name=""/>
        <dsp:cNvSpPr/>
      </dsp:nvSpPr>
      <dsp:spPr>
        <a:xfrm>
          <a:off x="4482429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499CEC8-87A7-8F49-985F-1F9A662A5334}">
      <dsp:nvSpPr>
        <dsp:cNvPr id="0" name=""/>
        <dsp:cNvSpPr/>
      </dsp:nvSpPr>
      <dsp:spPr>
        <a:xfrm>
          <a:off x="4595546" y="2936026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4614480" y="2954960"/>
        <a:ext cx="980183" cy="608594"/>
      </dsp:txXfrm>
    </dsp:sp>
    <dsp:sp modelId="{1D0BE860-C67A-B04D-B516-0C44CA34A6AA}">
      <dsp:nvSpPr>
        <dsp:cNvPr id="0" name=""/>
        <dsp:cNvSpPr/>
      </dsp:nvSpPr>
      <dsp:spPr>
        <a:xfrm>
          <a:off x="5726714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0FEF5A9-A570-D548-B11B-32B1A88EC494}">
      <dsp:nvSpPr>
        <dsp:cNvPr id="0" name=""/>
        <dsp:cNvSpPr/>
      </dsp:nvSpPr>
      <dsp:spPr>
        <a:xfrm>
          <a:off x="5839831" y="2936026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858765" y="2954960"/>
        <a:ext cx="980183" cy="608594"/>
      </dsp:txXfrm>
    </dsp:sp>
    <dsp:sp modelId="{DCBD7C4B-C106-DB49-BF0E-EAE63D10D02F}">
      <dsp:nvSpPr>
        <dsp:cNvPr id="0" name=""/>
        <dsp:cNvSpPr/>
      </dsp:nvSpPr>
      <dsp:spPr>
        <a:xfrm>
          <a:off x="5104572" y="3771111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940DFCD-3FDD-BF42-AD66-D5FC08D5046B}">
      <dsp:nvSpPr>
        <dsp:cNvPr id="0" name=""/>
        <dsp:cNvSpPr/>
      </dsp:nvSpPr>
      <dsp:spPr>
        <a:xfrm>
          <a:off x="5217688" y="3878572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236622" y="3897506"/>
        <a:ext cx="980183" cy="608594"/>
      </dsp:txXfrm>
    </dsp:sp>
    <dsp:sp modelId="{E4D53E65-0142-DF44-8B5D-AE4050846412}">
      <dsp:nvSpPr>
        <dsp:cNvPr id="0" name=""/>
        <dsp:cNvSpPr/>
      </dsp:nvSpPr>
      <dsp:spPr>
        <a:xfrm>
          <a:off x="6348857" y="3771111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EEE4BA3-70AA-C749-96F2-3A133823CA8F}">
      <dsp:nvSpPr>
        <dsp:cNvPr id="0" name=""/>
        <dsp:cNvSpPr/>
      </dsp:nvSpPr>
      <dsp:spPr>
        <a:xfrm>
          <a:off x="6461973" y="3878572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6480907" y="3897506"/>
        <a:ext cx="980183" cy="608594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20FE8B-3A53-B54F-99B0-D38CDB3A0FB7}">
      <dsp:nvSpPr>
        <dsp:cNvPr id="0" name=""/>
        <dsp:cNvSpPr/>
      </dsp:nvSpPr>
      <dsp:spPr>
        <a:xfrm>
          <a:off x="0" y="36764"/>
          <a:ext cx="4267200" cy="10740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isometricTopDown" fov="0">
            <a:rot lat="0" lon="0" rev="0"/>
          </a:camera>
          <a:lightRig rig="balanced" dir="t">
            <a:rot lat="0" lon="0" rev="13800000"/>
          </a:lightRig>
        </a:scene3d>
        <a:sp3d extrusionH="12700" prstMaterial="plastic">
          <a:bevelT w="38100" h="25400" prst="softRound"/>
          <a:contourClr>
            <a:schemeClr val="accent1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ts val="1200"/>
            </a:spcAft>
          </a:pPr>
          <a:r>
            <a:rPr lang="en-GB" sz="2700" kern="1200" dirty="0" smtClean="0">
              <a:solidFill>
                <a:srgbClr val="0000FF"/>
              </a:solidFill>
            </a:rPr>
            <a:t>Decoding model: SINR threshold</a:t>
          </a:r>
          <a:endParaRPr lang="it-IT" sz="2700" kern="1200" dirty="0" smtClean="0">
            <a:solidFill>
              <a:srgbClr val="0000FF"/>
            </a:solidFill>
          </a:endParaRPr>
        </a:p>
      </dsp:txBody>
      <dsp:txXfrm>
        <a:off x="52431" y="89195"/>
        <a:ext cx="4162338" cy="969198"/>
      </dsp:txXfrm>
    </dsp:sp>
    <dsp:sp modelId="{FE1D0CC9-2269-3440-AAA8-2CC35BD32B74}">
      <dsp:nvSpPr>
        <dsp:cNvPr id="0" name=""/>
        <dsp:cNvSpPr/>
      </dsp:nvSpPr>
      <dsp:spPr>
        <a:xfrm>
          <a:off x="0" y="1110824"/>
          <a:ext cx="4267200" cy="27386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484" tIns="34290" rIns="192024" bIns="34290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•"/>
          </a:pPr>
          <a:r>
            <a:rPr lang="it-IT" sz="2100" kern="1200" dirty="0" err="1" smtClean="0"/>
            <a:t>Use</a:t>
          </a:r>
          <a:r>
            <a:rPr lang="it-IT" sz="2100" kern="1200" dirty="0" smtClean="0"/>
            <a:t> of strong </a:t>
          </a:r>
          <a:r>
            <a:rPr lang="it-IT" sz="2100" kern="1200" dirty="0" err="1" smtClean="0"/>
            <a:t>coding</a:t>
          </a:r>
          <a:r>
            <a:rPr lang="it-IT" sz="2100" kern="1200" dirty="0" smtClean="0"/>
            <a:t> </a:t>
          </a:r>
          <a:r>
            <a:rPr lang="it-IT" sz="2100" kern="1200" dirty="0" err="1" smtClean="0"/>
            <a:t>to</a:t>
          </a:r>
          <a:r>
            <a:rPr lang="it-IT" sz="2100" kern="1200" dirty="0" smtClean="0"/>
            <a:t> </a:t>
          </a:r>
          <a:r>
            <a:rPr lang="it-IT" sz="2100" kern="1200" dirty="0" err="1" smtClean="0"/>
            <a:t>achieve</a:t>
          </a:r>
          <a:r>
            <a:rPr lang="it-IT" sz="2100" kern="1200" dirty="0" smtClean="0"/>
            <a:t> </a:t>
          </a:r>
          <a:r>
            <a:rPr lang="it-IT" sz="2100" kern="1200" dirty="0" err="1" smtClean="0"/>
            <a:t>Shannon</a:t>
          </a:r>
          <a:r>
            <a:rPr lang="it-IT" sz="2100" kern="1200" dirty="0" smtClean="0"/>
            <a:t> </a:t>
          </a:r>
          <a:r>
            <a:rPr lang="it-IT" sz="2100" kern="1200" dirty="0" err="1" smtClean="0"/>
            <a:t>capacity</a:t>
          </a:r>
          <a:endParaRPr lang="it-IT" sz="2100" kern="1200" dirty="0" smtClean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•"/>
          </a:pPr>
          <a:r>
            <a:rPr lang="it-IT" sz="2100" kern="1200" dirty="0" err="1" smtClean="0"/>
            <a:t>P</a:t>
          </a:r>
          <a:r>
            <a:rPr lang="it-IT" sz="2100" kern="1200" baseline="-25000" dirty="0" err="1" smtClean="0"/>
            <a:t>j</a:t>
          </a:r>
          <a:r>
            <a:rPr lang="it-IT" sz="2100" kern="1200" baseline="-25000" dirty="0" smtClean="0"/>
            <a:t> </a:t>
          </a:r>
          <a:r>
            <a:rPr lang="it-IT" sz="2100" kern="1200" dirty="0" smtClean="0"/>
            <a:t>:</a:t>
          </a:r>
          <a:r>
            <a:rPr lang="it-IT" sz="2100" i="1" kern="1200" dirty="0" smtClean="0"/>
            <a:t> </a:t>
          </a:r>
          <a:r>
            <a:rPr lang="it-IT" sz="2100" kern="1200" dirty="0" err="1" smtClean="0"/>
            <a:t>power</a:t>
          </a:r>
          <a:r>
            <a:rPr lang="it-IT" sz="2100" kern="1200" dirty="0" smtClean="0"/>
            <a:t> of the </a:t>
          </a:r>
          <a:r>
            <a:rPr lang="it-IT" sz="2100" i="1" kern="1200" dirty="0" err="1" smtClean="0"/>
            <a:t>j</a:t>
          </a:r>
          <a:r>
            <a:rPr lang="it-IT" sz="2100" kern="1200" dirty="0" err="1" smtClean="0"/>
            <a:t>-th</a:t>
          </a:r>
          <a:r>
            <a:rPr lang="it-IT" sz="2100" kern="1200" dirty="0" smtClean="0"/>
            <a:t> </a:t>
          </a:r>
          <a:r>
            <a:rPr lang="it-IT" sz="2100" kern="1200" dirty="0" err="1" smtClean="0"/>
            <a:t>signal</a:t>
          </a:r>
          <a:r>
            <a:rPr lang="it-IT" sz="2100" kern="1200" dirty="0" smtClean="0"/>
            <a:t> at the </a:t>
          </a:r>
          <a:r>
            <a:rPr lang="it-IT" sz="2100" kern="1200" dirty="0" err="1" smtClean="0"/>
            <a:t>receiver</a:t>
          </a:r>
          <a:endParaRPr lang="it-IT" sz="2100" kern="1200" dirty="0" smtClean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•"/>
          </a:pPr>
          <a:r>
            <a:rPr lang="it-IT" sz="2100" kern="1200" dirty="0" smtClean="0"/>
            <a:t>N</a:t>
          </a:r>
          <a:r>
            <a:rPr lang="it-IT" sz="2100" kern="1200" baseline="-25000" dirty="0" smtClean="0"/>
            <a:t>0</a:t>
          </a:r>
          <a:r>
            <a:rPr lang="it-IT" sz="2100" kern="1200" dirty="0" smtClean="0"/>
            <a:t>: </a:t>
          </a:r>
          <a:r>
            <a:rPr lang="it-IT" sz="2100" kern="1200" dirty="0" err="1" smtClean="0"/>
            <a:t>noise</a:t>
          </a:r>
          <a:r>
            <a:rPr lang="it-IT" sz="2100" kern="1200" dirty="0" smtClean="0"/>
            <a:t> </a:t>
          </a:r>
          <a:r>
            <a:rPr lang="it-IT" sz="2100" kern="1200" dirty="0" err="1" smtClean="0"/>
            <a:t>power</a:t>
          </a:r>
          <a:r>
            <a:rPr lang="it-IT" sz="2100" kern="1200" dirty="0" smtClean="0"/>
            <a:t> (</a:t>
          </a:r>
          <a:r>
            <a:rPr lang="it-IT" sz="2100" kern="1200" dirty="0" err="1" smtClean="0"/>
            <a:t>neglected</a:t>
          </a:r>
          <a:r>
            <a:rPr lang="it-IT" sz="2100" kern="1200" dirty="0" smtClean="0"/>
            <a:t>) 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•"/>
          </a:pPr>
          <a:r>
            <a:rPr lang="it-IT" sz="2100" kern="1200" dirty="0" err="1" smtClean="0">
              <a:latin typeface="Symbol" charset="2"/>
              <a:ea typeface="Symbol" charset="2"/>
              <a:cs typeface="Symbol" charset="2"/>
            </a:rPr>
            <a:t>g</a:t>
          </a:r>
          <a:r>
            <a:rPr lang="it-IT" sz="2100" kern="1200" baseline="-25000" dirty="0" err="1" smtClean="0"/>
            <a:t>j</a:t>
          </a:r>
          <a:r>
            <a:rPr lang="it-IT" sz="2100" kern="1200" baseline="-25000" dirty="0" smtClean="0"/>
            <a:t>   </a:t>
          </a:r>
          <a:r>
            <a:rPr lang="it-IT" sz="2100" kern="1200" dirty="0" smtClean="0"/>
            <a:t>: SINR of the </a:t>
          </a:r>
          <a:r>
            <a:rPr lang="it-IT" sz="2100" i="1" kern="1200" dirty="0" err="1" smtClean="0"/>
            <a:t>j-</a:t>
          </a:r>
          <a:r>
            <a:rPr lang="it-IT" sz="2100" kern="1200" dirty="0" err="1" smtClean="0"/>
            <a:t>th</a:t>
          </a:r>
          <a:r>
            <a:rPr lang="it-IT" sz="2100" kern="1200" dirty="0" smtClean="0"/>
            <a:t> </a:t>
          </a:r>
          <a:r>
            <a:rPr lang="it-IT" sz="2100" kern="1200" dirty="0" err="1" smtClean="0"/>
            <a:t>signal</a:t>
          </a:r>
          <a:endParaRPr lang="it-IT" sz="2100" kern="1200" dirty="0" smtClean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•"/>
          </a:pPr>
          <a:r>
            <a:rPr lang="it-IT" sz="2100" kern="1200" dirty="0" err="1" smtClean="0"/>
            <a:t>b</a:t>
          </a:r>
          <a:r>
            <a:rPr lang="it-IT" sz="2100" kern="1200" dirty="0" smtClean="0"/>
            <a:t>   : </a:t>
          </a:r>
          <a:r>
            <a:rPr lang="it-IT" sz="2100" kern="1200" dirty="0" err="1" smtClean="0"/>
            <a:t>capture</a:t>
          </a:r>
          <a:r>
            <a:rPr lang="it-IT" sz="2100" kern="1200" dirty="0" smtClean="0"/>
            <a:t> </a:t>
          </a:r>
          <a:r>
            <a:rPr lang="it-IT" sz="2100" kern="1200" dirty="0" err="1" smtClean="0"/>
            <a:t>threshold</a:t>
          </a:r>
          <a:endParaRPr lang="it-IT" sz="2100" kern="1200" dirty="0" smtClean="0"/>
        </a:p>
      </dsp:txBody>
      <dsp:txXfrm>
        <a:off x="0" y="1110824"/>
        <a:ext cx="4267200" cy="2738610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FFA7F3-675D-0F41-9E6A-7481B8BBEF02}">
      <dsp:nvSpPr>
        <dsp:cNvPr id="0" name=""/>
        <dsp:cNvSpPr/>
      </dsp:nvSpPr>
      <dsp:spPr>
        <a:xfrm rot="5400000">
          <a:off x="5288884" y="-2571677"/>
          <a:ext cx="1002208" cy="6400711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600" kern="1200" dirty="0" err="1" smtClean="0"/>
            <a:t>TXs</a:t>
          </a:r>
          <a:r>
            <a:rPr lang="it-IT" sz="1600" kern="1200" dirty="0" smtClean="0"/>
            <a:t> </a:t>
          </a:r>
          <a:r>
            <a:rPr lang="it-IT" sz="1600" kern="1200" dirty="0" err="1" smtClean="0"/>
            <a:t>uniformly</a:t>
          </a:r>
          <a:r>
            <a:rPr lang="it-IT" sz="1600" kern="1200" dirty="0" smtClean="0"/>
            <a:t> </a:t>
          </a:r>
          <a:r>
            <a:rPr lang="it-IT" sz="1600" kern="1200" dirty="0" err="1" smtClean="0"/>
            <a:t>distributed</a:t>
          </a:r>
          <a:r>
            <a:rPr lang="it-IT" sz="1600" kern="1200" dirty="0" smtClean="0"/>
            <a:t> </a:t>
          </a:r>
          <a:r>
            <a:rPr lang="it-IT" sz="1600" kern="1200" dirty="0" err="1" smtClean="0"/>
            <a:t>within</a:t>
          </a:r>
          <a:r>
            <a:rPr lang="it-IT" sz="1600" kern="1200" dirty="0" smtClean="0"/>
            <a:t> a </a:t>
          </a:r>
          <a:r>
            <a:rPr lang="it-IT" sz="1600" kern="1200" dirty="0" err="1" smtClean="0"/>
            <a:t>circle</a:t>
          </a:r>
          <a:r>
            <a:rPr lang="it-IT" sz="1600" kern="1200" dirty="0" smtClean="0"/>
            <a:t> of </a:t>
          </a:r>
          <a:r>
            <a:rPr lang="it-IT" sz="1600" kern="1200" dirty="0" err="1" smtClean="0"/>
            <a:t>radius</a:t>
          </a:r>
          <a:r>
            <a:rPr lang="it-IT" sz="1600" kern="1200" dirty="0" smtClean="0"/>
            <a:t> </a:t>
          </a:r>
          <a:r>
            <a:rPr lang="it-IT" sz="1600" kern="1200" dirty="0" err="1" smtClean="0"/>
            <a:t>R</a:t>
          </a:r>
          <a:r>
            <a:rPr lang="it-IT" sz="1600" kern="1200" dirty="0" smtClean="0"/>
            <a:t> </a:t>
          </a:r>
          <a:r>
            <a:rPr lang="it-IT" sz="1600" kern="1200" dirty="0" err="1" smtClean="0"/>
            <a:t>centered</a:t>
          </a:r>
          <a:r>
            <a:rPr lang="it-IT" sz="1600" kern="1200" dirty="0" smtClean="0"/>
            <a:t> </a:t>
          </a:r>
          <a:r>
            <a:rPr lang="it-IT" sz="1600" kern="1200" dirty="0" err="1" smtClean="0"/>
            <a:t>at</a:t>
          </a:r>
          <a:r>
            <a:rPr lang="it-IT" sz="1600" kern="1200" dirty="0" smtClean="0"/>
            <a:t> RX </a:t>
          </a:r>
          <a:endParaRPr lang="it-IT" sz="1600" kern="1200" dirty="0"/>
        </a:p>
      </dsp:txBody>
      <dsp:txXfrm rot="-5400000">
        <a:off x="2589633" y="176498"/>
        <a:ext cx="6351787" cy="904360"/>
      </dsp:txXfrm>
    </dsp:sp>
    <dsp:sp modelId="{11E4881D-39CA-5B4F-A406-AEE3255C827A}">
      <dsp:nvSpPr>
        <dsp:cNvPr id="0" name=""/>
        <dsp:cNvSpPr/>
      </dsp:nvSpPr>
      <dsp:spPr>
        <a:xfrm>
          <a:off x="1255" y="2297"/>
          <a:ext cx="2588377" cy="1252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>
              <a:solidFill>
                <a:srgbClr val="0000FF"/>
              </a:solidFill>
            </a:rPr>
            <a:t>Pure </a:t>
          </a:r>
          <a:r>
            <a:rPr lang="it-IT" sz="2000" kern="1200" dirty="0" err="1" smtClean="0">
              <a:solidFill>
                <a:srgbClr val="0000FF"/>
              </a:solidFill>
            </a:rPr>
            <a:t>Path</a:t>
          </a:r>
          <a:r>
            <a:rPr lang="it-IT" sz="2000" kern="1200" dirty="0" smtClean="0">
              <a:solidFill>
                <a:srgbClr val="0000FF"/>
              </a:solidFill>
            </a:rPr>
            <a:t> Loss (PL)</a:t>
          </a:r>
          <a:endParaRPr lang="it-IT" sz="2000" kern="1200" dirty="0">
            <a:solidFill>
              <a:srgbClr val="0000FF"/>
            </a:solidFill>
          </a:endParaRPr>
        </a:p>
      </dsp:txBody>
      <dsp:txXfrm>
        <a:off x="62410" y="63452"/>
        <a:ext cx="2466067" cy="1130450"/>
      </dsp:txXfrm>
    </dsp:sp>
    <dsp:sp modelId="{80FDA7E1-891E-8D4B-836E-79BEAA9DE952}">
      <dsp:nvSpPr>
        <dsp:cNvPr id="0" name=""/>
        <dsp:cNvSpPr/>
      </dsp:nvSpPr>
      <dsp:spPr>
        <a:xfrm rot="5400000">
          <a:off x="5288884" y="-1256279"/>
          <a:ext cx="1002208" cy="6400711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600" kern="1200" dirty="0" err="1" smtClean="0"/>
            <a:t>TXs</a:t>
          </a:r>
          <a:r>
            <a:rPr lang="it-IT" sz="1600" kern="1200" dirty="0" smtClean="0"/>
            <a:t> at </a:t>
          </a:r>
          <a:r>
            <a:rPr lang="it-IT" sz="1600" kern="1200" dirty="0" err="1" smtClean="0"/>
            <a:t>equal</a:t>
          </a:r>
          <a:r>
            <a:rPr lang="it-IT" sz="1600" kern="1200" dirty="0" smtClean="0"/>
            <a:t> </a:t>
          </a:r>
          <a:r>
            <a:rPr lang="it-IT" sz="1600" kern="1200" dirty="0" err="1" smtClean="0"/>
            <a:t>distance</a:t>
          </a:r>
          <a:r>
            <a:rPr lang="it-IT" sz="1600" kern="1200" dirty="0" smtClean="0"/>
            <a:t> from RX (or </a:t>
          </a:r>
          <a:r>
            <a:rPr lang="it-IT" sz="1600" b="1" kern="1200" dirty="0" smtClean="0"/>
            <a:t>long-</a:t>
          </a:r>
          <a:r>
            <a:rPr lang="it-IT" sz="1600" b="1" kern="1200" dirty="0" err="1" smtClean="0"/>
            <a:t>term</a:t>
          </a:r>
          <a:r>
            <a:rPr lang="it-IT" sz="1600" b="1" kern="1200" dirty="0" smtClean="0"/>
            <a:t> </a:t>
          </a:r>
          <a:r>
            <a:rPr lang="it-IT" sz="1600" b="1" kern="1200" dirty="0" err="1" smtClean="0"/>
            <a:t>power</a:t>
          </a:r>
          <a:r>
            <a:rPr lang="it-IT" sz="1600" b="1" kern="1200" dirty="0" smtClean="0"/>
            <a:t> control</a:t>
          </a:r>
          <a:r>
            <a:rPr lang="it-IT" sz="1600" kern="1200" dirty="0" smtClean="0"/>
            <a:t>) </a:t>
          </a:r>
          <a:r>
            <a:rPr lang="it-IT" sz="1600" kern="1200" dirty="0" err="1" smtClean="0"/>
            <a:t>but</a:t>
          </a:r>
          <a:r>
            <a:rPr lang="it-IT" sz="1600" kern="1200" dirty="0" smtClean="0"/>
            <a:t> </a:t>
          </a:r>
          <a:r>
            <a:rPr lang="it-IT" sz="1600" kern="1200" dirty="0" err="1" smtClean="0"/>
            <a:t>signals</a:t>
          </a:r>
          <a:r>
            <a:rPr lang="it-IT" sz="1600" kern="1200" dirty="0" smtClean="0"/>
            <a:t> </a:t>
          </a:r>
          <a:r>
            <a:rPr lang="it-IT" sz="1600" kern="1200" dirty="0" err="1" smtClean="0"/>
            <a:t>affected</a:t>
          </a:r>
          <a:r>
            <a:rPr lang="it-IT" sz="1600" kern="1200" dirty="0" smtClean="0"/>
            <a:t> by multi-</a:t>
          </a:r>
          <a:r>
            <a:rPr lang="it-IT" sz="1600" kern="1200" dirty="0" err="1" smtClean="0"/>
            <a:t>path</a:t>
          </a:r>
          <a:r>
            <a:rPr lang="it-IT" sz="1600" kern="1200" dirty="0" smtClean="0"/>
            <a:t> fading </a:t>
          </a:r>
          <a:endParaRPr lang="it-IT" sz="1600" kern="1200" dirty="0"/>
        </a:p>
      </dsp:txBody>
      <dsp:txXfrm rot="-5400000">
        <a:off x="2589633" y="1491896"/>
        <a:ext cx="6351787" cy="904360"/>
      </dsp:txXfrm>
    </dsp:sp>
    <dsp:sp modelId="{DD048A6E-DA16-6D4E-B3A3-F5DCD9E2CA46}">
      <dsp:nvSpPr>
        <dsp:cNvPr id="0" name=""/>
        <dsp:cNvSpPr/>
      </dsp:nvSpPr>
      <dsp:spPr>
        <a:xfrm>
          <a:off x="1255" y="1317696"/>
          <a:ext cx="2588377" cy="1252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err="1" smtClean="0">
              <a:solidFill>
                <a:srgbClr val="0000FF"/>
              </a:solidFill>
            </a:rPr>
            <a:t>Rayleigh</a:t>
          </a:r>
          <a:r>
            <a:rPr lang="it-IT" sz="2000" kern="1200" dirty="0" smtClean="0">
              <a:solidFill>
                <a:srgbClr val="0000FF"/>
              </a:solidFill>
            </a:rPr>
            <a:t> Fading (RF)</a:t>
          </a:r>
          <a:endParaRPr lang="it-IT" sz="2000" kern="1200" dirty="0">
            <a:solidFill>
              <a:srgbClr val="0000FF"/>
            </a:solidFill>
          </a:endParaRPr>
        </a:p>
      </dsp:txBody>
      <dsp:txXfrm>
        <a:off x="62410" y="1378851"/>
        <a:ext cx="2466067" cy="1130450"/>
      </dsp:txXfrm>
    </dsp:sp>
    <dsp:sp modelId="{C2D617AB-A68E-4440-AFAF-DAE728DC34F1}">
      <dsp:nvSpPr>
        <dsp:cNvPr id="0" name=""/>
        <dsp:cNvSpPr/>
      </dsp:nvSpPr>
      <dsp:spPr>
        <a:xfrm rot="5400000">
          <a:off x="5288471" y="-65920"/>
          <a:ext cx="1002208" cy="640023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600" kern="1200" dirty="0" err="1" smtClean="0"/>
            <a:t>TXs</a:t>
          </a:r>
          <a:r>
            <a:rPr lang="it-IT" sz="1600" kern="1200" dirty="0" smtClean="0"/>
            <a:t> </a:t>
          </a:r>
          <a:r>
            <a:rPr lang="it-IT" sz="1600" kern="1200" dirty="0" err="1" smtClean="0"/>
            <a:t>uniformly</a:t>
          </a:r>
          <a:r>
            <a:rPr lang="it-IT" sz="1600" kern="1200" dirty="0" smtClean="0"/>
            <a:t> </a:t>
          </a:r>
          <a:r>
            <a:rPr lang="it-IT" sz="1600" kern="1200" dirty="0" err="1" smtClean="0"/>
            <a:t>scattered</a:t>
          </a:r>
          <a:r>
            <a:rPr lang="it-IT" sz="1600" kern="1200" dirty="0" smtClean="0"/>
            <a:t> </a:t>
          </a:r>
          <a:r>
            <a:rPr lang="it-IT" sz="1600" kern="1200" dirty="0" err="1" smtClean="0"/>
            <a:t>around</a:t>
          </a:r>
          <a:r>
            <a:rPr lang="it-IT" sz="1600" kern="1200" dirty="0" smtClean="0"/>
            <a:t> RX, </a:t>
          </a:r>
          <a:r>
            <a:rPr lang="it-IT" sz="1600" kern="1200" dirty="0" err="1" smtClean="0"/>
            <a:t>within</a:t>
          </a:r>
          <a:r>
            <a:rPr lang="it-IT" sz="1600" kern="1200" dirty="0" smtClean="0"/>
            <a:t> a disk of </a:t>
          </a:r>
          <a:r>
            <a:rPr lang="it-IT" sz="1600" kern="1200" dirty="0" err="1" smtClean="0"/>
            <a:t>radius</a:t>
          </a:r>
          <a:r>
            <a:rPr lang="it-IT" sz="1600" kern="1200" dirty="0" smtClean="0"/>
            <a:t>  </a:t>
          </a:r>
          <a:r>
            <a:rPr lang="it-IT" sz="1600" kern="1200" dirty="0" err="1" smtClean="0"/>
            <a:t>R</a:t>
          </a:r>
          <a:r>
            <a:rPr lang="it-IT" sz="1600" kern="1200" dirty="0" smtClean="0"/>
            <a:t> with </a:t>
          </a:r>
          <a:r>
            <a:rPr lang="it-IT" sz="1600" kern="1200" dirty="0" err="1" smtClean="0"/>
            <a:t>signals</a:t>
          </a:r>
          <a:r>
            <a:rPr lang="it-IT" sz="1600" kern="1200" dirty="0" smtClean="0"/>
            <a:t> </a:t>
          </a:r>
          <a:r>
            <a:rPr lang="it-IT" sz="1600" kern="1200" dirty="0" err="1" smtClean="0"/>
            <a:t>affected</a:t>
          </a:r>
          <a:r>
            <a:rPr lang="it-IT" sz="1600" kern="1200" dirty="0" smtClean="0"/>
            <a:t> by </a:t>
          </a:r>
          <a:r>
            <a:rPr lang="it-IT" sz="1600" kern="1200" dirty="0" err="1" smtClean="0"/>
            <a:t>independent</a:t>
          </a:r>
          <a:r>
            <a:rPr lang="it-IT" sz="1600" kern="1200" dirty="0" smtClean="0"/>
            <a:t> </a:t>
          </a:r>
          <a:r>
            <a:rPr lang="it-IT" sz="1600" kern="1200" dirty="0" err="1" smtClean="0"/>
            <a:t>Rayleigh</a:t>
          </a:r>
          <a:r>
            <a:rPr lang="it-IT" sz="1600" kern="1200" dirty="0" smtClean="0"/>
            <a:t> fading</a:t>
          </a:r>
          <a:endParaRPr lang="en-US" sz="1600" kern="1200" dirty="0"/>
        </a:p>
      </dsp:txBody>
      <dsp:txXfrm rot="-5400000">
        <a:off x="2589456" y="2682019"/>
        <a:ext cx="6351314" cy="904360"/>
      </dsp:txXfrm>
    </dsp:sp>
    <dsp:sp modelId="{C283395D-2C5D-724A-A2F5-5424B4CDAD87}">
      <dsp:nvSpPr>
        <dsp:cNvPr id="0" name=""/>
        <dsp:cNvSpPr/>
      </dsp:nvSpPr>
      <dsp:spPr>
        <a:xfrm>
          <a:off x="1255" y="2658075"/>
          <a:ext cx="2588200" cy="95224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solidFill>
                <a:srgbClr val="0000FF"/>
              </a:solidFill>
            </a:rPr>
            <a:t>PathLoss</a:t>
          </a:r>
          <a:r>
            <a:rPr lang="en-US" sz="2000" kern="1200" dirty="0" smtClean="0">
              <a:solidFill>
                <a:srgbClr val="0000FF"/>
              </a:solidFill>
            </a:rPr>
            <a:t> &amp; Rayleigh fading (PLRF)</a:t>
          </a:r>
          <a:endParaRPr lang="en-US" sz="2000" kern="1200" dirty="0">
            <a:solidFill>
              <a:srgbClr val="0000FF"/>
            </a:solidFill>
          </a:endParaRPr>
        </a:p>
      </dsp:txBody>
      <dsp:txXfrm>
        <a:off x="47740" y="2704560"/>
        <a:ext cx="2495230" cy="859278"/>
      </dsp:txXfrm>
    </dsp:sp>
    <dsp:sp modelId="{F22A6F32-D947-BE46-B0AE-CDEE6C0CB53D}">
      <dsp:nvSpPr>
        <dsp:cNvPr id="0" name=""/>
        <dsp:cNvSpPr/>
      </dsp:nvSpPr>
      <dsp:spPr>
        <a:xfrm rot="5400000">
          <a:off x="5187616" y="1123966"/>
          <a:ext cx="1204744" cy="6400711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600" kern="1200" dirty="0" err="1" smtClean="0"/>
            <a:t>TXs</a:t>
          </a:r>
          <a:r>
            <a:rPr lang="it-IT" sz="1600" kern="1200" dirty="0" smtClean="0"/>
            <a:t> </a:t>
          </a:r>
          <a:r>
            <a:rPr lang="it-IT" sz="1600" kern="1200" dirty="0" err="1" smtClean="0"/>
            <a:t>at</a:t>
          </a:r>
          <a:r>
            <a:rPr lang="it-IT" sz="1600" kern="1200" dirty="0" smtClean="0"/>
            <a:t> </a:t>
          </a:r>
          <a:r>
            <a:rPr lang="it-IT" sz="1600" kern="1200" dirty="0" err="1" smtClean="0"/>
            <a:t>equal</a:t>
          </a:r>
          <a:r>
            <a:rPr lang="it-IT" sz="1600" kern="1200" dirty="0" smtClean="0"/>
            <a:t> </a:t>
          </a:r>
          <a:r>
            <a:rPr lang="it-IT" sz="1600" kern="1200" dirty="0" err="1" smtClean="0"/>
            <a:t>distance</a:t>
          </a:r>
          <a:r>
            <a:rPr lang="it-IT" sz="1600" kern="1200" dirty="0" smtClean="0"/>
            <a:t> from RX (or </a:t>
          </a:r>
          <a:r>
            <a:rPr lang="it-IT" sz="1600" b="1" kern="1200" dirty="0" smtClean="0"/>
            <a:t>short-</a:t>
          </a:r>
          <a:r>
            <a:rPr lang="it-IT" sz="1600" b="1" kern="1200" dirty="0" err="1" smtClean="0"/>
            <a:t>term</a:t>
          </a:r>
          <a:r>
            <a:rPr lang="it-IT" sz="1600" b="1" kern="1200" dirty="0" smtClean="0"/>
            <a:t> </a:t>
          </a:r>
          <a:r>
            <a:rPr lang="it-IT" sz="1600" b="1" kern="1200" dirty="0" err="1" smtClean="0"/>
            <a:t>power</a:t>
          </a:r>
          <a:r>
            <a:rPr lang="it-IT" sz="1600" b="1" kern="1200" dirty="0" smtClean="0"/>
            <a:t> control</a:t>
          </a:r>
          <a:r>
            <a:rPr lang="it-IT" sz="1600" kern="1200" dirty="0" smtClean="0"/>
            <a:t>) </a:t>
          </a:r>
          <a:r>
            <a:rPr lang="it-IT" sz="1600" kern="1200" dirty="0" err="1" smtClean="0"/>
            <a:t>but</a:t>
          </a:r>
          <a:r>
            <a:rPr lang="it-IT" sz="1600" kern="1200" dirty="0" smtClean="0"/>
            <a:t> </a:t>
          </a:r>
          <a:r>
            <a:rPr lang="it-IT" sz="1600" kern="1200" dirty="0" err="1" smtClean="0"/>
            <a:t>nominal</a:t>
          </a:r>
          <a:r>
            <a:rPr lang="it-IT" sz="1600" kern="1200" dirty="0" smtClean="0"/>
            <a:t> </a:t>
          </a:r>
          <a:r>
            <a:rPr lang="it-IT" sz="1600" kern="1200" dirty="0" err="1" smtClean="0"/>
            <a:t>signals</a:t>
          </a:r>
          <a:r>
            <a:rPr lang="it-IT" sz="1600" kern="1200" dirty="0" smtClean="0"/>
            <a:t> </a:t>
          </a:r>
          <a:r>
            <a:rPr lang="it-IT" sz="1600" kern="1200" dirty="0" err="1" smtClean="0"/>
            <a:t>power</a:t>
          </a:r>
          <a:r>
            <a:rPr lang="it-IT" sz="1600" kern="1200" dirty="0" smtClean="0"/>
            <a:t> </a:t>
          </a:r>
          <a:r>
            <a:rPr lang="it-IT" sz="1600" kern="1200" dirty="0" err="1" smtClean="0"/>
            <a:t>affected</a:t>
          </a:r>
          <a:r>
            <a:rPr lang="it-IT" sz="1600" kern="1200" dirty="0" smtClean="0"/>
            <a:t> by small </a:t>
          </a:r>
          <a:r>
            <a:rPr lang="it-IT" sz="1600" kern="1200" dirty="0" err="1" smtClean="0"/>
            <a:t>Gaussian</a:t>
          </a:r>
          <a:r>
            <a:rPr lang="it-IT" sz="1600" kern="1200" dirty="0" smtClean="0"/>
            <a:t> </a:t>
          </a:r>
          <a:r>
            <a:rPr lang="it-IT" sz="1600" kern="1200" dirty="0" err="1" smtClean="0"/>
            <a:t>noise</a:t>
          </a:r>
          <a:r>
            <a:rPr lang="it-IT" sz="1600" kern="1200" dirty="0" smtClean="0"/>
            <a:t> [</a:t>
          </a:r>
          <a:r>
            <a:rPr lang="it-IT" sz="1600" kern="1200" dirty="0" err="1" smtClean="0"/>
            <a:t>dBm</a:t>
          </a:r>
          <a:r>
            <a:rPr lang="it-IT" sz="1600" kern="1200" dirty="0" smtClean="0"/>
            <a:t>] </a:t>
          </a:r>
          <a:endParaRPr lang="it-IT" sz="1600" kern="1200" dirty="0"/>
        </a:p>
      </dsp:txBody>
      <dsp:txXfrm rot="-5400000">
        <a:off x="2589633" y="3780761"/>
        <a:ext cx="6341900" cy="1087122"/>
      </dsp:txXfrm>
    </dsp:sp>
    <dsp:sp modelId="{FDD1E845-A048-4C4F-8996-A310CB9F7731}">
      <dsp:nvSpPr>
        <dsp:cNvPr id="0" name=""/>
        <dsp:cNvSpPr/>
      </dsp:nvSpPr>
      <dsp:spPr>
        <a:xfrm>
          <a:off x="1255" y="3697941"/>
          <a:ext cx="2588377" cy="1252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err="1" smtClean="0">
              <a:solidFill>
                <a:srgbClr val="0000FF"/>
              </a:solidFill>
            </a:rPr>
            <a:t>LogNormal</a:t>
          </a:r>
          <a:r>
            <a:rPr lang="it-IT" sz="2000" kern="1200" dirty="0" smtClean="0">
              <a:solidFill>
                <a:srgbClr val="0000FF"/>
              </a:solidFill>
            </a:rPr>
            <a:t> (LN) </a:t>
          </a:r>
          <a:endParaRPr lang="it-IT" sz="2000" kern="1200" dirty="0">
            <a:solidFill>
              <a:srgbClr val="0000FF"/>
            </a:solidFill>
          </a:endParaRPr>
        </a:p>
      </dsp:txBody>
      <dsp:txXfrm>
        <a:off x="62410" y="3759096"/>
        <a:ext cx="2466067" cy="1130450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273467-CD22-42E9-A3C3-CEC4C3BEE447}">
      <dsp:nvSpPr>
        <dsp:cNvPr id="0" name=""/>
        <dsp:cNvSpPr/>
      </dsp:nvSpPr>
      <dsp:spPr>
        <a:xfrm>
          <a:off x="642920" y="0"/>
          <a:ext cx="7532999" cy="3571875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F06401-DCB3-4DCE-B39E-BCA82C1EDF28}">
      <dsp:nvSpPr>
        <dsp:cNvPr id="0" name=""/>
        <dsp:cNvSpPr/>
      </dsp:nvSpPr>
      <dsp:spPr>
        <a:xfrm>
          <a:off x="4183" y="1071562"/>
          <a:ext cx="2012004" cy="1428750"/>
        </a:xfrm>
        <a:prstGeom prst="roundRect">
          <a:avLst/>
        </a:prstGeom>
        <a:solidFill>
          <a:schemeClr val="accent1"/>
        </a:solidFill>
        <a:ln w="19050" cap="flat" cmpd="sng" algn="ctr">
          <a:solidFill>
            <a:schemeClr val="accent1">
              <a:shade val="50000"/>
            </a:schemeClr>
          </a:solidFill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err="1" smtClean="0"/>
            <a:t>Reader</a:t>
          </a:r>
          <a:r>
            <a:rPr lang="it-IT" sz="2000" kern="1200" dirty="0" smtClean="0"/>
            <a:t> </a:t>
          </a:r>
          <a:r>
            <a:rPr lang="it-IT" sz="2000" kern="1200" dirty="0" err="1" smtClean="0"/>
            <a:t>transmits</a:t>
          </a:r>
          <a:r>
            <a:rPr lang="it-IT" sz="2000" kern="1200" dirty="0" smtClean="0"/>
            <a:t> a </a:t>
          </a:r>
          <a:r>
            <a:rPr lang="it-IT" sz="2000" kern="1200" dirty="0" err="1" smtClean="0"/>
            <a:t>wave</a:t>
          </a:r>
          <a:r>
            <a:rPr lang="it-IT" sz="2000" kern="1200" dirty="0" smtClean="0"/>
            <a:t> </a:t>
          </a:r>
          <a:r>
            <a:rPr lang="it-IT" sz="2000" kern="1200" dirty="0" err="1" smtClean="0"/>
            <a:t>signal</a:t>
          </a:r>
          <a:endParaRPr lang="it-IT" sz="2000" kern="1200" dirty="0"/>
        </a:p>
      </dsp:txBody>
      <dsp:txXfrm>
        <a:off x="73929" y="1141308"/>
        <a:ext cx="1872512" cy="1289258"/>
      </dsp:txXfrm>
    </dsp:sp>
    <dsp:sp modelId="{FFD3242A-56C4-431F-A86E-7842B4852E7C}">
      <dsp:nvSpPr>
        <dsp:cNvPr id="0" name=""/>
        <dsp:cNvSpPr/>
      </dsp:nvSpPr>
      <dsp:spPr>
        <a:xfrm>
          <a:off x="2116788" y="1071562"/>
          <a:ext cx="2012004" cy="1428750"/>
        </a:xfrm>
        <a:prstGeom prst="roundRect">
          <a:avLst/>
        </a:prstGeom>
        <a:solidFill>
          <a:schemeClr val="accent1"/>
        </a:solidFill>
        <a:ln w="19050" cap="flat" cmpd="sng" algn="ctr">
          <a:solidFill>
            <a:schemeClr val="accent1">
              <a:shade val="50000"/>
            </a:schemeClr>
          </a:solidFill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/>
            <a:t>The </a:t>
          </a:r>
          <a:r>
            <a:rPr lang="it-IT" sz="2000" kern="1200" dirty="0" err="1" smtClean="0"/>
            <a:t>tag’s</a:t>
          </a:r>
          <a:r>
            <a:rPr lang="it-IT" sz="2000" kern="1200" dirty="0" smtClean="0"/>
            <a:t> antenna </a:t>
          </a:r>
          <a:r>
            <a:rPr lang="it-IT" sz="2000" kern="1200" dirty="0" err="1" smtClean="0"/>
            <a:t>gets</a:t>
          </a:r>
          <a:r>
            <a:rPr lang="it-IT" sz="2000" kern="1200" dirty="0" smtClean="0"/>
            <a:t> the </a:t>
          </a:r>
          <a:r>
            <a:rPr lang="it-IT" sz="2000" kern="1200" dirty="0" err="1" smtClean="0"/>
            <a:t>power</a:t>
          </a:r>
          <a:endParaRPr lang="it-IT" sz="2000" kern="1200" dirty="0"/>
        </a:p>
      </dsp:txBody>
      <dsp:txXfrm>
        <a:off x="2186534" y="1141308"/>
        <a:ext cx="1872512" cy="1289258"/>
      </dsp:txXfrm>
    </dsp:sp>
    <dsp:sp modelId="{84DE051A-7C74-4CFA-9B8F-D5A79A20F87C}">
      <dsp:nvSpPr>
        <dsp:cNvPr id="0" name=""/>
        <dsp:cNvSpPr/>
      </dsp:nvSpPr>
      <dsp:spPr>
        <a:xfrm>
          <a:off x="4229393" y="1071562"/>
          <a:ext cx="2012004" cy="1428750"/>
        </a:xfrm>
        <a:prstGeom prst="roundRect">
          <a:avLst/>
        </a:prstGeom>
        <a:solidFill>
          <a:schemeClr val="accent1"/>
        </a:solidFill>
        <a:ln w="19050" cap="flat" cmpd="sng" algn="ctr">
          <a:solidFill>
            <a:schemeClr val="accent1">
              <a:shade val="50000"/>
            </a:schemeClr>
          </a:solidFill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err="1" smtClean="0"/>
            <a:t>This</a:t>
          </a:r>
          <a:r>
            <a:rPr lang="it-IT" sz="2000" kern="1200" dirty="0" smtClean="0"/>
            <a:t> </a:t>
          </a:r>
          <a:r>
            <a:rPr lang="it-IT" sz="2000" kern="1200" dirty="0" err="1" smtClean="0"/>
            <a:t>power</a:t>
          </a:r>
          <a:r>
            <a:rPr lang="it-IT" sz="2000" kern="1200" dirty="0" smtClean="0"/>
            <a:t> </a:t>
          </a:r>
          <a:r>
            <a:rPr lang="it-IT" sz="2000" kern="1200" dirty="0" err="1" smtClean="0"/>
            <a:t>is</a:t>
          </a:r>
          <a:r>
            <a:rPr lang="it-IT" sz="2000" kern="1200" dirty="0" smtClean="0"/>
            <a:t> </a:t>
          </a:r>
          <a:r>
            <a:rPr lang="it-IT" sz="2000" kern="1200" dirty="0" err="1" smtClean="0"/>
            <a:t>sufficient</a:t>
          </a:r>
          <a:r>
            <a:rPr lang="it-IT" sz="2000" kern="1200" dirty="0" smtClean="0"/>
            <a:t> </a:t>
          </a:r>
          <a:r>
            <a:rPr lang="it-IT" sz="2000" kern="1200" dirty="0" err="1" smtClean="0"/>
            <a:t>to</a:t>
          </a:r>
          <a:r>
            <a:rPr lang="it-IT" sz="2000" kern="1200" dirty="0" smtClean="0"/>
            <a:t> </a:t>
          </a:r>
          <a:r>
            <a:rPr lang="it-IT" sz="2000" kern="1200" dirty="0" err="1" smtClean="0"/>
            <a:t>read</a:t>
          </a:r>
          <a:r>
            <a:rPr lang="it-IT" sz="2000" kern="1200" dirty="0" smtClean="0"/>
            <a:t> the data </a:t>
          </a:r>
          <a:r>
            <a:rPr lang="it-IT" sz="2000" kern="1200" dirty="0" err="1" smtClean="0"/>
            <a:t>saved</a:t>
          </a:r>
          <a:r>
            <a:rPr lang="it-IT" sz="2000" kern="1200" dirty="0" smtClean="0"/>
            <a:t> in the chip</a:t>
          </a:r>
          <a:endParaRPr lang="it-IT" sz="2000" kern="1200" dirty="0"/>
        </a:p>
      </dsp:txBody>
      <dsp:txXfrm>
        <a:off x="4299139" y="1141308"/>
        <a:ext cx="1872512" cy="1289258"/>
      </dsp:txXfrm>
    </dsp:sp>
    <dsp:sp modelId="{DA5144CE-D5DC-4F03-A2E6-6C52F3516176}">
      <dsp:nvSpPr>
        <dsp:cNvPr id="0" name=""/>
        <dsp:cNvSpPr/>
      </dsp:nvSpPr>
      <dsp:spPr>
        <a:xfrm>
          <a:off x="6341998" y="1071562"/>
          <a:ext cx="2012004" cy="1428750"/>
        </a:xfrm>
        <a:prstGeom prst="roundRect">
          <a:avLst/>
        </a:prstGeom>
        <a:solidFill>
          <a:schemeClr val="accent1"/>
        </a:solidFill>
        <a:ln w="19050" cap="flat" cmpd="sng" algn="ctr">
          <a:solidFill>
            <a:schemeClr val="accent1">
              <a:shade val="50000"/>
            </a:schemeClr>
          </a:solidFill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/>
            <a:t>And </a:t>
          </a:r>
          <a:r>
            <a:rPr lang="it-IT" sz="2000" kern="1200" dirty="0" err="1" smtClean="0"/>
            <a:t>transmit</a:t>
          </a:r>
          <a:r>
            <a:rPr lang="it-IT" sz="2000" kern="1200" dirty="0" smtClean="0"/>
            <a:t> the </a:t>
          </a:r>
          <a:r>
            <a:rPr lang="it-IT" sz="2000" kern="1200" dirty="0" err="1" smtClean="0"/>
            <a:t>answer</a:t>
          </a:r>
          <a:r>
            <a:rPr lang="it-IT" sz="2000" kern="1200" dirty="0" smtClean="0"/>
            <a:t> </a:t>
          </a:r>
          <a:r>
            <a:rPr lang="it-IT" sz="2000" kern="1200" dirty="0" err="1" smtClean="0"/>
            <a:t>to</a:t>
          </a:r>
          <a:r>
            <a:rPr lang="it-IT" sz="2000" kern="1200" dirty="0" smtClean="0"/>
            <a:t> the </a:t>
          </a:r>
          <a:r>
            <a:rPr lang="it-IT" sz="2000" kern="1200" dirty="0" err="1" smtClean="0"/>
            <a:t>reader</a:t>
          </a:r>
          <a:endParaRPr lang="it-IT" sz="2000" kern="1200" dirty="0"/>
        </a:p>
      </dsp:txBody>
      <dsp:txXfrm>
        <a:off x="6411744" y="1141308"/>
        <a:ext cx="1872512" cy="128925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9A4360-ED17-3144-A543-5944D6EDEB4E}">
      <dsp:nvSpPr>
        <dsp:cNvPr id="0" name=""/>
        <dsp:cNvSpPr/>
      </dsp:nvSpPr>
      <dsp:spPr>
        <a:xfrm>
          <a:off x="6235740" y="3475028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3AC89E-6C1A-0347-9194-A62DDAF29CC8}">
      <dsp:nvSpPr>
        <dsp:cNvPr id="0" name=""/>
        <dsp:cNvSpPr/>
      </dsp:nvSpPr>
      <dsp:spPr>
        <a:xfrm>
          <a:off x="5613597" y="3475028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CBDE29-51A8-7D4F-AD97-F316DB423F7D}">
      <dsp:nvSpPr>
        <dsp:cNvPr id="0" name=""/>
        <dsp:cNvSpPr/>
      </dsp:nvSpPr>
      <dsp:spPr>
        <a:xfrm>
          <a:off x="5613597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7AAA17-03E0-9F4B-9D55-BA3A95EED8D7}">
      <dsp:nvSpPr>
        <dsp:cNvPr id="0" name=""/>
        <dsp:cNvSpPr/>
      </dsp:nvSpPr>
      <dsp:spPr>
        <a:xfrm>
          <a:off x="4991455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4C364F-133F-D149-A589-46596C288F94}">
      <dsp:nvSpPr>
        <dsp:cNvPr id="0" name=""/>
        <dsp:cNvSpPr/>
      </dsp:nvSpPr>
      <dsp:spPr>
        <a:xfrm>
          <a:off x="4991455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78BCF6-3D25-EA46-9DBA-1914D8332125}">
      <dsp:nvSpPr>
        <dsp:cNvPr id="0" name=""/>
        <dsp:cNvSpPr/>
      </dsp:nvSpPr>
      <dsp:spPr>
        <a:xfrm>
          <a:off x="4369312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BDC22C-9592-0D4C-A78C-1CEEA151B774}">
      <dsp:nvSpPr>
        <dsp:cNvPr id="0" name=""/>
        <dsp:cNvSpPr/>
      </dsp:nvSpPr>
      <dsp:spPr>
        <a:xfrm>
          <a:off x="3747170" y="647390"/>
          <a:ext cx="1244284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1244284" y="201772"/>
              </a:lnTo>
              <a:lnTo>
                <a:pt x="1244284" y="296083"/>
              </a:lnTo>
            </a:path>
          </a:pathLst>
        </a:custGeom>
        <a:noFill/>
        <a:ln w="1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5F8815-7942-8D4D-993C-5400046A818D}">
      <dsp:nvSpPr>
        <dsp:cNvPr id="0" name=""/>
        <dsp:cNvSpPr/>
      </dsp:nvSpPr>
      <dsp:spPr>
        <a:xfrm>
          <a:off x="2502885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807359-D819-3743-8264-E768B451B89E}">
      <dsp:nvSpPr>
        <dsp:cNvPr id="0" name=""/>
        <dsp:cNvSpPr/>
      </dsp:nvSpPr>
      <dsp:spPr>
        <a:xfrm>
          <a:off x="1880742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11ADF2-5D54-504D-995D-02149F0E8D5D}">
      <dsp:nvSpPr>
        <dsp:cNvPr id="0" name=""/>
        <dsp:cNvSpPr/>
      </dsp:nvSpPr>
      <dsp:spPr>
        <a:xfrm>
          <a:off x="1258600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9C9B44-DD84-C94D-B392-8A550F044134}">
      <dsp:nvSpPr>
        <dsp:cNvPr id="0" name=""/>
        <dsp:cNvSpPr/>
      </dsp:nvSpPr>
      <dsp:spPr>
        <a:xfrm>
          <a:off x="1880742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E2FABE-8D56-5D43-A663-DEF620B6A300}">
      <dsp:nvSpPr>
        <dsp:cNvPr id="0" name=""/>
        <dsp:cNvSpPr/>
      </dsp:nvSpPr>
      <dsp:spPr>
        <a:xfrm>
          <a:off x="2502885" y="647390"/>
          <a:ext cx="1244284" cy="296083"/>
        </a:xfrm>
        <a:custGeom>
          <a:avLst/>
          <a:gdLst/>
          <a:ahLst/>
          <a:cxnLst/>
          <a:rect l="0" t="0" r="0" b="0"/>
          <a:pathLst>
            <a:path>
              <a:moveTo>
                <a:pt x="1244284" y="0"/>
              </a:moveTo>
              <a:lnTo>
                <a:pt x="1244284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8C2219-A984-E746-A40E-23886821D41E}">
      <dsp:nvSpPr>
        <dsp:cNvPr id="0" name=""/>
        <dsp:cNvSpPr/>
      </dsp:nvSpPr>
      <dsp:spPr>
        <a:xfrm>
          <a:off x="3238144" y="927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9C4812F-3598-214F-A8FB-2797FF6F1794}">
      <dsp:nvSpPr>
        <dsp:cNvPr id="0" name=""/>
        <dsp:cNvSpPr/>
      </dsp:nvSpPr>
      <dsp:spPr>
        <a:xfrm>
          <a:off x="3351261" y="108388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3370195" y="127322"/>
        <a:ext cx="980183" cy="608594"/>
      </dsp:txXfrm>
    </dsp:sp>
    <dsp:sp modelId="{48FD3A90-B7F4-E44C-A4C2-063704658490}">
      <dsp:nvSpPr>
        <dsp:cNvPr id="0" name=""/>
        <dsp:cNvSpPr/>
      </dsp:nvSpPr>
      <dsp:spPr>
        <a:xfrm>
          <a:off x="1993859" y="943473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0075A76-D4C6-574D-BAEB-DE6E98907A31}">
      <dsp:nvSpPr>
        <dsp:cNvPr id="0" name=""/>
        <dsp:cNvSpPr/>
      </dsp:nvSpPr>
      <dsp:spPr>
        <a:xfrm>
          <a:off x="2106976" y="1050934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125910" y="1069868"/>
        <a:ext cx="980183" cy="608594"/>
      </dsp:txXfrm>
    </dsp:sp>
    <dsp:sp modelId="{1ED7C65E-1D3B-6345-B3CC-B2F5CCB9533D}">
      <dsp:nvSpPr>
        <dsp:cNvPr id="0" name=""/>
        <dsp:cNvSpPr/>
      </dsp:nvSpPr>
      <dsp:spPr>
        <a:xfrm>
          <a:off x="1371717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7D30D24-E455-3549-A4CC-5E1FD484A4EA}">
      <dsp:nvSpPr>
        <dsp:cNvPr id="0" name=""/>
        <dsp:cNvSpPr/>
      </dsp:nvSpPr>
      <dsp:spPr>
        <a:xfrm>
          <a:off x="1484834" y="1993480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1503768" y="2012414"/>
        <a:ext cx="980183" cy="608594"/>
      </dsp:txXfrm>
    </dsp:sp>
    <dsp:sp modelId="{5A931F0C-EC0A-AA4B-878A-739A557124CF}">
      <dsp:nvSpPr>
        <dsp:cNvPr id="0" name=""/>
        <dsp:cNvSpPr/>
      </dsp:nvSpPr>
      <dsp:spPr>
        <a:xfrm>
          <a:off x="749574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FB3025D-E928-9949-B8E0-8FD54688D26E}">
      <dsp:nvSpPr>
        <dsp:cNvPr id="0" name=""/>
        <dsp:cNvSpPr/>
      </dsp:nvSpPr>
      <dsp:spPr>
        <a:xfrm>
          <a:off x="862691" y="2936026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881625" y="2954960"/>
        <a:ext cx="980183" cy="608594"/>
      </dsp:txXfrm>
    </dsp:sp>
    <dsp:sp modelId="{BC588244-F1F1-3343-9F40-77D35F97E7BA}">
      <dsp:nvSpPr>
        <dsp:cNvPr id="0" name=""/>
        <dsp:cNvSpPr/>
      </dsp:nvSpPr>
      <dsp:spPr>
        <a:xfrm>
          <a:off x="1993859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F6A7D0-01B4-6E4F-9FBC-05165F129E07}">
      <dsp:nvSpPr>
        <dsp:cNvPr id="0" name=""/>
        <dsp:cNvSpPr/>
      </dsp:nvSpPr>
      <dsp:spPr>
        <a:xfrm>
          <a:off x="2106976" y="2936026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125910" y="2954960"/>
        <a:ext cx="980183" cy="608594"/>
      </dsp:txXfrm>
    </dsp:sp>
    <dsp:sp modelId="{769C379D-4670-0845-B264-E1292A25D346}">
      <dsp:nvSpPr>
        <dsp:cNvPr id="0" name=""/>
        <dsp:cNvSpPr/>
      </dsp:nvSpPr>
      <dsp:spPr>
        <a:xfrm>
          <a:off x="2616002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5E14009-B592-5F45-86FE-F0F4AD703847}">
      <dsp:nvSpPr>
        <dsp:cNvPr id="0" name=""/>
        <dsp:cNvSpPr/>
      </dsp:nvSpPr>
      <dsp:spPr>
        <a:xfrm>
          <a:off x="2729118" y="1993480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748052" y="2012414"/>
        <a:ext cx="980183" cy="608594"/>
      </dsp:txXfrm>
    </dsp:sp>
    <dsp:sp modelId="{D52591C3-2AD8-D242-B8DE-C967B55E2170}">
      <dsp:nvSpPr>
        <dsp:cNvPr id="0" name=""/>
        <dsp:cNvSpPr/>
      </dsp:nvSpPr>
      <dsp:spPr>
        <a:xfrm>
          <a:off x="4482429" y="943473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F2179F5-EA94-6445-A397-02C295C02426}">
      <dsp:nvSpPr>
        <dsp:cNvPr id="0" name=""/>
        <dsp:cNvSpPr/>
      </dsp:nvSpPr>
      <dsp:spPr>
        <a:xfrm>
          <a:off x="4595546" y="1050934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4614480" y="1069868"/>
        <a:ext cx="980183" cy="608594"/>
      </dsp:txXfrm>
    </dsp:sp>
    <dsp:sp modelId="{3BD3F823-806B-1845-8FAF-0DC75FD46A2C}">
      <dsp:nvSpPr>
        <dsp:cNvPr id="0" name=""/>
        <dsp:cNvSpPr/>
      </dsp:nvSpPr>
      <dsp:spPr>
        <a:xfrm>
          <a:off x="3860287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2D9A090-7CB8-A840-9034-6341D24922CF}">
      <dsp:nvSpPr>
        <dsp:cNvPr id="0" name=""/>
        <dsp:cNvSpPr/>
      </dsp:nvSpPr>
      <dsp:spPr>
        <a:xfrm>
          <a:off x="3973403" y="1993480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3992337" y="2012414"/>
        <a:ext cx="980183" cy="608594"/>
      </dsp:txXfrm>
    </dsp:sp>
    <dsp:sp modelId="{400D8C19-5278-0D41-938C-C7995F85DA3D}">
      <dsp:nvSpPr>
        <dsp:cNvPr id="0" name=""/>
        <dsp:cNvSpPr/>
      </dsp:nvSpPr>
      <dsp:spPr>
        <a:xfrm>
          <a:off x="5104572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FE2D7E-5A4B-4944-A38B-E29B9386A7B7}">
      <dsp:nvSpPr>
        <dsp:cNvPr id="0" name=""/>
        <dsp:cNvSpPr/>
      </dsp:nvSpPr>
      <dsp:spPr>
        <a:xfrm>
          <a:off x="5217688" y="1993480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236622" y="2012414"/>
        <a:ext cx="980183" cy="608594"/>
      </dsp:txXfrm>
    </dsp:sp>
    <dsp:sp modelId="{91462A2B-DD66-B44E-8D93-641CC35634F7}">
      <dsp:nvSpPr>
        <dsp:cNvPr id="0" name=""/>
        <dsp:cNvSpPr/>
      </dsp:nvSpPr>
      <dsp:spPr>
        <a:xfrm>
          <a:off x="4482429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499CEC8-87A7-8F49-985F-1F9A662A5334}">
      <dsp:nvSpPr>
        <dsp:cNvPr id="0" name=""/>
        <dsp:cNvSpPr/>
      </dsp:nvSpPr>
      <dsp:spPr>
        <a:xfrm>
          <a:off x="4595546" y="2936026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4614480" y="2954960"/>
        <a:ext cx="980183" cy="608594"/>
      </dsp:txXfrm>
    </dsp:sp>
    <dsp:sp modelId="{1D0BE860-C67A-B04D-B516-0C44CA34A6AA}">
      <dsp:nvSpPr>
        <dsp:cNvPr id="0" name=""/>
        <dsp:cNvSpPr/>
      </dsp:nvSpPr>
      <dsp:spPr>
        <a:xfrm>
          <a:off x="5726714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0FEF5A9-A570-D548-B11B-32B1A88EC494}">
      <dsp:nvSpPr>
        <dsp:cNvPr id="0" name=""/>
        <dsp:cNvSpPr/>
      </dsp:nvSpPr>
      <dsp:spPr>
        <a:xfrm>
          <a:off x="5839831" y="2936026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858765" y="2954960"/>
        <a:ext cx="980183" cy="608594"/>
      </dsp:txXfrm>
    </dsp:sp>
    <dsp:sp modelId="{DCBD7C4B-C106-DB49-BF0E-EAE63D10D02F}">
      <dsp:nvSpPr>
        <dsp:cNvPr id="0" name=""/>
        <dsp:cNvSpPr/>
      </dsp:nvSpPr>
      <dsp:spPr>
        <a:xfrm>
          <a:off x="5104572" y="3771111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940DFCD-3FDD-BF42-AD66-D5FC08D5046B}">
      <dsp:nvSpPr>
        <dsp:cNvPr id="0" name=""/>
        <dsp:cNvSpPr/>
      </dsp:nvSpPr>
      <dsp:spPr>
        <a:xfrm>
          <a:off x="5217688" y="3878572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236622" y="3897506"/>
        <a:ext cx="980183" cy="608594"/>
      </dsp:txXfrm>
    </dsp:sp>
    <dsp:sp modelId="{E4D53E65-0142-DF44-8B5D-AE4050846412}">
      <dsp:nvSpPr>
        <dsp:cNvPr id="0" name=""/>
        <dsp:cNvSpPr/>
      </dsp:nvSpPr>
      <dsp:spPr>
        <a:xfrm>
          <a:off x="6348857" y="3771111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EEE4BA3-70AA-C749-96F2-3A133823CA8F}">
      <dsp:nvSpPr>
        <dsp:cNvPr id="0" name=""/>
        <dsp:cNvSpPr/>
      </dsp:nvSpPr>
      <dsp:spPr>
        <a:xfrm>
          <a:off x="6461973" y="3878572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6480907" y="3897506"/>
        <a:ext cx="980183" cy="60859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9A4360-ED17-3144-A543-5944D6EDEB4E}">
      <dsp:nvSpPr>
        <dsp:cNvPr id="0" name=""/>
        <dsp:cNvSpPr/>
      </dsp:nvSpPr>
      <dsp:spPr>
        <a:xfrm>
          <a:off x="6235740" y="3475028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3AC89E-6C1A-0347-9194-A62DDAF29CC8}">
      <dsp:nvSpPr>
        <dsp:cNvPr id="0" name=""/>
        <dsp:cNvSpPr/>
      </dsp:nvSpPr>
      <dsp:spPr>
        <a:xfrm>
          <a:off x="5613597" y="3475028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CBDE29-51A8-7D4F-AD97-F316DB423F7D}">
      <dsp:nvSpPr>
        <dsp:cNvPr id="0" name=""/>
        <dsp:cNvSpPr/>
      </dsp:nvSpPr>
      <dsp:spPr>
        <a:xfrm>
          <a:off x="5613597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7AAA17-03E0-9F4B-9D55-BA3A95EED8D7}">
      <dsp:nvSpPr>
        <dsp:cNvPr id="0" name=""/>
        <dsp:cNvSpPr/>
      </dsp:nvSpPr>
      <dsp:spPr>
        <a:xfrm>
          <a:off x="4991455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4C364F-133F-D149-A589-46596C288F94}">
      <dsp:nvSpPr>
        <dsp:cNvPr id="0" name=""/>
        <dsp:cNvSpPr/>
      </dsp:nvSpPr>
      <dsp:spPr>
        <a:xfrm>
          <a:off x="4991455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78BCF6-3D25-EA46-9DBA-1914D8332125}">
      <dsp:nvSpPr>
        <dsp:cNvPr id="0" name=""/>
        <dsp:cNvSpPr/>
      </dsp:nvSpPr>
      <dsp:spPr>
        <a:xfrm>
          <a:off x="4369312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BDC22C-9592-0D4C-A78C-1CEEA151B774}">
      <dsp:nvSpPr>
        <dsp:cNvPr id="0" name=""/>
        <dsp:cNvSpPr/>
      </dsp:nvSpPr>
      <dsp:spPr>
        <a:xfrm>
          <a:off x="3747170" y="647390"/>
          <a:ext cx="1244284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1244284" y="201772"/>
              </a:lnTo>
              <a:lnTo>
                <a:pt x="1244284" y="296083"/>
              </a:lnTo>
            </a:path>
          </a:pathLst>
        </a:custGeom>
        <a:noFill/>
        <a:ln w="1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5F8815-7942-8D4D-993C-5400046A818D}">
      <dsp:nvSpPr>
        <dsp:cNvPr id="0" name=""/>
        <dsp:cNvSpPr/>
      </dsp:nvSpPr>
      <dsp:spPr>
        <a:xfrm>
          <a:off x="2502885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807359-D819-3743-8264-E768B451B89E}">
      <dsp:nvSpPr>
        <dsp:cNvPr id="0" name=""/>
        <dsp:cNvSpPr/>
      </dsp:nvSpPr>
      <dsp:spPr>
        <a:xfrm>
          <a:off x="1880742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11ADF2-5D54-504D-995D-02149F0E8D5D}">
      <dsp:nvSpPr>
        <dsp:cNvPr id="0" name=""/>
        <dsp:cNvSpPr/>
      </dsp:nvSpPr>
      <dsp:spPr>
        <a:xfrm>
          <a:off x="1258600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9C9B44-DD84-C94D-B392-8A550F044134}">
      <dsp:nvSpPr>
        <dsp:cNvPr id="0" name=""/>
        <dsp:cNvSpPr/>
      </dsp:nvSpPr>
      <dsp:spPr>
        <a:xfrm>
          <a:off x="1880742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E2FABE-8D56-5D43-A663-DEF620B6A300}">
      <dsp:nvSpPr>
        <dsp:cNvPr id="0" name=""/>
        <dsp:cNvSpPr/>
      </dsp:nvSpPr>
      <dsp:spPr>
        <a:xfrm>
          <a:off x="2502885" y="647390"/>
          <a:ext cx="1244284" cy="296083"/>
        </a:xfrm>
        <a:custGeom>
          <a:avLst/>
          <a:gdLst/>
          <a:ahLst/>
          <a:cxnLst/>
          <a:rect l="0" t="0" r="0" b="0"/>
          <a:pathLst>
            <a:path>
              <a:moveTo>
                <a:pt x="1244284" y="0"/>
              </a:moveTo>
              <a:lnTo>
                <a:pt x="1244284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8C2219-A984-E746-A40E-23886821D41E}">
      <dsp:nvSpPr>
        <dsp:cNvPr id="0" name=""/>
        <dsp:cNvSpPr/>
      </dsp:nvSpPr>
      <dsp:spPr>
        <a:xfrm>
          <a:off x="3238144" y="927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9C4812F-3598-214F-A8FB-2797FF6F1794}">
      <dsp:nvSpPr>
        <dsp:cNvPr id="0" name=""/>
        <dsp:cNvSpPr/>
      </dsp:nvSpPr>
      <dsp:spPr>
        <a:xfrm>
          <a:off x="3351261" y="108388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3370195" y="127322"/>
        <a:ext cx="980183" cy="608594"/>
      </dsp:txXfrm>
    </dsp:sp>
    <dsp:sp modelId="{48FD3A90-B7F4-E44C-A4C2-063704658490}">
      <dsp:nvSpPr>
        <dsp:cNvPr id="0" name=""/>
        <dsp:cNvSpPr/>
      </dsp:nvSpPr>
      <dsp:spPr>
        <a:xfrm>
          <a:off x="1993859" y="943473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0075A76-D4C6-574D-BAEB-DE6E98907A31}">
      <dsp:nvSpPr>
        <dsp:cNvPr id="0" name=""/>
        <dsp:cNvSpPr/>
      </dsp:nvSpPr>
      <dsp:spPr>
        <a:xfrm>
          <a:off x="2106976" y="1050934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125910" y="1069868"/>
        <a:ext cx="980183" cy="608594"/>
      </dsp:txXfrm>
    </dsp:sp>
    <dsp:sp modelId="{1ED7C65E-1D3B-6345-B3CC-B2F5CCB9533D}">
      <dsp:nvSpPr>
        <dsp:cNvPr id="0" name=""/>
        <dsp:cNvSpPr/>
      </dsp:nvSpPr>
      <dsp:spPr>
        <a:xfrm>
          <a:off x="1371717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7D30D24-E455-3549-A4CC-5E1FD484A4EA}">
      <dsp:nvSpPr>
        <dsp:cNvPr id="0" name=""/>
        <dsp:cNvSpPr/>
      </dsp:nvSpPr>
      <dsp:spPr>
        <a:xfrm>
          <a:off x="1484834" y="1993480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1503768" y="2012414"/>
        <a:ext cx="980183" cy="608594"/>
      </dsp:txXfrm>
    </dsp:sp>
    <dsp:sp modelId="{5A931F0C-EC0A-AA4B-878A-739A557124CF}">
      <dsp:nvSpPr>
        <dsp:cNvPr id="0" name=""/>
        <dsp:cNvSpPr/>
      </dsp:nvSpPr>
      <dsp:spPr>
        <a:xfrm>
          <a:off x="749574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FB3025D-E928-9949-B8E0-8FD54688D26E}">
      <dsp:nvSpPr>
        <dsp:cNvPr id="0" name=""/>
        <dsp:cNvSpPr/>
      </dsp:nvSpPr>
      <dsp:spPr>
        <a:xfrm>
          <a:off x="862691" y="2936026"/>
          <a:ext cx="1018051" cy="646462"/>
        </a:xfrm>
        <a:prstGeom prst="roundRect">
          <a:avLst>
            <a:gd name="adj" fmla="val 10000"/>
          </a:avLst>
        </a:prstGeom>
        <a:solidFill>
          <a:srgbClr val="CCFFCC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881625" y="2954960"/>
        <a:ext cx="980183" cy="608594"/>
      </dsp:txXfrm>
    </dsp:sp>
    <dsp:sp modelId="{BC588244-F1F1-3343-9F40-77D35F97E7BA}">
      <dsp:nvSpPr>
        <dsp:cNvPr id="0" name=""/>
        <dsp:cNvSpPr/>
      </dsp:nvSpPr>
      <dsp:spPr>
        <a:xfrm>
          <a:off x="1993859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F6A7D0-01B4-6E4F-9FBC-05165F129E07}">
      <dsp:nvSpPr>
        <dsp:cNvPr id="0" name=""/>
        <dsp:cNvSpPr/>
      </dsp:nvSpPr>
      <dsp:spPr>
        <a:xfrm>
          <a:off x="2106976" y="2936026"/>
          <a:ext cx="1018051" cy="646462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125910" y="2954960"/>
        <a:ext cx="980183" cy="608594"/>
      </dsp:txXfrm>
    </dsp:sp>
    <dsp:sp modelId="{769C379D-4670-0845-B264-E1292A25D346}">
      <dsp:nvSpPr>
        <dsp:cNvPr id="0" name=""/>
        <dsp:cNvSpPr/>
      </dsp:nvSpPr>
      <dsp:spPr>
        <a:xfrm>
          <a:off x="2616002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5E14009-B592-5F45-86FE-F0F4AD703847}">
      <dsp:nvSpPr>
        <dsp:cNvPr id="0" name=""/>
        <dsp:cNvSpPr/>
      </dsp:nvSpPr>
      <dsp:spPr>
        <a:xfrm>
          <a:off x="2729118" y="1993480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748052" y="2012414"/>
        <a:ext cx="980183" cy="608594"/>
      </dsp:txXfrm>
    </dsp:sp>
    <dsp:sp modelId="{D52591C3-2AD8-D242-B8DE-C967B55E2170}">
      <dsp:nvSpPr>
        <dsp:cNvPr id="0" name=""/>
        <dsp:cNvSpPr/>
      </dsp:nvSpPr>
      <dsp:spPr>
        <a:xfrm>
          <a:off x="4482429" y="943473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F2179F5-EA94-6445-A397-02C295C02426}">
      <dsp:nvSpPr>
        <dsp:cNvPr id="0" name=""/>
        <dsp:cNvSpPr/>
      </dsp:nvSpPr>
      <dsp:spPr>
        <a:xfrm>
          <a:off x="4595546" y="1050934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4614480" y="1069868"/>
        <a:ext cx="980183" cy="608594"/>
      </dsp:txXfrm>
    </dsp:sp>
    <dsp:sp modelId="{3BD3F823-806B-1845-8FAF-0DC75FD46A2C}">
      <dsp:nvSpPr>
        <dsp:cNvPr id="0" name=""/>
        <dsp:cNvSpPr/>
      </dsp:nvSpPr>
      <dsp:spPr>
        <a:xfrm>
          <a:off x="3860287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2D9A090-7CB8-A840-9034-6341D24922CF}">
      <dsp:nvSpPr>
        <dsp:cNvPr id="0" name=""/>
        <dsp:cNvSpPr/>
      </dsp:nvSpPr>
      <dsp:spPr>
        <a:xfrm>
          <a:off x="3973403" y="1993480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3992337" y="2012414"/>
        <a:ext cx="980183" cy="608594"/>
      </dsp:txXfrm>
    </dsp:sp>
    <dsp:sp modelId="{400D8C19-5278-0D41-938C-C7995F85DA3D}">
      <dsp:nvSpPr>
        <dsp:cNvPr id="0" name=""/>
        <dsp:cNvSpPr/>
      </dsp:nvSpPr>
      <dsp:spPr>
        <a:xfrm>
          <a:off x="5104572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FE2D7E-5A4B-4944-A38B-E29B9386A7B7}">
      <dsp:nvSpPr>
        <dsp:cNvPr id="0" name=""/>
        <dsp:cNvSpPr/>
      </dsp:nvSpPr>
      <dsp:spPr>
        <a:xfrm>
          <a:off x="5217688" y="1993480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236622" y="2012414"/>
        <a:ext cx="980183" cy="608594"/>
      </dsp:txXfrm>
    </dsp:sp>
    <dsp:sp modelId="{91462A2B-DD66-B44E-8D93-641CC35634F7}">
      <dsp:nvSpPr>
        <dsp:cNvPr id="0" name=""/>
        <dsp:cNvSpPr/>
      </dsp:nvSpPr>
      <dsp:spPr>
        <a:xfrm>
          <a:off x="4482429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499CEC8-87A7-8F49-985F-1F9A662A5334}">
      <dsp:nvSpPr>
        <dsp:cNvPr id="0" name=""/>
        <dsp:cNvSpPr/>
      </dsp:nvSpPr>
      <dsp:spPr>
        <a:xfrm>
          <a:off x="4595546" y="2936026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4614480" y="2954960"/>
        <a:ext cx="980183" cy="608594"/>
      </dsp:txXfrm>
    </dsp:sp>
    <dsp:sp modelId="{1D0BE860-C67A-B04D-B516-0C44CA34A6AA}">
      <dsp:nvSpPr>
        <dsp:cNvPr id="0" name=""/>
        <dsp:cNvSpPr/>
      </dsp:nvSpPr>
      <dsp:spPr>
        <a:xfrm>
          <a:off x="5726714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0FEF5A9-A570-D548-B11B-32B1A88EC494}">
      <dsp:nvSpPr>
        <dsp:cNvPr id="0" name=""/>
        <dsp:cNvSpPr/>
      </dsp:nvSpPr>
      <dsp:spPr>
        <a:xfrm>
          <a:off x="5839831" y="2936026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858765" y="2954960"/>
        <a:ext cx="980183" cy="608594"/>
      </dsp:txXfrm>
    </dsp:sp>
    <dsp:sp modelId="{DCBD7C4B-C106-DB49-BF0E-EAE63D10D02F}">
      <dsp:nvSpPr>
        <dsp:cNvPr id="0" name=""/>
        <dsp:cNvSpPr/>
      </dsp:nvSpPr>
      <dsp:spPr>
        <a:xfrm>
          <a:off x="5104572" y="3771111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940DFCD-3FDD-BF42-AD66-D5FC08D5046B}">
      <dsp:nvSpPr>
        <dsp:cNvPr id="0" name=""/>
        <dsp:cNvSpPr/>
      </dsp:nvSpPr>
      <dsp:spPr>
        <a:xfrm>
          <a:off x="5217688" y="3878572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236622" y="3897506"/>
        <a:ext cx="980183" cy="608594"/>
      </dsp:txXfrm>
    </dsp:sp>
    <dsp:sp modelId="{E4D53E65-0142-DF44-8B5D-AE4050846412}">
      <dsp:nvSpPr>
        <dsp:cNvPr id="0" name=""/>
        <dsp:cNvSpPr/>
      </dsp:nvSpPr>
      <dsp:spPr>
        <a:xfrm>
          <a:off x="6348857" y="3771111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EEE4BA3-70AA-C749-96F2-3A133823CA8F}">
      <dsp:nvSpPr>
        <dsp:cNvPr id="0" name=""/>
        <dsp:cNvSpPr/>
      </dsp:nvSpPr>
      <dsp:spPr>
        <a:xfrm>
          <a:off x="6461973" y="3878572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6480907" y="3897506"/>
        <a:ext cx="980183" cy="60859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9A4360-ED17-3144-A543-5944D6EDEB4E}">
      <dsp:nvSpPr>
        <dsp:cNvPr id="0" name=""/>
        <dsp:cNvSpPr/>
      </dsp:nvSpPr>
      <dsp:spPr>
        <a:xfrm>
          <a:off x="6235740" y="3475028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3AC89E-6C1A-0347-9194-A62DDAF29CC8}">
      <dsp:nvSpPr>
        <dsp:cNvPr id="0" name=""/>
        <dsp:cNvSpPr/>
      </dsp:nvSpPr>
      <dsp:spPr>
        <a:xfrm>
          <a:off x="5613597" y="3475028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CBDE29-51A8-7D4F-AD97-F316DB423F7D}">
      <dsp:nvSpPr>
        <dsp:cNvPr id="0" name=""/>
        <dsp:cNvSpPr/>
      </dsp:nvSpPr>
      <dsp:spPr>
        <a:xfrm>
          <a:off x="5613597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7AAA17-03E0-9F4B-9D55-BA3A95EED8D7}">
      <dsp:nvSpPr>
        <dsp:cNvPr id="0" name=""/>
        <dsp:cNvSpPr/>
      </dsp:nvSpPr>
      <dsp:spPr>
        <a:xfrm>
          <a:off x="4991455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4C364F-133F-D149-A589-46596C288F94}">
      <dsp:nvSpPr>
        <dsp:cNvPr id="0" name=""/>
        <dsp:cNvSpPr/>
      </dsp:nvSpPr>
      <dsp:spPr>
        <a:xfrm>
          <a:off x="4991455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78BCF6-3D25-EA46-9DBA-1914D8332125}">
      <dsp:nvSpPr>
        <dsp:cNvPr id="0" name=""/>
        <dsp:cNvSpPr/>
      </dsp:nvSpPr>
      <dsp:spPr>
        <a:xfrm>
          <a:off x="4369312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BDC22C-9592-0D4C-A78C-1CEEA151B774}">
      <dsp:nvSpPr>
        <dsp:cNvPr id="0" name=""/>
        <dsp:cNvSpPr/>
      </dsp:nvSpPr>
      <dsp:spPr>
        <a:xfrm>
          <a:off x="3747170" y="647390"/>
          <a:ext cx="1244284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1244284" y="201772"/>
              </a:lnTo>
              <a:lnTo>
                <a:pt x="1244284" y="296083"/>
              </a:lnTo>
            </a:path>
          </a:pathLst>
        </a:custGeom>
        <a:noFill/>
        <a:ln w="1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5F8815-7942-8D4D-993C-5400046A818D}">
      <dsp:nvSpPr>
        <dsp:cNvPr id="0" name=""/>
        <dsp:cNvSpPr/>
      </dsp:nvSpPr>
      <dsp:spPr>
        <a:xfrm>
          <a:off x="2502885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807359-D819-3743-8264-E768B451B89E}">
      <dsp:nvSpPr>
        <dsp:cNvPr id="0" name=""/>
        <dsp:cNvSpPr/>
      </dsp:nvSpPr>
      <dsp:spPr>
        <a:xfrm>
          <a:off x="1880742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11ADF2-5D54-504D-995D-02149F0E8D5D}">
      <dsp:nvSpPr>
        <dsp:cNvPr id="0" name=""/>
        <dsp:cNvSpPr/>
      </dsp:nvSpPr>
      <dsp:spPr>
        <a:xfrm>
          <a:off x="1258600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9C9B44-DD84-C94D-B392-8A550F044134}">
      <dsp:nvSpPr>
        <dsp:cNvPr id="0" name=""/>
        <dsp:cNvSpPr/>
      </dsp:nvSpPr>
      <dsp:spPr>
        <a:xfrm>
          <a:off x="1880742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E2FABE-8D56-5D43-A663-DEF620B6A300}">
      <dsp:nvSpPr>
        <dsp:cNvPr id="0" name=""/>
        <dsp:cNvSpPr/>
      </dsp:nvSpPr>
      <dsp:spPr>
        <a:xfrm>
          <a:off x="2502885" y="647390"/>
          <a:ext cx="1244284" cy="296083"/>
        </a:xfrm>
        <a:custGeom>
          <a:avLst/>
          <a:gdLst/>
          <a:ahLst/>
          <a:cxnLst/>
          <a:rect l="0" t="0" r="0" b="0"/>
          <a:pathLst>
            <a:path>
              <a:moveTo>
                <a:pt x="1244284" y="0"/>
              </a:moveTo>
              <a:lnTo>
                <a:pt x="1244284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8C2219-A984-E746-A40E-23886821D41E}">
      <dsp:nvSpPr>
        <dsp:cNvPr id="0" name=""/>
        <dsp:cNvSpPr/>
      </dsp:nvSpPr>
      <dsp:spPr>
        <a:xfrm>
          <a:off x="3238144" y="927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9C4812F-3598-214F-A8FB-2797FF6F1794}">
      <dsp:nvSpPr>
        <dsp:cNvPr id="0" name=""/>
        <dsp:cNvSpPr/>
      </dsp:nvSpPr>
      <dsp:spPr>
        <a:xfrm>
          <a:off x="3351261" y="108388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3370195" y="127322"/>
        <a:ext cx="980183" cy="608594"/>
      </dsp:txXfrm>
    </dsp:sp>
    <dsp:sp modelId="{48FD3A90-B7F4-E44C-A4C2-063704658490}">
      <dsp:nvSpPr>
        <dsp:cNvPr id="0" name=""/>
        <dsp:cNvSpPr/>
      </dsp:nvSpPr>
      <dsp:spPr>
        <a:xfrm>
          <a:off x="1993859" y="943473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0075A76-D4C6-574D-BAEB-DE6E98907A31}">
      <dsp:nvSpPr>
        <dsp:cNvPr id="0" name=""/>
        <dsp:cNvSpPr/>
      </dsp:nvSpPr>
      <dsp:spPr>
        <a:xfrm>
          <a:off x="2106976" y="1050934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125910" y="1069868"/>
        <a:ext cx="980183" cy="608594"/>
      </dsp:txXfrm>
    </dsp:sp>
    <dsp:sp modelId="{1ED7C65E-1D3B-6345-B3CC-B2F5CCB9533D}">
      <dsp:nvSpPr>
        <dsp:cNvPr id="0" name=""/>
        <dsp:cNvSpPr/>
      </dsp:nvSpPr>
      <dsp:spPr>
        <a:xfrm>
          <a:off x="1371717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7D30D24-E455-3549-A4CC-5E1FD484A4EA}">
      <dsp:nvSpPr>
        <dsp:cNvPr id="0" name=""/>
        <dsp:cNvSpPr/>
      </dsp:nvSpPr>
      <dsp:spPr>
        <a:xfrm>
          <a:off x="1484834" y="1993480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1503768" y="2012414"/>
        <a:ext cx="980183" cy="608594"/>
      </dsp:txXfrm>
    </dsp:sp>
    <dsp:sp modelId="{5A931F0C-EC0A-AA4B-878A-739A557124CF}">
      <dsp:nvSpPr>
        <dsp:cNvPr id="0" name=""/>
        <dsp:cNvSpPr/>
      </dsp:nvSpPr>
      <dsp:spPr>
        <a:xfrm>
          <a:off x="749574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FB3025D-E928-9949-B8E0-8FD54688D26E}">
      <dsp:nvSpPr>
        <dsp:cNvPr id="0" name=""/>
        <dsp:cNvSpPr/>
      </dsp:nvSpPr>
      <dsp:spPr>
        <a:xfrm>
          <a:off x="862691" y="2936026"/>
          <a:ext cx="1018051" cy="646462"/>
        </a:xfrm>
        <a:prstGeom prst="roundRect">
          <a:avLst>
            <a:gd name="adj" fmla="val 10000"/>
          </a:avLst>
        </a:prstGeom>
        <a:solidFill>
          <a:srgbClr val="CCFFCC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881625" y="2954960"/>
        <a:ext cx="980183" cy="608594"/>
      </dsp:txXfrm>
    </dsp:sp>
    <dsp:sp modelId="{BC588244-F1F1-3343-9F40-77D35F97E7BA}">
      <dsp:nvSpPr>
        <dsp:cNvPr id="0" name=""/>
        <dsp:cNvSpPr/>
      </dsp:nvSpPr>
      <dsp:spPr>
        <a:xfrm>
          <a:off x="1993859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F6A7D0-01B4-6E4F-9FBC-05165F129E07}">
      <dsp:nvSpPr>
        <dsp:cNvPr id="0" name=""/>
        <dsp:cNvSpPr/>
      </dsp:nvSpPr>
      <dsp:spPr>
        <a:xfrm>
          <a:off x="2106976" y="2936026"/>
          <a:ext cx="1018051" cy="646462"/>
        </a:xfrm>
        <a:prstGeom prst="roundRect">
          <a:avLst>
            <a:gd name="adj" fmla="val 10000"/>
          </a:avLst>
        </a:prstGeom>
        <a:solidFill>
          <a:srgbClr val="CCFFCC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125910" y="2954960"/>
        <a:ext cx="980183" cy="608594"/>
      </dsp:txXfrm>
    </dsp:sp>
    <dsp:sp modelId="{769C379D-4670-0845-B264-E1292A25D346}">
      <dsp:nvSpPr>
        <dsp:cNvPr id="0" name=""/>
        <dsp:cNvSpPr/>
      </dsp:nvSpPr>
      <dsp:spPr>
        <a:xfrm>
          <a:off x="2616002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5E14009-B592-5F45-86FE-F0F4AD703847}">
      <dsp:nvSpPr>
        <dsp:cNvPr id="0" name=""/>
        <dsp:cNvSpPr/>
      </dsp:nvSpPr>
      <dsp:spPr>
        <a:xfrm>
          <a:off x="2729118" y="1993480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748052" y="2012414"/>
        <a:ext cx="980183" cy="608594"/>
      </dsp:txXfrm>
    </dsp:sp>
    <dsp:sp modelId="{D52591C3-2AD8-D242-B8DE-C967B55E2170}">
      <dsp:nvSpPr>
        <dsp:cNvPr id="0" name=""/>
        <dsp:cNvSpPr/>
      </dsp:nvSpPr>
      <dsp:spPr>
        <a:xfrm>
          <a:off x="4482429" y="943473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F2179F5-EA94-6445-A397-02C295C02426}">
      <dsp:nvSpPr>
        <dsp:cNvPr id="0" name=""/>
        <dsp:cNvSpPr/>
      </dsp:nvSpPr>
      <dsp:spPr>
        <a:xfrm>
          <a:off x="4595546" y="1050934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4614480" y="1069868"/>
        <a:ext cx="980183" cy="608594"/>
      </dsp:txXfrm>
    </dsp:sp>
    <dsp:sp modelId="{3BD3F823-806B-1845-8FAF-0DC75FD46A2C}">
      <dsp:nvSpPr>
        <dsp:cNvPr id="0" name=""/>
        <dsp:cNvSpPr/>
      </dsp:nvSpPr>
      <dsp:spPr>
        <a:xfrm>
          <a:off x="3860287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2D9A090-7CB8-A840-9034-6341D24922CF}">
      <dsp:nvSpPr>
        <dsp:cNvPr id="0" name=""/>
        <dsp:cNvSpPr/>
      </dsp:nvSpPr>
      <dsp:spPr>
        <a:xfrm>
          <a:off x="3973403" y="1993480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3992337" y="2012414"/>
        <a:ext cx="980183" cy="608594"/>
      </dsp:txXfrm>
    </dsp:sp>
    <dsp:sp modelId="{400D8C19-5278-0D41-938C-C7995F85DA3D}">
      <dsp:nvSpPr>
        <dsp:cNvPr id="0" name=""/>
        <dsp:cNvSpPr/>
      </dsp:nvSpPr>
      <dsp:spPr>
        <a:xfrm>
          <a:off x="5104572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FE2D7E-5A4B-4944-A38B-E29B9386A7B7}">
      <dsp:nvSpPr>
        <dsp:cNvPr id="0" name=""/>
        <dsp:cNvSpPr/>
      </dsp:nvSpPr>
      <dsp:spPr>
        <a:xfrm>
          <a:off x="5217688" y="1993480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236622" y="2012414"/>
        <a:ext cx="980183" cy="608594"/>
      </dsp:txXfrm>
    </dsp:sp>
    <dsp:sp modelId="{91462A2B-DD66-B44E-8D93-641CC35634F7}">
      <dsp:nvSpPr>
        <dsp:cNvPr id="0" name=""/>
        <dsp:cNvSpPr/>
      </dsp:nvSpPr>
      <dsp:spPr>
        <a:xfrm>
          <a:off x="4482429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499CEC8-87A7-8F49-985F-1F9A662A5334}">
      <dsp:nvSpPr>
        <dsp:cNvPr id="0" name=""/>
        <dsp:cNvSpPr/>
      </dsp:nvSpPr>
      <dsp:spPr>
        <a:xfrm>
          <a:off x="4595546" y="2936026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4614480" y="2954960"/>
        <a:ext cx="980183" cy="608594"/>
      </dsp:txXfrm>
    </dsp:sp>
    <dsp:sp modelId="{1D0BE860-C67A-B04D-B516-0C44CA34A6AA}">
      <dsp:nvSpPr>
        <dsp:cNvPr id="0" name=""/>
        <dsp:cNvSpPr/>
      </dsp:nvSpPr>
      <dsp:spPr>
        <a:xfrm>
          <a:off x="5726714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0FEF5A9-A570-D548-B11B-32B1A88EC494}">
      <dsp:nvSpPr>
        <dsp:cNvPr id="0" name=""/>
        <dsp:cNvSpPr/>
      </dsp:nvSpPr>
      <dsp:spPr>
        <a:xfrm>
          <a:off x="5839831" y="2936026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858765" y="2954960"/>
        <a:ext cx="980183" cy="608594"/>
      </dsp:txXfrm>
    </dsp:sp>
    <dsp:sp modelId="{DCBD7C4B-C106-DB49-BF0E-EAE63D10D02F}">
      <dsp:nvSpPr>
        <dsp:cNvPr id="0" name=""/>
        <dsp:cNvSpPr/>
      </dsp:nvSpPr>
      <dsp:spPr>
        <a:xfrm>
          <a:off x="5104572" y="3771111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940DFCD-3FDD-BF42-AD66-D5FC08D5046B}">
      <dsp:nvSpPr>
        <dsp:cNvPr id="0" name=""/>
        <dsp:cNvSpPr/>
      </dsp:nvSpPr>
      <dsp:spPr>
        <a:xfrm>
          <a:off x="5217688" y="3878572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236622" y="3897506"/>
        <a:ext cx="980183" cy="608594"/>
      </dsp:txXfrm>
    </dsp:sp>
    <dsp:sp modelId="{E4D53E65-0142-DF44-8B5D-AE4050846412}">
      <dsp:nvSpPr>
        <dsp:cNvPr id="0" name=""/>
        <dsp:cNvSpPr/>
      </dsp:nvSpPr>
      <dsp:spPr>
        <a:xfrm>
          <a:off x="6348857" y="3771111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EEE4BA3-70AA-C749-96F2-3A133823CA8F}">
      <dsp:nvSpPr>
        <dsp:cNvPr id="0" name=""/>
        <dsp:cNvSpPr/>
      </dsp:nvSpPr>
      <dsp:spPr>
        <a:xfrm>
          <a:off x="6461973" y="3878572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6480907" y="3897506"/>
        <a:ext cx="980183" cy="60859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9A4360-ED17-3144-A543-5944D6EDEB4E}">
      <dsp:nvSpPr>
        <dsp:cNvPr id="0" name=""/>
        <dsp:cNvSpPr/>
      </dsp:nvSpPr>
      <dsp:spPr>
        <a:xfrm>
          <a:off x="6235740" y="3475028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3AC89E-6C1A-0347-9194-A62DDAF29CC8}">
      <dsp:nvSpPr>
        <dsp:cNvPr id="0" name=""/>
        <dsp:cNvSpPr/>
      </dsp:nvSpPr>
      <dsp:spPr>
        <a:xfrm>
          <a:off x="5613597" y="3475028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CBDE29-51A8-7D4F-AD97-F316DB423F7D}">
      <dsp:nvSpPr>
        <dsp:cNvPr id="0" name=""/>
        <dsp:cNvSpPr/>
      </dsp:nvSpPr>
      <dsp:spPr>
        <a:xfrm>
          <a:off x="5613597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7AAA17-03E0-9F4B-9D55-BA3A95EED8D7}">
      <dsp:nvSpPr>
        <dsp:cNvPr id="0" name=""/>
        <dsp:cNvSpPr/>
      </dsp:nvSpPr>
      <dsp:spPr>
        <a:xfrm>
          <a:off x="4991455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4C364F-133F-D149-A589-46596C288F94}">
      <dsp:nvSpPr>
        <dsp:cNvPr id="0" name=""/>
        <dsp:cNvSpPr/>
      </dsp:nvSpPr>
      <dsp:spPr>
        <a:xfrm>
          <a:off x="4991455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78BCF6-3D25-EA46-9DBA-1914D8332125}">
      <dsp:nvSpPr>
        <dsp:cNvPr id="0" name=""/>
        <dsp:cNvSpPr/>
      </dsp:nvSpPr>
      <dsp:spPr>
        <a:xfrm>
          <a:off x="4369312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BDC22C-9592-0D4C-A78C-1CEEA151B774}">
      <dsp:nvSpPr>
        <dsp:cNvPr id="0" name=""/>
        <dsp:cNvSpPr/>
      </dsp:nvSpPr>
      <dsp:spPr>
        <a:xfrm>
          <a:off x="3747170" y="647390"/>
          <a:ext cx="1244284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1244284" y="201772"/>
              </a:lnTo>
              <a:lnTo>
                <a:pt x="1244284" y="296083"/>
              </a:lnTo>
            </a:path>
          </a:pathLst>
        </a:custGeom>
        <a:noFill/>
        <a:ln w="1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5F8815-7942-8D4D-993C-5400046A818D}">
      <dsp:nvSpPr>
        <dsp:cNvPr id="0" name=""/>
        <dsp:cNvSpPr/>
      </dsp:nvSpPr>
      <dsp:spPr>
        <a:xfrm>
          <a:off x="2502885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807359-D819-3743-8264-E768B451B89E}">
      <dsp:nvSpPr>
        <dsp:cNvPr id="0" name=""/>
        <dsp:cNvSpPr/>
      </dsp:nvSpPr>
      <dsp:spPr>
        <a:xfrm>
          <a:off x="1880742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11ADF2-5D54-504D-995D-02149F0E8D5D}">
      <dsp:nvSpPr>
        <dsp:cNvPr id="0" name=""/>
        <dsp:cNvSpPr/>
      </dsp:nvSpPr>
      <dsp:spPr>
        <a:xfrm>
          <a:off x="1258600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9C9B44-DD84-C94D-B392-8A550F044134}">
      <dsp:nvSpPr>
        <dsp:cNvPr id="0" name=""/>
        <dsp:cNvSpPr/>
      </dsp:nvSpPr>
      <dsp:spPr>
        <a:xfrm>
          <a:off x="1880742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E2FABE-8D56-5D43-A663-DEF620B6A300}">
      <dsp:nvSpPr>
        <dsp:cNvPr id="0" name=""/>
        <dsp:cNvSpPr/>
      </dsp:nvSpPr>
      <dsp:spPr>
        <a:xfrm>
          <a:off x="2502885" y="647390"/>
          <a:ext cx="1244284" cy="296083"/>
        </a:xfrm>
        <a:custGeom>
          <a:avLst/>
          <a:gdLst/>
          <a:ahLst/>
          <a:cxnLst/>
          <a:rect l="0" t="0" r="0" b="0"/>
          <a:pathLst>
            <a:path>
              <a:moveTo>
                <a:pt x="1244284" y="0"/>
              </a:moveTo>
              <a:lnTo>
                <a:pt x="1244284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8C2219-A984-E746-A40E-23886821D41E}">
      <dsp:nvSpPr>
        <dsp:cNvPr id="0" name=""/>
        <dsp:cNvSpPr/>
      </dsp:nvSpPr>
      <dsp:spPr>
        <a:xfrm>
          <a:off x="3238144" y="927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9C4812F-3598-214F-A8FB-2797FF6F1794}">
      <dsp:nvSpPr>
        <dsp:cNvPr id="0" name=""/>
        <dsp:cNvSpPr/>
      </dsp:nvSpPr>
      <dsp:spPr>
        <a:xfrm>
          <a:off x="3351261" y="108388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3370195" y="127322"/>
        <a:ext cx="980183" cy="608594"/>
      </dsp:txXfrm>
    </dsp:sp>
    <dsp:sp modelId="{48FD3A90-B7F4-E44C-A4C2-063704658490}">
      <dsp:nvSpPr>
        <dsp:cNvPr id="0" name=""/>
        <dsp:cNvSpPr/>
      </dsp:nvSpPr>
      <dsp:spPr>
        <a:xfrm>
          <a:off x="1993859" y="943473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0075A76-D4C6-574D-BAEB-DE6E98907A31}">
      <dsp:nvSpPr>
        <dsp:cNvPr id="0" name=""/>
        <dsp:cNvSpPr/>
      </dsp:nvSpPr>
      <dsp:spPr>
        <a:xfrm>
          <a:off x="2106976" y="1050934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125910" y="1069868"/>
        <a:ext cx="980183" cy="608594"/>
      </dsp:txXfrm>
    </dsp:sp>
    <dsp:sp modelId="{1ED7C65E-1D3B-6345-B3CC-B2F5CCB9533D}">
      <dsp:nvSpPr>
        <dsp:cNvPr id="0" name=""/>
        <dsp:cNvSpPr/>
      </dsp:nvSpPr>
      <dsp:spPr>
        <a:xfrm>
          <a:off x="1371717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7D30D24-E455-3549-A4CC-5E1FD484A4EA}">
      <dsp:nvSpPr>
        <dsp:cNvPr id="0" name=""/>
        <dsp:cNvSpPr/>
      </dsp:nvSpPr>
      <dsp:spPr>
        <a:xfrm>
          <a:off x="1484834" y="1993480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1503768" y="2012414"/>
        <a:ext cx="980183" cy="608594"/>
      </dsp:txXfrm>
    </dsp:sp>
    <dsp:sp modelId="{5A931F0C-EC0A-AA4B-878A-739A557124CF}">
      <dsp:nvSpPr>
        <dsp:cNvPr id="0" name=""/>
        <dsp:cNvSpPr/>
      </dsp:nvSpPr>
      <dsp:spPr>
        <a:xfrm>
          <a:off x="749574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FB3025D-E928-9949-B8E0-8FD54688D26E}">
      <dsp:nvSpPr>
        <dsp:cNvPr id="0" name=""/>
        <dsp:cNvSpPr/>
      </dsp:nvSpPr>
      <dsp:spPr>
        <a:xfrm>
          <a:off x="862691" y="2936026"/>
          <a:ext cx="1018051" cy="646462"/>
        </a:xfrm>
        <a:prstGeom prst="roundRect">
          <a:avLst>
            <a:gd name="adj" fmla="val 10000"/>
          </a:avLst>
        </a:prstGeom>
        <a:solidFill>
          <a:srgbClr val="CCFFCC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881625" y="2954960"/>
        <a:ext cx="980183" cy="608594"/>
      </dsp:txXfrm>
    </dsp:sp>
    <dsp:sp modelId="{BC588244-F1F1-3343-9F40-77D35F97E7BA}">
      <dsp:nvSpPr>
        <dsp:cNvPr id="0" name=""/>
        <dsp:cNvSpPr/>
      </dsp:nvSpPr>
      <dsp:spPr>
        <a:xfrm>
          <a:off x="1993859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F6A7D0-01B4-6E4F-9FBC-05165F129E07}">
      <dsp:nvSpPr>
        <dsp:cNvPr id="0" name=""/>
        <dsp:cNvSpPr/>
      </dsp:nvSpPr>
      <dsp:spPr>
        <a:xfrm>
          <a:off x="2106976" y="2936026"/>
          <a:ext cx="1018051" cy="646462"/>
        </a:xfrm>
        <a:prstGeom prst="roundRect">
          <a:avLst>
            <a:gd name="adj" fmla="val 10000"/>
          </a:avLst>
        </a:prstGeom>
        <a:solidFill>
          <a:srgbClr val="CCFFCC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125910" y="2954960"/>
        <a:ext cx="980183" cy="608594"/>
      </dsp:txXfrm>
    </dsp:sp>
    <dsp:sp modelId="{769C379D-4670-0845-B264-E1292A25D346}">
      <dsp:nvSpPr>
        <dsp:cNvPr id="0" name=""/>
        <dsp:cNvSpPr/>
      </dsp:nvSpPr>
      <dsp:spPr>
        <a:xfrm>
          <a:off x="2616002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5E14009-B592-5F45-86FE-F0F4AD703847}">
      <dsp:nvSpPr>
        <dsp:cNvPr id="0" name=""/>
        <dsp:cNvSpPr/>
      </dsp:nvSpPr>
      <dsp:spPr>
        <a:xfrm>
          <a:off x="2729118" y="1993480"/>
          <a:ext cx="1018051" cy="646462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748052" y="2012414"/>
        <a:ext cx="980183" cy="608594"/>
      </dsp:txXfrm>
    </dsp:sp>
    <dsp:sp modelId="{D52591C3-2AD8-D242-B8DE-C967B55E2170}">
      <dsp:nvSpPr>
        <dsp:cNvPr id="0" name=""/>
        <dsp:cNvSpPr/>
      </dsp:nvSpPr>
      <dsp:spPr>
        <a:xfrm>
          <a:off x="4482429" y="943473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F2179F5-EA94-6445-A397-02C295C02426}">
      <dsp:nvSpPr>
        <dsp:cNvPr id="0" name=""/>
        <dsp:cNvSpPr/>
      </dsp:nvSpPr>
      <dsp:spPr>
        <a:xfrm>
          <a:off x="4595546" y="1050934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4614480" y="1069868"/>
        <a:ext cx="980183" cy="608594"/>
      </dsp:txXfrm>
    </dsp:sp>
    <dsp:sp modelId="{3BD3F823-806B-1845-8FAF-0DC75FD46A2C}">
      <dsp:nvSpPr>
        <dsp:cNvPr id="0" name=""/>
        <dsp:cNvSpPr/>
      </dsp:nvSpPr>
      <dsp:spPr>
        <a:xfrm>
          <a:off x="3860287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2D9A090-7CB8-A840-9034-6341D24922CF}">
      <dsp:nvSpPr>
        <dsp:cNvPr id="0" name=""/>
        <dsp:cNvSpPr/>
      </dsp:nvSpPr>
      <dsp:spPr>
        <a:xfrm>
          <a:off x="3973403" y="1993480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3992337" y="2012414"/>
        <a:ext cx="980183" cy="608594"/>
      </dsp:txXfrm>
    </dsp:sp>
    <dsp:sp modelId="{400D8C19-5278-0D41-938C-C7995F85DA3D}">
      <dsp:nvSpPr>
        <dsp:cNvPr id="0" name=""/>
        <dsp:cNvSpPr/>
      </dsp:nvSpPr>
      <dsp:spPr>
        <a:xfrm>
          <a:off x="5104572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FE2D7E-5A4B-4944-A38B-E29B9386A7B7}">
      <dsp:nvSpPr>
        <dsp:cNvPr id="0" name=""/>
        <dsp:cNvSpPr/>
      </dsp:nvSpPr>
      <dsp:spPr>
        <a:xfrm>
          <a:off x="5217688" y="1993480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236622" y="2012414"/>
        <a:ext cx="980183" cy="608594"/>
      </dsp:txXfrm>
    </dsp:sp>
    <dsp:sp modelId="{91462A2B-DD66-B44E-8D93-641CC35634F7}">
      <dsp:nvSpPr>
        <dsp:cNvPr id="0" name=""/>
        <dsp:cNvSpPr/>
      </dsp:nvSpPr>
      <dsp:spPr>
        <a:xfrm>
          <a:off x="4482429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499CEC8-87A7-8F49-985F-1F9A662A5334}">
      <dsp:nvSpPr>
        <dsp:cNvPr id="0" name=""/>
        <dsp:cNvSpPr/>
      </dsp:nvSpPr>
      <dsp:spPr>
        <a:xfrm>
          <a:off x="4595546" y="2936026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4614480" y="2954960"/>
        <a:ext cx="980183" cy="608594"/>
      </dsp:txXfrm>
    </dsp:sp>
    <dsp:sp modelId="{1D0BE860-C67A-B04D-B516-0C44CA34A6AA}">
      <dsp:nvSpPr>
        <dsp:cNvPr id="0" name=""/>
        <dsp:cNvSpPr/>
      </dsp:nvSpPr>
      <dsp:spPr>
        <a:xfrm>
          <a:off x="5726714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0FEF5A9-A570-D548-B11B-32B1A88EC494}">
      <dsp:nvSpPr>
        <dsp:cNvPr id="0" name=""/>
        <dsp:cNvSpPr/>
      </dsp:nvSpPr>
      <dsp:spPr>
        <a:xfrm>
          <a:off x="5839831" y="2936026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858765" y="2954960"/>
        <a:ext cx="980183" cy="608594"/>
      </dsp:txXfrm>
    </dsp:sp>
    <dsp:sp modelId="{DCBD7C4B-C106-DB49-BF0E-EAE63D10D02F}">
      <dsp:nvSpPr>
        <dsp:cNvPr id="0" name=""/>
        <dsp:cNvSpPr/>
      </dsp:nvSpPr>
      <dsp:spPr>
        <a:xfrm>
          <a:off x="5104572" y="3771111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940DFCD-3FDD-BF42-AD66-D5FC08D5046B}">
      <dsp:nvSpPr>
        <dsp:cNvPr id="0" name=""/>
        <dsp:cNvSpPr/>
      </dsp:nvSpPr>
      <dsp:spPr>
        <a:xfrm>
          <a:off x="5217688" y="3878572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236622" y="3897506"/>
        <a:ext cx="980183" cy="608594"/>
      </dsp:txXfrm>
    </dsp:sp>
    <dsp:sp modelId="{E4D53E65-0142-DF44-8B5D-AE4050846412}">
      <dsp:nvSpPr>
        <dsp:cNvPr id="0" name=""/>
        <dsp:cNvSpPr/>
      </dsp:nvSpPr>
      <dsp:spPr>
        <a:xfrm>
          <a:off x="6348857" y="3771111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EEE4BA3-70AA-C749-96F2-3A133823CA8F}">
      <dsp:nvSpPr>
        <dsp:cNvPr id="0" name=""/>
        <dsp:cNvSpPr/>
      </dsp:nvSpPr>
      <dsp:spPr>
        <a:xfrm>
          <a:off x="6461973" y="3878572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6480907" y="3897506"/>
        <a:ext cx="980183" cy="60859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9A4360-ED17-3144-A543-5944D6EDEB4E}">
      <dsp:nvSpPr>
        <dsp:cNvPr id="0" name=""/>
        <dsp:cNvSpPr/>
      </dsp:nvSpPr>
      <dsp:spPr>
        <a:xfrm>
          <a:off x="6235740" y="3475028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3AC89E-6C1A-0347-9194-A62DDAF29CC8}">
      <dsp:nvSpPr>
        <dsp:cNvPr id="0" name=""/>
        <dsp:cNvSpPr/>
      </dsp:nvSpPr>
      <dsp:spPr>
        <a:xfrm>
          <a:off x="5613597" y="3475028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CBDE29-51A8-7D4F-AD97-F316DB423F7D}">
      <dsp:nvSpPr>
        <dsp:cNvPr id="0" name=""/>
        <dsp:cNvSpPr/>
      </dsp:nvSpPr>
      <dsp:spPr>
        <a:xfrm>
          <a:off x="5613597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7AAA17-03E0-9F4B-9D55-BA3A95EED8D7}">
      <dsp:nvSpPr>
        <dsp:cNvPr id="0" name=""/>
        <dsp:cNvSpPr/>
      </dsp:nvSpPr>
      <dsp:spPr>
        <a:xfrm>
          <a:off x="4991455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4C364F-133F-D149-A589-46596C288F94}">
      <dsp:nvSpPr>
        <dsp:cNvPr id="0" name=""/>
        <dsp:cNvSpPr/>
      </dsp:nvSpPr>
      <dsp:spPr>
        <a:xfrm>
          <a:off x="4991455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78BCF6-3D25-EA46-9DBA-1914D8332125}">
      <dsp:nvSpPr>
        <dsp:cNvPr id="0" name=""/>
        <dsp:cNvSpPr/>
      </dsp:nvSpPr>
      <dsp:spPr>
        <a:xfrm>
          <a:off x="4369312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BDC22C-9592-0D4C-A78C-1CEEA151B774}">
      <dsp:nvSpPr>
        <dsp:cNvPr id="0" name=""/>
        <dsp:cNvSpPr/>
      </dsp:nvSpPr>
      <dsp:spPr>
        <a:xfrm>
          <a:off x="3747170" y="647390"/>
          <a:ext cx="1244284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1244284" y="201772"/>
              </a:lnTo>
              <a:lnTo>
                <a:pt x="1244284" y="296083"/>
              </a:lnTo>
            </a:path>
          </a:pathLst>
        </a:custGeom>
        <a:noFill/>
        <a:ln w="1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5F8815-7942-8D4D-993C-5400046A818D}">
      <dsp:nvSpPr>
        <dsp:cNvPr id="0" name=""/>
        <dsp:cNvSpPr/>
      </dsp:nvSpPr>
      <dsp:spPr>
        <a:xfrm>
          <a:off x="2502885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807359-D819-3743-8264-E768B451B89E}">
      <dsp:nvSpPr>
        <dsp:cNvPr id="0" name=""/>
        <dsp:cNvSpPr/>
      </dsp:nvSpPr>
      <dsp:spPr>
        <a:xfrm>
          <a:off x="1880742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11ADF2-5D54-504D-995D-02149F0E8D5D}">
      <dsp:nvSpPr>
        <dsp:cNvPr id="0" name=""/>
        <dsp:cNvSpPr/>
      </dsp:nvSpPr>
      <dsp:spPr>
        <a:xfrm>
          <a:off x="1258600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9C9B44-DD84-C94D-B392-8A550F044134}">
      <dsp:nvSpPr>
        <dsp:cNvPr id="0" name=""/>
        <dsp:cNvSpPr/>
      </dsp:nvSpPr>
      <dsp:spPr>
        <a:xfrm>
          <a:off x="1880742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E2FABE-8D56-5D43-A663-DEF620B6A300}">
      <dsp:nvSpPr>
        <dsp:cNvPr id="0" name=""/>
        <dsp:cNvSpPr/>
      </dsp:nvSpPr>
      <dsp:spPr>
        <a:xfrm>
          <a:off x="2502885" y="647390"/>
          <a:ext cx="1244284" cy="296083"/>
        </a:xfrm>
        <a:custGeom>
          <a:avLst/>
          <a:gdLst/>
          <a:ahLst/>
          <a:cxnLst/>
          <a:rect l="0" t="0" r="0" b="0"/>
          <a:pathLst>
            <a:path>
              <a:moveTo>
                <a:pt x="1244284" y="0"/>
              </a:moveTo>
              <a:lnTo>
                <a:pt x="1244284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8C2219-A984-E746-A40E-23886821D41E}">
      <dsp:nvSpPr>
        <dsp:cNvPr id="0" name=""/>
        <dsp:cNvSpPr/>
      </dsp:nvSpPr>
      <dsp:spPr>
        <a:xfrm>
          <a:off x="3238144" y="927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9C4812F-3598-214F-A8FB-2797FF6F1794}">
      <dsp:nvSpPr>
        <dsp:cNvPr id="0" name=""/>
        <dsp:cNvSpPr/>
      </dsp:nvSpPr>
      <dsp:spPr>
        <a:xfrm>
          <a:off x="3351261" y="108388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3370195" y="127322"/>
        <a:ext cx="980183" cy="608594"/>
      </dsp:txXfrm>
    </dsp:sp>
    <dsp:sp modelId="{48FD3A90-B7F4-E44C-A4C2-063704658490}">
      <dsp:nvSpPr>
        <dsp:cNvPr id="0" name=""/>
        <dsp:cNvSpPr/>
      </dsp:nvSpPr>
      <dsp:spPr>
        <a:xfrm>
          <a:off x="1993859" y="943473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0075A76-D4C6-574D-BAEB-DE6E98907A31}">
      <dsp:nvSpPr>
        <dsp:cNvPr id="0" name=""/>
        <dsp:cNvSpPr/>
      </dsp:nvSpPr>
      <dsp:spPr>
        <a:xfrm>
          <a:off x="2106976" y="1050934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125910" y="1069868"/>
        <a:ext cx="980183" cy="608594"/>
      </dsp:txXfrm>
    </dsp:sp>
    <dsp:sp modelId="{1ED7C65E-1D3B-6345-B3CC-B2F5CCB9533D}">
      <dsp:nvSpPr>
        <dsp:cNvPr id="0" name=""/>
        <dsp:cNvSpPr/>
      </dsp:nvSpPr>
      <dsp:spPr>
        <a:xfrm>
          <a:off x="1371717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7D30D24-E455-3549-A4CC-5E1FD484A4EA}">
      <dsp:nvSpPr>
        <dsp:cNvPr id="0" name=""/>
        <dsp:cNvSpPr/>
      </dsp:nvSpPr>
      <dsp:spPr>
        <a:xfrm>
          <a:off x="1484834" y="1993480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1503768" y="2012414"/>
        <a:ext cx="980183" cy="608594"/>
      </dsp:txXfrm>
    </dsp:sp>
    <dsp:sp modelId="{5A931F0C-EC0A-AA4B-878A-739A557124CF}">
      <dsp:nvSpPr>
        <dsp:cNvPr id="0" name=""/>
        <dsp:cNvSpPr/>
      </dsp:nvSpPr>
      <dsp:spPr>
        <a:xfrm>
          <a:off x="749574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FB3025D-E928-9949-B8E0-8FD54688D26E}">
      <dsp:nvSpPr>
        <dsp:cNvPr id="0" name=""/>
        <dsp:cNvSpPr/>
      </dsp:nvSpPr>
      <dsp:spPr>
        <a:xfrm>
          <a:off x="862691" y="2936026"/>
          <a:ext cx="1018051" cy="646462"/>
        </a:xfrm>
        <a:prstGeom prst="roundRect">
          <a:avLst>
            <a:gd name="adj" fmla="val 10000"/>
          </a:avLst>
        </a:prstGeom>
        <a:solidFill>
          <a:srgbClr val="CCFFCC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881625" y="2954960"/>
        <a:ext cx="980183" cy="608594"/>
      </dsp:txXfrm>
    </dsp:sp>
    <dsp:sp modelId="{BC588244-F1F1-3343-9F40-77D35F97E7BA}">
      <dsp:nvSpPr>
        <dsp:cNvPr id="0" name=""/>
        <dsp:cNvSpPr/>
      </dsp:nvSpPr>
      <dsp:spPr>
        <a:xfrm>
          <a:off x="1993859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F6A7D0-01B4-6E4F-9FBC-05165F129E07}">
      <dsp:nvSpPr>
        <dsp:cNvPr id="0" name=""/>
        <dsp:cNvSpPr/>
      </dsp:nvSpPr>
      <dsp:spPr>
        <a:xfrm>
          <a:off x="2106976" y="2936026"/>
          <a:ext cx="1018051" cy="646462"/>
        </a:xfrm>
        <a:prstGeom prst="roundRect">
          <a:avLst>
            <a:gd name="adj" fmla="val 10000"/>
          </a:avLst>
        </a:prstGeom>
        <a:solidFill>
          <a:srgbClr val="CCFFCC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125910" y="2954960"/>
        <a:ext cx="980183" cy="608594"/>
      </dsp:txXfrm>
    </dsp:sp>
    <dsp:sp modelId="{769C379D-4670-0845-B264-E1292A25D346}">
      <dsp:nvSpPr>
        <dsp:cNvPr id="0" name=""/>
        <dsp:cNvSpPr/>
      </dsp:nvSpPr>
      <dsp:spPr>
        <a:xfrm>
          <a:off x="2616002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5E14009-B592-5F45-86FE-F0F4AD703847}">
      <dsp:nvSpPr>
        <dsp:cNvPr id="0" name=""/>
        <dsp:cNvSpPr/>
      </dsp:nvSpPr>
      <dsp:spPr>
        <a:xfrm>
          <a:off x="2729118" y="1993480"/>
          <a:ext cx="1018051" cy="646462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748052" y="2012414"/>
        <a:ext cx="980183" cy="608594"/>
      </dsp:txXfrm>
    </dsp:sp>
    <dsp:sp modelId="{D52591C3-2AD8-D242-B8DE-C967B55E2170}">
      <dsp:nvSpPr>
        <dsp:cNvPr id="0" name=""/>
        <dsp:cNvSpPr/>
      </dsp:nvSpPr>
      <dsp:spPr>
        <a:xfrm>
          <a:off x="4482429" y="943473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F2179F5-EA94-6445-A397-02C295C02426}">
      <dsp:nvSpPr>
        <dsp:cNvPr id="0" name=""/>
        <dsp:cNvSpPr/>
      </dsp:nvSpPr>
      <dsp:spPr>
        <a:xfrm>
          <a:off x="4595546" y="1050934"/>
          <a:ext cx="1018051" cy="646462"/>
        </a:xfrm>
        <a:prstGeom prst="roundRect">
          <a:avLst>
            <a:gd name="adj" fmla="val 10000"/>
          </a:avLst>
        </a:prstGeom>
        <a:solidFill>
          <a:srgbClr val="FF8219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4614480" y="1069868"/>
        <a:ext cx="980183" cy="608594"/>
      </dsp:txXfrm>
    </dsp:sp>
    <dsp:sp modelId="{3BD3F823-806B-1845-8FAF-0DC75FD46A2C}">
      <dsp:nvSpPr>
        <dsp:cNvPr id="0" name=""/>
        <dsp:cNvSpPr/>
      </dsp:nvSpPr>
      <dsp:spPr>
        <a:xfrm>
          <a:off x="3860287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2D9A090-7CB8-A840-9034-6341D24922CF}">
      <dsp:nvSpPr>
        <dsp:cNvPr id="0" name=""/>
        <dsp:cNvSpPr/>
      </dsp:nvSpPr>
      <dsp:spPr>
        <a:xfrm>
          <a:off x="3973403" y="1993480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3992337" y="2012414"/>
        <a:ext cx="980183" cy="608594"/>
      </dsp:txXfrm>
    </dsp:sp>
    <dsp:sp modelId="{400D8C19-5278-0D41-938C-C7995F85DA3D}">
      <dsp:nvSpPr>
        <dsp:cNvPr id="0" name=""/>
        <dsp:cNvSpPr/>
      </dsp:nvSpPr>
      <dsp:spPr>
        <a:xfrm>
          <a:off x="5104572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FE2D7E-5A4B-4944-A38B-E29B9386A7B7}">
      <dsp:nvSpPr>
        <dsp:cNvPr id="0" name=""/>
        <dsp:cNvSpPr/>
      </dsp:nvSpPr>
      <dsp:spPr>
        <a:xfrm>
          <a:off x="5217688" y="1993480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236622" y="2012414"/>
        <a:ext cx="980183" cy="608594"/>
      </dsp:txXfrm>
    </dsp:sp>
    <dsp:sp modelId="{91462A2B-DD66-B44E-8D93-641CC35634F7}">
      <dsp:nvSpPr>
        <dsp:cNvPr id="0" name=""/>
        <dsp:cNvSpPr/>
      </dsp:nvSpPr>
      <dsp:spPr>
        <a:xfrm>
          <a:off x="4482429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499CEC8-87A7-8F49-985F-1F9A662A5334}">
      <dsp:nvSpPr>
        <dsp:cNvPr id="0" name=""/>
        <dsp:cNvSpPr/>
      </dsp:nvSpPr>
      <dsp:spPr>
        <a:xfrm>
          <a:off x="4595546" y="2936026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4614480" y="2954960"/>
        <a:ext cx="980183" cy="608594"/>
      </dsp:txXfrm>
    </dsp:sp>
    <dsp:sp modelId="{1D0BE860-C67A-B04D-B516-0C44CA34A6AA}">
      <dsp:nvSpPr>
        <dsp:cNvPr id="0" name=""/>
        <dsp:cNvSpPr/>
      </dsp:nvSpPr>
      <dsp:spPr>
        <a:xfrm>
          <a:off x="5726714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0FEF5A9-A570-D548-B11B-32B1A88EC494}">
      <dsp:nvSpPr>
        <dsp:cNvPr id="0" name=""/>
        <dsp:cNvSpPr/>
      </dsp:nvSpPr>
      <dsp:spPr>
        <a:xfrm>
          <a:off x="5839831" y="2936026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858765" y="2954960"/>
        <a:ext cx="980183" cy="608594"/>
      </dsp:txXfrm>
    </dsp:sp>
    <dsp:sp modelId="{DCBD7C4B-C106-DB49-BF0E-EAE63D10D02F}">
      <dsp:nvSpPr>
        <dsp:cNvPr id="0" name=""/>
        <dsp:cNvSpPr/>
      </dsp:nvSpPr>
      <dsp:spPr>
        <a:xfrm>
          <a:off x="5104572" y="3771111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940DFCD-3FDD-BF42-AD66-D5FC08D5046B}">
      <dsp:nvSpPr>
        <dsp:cNvPr id="0" name=""/>
        <dsp:cNvSpPr/>
      </dsp:nvSpPr>
      <dsp:spPr>
        <a:xfrm>
          <a:off x="5217688" y="3878572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236622" y="3897506"/>
        <a:ext cx="980183" cy="608594"/>
      </dsp:txXfrm>
    </dsp:sp>
    <dsp:sp modelId="{E4D53E65-0142-DF44-8B5D-AE4050846412}">
      <dsp:nvSpPr>
        <dsp:cNvPr id="0" name=""/>
        <dsp:cNvSpPr/>
      </dsp:nvSpPr>
      <dsp:spPr>
        <a:xfrm>
          <a:off x="6348857" y="3771111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EEE4BA3-70AA-C749-96F2-3A133823CA8F}">
      <dsp:nvSpPr>
        <dsp:cNvPr id="0" name=""/>
        <dsp:cNvSpPr/>
      </dsp:nvSpPr>
      <dsp:spPr>
        <a:xfrm>
          <a:off x="6461973" y="3878572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6480907" y="3897506"/>
        <a:ext cx="980183" cy="60859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9A4360-ED17-3144-A543-5944D6EDEB4E}">
      <dsp:nvSpPr>
        <dsp:cNvPr id="0" name=""/>
        <dsp:cNvSpPr/>
      </dsp:nvSpPr>
      <dsp:spPr>
        <a:xfrm>
          <a:off x="6235740" y="3475028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3AC89E-6C1A-0347-9194-A62DDAF29CC8}">
      <dsp:nvSpPr>
        <dsp:cNvPr id="0" name=""/>
        <dsp:cNvSpPr/>
      </dsp:nvSpPr>
      <dsp:spPr>
        <a:xfrm>
          <a:off x="5613597" y="3475028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CBDE29-51A8-7D4F-AD97-F316DB423F7D}">
      <dsp:nvSpPr>
        <dsp:cNvPr id="0" name=""/>
        <dsp:cNvSpPr/>
      </dsp:nvSpPr>
      <dsp:spPr>
        <a:xfrm>
          <a:off x="5613597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7AAA17-03E0-9F4B-9D55-BA3A95EED8D7}">
      <dsp:nvSpPr>
        <dsp:cNvPr id="0" name=""/>
        <dsp:cNvSpPr/>
      </dsp:nvSpPr>
      <dsp:spPr>
        <a:xfrm>
          <a:off x="4991455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4C364F-133F-D149-A589-46596C288F94}">
      <dsp:nvSpPr>
        <dsp:cNvPr id="0" name=""/>
        <dsp:cNvSpPr/>
      </dsp:nvSpPr>
      <dsp:spPr>
        <a:xfrm>
          <a:off x="4991455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78BCF6-3D25-EA46-9DBA-1914D8332125}">
      <dsp:nvSpPr>
        <dsp:cNvPr id="0" name=""/>
        <dsp:cNvSpPr/>
      </dsp:nvSpPr>
      <dsp:spPr>
        <a:xfrm>
          <a:off x="4369312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BDC22C-9592-0D4C-A78C-1CEEA151B774}">
      <dsp:nvSpPr>
        <dsp:cNvPr id="0" name=""/>
        <dsp:cNvSpPr/>
      </dsp:nvSpPr>
      <dsp:spPr>
        <a:xfrm>
          <a:off x="3747170" y="647390"/>
          <a:ext cx="1244284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1244284" y="201772"/>
              </a:lnTo>
              <a:lnTo>
                <a:pt x="1244284" y="296083"/>
              </a:lnTo>
            </a:path>
          </a:pathLst>
        </a:custGeom>
        <a:noFill/>
        <a:ln w="1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5F8815-7942-8D4D-993C-5400046A818D}">
      <dsp:nvSpPr>
        <dsp:cNvPr id="0" name=""/>
        <dsp:cNvSpPr/>
      </dsp:nvSpPr>
      <dsp:spPr>
        <a:xfrm>
          <a:off x="2502885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807359-D819-3743-8264-E768B451B89E}">
      <dsp:nvSpPr>
        <dsp:cNvPr id="0" name=""/>
        <dsp:cNvSpPr/>
      </dsp:nvSpPr>
      <dsp:spPr>
        <a:xfrm>
          <a:off x="1880742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11ADF2-5D54-504D-995D-02149F0E8D5D}">
      <dsp:nvSpPr>
        <dsp:cNvPr id="0" name=""/>
        <dsp:cNvSpPr/>
      </dsp:nvSpPr>
      <dsp:spPr>
        <a:xfrm>
          <a:off x="1258600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9C9B44-DD84-C94D-B392-8A550F044134}">
      <dsp:nvSpPr>
        <dsp:cNvPr id="0" name=""/>
        <dsp:cNvSpPr/>
      </dsp:nvSpPr>
      <dsp:spPr>
        <a:xfrm>
          <a:off x="1880742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E2FABE-8D56-5D43-A663-DEF620B6A300}">
      <dsp:nvSpPr>
        <dsp:cNvPr id="0" name=""/>
        <dsp:cNvSpPr/>
      </dsp:nvSpPr>
      <dsp:spPr>
        <a:xfrm>
          <a:off x="2502885" y="647390"/>
          <a:ext cx="1244284" cy="296083"/>
        </a:xfrm>
        <a:custGeom>
          <a:avLst/>
          <a:gdLst/>
          <a:ahLst/>
          <a:cxnLst/>
          <a:rect l="0" t="0" r="0" b="0"/>
          <a:pathLst>
            <a:path>
              <a:moveTo>
                <a:pt x="1244284" y="0"/>
              </a:moveTo>
              <a:lnTo>
                <a:pt x="1244284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8C2219-A984-E746-A40E-23886821D41E}">
      <dsp:nvSpPr>
        <dsp:cNvPr id="0" name=""/>
        <dsp:cNvSpPr/>
      </dsp:nvSpPr>
      <dsp:spPr>
        <a:xfrm>
          <a:off x="3238144" y="927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9C4812F-3598-214F-A8FB-2797FF6F1794}">
      <dsp:nvSpPr>
        <dsp:cNvPr id="0" name=""/>
        <dsp:cNvSpPr/>
      </dsp:nvSpPr>
      <dsp:spPr>
        <a:xfrm>
          <a:off x="3351261" y="108388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3370195" y="127322"/>
        <a:ext cx="980183" cy="608594"/>
      </dsp:txXfrm>
    </dsp:sp>
    <dsp:sp modelId="{48FD3A90-B7F4-E44C-A4C2-063704658490}">
      <dsp:nvSpPr>
        <dsp:cNvPr id="0" name=""/>
        <dsp:cNvSpPr/>
      </dsp:nvSpPr>
      <dsp:spPr>
        <a:xfrm>
          <a:off x="1993859" y="943473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0075A76-D4C6-574D-BAEB-DE6E98907A31}">
      <dsp:nvSpPr>
        <dsp:cNvPr id="0" name=""/>
        <dsp:cNvSpPr/>
      </dsp:nvSpPr>
      <dsp:spPr>
        <a:xfrm>
          <a:off x="2106976" y="1050934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125910" y="1069868"/>
        <a:ext cx="980183" cy="608594"/>
      </dsp:txXfrm>
    </dsp:sp>
    <dsp:sp modelId="{1ED7C65E-1D3B-6345-B3CC-B2F5CCB9533D}">
      <dsp:nvSpPr>
        <dsp:cNvPr id="0" name=""/>
        <dsp:cNvSpPr/>
      </dsp:nvSpPr>
      <dsp:spPr>
        <a:xfrm>
          <a:off x="1371717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7D30D24-E455-3549-A4CC-5E1FD484A4EA}">
      <dsp:nvSpPr>
        <dsp:cNvPr id="0" name=""/>
        <dsp:cNvSpPr/>
      </dsp:nvSpPr>
      <dsp:spPr>
        <a:xfrm>
          <a:off x="1484834" y="1993480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1503768" y="2012414"/>
        <a:ext cx="980183" cy="608594"/>
      </dsp:txXfrm>
    </dsp:sp>
    <dsp:sp modelId="{5A931F0C-EC0A-AA4B-878A-739A557124CF}">
      <dsp:nvSpPr>
        <dsp:cNvPr id="0" name=""/>
        <dsp:cNvSpPr/>
      </dsp:nvSpPr>
      <dsp:spPr>
        <a:xfrm>
          <a:off x="749574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FB3025D-E928-9949-B8E0-8FD54688D26E}">
      <dsp:nvSpPr>
        <dsp:cNvPr id="0" name=""/>
        <dsp:cNvSpPr/>
      </dsp:nvSpPr>
      <dsp:spPr>
        <a:xfrm>
          <a:off x="862691" y="2936026"/>
          <a:ext cx="1018051" cy="646462"/>
        </a:xfrm>
        <a:prstGeom prst="roundRect">
          <a:avLst>
            <a:gd name="adj" fmla="val 10000"/>
          </a:avLst>
        </a:prstGeom>
        <a:solidFill>
          <a:srgbClr val="CCFFCC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881625" y="2954960"/>
        <a:ext cx="980183" cy="608594"/>
      </dsp:txXfrm>
    </dsp:sp>
    <dsp:sp modelId="{BC588244-F1F1-3343-9F40-77D35F97E7BA}">
      <dsp:nvSpPr>
        <dsp:cNvPr id="0" name=""/>
        <dsp:cNvSpPr/>
      </dsp:nvSpPr>
      <dsp:spPr>
        <a:xfrm>
          <a:off x="1993859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F6A7D0-01B4-6E4F-9FBC-05165F129E07}">
      <dsp:nvSpPr>
        <dsp:cNvPr id="0" name=""/>
        <dsp:cNvSpPr/>
      </dsp:nvSpPr>
      <dsp:spPr>
        <a:xfrm>
          <a:off x="2106976" y="2936026"/>
          <a:ext cx="1018051" cy="646462"/>
        </a:xfrm>
        <a:prstGeom prst="roundRect">
          <a:avLst>
            <a:gd name="adj" fmla="val 10000"/>
          </a:avLst>
        </a:prstGeom>
        <a:solidFill>
          <a:srgbClr val="CCFFCC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125910" y="2954960"/>
        <a:ext cx="980183" cy="608594"/>
      </dsp:txXfrm>
    </dsp:sp>
    <dsp:sp modelId="{769C379D-4670-0845-B264-E1292A25D346}">
      <dsp:nvSpPr>
        <dsp:cNvPr id="0" name=""/>
        <dsp:cNvSpPr/>
      </dsp:nvSpPr>
      <dsp:spPr>
        <a:xfrm>
          <a:off x="2616002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5E14009-B592-5F45-86FE-F0F4AD703847}">
      <dsp:nvSpPr>
        <dsp:cNvPr id="0" name=""/>
        <dsp:cNvSpPr/>
      </dsp:nvSpPr>
      <dsp:spPr>
        <a:xfrm>
          <a:off x="2729118" y="1993480"/>
          <a:ext cx="1018051" cy="646462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748052" y="2012414"/>
        <a:ext cx="980183" cy="608594"/>
      </dsp:txXfrm>
    </dsp:sp>
    <dsp:sp modelId="{D52591C3-2AD8-D242-B8DE-C967B55E2170}">
      <dsp:nvSpPr>
        <dsp:cNvPr id="0" name=""/>
        <dsp:cNvSpPr/>
      </dsp:nvSpPr>
      <dsp:spPr>
        <a:xfrm>
          <a:off x="4482429" y="943473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F2179F5-EA94-6445-A397-02C295C02426}">
      <dsp:nvSpPr>
        <dsp:cNvPr id="0" name=""/>
        <dsp:cNvSpPr/>
      </dsp:nvSpPr>
      <dsp:spPr>
        <a:xfrm>
          <a:off x="4595546" y="1050934"/>
          <a:ext cx="1018051" cy="646462"/>
        </a:xfrm>
        <a:prstGeom prst="roundRect">
          <a:avLst>
            <a:gd name="adj" fmla="val 10000"/>
          </a:avLst>
        </a:prstGeom>
        <a:solidFill>
          <a:srgbClr val="FF8219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4614480" y="1069868"/>
        <a:ext cx="980183" cy="608594"/>
      </dsp:txXfrm>
    </dsp:sp>
    <dsp:sp modelId="{3BD3F823-806B-1845-8FAF-0DC75FD46A2C}">
      <dsp:nvSpPr>
        <dsp:cNvPr id="0" name=""/>
        <dsp:cNvSpPr/>
      </dsp:nvSpPr>
      <dsp:spPr>
        <a:xfrm>
          <a:off x="3860287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2D9A090-7CB8-A840-9034-6341D24922CF}">
      <dsp:nvSpPr>
        <dsp:cNvPr id="0" name=""/>
        <dsp:cNvSpPr/>
      </dsp:nvSpPr>
      <dsp:spPr>
        <a:xfrm>
          <a:off x="3973403" y="1993480"/>
          <a:ext cx="1018051" cy="646462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3992337" y="2012414"/>
        <a:ext cx="980183" cy="608594"/>
      </dsp:txXfrm>
    </dsp:sp>
    <dsp:sp modelId="{400D8C19-5278-0D41-938C-C7995F85DA3D}">
      <dsp:nvSpPr>
        <dsp:cNvPr id="0" name=""/>
        <dsp:cNvSpPr/>
      </dsp:nvSpPr>
      <dsp:spPr>
        <a:xfrm>
          <a:off x="5104572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FE2D7E-5A4B-4944-A38B-E29B9386A7B7}">
      <dsp:nvSpPr>
        <dsp:cNvPr id="0" name=""/>
        <dsp:cNvSpPr/>
      </dsp:nvSpPr>
      <dsp:spPr>
        <a:xfrm>
          <a:off x="5217688" y="1993480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236622" y="2012414"/>
        <a:ext cx="980183" cy="608594"/>
      </dsp:txXfrm>
    </dsp:sp>
    <dsp:sp modelId="{91462A2B-DD66-B44E-8D93-641CC35634F7}">
      <dsp:nvSpPr>
        <dsp:cNvPr id="0" name=""/>
        <dsp:cNvSpPr/>
      </dsp:nvSpPr>
      <dsp:spPr>
        <a:xfrm>
          <a:off x="4482429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499CEC8-87A7-8F49-985F-1F9A662A5334}">
      <dsp:nvSpPr>
        <dsp:cNvPr id="0" name=""/>
        <dsp:cNvSpPr/>
      </dsp:nvSpPr>
      <dsp:spPr>
        <a:xfrm>
          <a:off x="4595546" y="2936026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4614480" y="2954960"/>
        <a:ext cx="980183" cy="608594"/>
      </dsp:txXfrm>
    </dsp:sp>
    <dsp:sp modelId="{1D0BE860-C67A-B04D-B516-0C44CA34A6AA}">
      <dsp:nvSpPr>
        <dsp:cNvPr id="0" name=""/>
        <dsp:cNvSpPr/>
      </dsp:nvSpPr>
      <dsp:spPr>
        <a:xfrm>
          <a:off x="5726714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0FEF5A9-A570-D548-B11B-32B1A88EC494}">
      <dsp:nvSpPr>
        <dsp:cNvPr id="0" name=""/>
        <dsp:cNvSpPr/>
      </dsp:nvSpPr>
      <dsp:spPr>
        <a:xfrm>
          <a:off x="5839831" y="2936026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858765" y="2954960"/>
        <a:ext cx="980183" cy="608594"/>
      </dsp:txXfrm>
    </dsp:sp>
    <dsp:sp modelId="{DCBD7C4B-C106-DB49-BF0E-EAE63D10D02F}">
      <dsp:nvSpPr>
        <dsp:cNvPr id="0" name=""/>
        <dsp:cNvSpPr/>
      </dsp:nvSpPr>
      <dsp:spPr>
        <a:xfrm>
          <a:off x="5104572" y="3771111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940DFCD-3FDD-BF42-AD66-D5FC08D5046B}">
      <dsp:nvSpPr>
        <dsp:cNvPr id="0" name=""/>
        <dsp:cNvSpPr/>
      </dsp:nvSpPr>
      <dsp:spPr>
        <a:xfrm>
          <a:off x="5217688" y="3878572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236622" y="3897506"/>
        <a:ext cx="980183" cy="608594"/>
      </dsp:txXfrm>
    </dsp:sp>
    <dsp:sp modelId="{E4D53E65-0142-DF44-8B5D-AE4050846412}">
      <dsp:nvSpPr>
        <dsp:cNvPr id="0" name=""/>
        <dsp:cNvSpPr/>
      </dsp:nvSpPr>
      <dsp:spPr>
        <a:xfrm>
          <a:off x="6348857" y="3771111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EEE4BA3-70AA-C749-96F2-3A133823CA8F}">
      <dsp:nvSpPr>
        <dsp:cNvPr id="0" name=""/>
        <dsp:cNvSpPr/>
      </dsp:nvSpPr>
      <dsp:spPr>
        <a:xfrm>
          <a:off x="6461973" y="3878572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6480907" y="3897506"/>
        <a:ext cx="980183" cy="60859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9A4360-ED17-3144-A543-5944D6EDEB4E}">
      <dsp:nvSpPr>
        <dsp:cNvPr id="0" name=""/>
        <dsp:cNvSpPr/>
      </dsp:nvSpPr>
      <dsp:spPr>
        <a:xfrm>
          <a:off x="6235740" y="3475028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3AC89E-6C1A-0347-9194-A62DDAF29CC8}">
      <dsp:nvSpPr>
        <dsp:cNvPr id="0" name=""/>
        <dsp:cNvSpPr/>
      </dsp:nvSpPr>
      <dsp:spPr>
        <a:xfrm>
          <a:off x="5613597" y="3475028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CBDE29-51A8-7D4F-AD97-F316DB423F7D}">
      <dsp:nvSpPr>
        <dsp:cNvPr id="0" name=""/>
        <dsp:cNvSpPr/>
      </dsp:nvSpPr>
      <dsp:spPr>
        <a:xfrm>
          <a:off x="5613597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7AAA17-03E0-9F4B-9D55-BA3A95EED8D7}">
      <dsp:nvSpPr>
        <dsp:cNvPr id="0" name=""/>
        <dsp:cNvSpPr/>
      </dsp:nvSpPr>
      <dsp:spPr>
        <a:xfrm>
          <a:off x="4991455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4C364F-133F-D149-A589-46596C288F94}">
      <dsp:nvSpPr>
        <dsp:cNvPr id="0" name=""/>
        <dsp:cNvSpPr/>
      </dsp:nvSpPr>
      <dsp:spPr>
        <a:xfrm>
          <a:off x="4991455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78BCF6-3D25-EA46-9DBA-1914D8332125}">
      <dsp:nvSpPr>
        <dsp:cNvPr id="0" name=""/>
        <dsp:cNvSpPr/>
      </dsp:nvSpPr>
      <dsp:spPr>
        <a:xfrm>
          <a:off x="4369312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BDC22C-9592-0D4C-A78C-1CEEA151B774}">
      <dsp:nvSpPr>
        <dsp:cNvPr id="0" name=""/>
        <dsp:cNvSpPr/>
      </dsp:nvSpPr>
      <dsp:spPr>
        <a:xfrm>
          <a:off x="3747170" y="647390"/>
          <a:ext cx="1244284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1244284" y="201772"/>
              </a:lnTo>
              <a:lnTo>
                <a:pt x="1244284" y="296083"/>
              </a:lnTo>
            </a:path>
          </a:pathLst>
        </a:custGeom>
        <a:noFill/>
        <a:ln w="1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5F8815-7942-8D4D-993C-5400046A818D}">
      <dsp:nvSpPr>
        <dsp:cNvPr id="0" name=""/>
        <dsp:cNvSpPr/>
      </dsp:nvSpPr>
      <dsp:spPr>
        <a:xfrm>
          <a:off x="2502885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807359-D819-3743-8264-E768B451B89E}">
      <dsp:nvSpPr>
        <dsp:cNvPr id="0" name=""/>
        <dsp:cNvSpPr/>
      </dsp:nvSpPr>
      <dsp:spPr>
        <a:xfrm>
          <a:off x="1880742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772"/>
              </a:lnTo>
              <a:lnTo>
                <a:pt x="622142" y="201772"/>
              </a:lnTo>
              <a:lnTo>
                <a:pt x="622142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11ADF2-5D54-504D-995D-02149F0E8D5D}">
      <dsp:nvSpPr>
        <dsp:cNvPr id="0" name=""/>
        <dsp:cNvSpPr/>
      </dsp:nvSpPr>
      <dsp:spPr>
        <a:xfrm>
          <a:off x="1258600" y="2532482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9C9B44-DD84-C94D-B392-8A550F044134}">
      <dsp:nvSpPr>
        <dsp:cNvPr id="0" name=""/>
        <dsp:cNvSpPr/>
      </dsp:nvSpPr>
      <dsp:spPr>
        <a:xfrm>
          <a:off x="1880742" y="1589936"/>
          <a:ext cx="622142" cy="296083"/>
        </a:xfrm>
        <a:custGeom>
          <a:avLst/>
          <a:gdLst/>
          <a:ahLst/>
          <a:cxnLst/>
          <a:rect l="0" t="0" r="0" b="0"/>
          <a:pathLst>
            <a:path>
              <a:moveTo>
                <a:pt x="622142" y="0"/>
              </a:moveTo>
              <a:lnTo>
                <a:pt x="622142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E2FABE-8D56-5D43-A663-DEF620B6A300}">
      <dsp:nvSpPr>
        <dsp:cNvPr id="0" name=""/>
        <dsp:cNvSpPr/>
      </dsp:nvSpPr>
      <dsp:spPr>
        <a:xfrm>
          <a:off x="2502885" y="647390"/>
          <a:ext cx="1244284" cy="296083"/>
        </a:xfrm>
        <a:custGeom>
          <a:avLst/>
          <a:gdLst/>
          <a:ahLst/>
          <a:cxnLst/>
          <a:rect l="0" t="0" r="0" b="0"/>
          <a:pathLst>
            <a:path>
              <a:moveTo>
                <a:pt x="1244284" y="0"/>
              </a:moveTo>
              <a:lnTo>
                <a:pt x="1244284" y="201772"/>
              </a:lnTo>
              <a:lnTo>
                <a:pt x="0" y="201772"/>
              </a:lnTo>
              <a:lnTo>
                <a:pt x="0" y="296083"/>
              </a:lnTo>
            </a:path>
          </a:pathLst>
        </a:custGeom>
        <a:noFill/>
        <a:ln w="1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8C2219-A984-E746-A40E-23886821D41E}">
      <dsp:nvSpPr>
        <dsp:cNvPr id="0" name=""/>
        <dsp:cNvSpPr/>
      </dsp:nvSpPr>
      <dsp:spPr>
        <a:xfrm>
          <a:off x="3238144" y="927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9C4812F-3598-214F-A8FB-2797FF6F1794}">
      <dsp:nvSpPr>
        <dsp:cNvPr id="0" name=""/>
        <dsp:cNvSpPr/>
      </dsp:nvSpPr>
      <dsp:spPr>
        <a:xfrm>
          <a:off x="3351261" y="108388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3370195" y="127322"/>
        <a:ext cx="980183" cy="608594"/>
      </dsp:txXfrm>
    </dsp:sp>
    <dsp:sp modelId="{48FD3A90-B7F4-E44C-A4C2-063704658490}">
      <dsp:nvSpPr>
        <dsp:cNvPr id="0" name=""/>
        <dsp:cNvSpPr/>
      </dsp:nvSpPr>
      <dsp:spPr>
        <a:xfrm>
          <a:off x="1993859" y="943473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0075A76-D4C6-574D-BAEB-DE6E98907A31}">
      <dsp:nvSpPr>
        <dsp:cNvPr id="0" name=""/>
        <dsp:cNvSpPr/>
      </dsp:nvSpPr>
      <dsp:spPr>
        <a:xfrm>
          <a:off x="2106976" y="1050934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125910" y="1069868"/>
        <a:ext cx="980183" cy="608594"/>
      </dsp:txXfrm>
    </dsp:sp>
    <dsp:sp modelId="{1ED7C65E-1D3B-6345-B3CC-B2F5CCB9533D}">
      <dsp:nvSpPr>
        <dsp:cNvPr id="0" name=""/>
        <dsp:cNvSpPr/>
      </dsp:nvSpPr>
      <dsp:spPr>
        <a:xfrm>
          <a:off x="1371717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7D30D24-E455-3549-A4CC-5E1FD484A4EA}">
      <dsp:nvSpPr>
        <dsp:cNvPr id="0" name=""/>
        <dsp:cNvSpPr/>
      </dsp:nvSpPr>
      <dsp:spPr>
        <a:xfrm>
          <a:off x="1484834" y="1993480"/>
          <a:ext cx="1018051" cy="646462"/>
        </a:xfrm>
        <a:prstGeom prst="roundRect">
          <a:avLst>
            <a:gd name="adj" fmla="val 10000"/>
          </a:avLst>
        </a:prstGeom>
        <a:solidFill>
          <a:srgbClr val="FF66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1503768" y="2012414"/>
        <a:ext cx="980183" cy="608594"/>
      </dsp:txXfrm>
    </dsp:sp>
    <dsp:sp modelId="{5A931F0C-EC0A-AA4B-878A-739A557124CF}">
      <dsp:nvSpPr>
        <dsp:cNvPr id="0" name=""/>
        <dsp:cNvSpPr/>
      </dsp:nvSpPr>
      <dsp:spPr>
        <a:xfrm>
          <a:off x="749574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FB3025D-E928-9949-B8E0-8FD54688D26E}">
      <dsp:nvSpPr>
        <dsp:cNvPr id="0" name=""/>
        <dsp:cNvSpPr/>
      </dsp:nvSpPr>
      <dsp:spPr>
        <a:xfrm>
          <a:off x="862691" y="2936026"/>
          <a:ext cx="1018051" cy="646462"/>
        </a:xfrm>
        <a:prstGeom prst="roundRect">
          <a:avLst>
            <a:gd name="adj" fmla="val 10000"/>
          </a:avLst>
        </a:prstGeom>
        <a:solidFill>
          <a:srgbClr val="CCFFCC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881625" y="2954960"/>
        <a:ext cx="980183" cy="608594"/>
      </dsp:txXfrm>
    </dsp:sp>
    <dsp:sp modelId="{BC588244-F1F1-3343-9F40-77D35F97E7BA}">
      <dsp:nvSpPr>
        <dsp:cNvPr id="0" name=""/>
        <dsp:cNvSpPr/>
      </dsp:nvSpPr>
      <dsp:spPr>
        <a:xfrm>
          <a:off x="1993859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F6A7D0-01B4-6E4F-9FBC-05165F129E07}">
      <dsp:nvSpPr>
        <dsp:cNvPr id="0" name=""/>
        <dsp:cNvSpPr/>
      </dsp:nvSpPr>
      <dsp:spPr>
        <a:xfrm>
          <a:off x="2106976" y="2936026"/>
          <a:ext cx="1018051" cy="646462"/>
        </a:xfrm>
        <a:prstGeom prst="roundRect">
          <a:avLst>
            <a:gd name="adj" fmla="val 10000"/>
          </a:avLst>
        </a:prstGeom>
        <a:solidFill>
          <a:srgbClr val="CCFFCC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125910" y="2954960"/>
        <a:ext cx="980183" cy="608594"/>
      </dsp:txXfrm>
    </dsp:sp>
    <dsp:sp modelId="{769C379D-4670-0845-B264-E1292A25D346}">
      <dsp:nvSpPr>
        <dsp:cNvPr id="0" name=""/>
        <dsp:cNvSpPr/>
      </dsp:nvSpPr>
      <dsp:spPr>
        <a:xfrm>
          <a:off x="2616002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5E14009-B592-5F45-86FE-F0F4AD703847}">
      <dsp:nvSpPr>
        <dsp:cNvPr id="0" name=""/>
        <dsp:cNvSpPr/>
      </dsp:nvSpPr>
      <dsp:spPr>
        <a:xfrm>
          <a:off x="2729118" y="1993480"/>
          <a:ext cx="1018051" cy="646462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2748052" y="2012414"/>
        <a:ext cx="980183" cy="608594"/>
      </dsp:txXfrm>
    </dsp:sp>
    <dsp:sp modelId="{D52591C3-2AD8-D242-B8DE-C967B55E2170}">
      <dsp:nvSpPr>
        <dsp:cNvPr id="0" name=""/>
        <dsp:cNvSpPr/>
      </dsp:nvSpPr>
      <dsp:spPr>
        <a:xfrm>
          <a:off x="4482429" y="943473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F2179F5-EA94-6445-A397-02C295C02426}">
      <dsp:nvSpPr>
        <dsp:cNvPr id="0" name=""/>
        <dsp:cNvSpPr/>
      </dsp:nvSpPr>
      <dsp:spPr>
        <a:xfrm>
          <a:off x="4595546" y="1050934"/>
          <a:ext cx="1018051" cy="646462"/>
        </a:xfrm>
        <a:prstGeom prst="roundRect">
          <a:avLst>
            <a:gd name="adj" fmla="val 10000"/>
          </a:avLst>
        </a:prstGeom>
        <a:solidFill>
          <a:srgbClr val="FF8219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4614480" y="1069868"/>
        <a:ext cx="980183" cy="608594"/>
      </dsp:txXfrm>
    </dsp:sp>
    <dsp:sp modelId="{3BD3F823-806B-1845-8FAF-0DC75FD46A2C}">
      <dsp:nvSpPr>
        <dsp:cNvPr id="0" name=""/>
        <dsp:cNvSpPr/>
      </dsp:nvSpPr>
      <dsp:spPr>
        <a:xfrm>
          <a:off x="3860287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2D9A090-7CB8-A840-9034-6341D24922CF}">
      <dsp:nvSpPr>
        <dsp:cNvPr id="0" name=""/>
        <dsp:cNvSpPr/>
      </dsp:nvSpPr>
      <dsp:spPr>
        <a:xfrm>
          <a:off x="3973403" y="1993480"/>
          <a:ext cx="1018051" cy="646462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3992337" y="2012414"/>
        <a:ext cx="980183" cy="608594"/>
      </dsp:txXfrm>
    </dsp:sp>
    <dsp:sp modelId="{400D8C19-5278-0D41-938C-C7995F85DA3D}">
      <dsp:nvSpPr>
        <dsp:cNvPr id="0" name=""/>
        <dsp:cNvSpPr/>
      </dsp:nvSpPr>
      <dsp:spPr>
        <a:xfrm>
          <a:off x="5104572" y="1886019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FE2D7E-5A4B-4944-A38B-E29B9386A7B7}">
      <dsp:nvSpPr>
        <dsp:cNvPr id="0" name=""/>
        <dsp:cNvSpPr/>
      </dsp:nvSpPr>
      <dsp:spPr>
        <a:xfrm>
          <a:off x="5217688" y="1993480"/>
          <a:ext cx="1018051" cy="646462"/>
        </a:xfrm>
        <a:prstGeom prst="roundRect">
          <a:avLst>
            <a:gd name="adj" fmla="val 10000"/>
          </a:avLst>
        </a:prstGeom>
        <a:solidFill>
          <a:srgbClr val="FF8219">
            <a:alpha val="90000"/>
          </a:srgb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236622" y="2012414"/>
        <a:ext cx="980183" cy="608594"/>
      </dsp:txXfrm>
    </dsp:sp>
    <dsp:sp modelId="{91462A2B-DD66-B44E-8D93-641CC35634F7}">
      <dsp:nvSpPr>
        <dsp:cNvPr id="0" name=""/>
        <dsp:cNvSpPr/>
      </dsp:nvSpPr>
      <dsp:spPr>
        <a:xfrm>
          <a:off x="4482429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499CEC8-87A7-8F49-985F-1F9A662A5334}">
      <dsp:nvSpPr>
        <dsp:cNvPr id="0" name=""/>
        <dsp:cNvSpPr/>
      </dsp:nvSpPr>
      <dsp:spPr>
        <a:xfrm>
          <a:off x="4595546" y="2936026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4614480" y="2954960"/>
        <a:ext cx="980183" cy="608594"/>
      </dsp:txXfrm>
    </dsp:sp>
    <dsp:sp modelId="{1D0BE860-C67A-B04D-B516-0C44CA34A6AA}">
      <dsp:nvSpPr>
        <dsp:cNvPr id="0" name=""/>
        <dsp:cNvSpPr/>
      </dsp:nvSpPr>
      <dsp:spPr>
        <a:xfrm>
          <a:off x="5726714" y="2828565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0FEF5A9-A570-D548-B11B-32B1A88EC494}">
      <dsp:nvSpPr>
        <dsp:cNvPr id="0" name=""/>
        <dsp:cNvSpPr/>
      </dsp:nvSpPr>
      <dsp:spPr>
        <a:xfrm>
          <a:off x="5839831" y="2936026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858765" y="2954960"/>
        <a:ext cx="980183" cy="608594"/>
      </dsp:txXfrm>
    </dsp:sp>
    <dsp:sp modelId="{DCBD7C4B-C106-DB49-BF0E-EAE63D10D02F}">
      <dsp:nvSpPr>
        <dsp:cNvPr id="0" name=""/>
        <dsp:cNvSpPr/>
      </dsp:nvSpPr>
      <dsp:spPr>
        <a:xfrm>
          <a:off x="5104572" y="3771111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940DFCD-3FDD-BF42-AD66-D5FC08D5046B}">
      <dsp:nvSpPr>
        <dsp:cNvPr id="0" name=""/>
        <dsp:cNvSpPr/>
      </dsp:nvSpPr>
      <dsp:spPr>
        <a:xfrm>
          <a:off x="5217688" y="3878572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5236622" y="3897506"/>
        <a:ext cx="980183" cy="608594"/>
      </dsp:txXfrm>
    </dsp:sp>
    <dsp:sp modelId="{E4D53E65-0142-DF44-8B5D-AE4050846412}">
      <dsp:nvSpPr>
        <dsp:cNvPr id="0" name=""/>
        <dsp:cNvSpPr/>
      </dsp:nvSpPr>
      <dsp:spPr>
        <a:xfrm>
          <a:off x="6348857" y="3771111"/>
          <a:ext cx="1018051" cy="6464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EEE4BA3-70AA-C749-96F2-3A133823CA8F}">
      <dsp:nvSpPr>
        <dsp:cNvPr id="0" name=""/>
        <dsp:cNvSpPr/>
      </dsp:nvSpPr>
      <dsp:spPr>
        <a:xfrm>
          <a:off x="6461973" y="3878572"/>
          <a:ext cx="1018051" cy="6464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800" kern="1200" dirty="0"/>
        </a:p>
      </dsp:txBody>
      <dsp:txXfrm>
        <a:off x="6480907" y="3897506"/>
        <a:ext cx="980183" cy="6085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4" Type="http://schemas.openxmlformats.org/officeDocument/2006/relationships/image" Target="../media/image57.emf"/><Relationship Id="rId5" Type="http://schemas.openxmlformats.org/officeDocument/2006/relationships/image" Target="../media/image58.emf"/><Relationship Id="rId1" Type="http://schemas.openxmlformats.org/officeDocument/2006/relationships/image" Target="../media/image54.emf"/><Relationship Id="rId2" Type="http://schemas.openxmlformats.org/officeDocument/2006/relationships/image" Target="../media/image5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Relationship Id="rId2" Type="http://schemas.openxmlformats.org/officeDocument/2006/relationships/image" Target="../media/image60.emf"/><Relationship Id="rId3" Type="http://schemas.openxmlformats.org/officeDocument/2006/relationships/image" Target="../media/image6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Relationship Id="rId2" Type="http://schemas.openxmlformats.org/officeDocument/2006/relationships/image" Target="../media/image64.emf"/><Relationship Id="rId3" Type="http://schemas.openxmlformats.org/officeDocument/2006/relationships/image" Target="../media/image6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Relationship Id="rId2" Type="http://schemas.openxmlformats.org/officeDocument/2006/relationships/image" Target="../media/image67.emf"/><Relationship Id="rId3" Type="http://schemas.openxmlformats.org/officeDocument/2006/relationships/image" Target="../media/image68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Relationship Id="rId2" Type="http://schemas.openxmlformats.org/officeDocument/2006/relationships/image" Target="../media/image73.emf"/><Relationship Id="rId3" Type="http://schemas.openxmlformats.org/officeDocument/2006/relationships/image" Target="../media/image74.e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77.emf"/><Relationship Id="rId4" Type="http://schemas.openxmlformats.org/officeDocument/2006/relationships/image" Target="../media/image78.emf"/><Relationship Id="rId5" Type="http://schemas.openxmlformats.org/officeDocument/2006/relationships/image" Target="../media/image79.emf"/><Relationship Id="rId6" Type="http://schemas.openxmlformats.org/officeDocument/2006/relationships/image" Target="../media/image80.emf"/><Relationship Id="rId1" Type="http://schemas.openxmlformats.org/officeDocument/2006/relationships/image" Target="../media/image75.emf"/><Relationship Id="rId2" Type="http://schemas.openxmlformats.org/officeDocument/2006/relationships/image" Target="../media/image7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Relationship Id="rId2" Type="http://schemas.openxmlformats.org/officeDocument/2006/relationships/image" Target="../media/image82.emf"/><Relationship Id="rId3" Type="http://schemas.openxmlformats.org/officeDocument/2006/relationships/image" Target="../media/image83.e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86.emf"/><Relationship Id="rId4" Type="http://schemas.openxmlformats.org/officeDocument/2006/relationships/image" Target="../media/image87.emf"/><Relationship Id="rId1" Type="http://schemas.openxmlformats.org/officeDocument/2006/relationships/image" Target="../media/image84.emf"/><Relationship Id="rId2" Type="http://schemas.openxmlformats.org/officeDocument/2006/relationships/image" Target="../media/image85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Relationship Id="rId2" Type="http://schemas.openxmlformats.org/officeDocument/2006/relationships/image" Target="../media/image89.emf"/><Relationship Id="rId3" Type="http://schemas.openxmlformats.org/officeDocument/2006/relationships/image" Target="../media/image9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Relationship Id="rId2" Type="http://schemas.openxmlformats.org/officeDocument/2006/relationships/image" Target="../media/image92.emf"/><Relationship Id="rId3" Type="http://schemas.openxmlformats.org/officeDocument/2006/relationships/image" Target="../media/image9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Relationship Id="rId2" Type="http://schemas.openxmlformats.org/officeDocument/2006/relationships/image" Target="../media/image17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Relationship Id="rId2" Type="http://schemas.openxmlformats.org/officeDocument/2006/relationships/image" Target="../media/image95.emf"/><Relationship Id="rId3" Type="http://schemas.openxmlformats.org/officeDocument/2006/relationships/image" Target="../media/image96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Relationship Id="rId2" Type="http://schemas.openxmlformats.org/officeDocument/2006/relationships/image" Target="../media/image98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Relationship Id="rId2" Type="http://schemas.openxmlformats.org/officeDocument/2006/relationships/image" Target="../media/image100.emf"/><Relationship Id="rId3" Type="http://schemas.openxmlformats.org/officeDocument/2006/relationships/image" Target="../media/image101.e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emf"/><Relationship Id="rId4" Type="http://schemas.openxmlformats.org/officeDocument/2006/relationships/image" Target="../media/image105.emf"/><Relationship Id="rId1" Type="http://schemas.openxmlformats.org/officeDocument/2006/relationships/image" Target="../media/image102.emf"/><Relationship Id="rId2" Type="http://schemas.openxmlformats.org/officeDocument/2006/relationships/image" Target="../media/image103.e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emf"/><Relationship Id="rId4" Type="http://schemas.openxmlformats.org/officeDocument/2006/relationships/image" Target="../media/image109.emf"/><Relationship Id="rId5" Type="http://schemas.openxmlformats.org/officeDocument/2006/relationships/image" Target="../media/image110.emf"/><Relationship Id="rId1" Type="http://schemas.openxmlformats.org/officeDocument/2006/relationships/image" Target="../media/image106.emf"/><Relationship Id="rId2" Type="http://schemas.openxmlformats.org/officeDocument/2006/relationships/image" Target="../media/image107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9.emf"/><Relationship Id="rId2" Type="http://schemas.openxmlformats.org/officeDocument/2006/relationships/image" Target="../media/image130.emf"/><Relationship Id="rId3" Type="http://schemas.openxmlformats.org/officeDocument/2006/relationships/image" Target="../media/image13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Relationship Id="rId2" Type="http://schemas.openxmlformats.org/officeDocument/2006/relationships/image" Target="../media/image2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4" Type="http://schemas.openxmlformats.org/officeDocument/2006/relationships/image" Target="../media/image33.emf"/><Relationship Id="rId5" Type="http://schemas.openxmlformats.org/officeDocument/2006/relationships/image" Target="../media/image34.emf"/><Relationship Id="rId6" Type="http://schemas.openxmlformats.org/officeDocument/2006/relationships/image" Target="../media/image35.emf"/><Relationship Id="rId7" Type="http://schemas.openxmlformats.org/officeDocument/2006/relationships/image" Target="../media/image36.emf"/><Relationship Id="rId8" Type="http://schemas.openxmlformats.org/officeDocument/2006/relationships/image" Target="../media/image37.emf"/><Relationship Id="rId9" Type="http://schemas.openxmlformats.org/officeDocument/2006/relationships/image" Target="../media/image38.emf"/><Relationship Id="rId1" Type="http://schemas.openxmlformats.org/officeDocument/2006/relationships/image" Target="../media/image30.emf"/><Relationship Id="rId2" Type="http://schemas.openxmlformats.org/officeDocument/2006/relationships/image" Target="../media/image3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Relationship Id="rId2" Type="http://schemas.openxmlformats.org/officeDocument/2006/relationships/image" Target="../media/image4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D36A3A1-FCB6-504C-B03A-3C0D161387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74696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Fare clic per modificare gli stili del testo dello schema</a:t>
            </a:r>
          </a:p>
          <a:p>
            <a:pPr lvl="1"/>
            <a:r>
              <a:rPr lang="en-US" noProof="0"/>
              <a:t>Secondo livello</a:t>
            </a:r>
          </a:p>
          <a:p>
            <a:pPr lvl="2"/>
            <a:r>
              <a:rPr lang="en-US" noProof="0"/>
              <a:t>Terzo livello</a:t>
            </a:r>
          </a:p>
          <a:p>
            <a:pPr lvl="3"/>
            <a:r>
              <a:rPr lang="en-US" noProof="0"/>
              <a:t>Quarto livello</a:t>
            </a:r>
          </a:p>
          <a:p>
            <a:pPr lvl="4"/>
            <a:r>
              <a:rPr lang="en-US" noProof="0"/>
              <a:t>Quinto livello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0105C3C-501E-7E48-BED7-74988800B1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16348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6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0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5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6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7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105C3C-501E-7E48-BED7-74988800B12B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SIC gain increases</a:t>
            </a:r>
            <a:r>
              <a:rPr lang="en-US" baseline="0" dirty="0" smtClean="0"/>
              <a:t> with # of cancellation cycles, up to an asymptotic value that only depends on the capture threshold b. </a:t>
            </a:r>
          </a:p>
          <a:p>
            <a:r>
              <a:rPr lang="en-US" baseline="0" dirty="0" smtClean="0"/>
              <a:t>Maximum is reached for a certain optimal collision set size n*</a:t>
            </a:r>
          </a:p>
          <a:p>
            <a:endParaRPr lang="en-US" baseline="0" dirty="0" smtClean="0"/>
          </a:p>
          <a:p>
            <a:pPr defTabSz="844083">
              <a:defRPr/>
            </a:pPr>
            <a:r>
              <a:rPr lang="en-US" baseline="0" dirty="0" smtClean="0"/>
              <a:t>Question: </a:t>
            </a:r>
            <a:r>
              <a:rPr lang="en-US" dirty="0" smtClean="0"/>
              <a:t>What’s the scaling behavior with more and more nodes that transmit at less and less rate?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F26F6-BE57-E848-9B17-05C019EEC3F2}" type="slidenum">
              <a:rPr lang="en-GB" smtClean="0"/>
              <a:pPr/>
              <a:t>116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00604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it-IT"/>
              <a:t>From Wikipedia</a:t>
            </a:r>
          </a:p>
        </p:txBody>
      </p:sp>
      <p:sp>
        <p:nvSpPr>
          <p:cNvPr id="54276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179BC17-407A-2849-92D3-DFDA8986237C}" type="slidenum">
              <a:rPr lang="it-IT"/>
              <a:pPr/>
              <a:t>118</a:t>
            </a:fld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536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DD67E3-8529-6F41-A35D-D0B62693E901}" type="slidenum">
              <a:rPr lang="en-US"/>
              <a:pPr/>
              <a:t>60</a:t>
            </a:fld>
            <a:endParaRPr lang="en-US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sz="1200" baseline="0" dirty="0" smtClean="0"/>
              <a:t>f_{\Lambda_r} is the PDF of the </a:t>
            </a:r>
            <a:r>
              <a:rPr lang="it-IT" sz="1200" i="1" baseline="0" dirty="0" smtClean="0"/>
              <a:t>conditioned aggregate received power </a:t>
            </a:r>
            <a:r>
              <a:rPr lang="it-IT" sz="1200" i="1" kern="1200" baseline="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r, </a:t>
            </a:r>
            <a:r>
              <a:rPr lang="it-IT" sz="1200" baseline="0" dirty="0" smtClean="0"/>
              <a:t>defined as the aggregate power given that </a:t>
            </a:r>
            <a:r>
              <a:rPr lang="it-IT" sz="1200" kern="1200" baseline="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r signals have power </a:t>
            </a:r>
            <a:r>
              <a:rPr lang="it-IT" sz="1200" baseline="0" dirty="0" smtClean="0"/>
              <a:t>above the threshold </a:t>
            </a:r>
            <a:r>
              <a:rPr lang="it-IT" sz="1200" kern="1200" baseline="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rb′, and n − r have power below such </a:t>
            </a:r>
            <a:r>
              <a:rPr lang="it-IT" sz="1200" baseline="0" dirty="0" smtClean="0"/>
              <a:t>a threshold.</a:t>
            </a:r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105C3C-501E-7E48-BED7-74988800B12B}" type="slidenum">
              <a:rPr lang="en-US" smtClean="0"/>
              <a:pPr>
                <a:defRPr/>
              </a:pPr>
              <a:t>76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\</a:t>
            </a:r>
            <a:r>
              <a:rPr lang="en-GB" dirty="0" err="1" smtClean="0"/>
              <a:t>alpha(u</a:t>
            </a:r>
            <a:r>
              <a:rPr lang="en-GB" dirty="0" smtClean="0"/>
              <a:t>) and \</a:t>
            </a:r>
            <a:r>
              <a:rPr lang="en-GB" dirty="0" err="1" smtClean="0"/>
              <a:t>beta(u</a:t>
            </a:r>
            <a:r>
              <a:rPr lang="en-GB" dirty="0" smtClean="0"/>
              <a:t>) are independent </a:t>
            </a:r>
            <a:r>
              <a:rPr lang="en-GB" dirty="0" err="1" smtClean="0"/>
              <a:t>r.v.s</a:t>
            </a:r>
            <a:r>
              <a:rPr lang="en-GB" baseline="0" dirty="0" smtClean="0"/>
              <a:t> which are the conditioned versions of the </a:t>
            </a:r>
            <a:r>
              <a:rPr lang="en-GB" baseline="0" dirty="0" err="1" smtClean="0"/>
              <a:t>r.v.s</a:t>
            </a:r>
            <a:r>
              <a:rPr lang="en-GB" baseline="0" dirty="0" smtClean="0"/>
              <a:t> that describe the received power. More specifically, the PDF of </a:t>
            </a:r>
            <a:r>
              <a:rPr lang="en-GB" baseline="0" dirty="0" err="1" smtClean="0"/>
              <a:t>alpha(U</a:t>
            </a:r>
            <a:r>
              <a:rPr lang="en-GB" baseline="0" dirty="0" smtClean="0"/>
              <a:t>) and \</a:t>
            </a:r>
            <a:r>
              <a:rPr lang="en-GB" baseline="0" dirty="0" err="1" smtClean="0"/>
              <a:t>beta(u</a:t>
            </a:r>
            <a:r>
              <a:rPr lang="en-GB" baseline="0" dirty="0" smtClean="0"/>
              <a:t>) is equal to the PDF of the </a:t>
            </a:r>
            <a:r>
              <a:rPr lang="en-GB" baseline="0" dirty="0" err="1" smtClean="0"/>
              <a:t>r.v</a:t>
            </a:r>
            <a:r>
              <a:rPr lang="en-GB" baseline="0" dirty="0" smtClean="0"/>
              <a:t>. </a:t>
            </a:r>
            <a:r>
              <a:rPr lang="en-GB" baseline="0" dirty="0" err="1" smtClean="0"/>
              <a:t>Pj</a:t>
            </a:r>
            <a:r>
              <a:rPr lang="en-GB" baseline="0" dirty="0" smtClean="0"/>
              <a:t>,  conditioned to </a:t>
            </a:r>
            <a:r>
              <a:rPr lang="en-GB" baseline="0" dirty="0" err="1" smtClean="0"/>
              <a:t>Pj</a:t>
            </a:r>
            <a:r>
              <a:rPr lang="en-GB" baseline="0" dirty="0" smtClean="0"/>
              <a:t>&gt;</a:t>
            </a:r>
            <a:r>
              <a:rPr lang="en-GB" baseline="0" dirty="0" err="1" smtClean="0"/>
              <a:t>u</a:t>
            </a:r>
            <a:r>
              <a:rPr lang="en-GB" baseline="0" dirty="0" smtClean="0"/>
              <a:t> and </a:t>
            </a:r>
            <a:r>
              <a:rPr lang="en-GB" baseline="0" dirty="0" err="1" smtClean="0"/>
              <a:t>Pj</a:t>
            </a:r>
            <a:r>
              <a:rPr lang="en-GB" baseline="0" dirty="0" smtClean="0"/>
              <a:t>&lt;=</a:t>
            </a:r>
            <a:r>
              <a:rPr lang="en-GB" baseline="0" dirty="0" err="1" smtClean="0"/>
              <a:t>u</a:t>
            </a:r>
            <a:r>
              <a:rPr lang="en-GB" baseline="0" dirty="0" smtClean="0"/>
              <a:t>, respectively. Therefore, we an intuitive *though formally </a:t>
            </a:r>
            <a:r>
              <a:rPr lang="en-GB" baseline="0" dirty="0" err="1" smtClean="0"/>
              <a:t>worng</a:t>
            </a:r>
            <a:r>
              <a:rPr lang="en-GB" baseline="0" dirty="0" smtClean="0"/>
              <a:t>) notation, we can write </a:t>
            </a:r>
            <a:r>
              <a:rPr lang="en-GB" baseline="0" dirty="0" err="1" smtClean="0"/>
              <a:t>f_{alpha(u)}(a)~Pr[P</a:t>
            </a:r>
            <a:r>
              <a:rPr lang="en-GB" baseline="0" dirty="0" smtClean="0"/>
              <a:t>=a | P&gt;</a:t>
            </a:r>
            <a:r>
              <a:rPr lang="en-GB" baseline="0" dirty="0" err="1" smtClean="0"/>
              <a:t>u</a:t>
            </a:r>
            <a:r>
              <a:rPr lang="en-GB" baseline="0" dirty="0" smtClean="0"/>
              <a:t>];   and </a:t>
            </a:r>
            <a:r>
              <a:rPr lang="en-GB" baseline="0" dirty="0" err="1" smtClean="0"/>
              <a:t>f_{beta(u)}(a)~Pr[P</a:t>
            </a:r>
            <a:r>
              <a:rPr lang="en-GB" baseline="0" dirty="0" smtClean="0"/>
              <a:t>=a | P&lt;</a:t>
            </a:r>
            <a:r>
              <a:rPr lang="en-GB" baseline="0" dirty="0" err="1" smtClean="0"/>
              <a:t>u</a:t>
            </a:r>
            <a:r>
              <a:rPr lang="en-GB" baseline="0" dirty="0" smtClean="0"/>
              <a:t>];</a:t>
            </a:r>
          </a:p>
          <a:p>
            <a:endParaRPr lang="en-GB" baseline="0" dirty="0" smtClean="0"/>
          </a:p>
          <a:p>
            <a:r>
              <a:rPr lang="en-GB" baseline="0" dirty="0" smtClean="0"/>
              <a:t>The </a:t>
            </a:r>
            <a:r>
              <a:rPr lang="en-GB" baseline="0" dirty="0" err="1" smtClean="0"/>
              <a:t>rvs</a:t>
            </a:r>
            <a:r>
              <a:rPr lang="en-GB" baseline="0" dirty="0" smtClean="0"/>
              <a:t> are now independent and the PDF of their sum is just the </a:t>
            </a:r>
            <a:r>
              <a:rPr lang="en-GB" baseline="0" dirty="0" err="1" smtClean="0"/>
              <a:t>multifold</a:t>
            </a:r>
            <a:r>
              <a:rPr lang="en-GB" baseline="0" dirty="0" smtClean="0"/>
              <a:t> convolutions of </a:t>
            </a:r>
            <a:r>
              <a:rPr lang="en-GB" baseline="0" dirty="0" err="1" smtClean="0"/>
              <a:t>f_{alpha(u)}(a</a:t>
            </a:r>
            <a:r>
              <a:rPr lang="en-GB" baseline="0" dirty="0" smtClean="0"/>
              <a:t>) and </a:t>
            </a:r>
            <a:r>
              <a:rPr lang="en-GB" baseline="0" dirty="0" err="1" smtClean="0"/>
              <a:t>f_{beta(u)}(a</a:t>
            </a:r>
            <a:r>
              <a:rPr lang="en-GB" baseline="0" dirty="0" smtClean="0"/>
              <a:t>). In the frequency domain, this convolution becomes the product of the </a:t>
            </a:r>
            <a:r>
              <a:rPr lang="en-GB" baseline="0" dirty="0" err="1" smtClean="0"/>
              <a:t>FTs</a:t>
            </a:r>
            <a:r>
              <a:rPr lang="en-GB" baseline="0" dirty="0" smtClean="0"/>
              <a:t> of the </a:t>
            </a:r>
            <a:r>
              <a:rPr lang="en-GB" baseline="0" dirty="0" err="1" smtClean="0"/>
              <a:t>PDFs</a:t>
            </a:r>
            <a:r>
              <a:rPr lang="en-GB" baseline="0" dirty="0" smtClean="0"/>
              <a:t>. Taking the IFT, we then get the PDF of the auxiliary </a:t>
            </a:r>
            <a:r>
              <a:rPr lang="en-GB" baseline="0" dirty="0" err="1" smtClean="0"/>
              <a:t>r.v</a:t>
            </a:r>
            <a:r>
              <a:rPr lang="en-GB" baseline="0" dirty="0" smtClean="0"/>
              <a:t>. \tilde \</a:t>
            </a:r>
            <a:r>
              <a:rPr lang="en-GB" baseline="0" dirty="0" err="1" smtClean="0"/>
              <a:t>Lambda_r(u</a:t>
            </a:r>
            <a:r>
              <a:rPr lang="en-GB" baseline="0" dirty="0" smtClean="0"/>
              <a:t>). </a:t>
            </a:r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105C3C-501E-7E48-BED7-74988800B12B}" type="slidenum">
              <a:rPr lang="en-US" smtClean="0"/>
              <a:pPr>
                <a:defRPr/>
              </a:pPr>
              <a:t>77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sz="1200" baseline="0" dirty="0" smtClean="0"/>
              <a:t>When </a:t>
            </a:r>
            <a:r>
              <a:rPr lang="it-IT" sz="1200" kern="1200" baseline="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n is well below 1/b′ =51, which gives an upper bound on the number of signals that </a:t>
            </a:r>
            <a:r>
              <a:rPr lang="it-IT" sz="1200" baseline="0" dirty="0" smtClean="0"/>
              <a:t>can be potentially captured, then the curves present a spike in </a:t>
            </a:r>
            <a:r>
              <a:rPr lang="it-IT" sz="1200" kern="1200" baseline="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r = n because the most likely event is that all the n signals</a:t>
            </a:r>
          </a:p>
          <a:p>
            <a:r>
              <a:rPr lang="it-IT" sz="1200" baseline="0" dirty="0" smtClean="0"/>
              <a:t>are </a:t>
            </a:r>
            <a:r>
              <a:rPr lang="it-IT" sz="1200" baseline="0" dirty="0" err="1" smtClean="0"/>
              <a:t>captured</a:t>
            </a:r>
            <a:r>
              <a:rPr lang="it-IT" sz="1200" baseline="0" dirty="0" smtClean="0"/>
              <a:t> (full </a:t>
            </a:r>
            <a:r>
              <a:rPr lang="it-IT" sz="1200" baseline="0" dirty="0" err="1" smtClean="0"/>
              <a:t>capture</a:t>
            </a:r>
            <a:r>
              <a:rPr lang="it-IT" sz="1200" baseline="0" dirty="0" smtClean="0"/>
              <a:t>).</a:t>
            </a:r>
          </a:p>
          <a:p>
            <a:r>
              <a:rPr lang="it-IT" sz="1200" baseline="0" dirty="0" err="1" smtClean="0"/>
              <a:t>When</a:t>
            </a:r>
            <a:r>
              <a:rPr lang="it-IT" sz="1200" baseline="0" dirty="0" smtClean="0"/>
              <a:t> </a:t>
            </a:r>
            <a:r>
              <a:rPr lang="it-IT" sz="1200" kern="1200" baseline="0" dirty="0" err="1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n</a:t>
            </a:r>
            <a:r>
              <a:rPr lang="it-IT" sz="1200" kern="1200" baseline="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 </a:t>
            </a:r>
            <a:r>
              <a:rPr lang="it-IT" sz="1200" kern="1200" baseline="0" dirty="0" err="1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increases</a:t>
            </a:r>
            <a:r>
              <a:rPr lang="it-IT" sz="1200" kern="1200" baseline="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, the full </a:t>
            </a:r>
            <a:r>
              <a:rPr lang="it-IT" sz="1200" kern="1200" baseline="0" dirty="0" err="1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capture</a:t>
            </a:r>
            <a:r>
              <a:rPr lang="it-IT" sz="1200" kern="1200" baseline="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 </a:t>
            </a:r>
            <a:r>
              <a:rPr lang="it-IT" sz="1200" baseline="0" dirty="0" err="1" smtClean="0"/>
              <a:t>probability</a:t>
            </a:r>
            <a:r>
              <a:rPr lang="it-IT" sz="1200" baseline="0" dirty="0" smtClean="0"/>
              <a:t> </a:t>
            </a:r>
            <a:r>
              <a:rPr lang="it-IT" sz="1200" baseline="0" dirty="0" err="1" smtClean="0"/>
              <a:t>decreases</a:t>
            </a:r>
            <a:r>
              <a:rPr lang="it-IT" sz="1200" baseline="0" dirty="0" smtClean="0"/>
              <a:t> and the </a:t>
            </a:r>
            <a:r>
              <a:rPr lang="it-IT" sz="1200" baseline="0" dirty="0" err="1" smtClean="0"/>
              <a:t>distribution</a:t>
            </a:r>
            <a:r>
              <a:rPr lang="it-IT" sz="1200" baseline="0" dirty="0" smtClean="0"/>
              <a:t> </a:t>
            </a:r>
            <a:r>
              <a:rPr lang="it-IT" sz="1200" baseline="0" dirty="0" err="1" smtClean="0"/>
              <a:t>roughly</a:t>
            </a:r>
            <a:r>
              <a:rPr lang="it-IT" sz="1200" baseline="0" dirty="0" smtClean="0"/>
              <a:t> </a:t>
            </a:r>
            <a:r>
              <a:rPr lang="it-IT" sz="1200" baseline="0" dirty="0" err="1" smtClean="0"/>
              <a:t>assumes</a:t>
            </a:r>
            <a:r>
              <a:rPr lang="it-IT" sz="1200" baseline="0" dirty="0" smtClean="0"/>
              <a:t> a </a:t>
            </a:r>
            <a:r>
              <a:rPr lang="it-IT" sz="1200" baseline="0" dirty="0" err="1" smtClean="0"/>
              <a:t>bell-shaped</a:t>
            </a:r>
            <a:r>
              <a:rPr lang="it-IT" sz="1200" baseline="0" dirty="0" smtClean="0"/>
              <a:t> </a:t>
            </a:r>
            <a:r>
              <a:rPr lang="it-IT" sz="1200" baseline="0" dirty="0" err="1" smtClean="0"/>
              <a:t>form</a:t>
            </a:r>
            <a:r>
              <a:rPr lang="it-IT" sz="1200" baseline="0" dirty="0" smtClean="0"/>
              <a:t>, </a:t>
            </a:r>
            <a:r>
              <a:rPr lang="it-IT" sz="1200" baseline="0" dirty="0" err="1" smtClean="0"/>
              <a:t>with</a:t>
            </a:r>
            <a:r>
              <a:rPr lang="it-IT" sz="1200" baseline="0" dirty="0" smtClean="0"/>
              <a:t> </a:t>
            </a:r>
            <a:r>
              <a:rPr lang="it-IT" sz="1200" baseline="0" dirty="0" err="1" smtClean="0"/>
              <a:t>mean</a:t>
            </a:r>
            <a:r>
              <a:rPr lang="it-IT" sz="1200" baseline="0" dirty="0" smtClean="0"/>
              <a:t> and </a:t>
            </a:r>
            <a:r>
              <a:rPr lang="it-IT" sz="1200" baseline="0" dirty="0" err="1" smtClean="0"/>
              <a:t>variance</a:t>
            </a:r>
            <a:r>
              <a:rPr lang="it-IT" sz="1200" baseline="0" dirty="0" smtClean="0"/>
              <a:t> </a:t>
            </a:r>
            <a:r>
              <a:rPr lang="it-IT" sz="1200" baseline="0" dirty="0" err="1" smtClean="0"/>
              <a:t>that</a:t>
            </a:r>
            <a:r>
              <a:rPr lang="it-IT" sz="1200" baseline="0" dirty="0" smtClean="0"/>
              <a:t> </a:t>
            </a:r>
            <a:r>
              <a:rPr lang="it-IT" sz="1200" baseline="0" dirty="0" err="1" smtClean="0"/>
              <a:t>progressively</a:t>
            </a:r>
            <a:r>
              <a:rPr lang="it-IT" sz="1200" baseline="0" dirty="0" smtClean="0"/>
              <a:t> </a:t>
            </a:r>
            <a:r>
              <a:rPr lang="it-IT" sz="1200" baseline="0" dirty="0" err="1" smtClean="0"/>
              <a:t>decrease</a:t>
            </a:r>
            <a:r>
              <a:rPr lang="it-IT" sz="1200" baseline="0" dirty="0" smtClean="0"/>
              <a:t>. </a:t>
            </a:r>
            <a:r>
              <a:rPr lang="it-IT" sz="1200" baseline="0" dirty="0" err="1" smtClean="0"/>
              <a:t>Finally</a:t>
            </a:r>
            <a:r>
              <a:rPr lang="it-IT" sz="1200" baseline="0" dirty="0" smtClean="0"/>
              <a:t>, </a:t>
            </a:r>
            <a:r>
              <a:rPr lang="it-IT" sz="1200" baseline="0" dirty="0" err="1" smtClean="0"/>
              <a:t>for</a:t>
            </a:r>
            <a:r>
              <a:rPr lang="it-IT" sz="1200" baseline="0" dirty="0" smtClean="0"/>
              <a:t> </a:t>
            </a:r>
            <a:r>
              <a:rPr lang="it-IT" sz="1200" baseline="0" dirty="0" err="1" smtClean="0"/>
              <a:t>very</a:t>
            </a:r>
            <a:r>
              <a:rPr lang="it-IT" sz="1200" baseline="0" dirty="0" smtClean="0"/>
              <a:t> </a:t>
            </a:r>
            <a:r>
              <a:rPr lang="it-IT" sz="1200" baseline="0" dirty="0" err="1" smtClean="0"/>
              <a:t>large</a:t>
            </a:r>
            <a:r>
              <a:rPr lang="it-IT" sz="1200" baseline="0" dirty="0" smtClean="0"/>
              <a:t> </a:t>
            </a:r>
            <a:r>
              <a:rPr lang="it-IT" sz="1200" baseline="0" dirty="0" err="1" smtClean="0"/>
              <a:t>values</a:t>
            </a:r>
            <a:r>
              <a:rPr lang="it-IT" sz="1200" baseline="0" dirty="0" smtClean="0"/>
              <a:t> of </a:t>
            </a:r>
            <a:r>
              <a:rPr lang="it-IT" sz="1200" kern="1200" baseline="0" dirty="0" err="1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n</a:t>
            </a:r>
            <a:r>
              <a:rPr lang="it-IT" sz="1200" kern="1200" baseline="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, </a:t>
            </a:r>
            <a:r>
              <a:rPr lang="it-IT" sz="1200" kern="1200" baseline="0" dirty="0" err="1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Cn</a:t>
            </a:r>
            <a:r>
              <a:rPr lang="it-IT" sz="1200" kern="1200" baseline="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(</a:t>
            </a:r>
            <a:r>
              <a:rPr lang="it-IT" sz="1200" kern="1200" baseline="0" dirty="0" err="1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0</a:t>
            </a:r>
            <a:r>
              <a:rPr lang="it-IT" sz="1200" kern="1200" baseline="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) </a:t>
            </a:r>
            <a:r>
              <a:rPr lang="it-IT" sz="1200" kern="1200" baseline="0" dirty="0" err="1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tends</a:t>
            </a:r>
            <a:r>
              <a:rPr lang="it-IT" sz="1200" kern="1200" baseline="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 </a:t>
            </a:r>
            <a:r>
              <a:rPr lang="it-IT" sz="1200" kern="1200" baseline="0" dirty="0" err="1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to</a:t>
            </a:r>
            <a:r>
              <a:rPr lang="it-IT" sz="1200" kern="1200" baseline="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 </a:t>
            </a:r>
            <a:r>
              <a:rPr lang="it-IT" sz="1200" baseline="0" dirty="0" err="1" smtClean="0"/>
              <a:t>increase</a:t>
            </a:r>
            <a:r>
              <a:rPr lang="it-IT" sz="1200" baseline="0" dirty="0" smtClean="0"/>
              <a:t>, and the system can </a:t>
            </a:r>
            <a:r>
              <a:rPr lang="it-IT" sz="1200" baseline="0" dirty="0" err="1" smtClean="0"/>
              <a:t>capture</a:t>
            </a:r>
            <a:r>
              <a:rPr lang="it-IT" sz="1200" baseline="0" dirty="0" smtClean="0"/>
              <a:t> </a:t>
            </a:r>
            <a:r>
              <a:rPr lang="it-IT" sz="1200" baseline="0" dirty="0" err="1" smtClean="0"/>
              <a:t>fewer</a:t>
            </a:r>
            <a:r>
              <a:rPr lang="it-IT" sz="1200" baseline="0" dirty="0" smtClean="0"/>
              <a:t> and </a:t>
            </a:r>
            <a:r>
              <a:rPr lang="it-IT" sz="1200" baseline="0" dirty="0" err="1" smtClean="0"/>
              <a:t>fewer</a:t>
            </a:r>
            <a:r>
              <a:rPr lang="it-IT" sz="1200" baseline="0" dirty="0" smtClean="0"/>
              <a:t> </a:t>
            </a:r>
            <a:r>
              <a:rPr lang="it-IT" sz="1200" baseline="0" dirty="0" err="1" smtClean="0"/>
              <a:t>signals</a:t>
            </a:r>
            <a:r>
              <a:rPr lang="it-IT" sz="1200" baseline="0" dirty="0" smtClean="0"/>
              <a:t>.</a:t>
            </a:r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105C3C-501E-7E48-BED7-74988800B12B}" type="slidenum">
              <a:rPr lang="en-US" smtClean="0"/>
              <a:pPr>
                <a:defRPr/>
              </a:pPr>
              <a:t>95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sz="1200" baseline="0" dirty="0" err="1" smtClean="0"/>
              <a:t>It</a:t>
            </a:r>
            <a:r>
              <a:rPr lang="it-IT" sz="1200" baseline="0" dirty="0" smtClean="0"/>
              <a:t> </a:t>
            </a:r>
            <a:r>
              <a:rPr lang="it-IT" sz="1200" baseline="0" dirty="0" err="1" smtClean="0"/>
              <a:t>is</a:t>
            </a:r>
            <a:r>
              <a:rPr lang="it-IT" sz="1200" baseline="0" dirty="0" smtClean="0"/>
              <a:t> </a:t>
            </a:r>
            <a:r>
              <a:rPr lang="it-IT" sz="1200" baseline="0" dirty="0" err="1" smtClean="0"/>
              <a:t>interesting</a:t>
            </a:r>
            <a:r>
              <a:rPr lang="it-IT" sz="1200" baseline="0" dirty="0" smtClean="0"/>
              <a:t> </a:t>
            </a:r>
            <a:r>
              <a:rPr lang="it-IT" sz="1200" baseline="0" dirty="0" err="1" smtClean="0"/>
              <a:t>to</a:t>
            </a:r>
            <a:r>
              <a:rPr lang="it-IT" sz="1200" baseline="0" dirty="0" smtClean="0"/>
              <a:t> note </a:t>
            </a:r>
            <a:r>
              <a:rPr lang="it-IT" sz="1200" baseline="0" dirty="0" err="1" smtClean="0"/>
              <a:t>that</a:t>
            </a:r>
            <a:r>
              <a:rPr lang="it-IT" sz="1200" baseline="0" dirty="0" smtClean="0"/>
              <a:t> </a:t>
            </a:r>
            <a:r>
              <a:rPr lang="it-IT" sz="1200" baseline="0" dirty="0" err="1" smtClean="0"/>
              <a:t>increasing</a:t>
            </a:r>
            <a:r>
              <a:rPr lang="it-IT" sz="1200" baseline="0" dirty="0" smtClean="0"/>
              <a:t> the reception </a:t>
            </a:r>
            <a:r>
              <a:rPr lang="it-IT" sz="1200" baseline="0" dirty="0" err="1" smtClean="0"/>
              <a:t>capability</a:t>
            </a:r>
            <a:r>
              <a:rPr lang="it-IT" sz="1200" baseline="0" dirty="0" smtClean="0"/>
              <a:t> </a:t>
            </a:r>
            <a:r>
              <a:rPr lang="it-IT" sz="1200" baseline="0" dirty="0" err="1" smtClean="0"/>
              <a:t>k</a:t>
            </a:r>
            <a:r>
              <a:rPr lang="it-IT" sz="1200" baseline="0" dirty="0" smtClean="0"/>
              <a:t> </a:t>
            </a:r>
            <a:r>
              <a:rPr lang="it-IT" sz="1200" baseline="0" dirty="0" err="1" smtClean="0"/>
              <a:t>beyond</a:t>
            </a:r>
            <a:r>
              <a:rPr lang="it-IT" sz="1200" baseline="0" dirty="0" smtClean="0"/>
              <a:t> a </a:t>
            </a:r>
            <a:r>
              <a:rPr lang="it-IT" sz="1200" baseline="0" dirty="0" err="1" smtClean="0"/>
              <a:t>certain</a:t>
            </a:r>
            <a:r>
              <a:rPr lang="it-IT" sz="1200" baseline="0" dirty="0" smtClean="0"/>
              <a:t> </a:t>
            </a:r>
            <a:r>
              <a:rPr lang="it-IT" sz="1200" baseline="0" dirty="0" err="1" smtClean="0"/>
              <a:t>point</a:t>
            </a:r>
            <a:r>
              <a:rPr lang="it-IT" sz="1200" baseline="0" dirty="0" smtClean="0"/>
              <a:t> </a:t>
            </a:r>
            <a:r>
              <a:rPr lang="it-IT" sz="1200" baseline="0" dirty="0" err="1" smtClean="0"/>
              <a:t>yields</a:t>
            </a:r>
            <a:r>
              <a:rPr lang="it-IT" sz="1200" baseline="0" dirty="0" smtClean="0"/>
              <a:t> </a:t>
            </a:r>
            <a:r>
              <a:rPr lang="it-IT" sz="1200" baseline="0" dirty="0" err="1" smtClean="0"/>
              <a:t>diminishing</a:t>
            </a:r>
            <a:r>
              <a:rPr lang="it-IT" sz="1200" baseline="0" dirty="0" smtClean="0"/>
              <a:t> </a:t>
            </a:r>
            <a:r>
              <a:rPr lang="it-IT" sz="1200" baseline="0" dirty="0" err="1" smtClean="0"/>
              <a:t>returns</a:t>
            </a:r>
            <a:r>
              <a:rPr lang="it-IT" sz="1200" baseline="0" dirty="0" smtClean="0"/>
              <a:t>. </a:t>
            </a:r>
            <a:r>
              <a:rPr lang="it-IT" sz="1200" baseline="0" dirty="0" err="1" smtClean="0"/>
              <a:t>For</a:t>
            </a:r>
            <a:r>
              <a:rPr lang="it-IT" sz="1200" baseline="0" dirty="0" smtClean="0"/>
              <a:t> </a:t>
            </a:r>
            <a:r>
              <a:rPr lang="it-IT" sz="1200" baseline="0" dirty="0" err="1" smtClean="0"/>
              <a:t>example</a:t>
            </a:r>
            <a:r>
              <a:rPr lang="it-IT" sz="1200" baseline="0" dirty="0" smtClean="0"/>
              <a:t>, in the case </a:t>
            </a:r>
            <a:r>
              <a:rPr lang="it-IT" sz="1200" baseline="0" dirty="0" err="1" smtClean="0"/>
              <a:t>shown</a:t>
            </a:r>
            <a:r>
              <a:rPr lang="it-IT" sz="1200" baseline="0" dirty="0" smtClean="0"/>
              <a:t> </a:t>
            </a:r>
            <a:r>
              <a:rPr lang="it-IT" sz="1200" kern="1200" baseline="0" dirty="0" err="1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k</a:t>
            </a:r>
            <a:r>
              <a:rPr lang="it-IT" sz="1200" kern="1200" baseline="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 = </a:t>
            </a:r>
            <a:r>
              <a:rPr lang="it-IT" sz="1200" kern="1200" baseline="0" dirty="0" err="1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6</a:t>
            </a:r>
            <a:r>
              <a:rPr lang="it-IT" sz="1200" kern="1200" baseline="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 </a:t>
            </a:r>
            <a:r>
              <a:rPr lang="it-IT" sz="1200" baseline="0" dirty="0" err="1" smtClean="0"/>
              <a:t>already</a:t>
            </a:r>
            <a:r>
              <a:rPr lang="it-IT" sz="1200" baseline="0" dirty="0" smtClean="0"/>
              <a:t> </a:t>
            </a:r>
            <a:r>
              <a:rPr lang="it-IT" sz="1200" baseline="0" dirty="0" err="1" smtClean="0"/>
              <a:t>provides</a:t>
            </a:r>
            <a:r>
              <a:rPr lang="it-IT" sz="1200" baseline="0" dirty="0" smtClean="0"/>
              <a:t> a </a:t>
            </a:r>
            <a:r>
              <a:rPr lang="it-IT" sz="1200" baseline="0" dirty="0" err="1" smtClean="0"/>
              <a:t>throughput</a:t>
            </a:r>
            <a:r>
              <a:rPr lang="it-IT" sz="1200" baseline="0" dirty="0" smtClean="0"/>
              <a:t> </a:t>
            </a:r>
            <a:r>
              <a:rPr lang="it-IT" sz="1200" baseline="0" dirty="0" err="1" smtClean="0"/>
              <a:t>very</a:t>
            </a:r>
            <a:r>
              <a:rPr lang="it-IT" sz="1200" baseline="0" dirty="0" smtClean="0"/>
              <a:t> </a:t>
            </a:r>
            <a:r>
              <a:rPr lang="it-IT" sz="1200" baseline="0" dirty="0" err="1" smtClean="0"/>
              <a:t>close</a:t>
            </a:r>
            <a:r>
              <a:rPr lang="it-IT" sz="1200" baseline="0" dirty="0" smtClean="0"/>
              <a:t> </a:t>
            </a:r>
            <a:r>
              <a:rPr lang="it-IT" sz="1200" baseline="0" dirty="0" err="1" smtClean="0"/>
              <a:t>to</a:t>
            </a:r>
            <a:r>
              <a:rPr lang="it-IT" sz="1200" baseline="0" dirty="0" smtClean="0"/>
              <a:t> the </a:t>
            </a:r>
            <a:r>
              <a:rPr lang="it-IT" sz="1200" baseline="0" dirty="0" err="1" smtClean="0"/>
              <a:t>maximum</a:t>
            </a:r>
            <a:endParaRPr lang="it-IT" sz="1200" baseline="0" dirty="0" smtClean="0"/>
          </a:p>
          <a:p>
            <a:r>
              <a:rPr lang="it-IT" sz="1200" baseline="0" dirty="0" err="1" smtClean="0"/>
              <a:t>possible</a:t>
            </a:r>
            <a:r>
              <a:rPr lang="it-IT" sz="1200" baseline="0" dirty="0" smtClean="0"/>
              <a:t>. </a:t>
            </a:r>
            <a:r>
              <a:rPr lang="it-IT" sz="1200" baseline="0" dirty="0" err="1" smtClean="0"/>
              <a:t>This</a:t>
            </a:r>
            <a:r>
              <a:rPr lang="it-IT" sz="1200" baseline="0" dirty="0" smtClean="0"/>
              <a:t> </a:t>
            </a:r>
            <a:r>
              <a:rPr lang="it-IT" sz="1200" baseline="0" dirty="0" err="1" smtClean="0"/>
              <a:t>result</a:t>
            </a:r>
            <a:r>
              <a:rPr lang="it-IT" sz="1200" baseline="0" dirty="0" smtClean="0"/>
              <a:t> </a:t>
            </a:r>
            <a:r>
              <a:rPr lang="it-IT" sz="1200" baseline="0" dirty="0" err="1" smtClean="0"/>
              <a:t>suggests</a:t>
            </a:r>
            <a:r>
              <a:rPr lang="it-IT" sz="1200" baseline="0" dirty="0" smtClean="0"/>
              <a:t> </a:t>
            </a:r>
            <a:r>
              <a:rPr lang="it-IT" sz="1200" baseline="0" dirty="0" err="1" smtClean="0"/>
              <a:t>that</a:t>
            </a:r>
            <a:r>
              <a:rPr lang="it-IT" sz="1200" baseline="0" dirty="0" smtClean="0"/>
              <a:t> </a:t>
            </a:r>
            <a:r>
              <a:rPr lang="it-IT" sz="1200" baseline="0" dirty="0" err="1" smtClean="0"/>
              <a:t>it</a:t>
            </a:r>
            <a:r>
              <a:rPr lang="it-IT" sz="1200" baseline="0" dirty="0" smtClean="0"/>
              <a:t> </a:t>
            </a:r>
            <a:r>
              <a:rPr lang="it-IT" sz="1200" baseline="0" dirty="0" err="1" smtClean="0"/>
              <a:t>is</a:t>
            </a:r>
            <a:r>
              <a:rPr lang="it-IT" sz="1200" baseline="0" dirty="0" smtClean="0"/>
              <a:t> </a:t>
            </a:r>
            <a:r>
              <a:rPr lang="it-IT" sz="1200" baseline="0" dirty="0" err="1" smtClean="0"/>
              <a:t>possible</a:t>
            </a:r>
            <a:r>
              <a:rPr lang="it-IT" sz="1200" baseline="0" dirty="0" smtClean="0"/>
              <a:t> </a:t>
            </a:r>
            <a:r>
              <a:rPr lang="it-IT" sz="1200" baseline="0" dirty="0" err="1" smtClean="0"/>
              <a:t>to</a:t>
            </a:r>
            <a:r>
              <a:rPr lang="it-IT" sz="1200" baseline="0" dirty="0" smtClean="0"/>
              <a:t> design radio </a:t>
            </a:r>
            <a:r>
              <a:rPr lang="it-IT" sz="1200" baseline="0" dirty="0" err="1" smtClean="0"/>
              <a:t>systems</a:t>
            </a:r>
            <a:r>
              <a:rPr lang="it-IT" sz="1200" baseline="0" dirty="0" smtClean="0"/>
              <a:t> </a:t>
            </a:r>
            <a:r>
              <a:rPr lang="it-IT" sz="1200" baseline="0" dirty="0" err="1" smtClean="0"/>
              <a:t>with</a:t>
            </a:r>
            <a:r>
              <a:rPr lang="it-IT" sz="1200" baseline="0" dirty="0" smtClean="0"/>
              <a:t> </a:t>
            </a:r>
            <a:r>
              <a:rPr lang="it-IT" sz="1200" baseline="0" dirty="0" err="1" smtClean="0"/>
              <a:t>partial</a:t>
            </a:r>
            <a:r>
              <a:rPr lang="it-IT" sz="1200" baseline="0" dirty="0" smtClean="0"/>
              <a:t> reception </a:t>
            </a:r>
            <a:r>
              <a:rPr lang="it-IT" sz="1200" baseline="0" dirty="0" err="1" smtClean="0"/>
              <a:t>capability</a:t>
            </a:r>
            <a:r>
              <a:rPr lang="it-IT" sz="1200" baseline="0" dirty="0" smtClean="0"/>
              <a:t> </a:t>
            </a:r>
            <a:r>
              <a:rPr lang="it-IT" sz="1200" baseline="0" dirty="0" err="1" smtClean="0"/>
              <a:t>that</a:t>
            </a:r>
            <a:r>
              <a:rPr lang="it-IT" sz="1200" baseline="0" dirty="0" smtClean="0"/>
              <a:t> </a:t>
            </a:r>
            <a:r>
              <a:rPr lang="it-IT" sz="1200" baseline="0" dirty="0" err="1" smtClean="0"/>
              <a:t>attain</a:t>
            </a:r>
            <a:r>
              <a:rPr lang="it-IT" sz="1200" baseline="0" dirty="0" smtClean="0"/>
              <a:t> the </a:t>
            </a:r>
            <a:r>
              <a:rPr lang="it-IT" sz="1200" baseline="0" dirty="0" err="1" smtClean="0"/>
              <a:t>same</a:t>
            </a:r>
            <a:r>
              <a:rPr lang="it-IT" sz="1200" baseline="0" dirty="0" smtClean="0"/>
              <a:t> performance </a:t>
            </a:r>
            <a:r>
              <a:rPr lang="it-IT" sz="1200" baseline="0" dirty="0" err="1" smtClean="0"/>
              <a:t>as</a:t>
            </a:r>
            <a:r>
              <a:rPr lang="it-IT" sz="1200" baseline="0" dirty="0" smtClean="0"/>
              <a:t> </a:t>
            </a:r>
            <a:r>
              <a:rPr lang="it-IT" sz="1200" baseline="0" dirty="0" err="1" smtClean="0"/>
              <a:t>systems</a:t>
            </a:r>
            <a:r>
              <a:rPr lang="it-IT" sz="1200" baseline="0" dirty="0" smtClean="0"/>
              <a:t> </a:t>
            </a:r>
            <a:r>
              <a:rPr lang="it-IT" sz="1200" baseline="0" dirty="0" err="1" smtClean="0"/>
              <a:t>with</a:t>
            </a:r>
            <a:r>
              <a:rPr lang="it-IT" sz="1200" baseline="0" dirty="0" smtClean="0"/>
              <a:t> full reception </a:t>
            </a:r>
            <a:r>
              <a:rPr lang="it-IT" sz="1200" baseline="0" dirty="0" err="1" smtClean="0"/>
              <a:t>capability</a:t>
            </a:r>
            <a:r>
              <a:rPr lang="it-IT" sz="1200" baseline="0" dirty="0" smtClean="0"/>
              <a:t>.</a:t>
            </a:r>
          </a:p>
          <a:p>
            <a:endParaRPr lang="it-IT" sz="1200" baseline="0" dirty="0" smtClean="0"/>
          </a:p>
          <a:p>
            <a:r>
              <a:rPr lang="it-IT" sz="1200" baseline="0" dirty="0" smtClean="0"/>
              <a:t>The </a:t>
            </a:r>
            <a:r>
              <a:rPr lang="it-IT" sz="1200" baseline="0" dirty="0" err="1" smtClean="0"/>
              <a:t>presence</a:t>
            </a:r>
            <a:r>
              <a:rPr lang="it-IT" sz="1200" baseline="0" dirty="0" smtClean="0"/>
              <a:t> of </a:t>
            </a:r>
            <a:r>
              <a:rPr lang="it-IT" sz="1200" baseline="0" dirty="0" err="1" smtClean="0"/>
              <a:t>Rayleigh</a:t>
            </a:r>
            <a:r>
              <a:rPr lang="it-IT" sz="1200" baseline="0" dirty="0" smtClean="0"/>
              <a:t> fading </a:t>
            </a:r>
            <a:r>
              <a:rPr lang="it-IT" sz="1200" baseline="0" dirty="0" err="1" smtClean="0"/>
              <a:t>augments</a:t>
            </a:r>
            <a:r>
              <a:rPr lang="it-IT" sz="1200" baseline="0" dirty="0" smtClean="0"/>
              <a:t> the </a:t>
            </a:r>
            <a:r>
              <a:rPr lang="it-IT" sz="1200" baseline="0" dirty="0" err="1" smtClean="0"/>
              <a:t>diversity</a:t>
            </a:r>
            <a:r>
              <a:rPr lang="it-IT" sz="1200" baseline="0" dirty="0" smtClean="0"/>
              <a:t> of the </a:t>
            </a:r>
            <a:r>
              <a:rPr lang="it-IT" sz="1200" baseline="0" dirty="0" err="1" smtClean="0"/>
              <a:t>received</a:t>
            </a:r>
            <a:r>
              <a:rPr lang="it-IT" sz="1200" baseline="0" dirty="0" smtClean="0"/>
              <a:t> </a:t>
            </a:r>
            <a:r>
              <a:rPr lang="it-IT" sz="1200" baseline="0" dirty="0" err="1" smtClean="0"/>
              <a:t>signal</a:t>
            </a:r>
            <a:r>
              <a:rPr lang="it-IT" sz="1200" baseline="0" dirty="0" smtClean="0"/>
              <a:t> </a:t>
            </a:r>
            <a:r>
              <a:rPr lang="it-IT" sz="1200" baseline="0" dirty="0" err="1" smtClean="0"/>
              <a:t>strength</a:t>
            </a:r>
            <a:r>
              <a:rPr lang="it-IT" sz="1200" baseline="0" dirty="0" smtClean="0"/>
              <a:t>, </a:t>
            </a:r>
            <a:r>
              <a:rPr lang="it-IT" sz="1200" baseline="0" dirty="0" err="1" smtClean="0"/>
              <a:t>thus</a:t>
            </a:r>
            <a:r>
              <a:rPr lang="it-IT" sz="1200" baseline="0" dirty="0" smtClean="0"/>
              <a:t> </a:t>
            </a:r>
            <a:r>
              <a:rPr lang="it-IT" sz="1200" baseline="0" dirty="0" err="1" smtClean="0"/>
              <a:t>increasing</a:t>
            </a:r>
            <a:r>
              <a:rPr lang="it-IT" sz="1200" baseline="0" dirty="0" smtClean="0"/>
              <a:t> the </a:t>
            </a:r>
            <a:r>
              <a:rPr lang="it-IT" sz="1200" baseline="0" dirty="0" err="1" smtClean="0"/>
              <a:t>capture</a:t>
            </a:r>
            <a:r>
              <a:rPr lang="it-IT" sz="1200" baseline="0" dirty="0" smtClean="0"/>
              <a:t> </a:t>
            </a:r>
            <a:r>
              <a:rPr lang="it-IT" sz="1200" baseline="0" dirty="0" err="1" smtClean="0"/>
              <a:t>probabilities</a:t>
            </a:r>
            <a:r>
              <a:rPr lang="it-IT" sz="1200" baseline="0" dirty="0" smtClean="0"/>
              <a:t> </a:t>
            </a:r>
            <a:r>
              <a:rPr lang="it-IT" sz="1200" baseline="0" dirty="0" err="1" smtClean="0"/>
              <a:t>for</a:t>
            </a:r>
            <a:r>
              <a:rPr lang="it-IT" sz="1200" baseline="0" dirty="0" smtClean="0"/>
              <a:t> </a:t>
            </a:r>
            <a:r>
              <a:rPr lang="it-IT" sz="1200" baseline="0" dirty="0" err="1" smtClean="0"/>
              <a:t>large</a:t>
            </a:r>
            <a:r>
              <a:rPr lang="it-IT" sz="1200" baseline="0" dirty="0" smtClean="0"/>
              <a:t> </a:t>
            </a:r>
            <a:r>
              <a:rPr lang="it-IT" sz="1200" baseline="0" dirty="0" err="1" smtClean="0"/>
              <a:t>values</a:t>
            </a:r>
            <a:r>
              <a:rPr lang="it-IT" sz="1200" baseline="0" dirty="0" smtClean="0"/>
              <a:t> of </a:t>
            </a:r>
            <a:r>
              <a:rPr lang="it-IT" sz="1200" kern="1200" baseline="0" dirty="0" smtClean="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rPr>
              <a:t>n.</a:t>
            </a:r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105C3C-501E-7E48-BED7-74988800B12B}" type="slidenum">
              <a:rPr lang="en-US" smtClean="0"/>
              <a:pPr>
                <a:defRPr/>
              </a:pPr>
              <a:t>96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err="1" smtClean="0"/>
              <a:t>Compares</a:t>
            </a:r>
            <a:r>
              <a:rPr lang="it-IT" dirty="0" smtClean="0"/>
              <a:t> the </a:t>
            </a:r>
            <a:r>
              <a:rPr lang="it-IT" dirty="0" err="1" smtClean="0"/>
              <a:t>throughput</a:t>
            </a:r>
            <a:r>
              <a:rPr lang="it-IT" dirty="0" smtClean="0"/>
              <a:t> </a:t>
            </a:r>
            <a:r>
              <a:rPr lang="it-IT" dirty="0" err="1" smtClean="0"/>
              <a:t>S_n</a:t>
            </a:r>
            <a:r>
              <a:rPr lang="it-IT" dirty="0" smtClean="0"/>
              <a:t>(</a:t>
            </a:r>
            <a:r>
              <a:rPr lang="it-IT" dirty="0" err="1" smtClean="0"/>
              <a:t>1</a:t>
            </a:r>
            <a:r>
              <a:rPr lang="it-IT" dirty="0" smtClean="0"/>
              <a:t>) of </a:t>
            </a:r>
            <a:r>
              <a:rPr lang="it-IT" dirty="0" err="1" smtClean="0"/>
              <a:t>systems</a:t>
            </a:r>
            <a:r>
              <a:rPr lang="it-IT" dirty="0" smtClean="0"/>
              <a:t> </a:t>
            </a:r>
            <a:r>
              <a:rPr lang="it-IT" dirty="0" err="1" smtClean="0"/>
              <a:t>with</a:t>
            </a:r>
            <a:r>
              <a:rPr lang="it-IT" dirty="0" smtClean="0"/>
              <a:t> single reception </a:t>
            </a:r>
            <a:r>
              <a:rPr lang="it-IT" dirty="0" err="1" smtClean="0"/>
              <a:t>capability</a:t>
            </a:r>
            <a:r>
              <a:rPr lang="it-IT" dirty="0" smtClean="0"/>
              <a:t> k=1 (the </a:t>
            </a:r>
            <a:r>
              <a:rPr lang="it-IT" dirty="0" err="1" smtClean="0"/>
              <a:t>metric</a:t>
            </a:r>
            <a:r>
              <a:rPr lang="it-IT" dirty="0" smtClean="0"/>
              <a:t> </a:t>
            </a:r>
            <a:r>
              <a:rPr lang="it-IT" dirty="0" err="1" smtClean="0"/>
              <a:t>considered</a:t>
            </a:r>
            <a:r>
              <a:rPr lang="it-IT" dirty="0" smtClean="0"/>
              <a:t> in </a:t>
            </a:r>
            <a:r>
              <a:rPr lang="it-IT" dirty="0" err="1" smtClean="0"/>
              <a:t>most</a:t>
            </a:r>
            <a:r>
              <a:rPr lang="it-IT" dirty="0" smtClean="0"/>
              <a:t> of the </a:t>
            </a:r>
            <a:r>
              <a:rPr lang="it-IT" dirty="0" err="1" smtClean="0"/>
              <a:t>previous</a:t>
            </a:r>
            <a:r>
              <a:rPr lang="it-IT" dirty="0" smtClean="0"/>
              <a:t> </a:t>
            </a:r>
            <a:r>
              <a:rPr lang="it-IT" dirty="0" err="1" smtClean="0"/>
              <a:t>literature</a:t>
            </a:r>
            <a:r>
              <a:rPr lang="it-IT" dirty="0" smtClean="0"/>
              <a:t>). </a:t>
            </a:r>
            <a:r>
              <a:rPr lang="it-IT" dirty="0" err="1" smtClean="0"/>
              <a:t>Solid</a:t>
            </a:r>
            <a:r>
              <a:rPr lang="it-IT" dirty="0" smtClean="0"/>
              <a:t> </a:t>
            </a:r>
            <a:r>
              <a:rPr lang="it-IT" dirty="0" err="1" smtClean="0"/>
              <a:t>curves</a:t>
            </a:r>
            <a:r>
              <a:rPr lang="it-IT" dirty="0" smtClean="0"/>
              <a:t> </a:t>
            </a:r>
            <a:r>
              <a:rPr lang="it-IT" dirty="0" err="1" smtClean="0"/>
              <a:t>refer</a:t>
            </a:r>
            <a:r>
              <a:rPr lang="it-IT" dirty="0" smtClean="0"/>
              <a:t> </a:t>
            </a:r>
            <a:r>
              <a:rPr lang="it-IT" dirty="0" err="1" smtClean="0"/>
              <a:t>to</a:t>
            </a:r>
            <a:r>
              <a:rPr lang="it-IT" dirty="0" smtClean="0"/>
              <a:t> the RF case, </a:t>
            </a:r>
            <a:r>
              <a:rPr lang="it-IT" dirty="0" err="1" smtClean="0"/>
              <a:t>whereas</a:t>
            </a:r>
            <a:r>
              <a:rPr lang="it-IT" dirty="0" smtClean="0"/>
              <a:t> </a:t>
            </a:r>
            <a:r>
              <a:rPr lang="it-IT" dirty="0" err="1" smtClean="0"/>
              <a:t>dashed</a:t>
            </a:r>
            <a:r>
              <a:rPr lang="it-IT" dirty="0" smtClean="0"/>
              <a:t> </a:t>
            </a:r>
            <a:r>
              <a:rPr lang="it-IT" dirty="0" err="1" smtClean="0"/>
              <a:t>curves</a:t>
            </a:r>
            <a:r>
              <a:rPr lang="it-IT" dirty="0" smtClean="0"/>
              <a:t> are </a:t>
            </a:r>
            <a:r>
              <a:rPr lang="it-IT" dirty="0" err="1" smtClean="0"/>
              <a:t>used</a:t>
            </a:r>
            <a:r>
              <a:rPr lang="it-IT" dirty="0" smtClean="0"/>
              <a:t> </a:t>
            </a:r>
            <a:r>
              <a:rPr lang="it-IT" dirty="0" err="1" smtClean="0"/>
              <a:t>for</a:t>
            </a:r>
            <a:r>
              <a:rPr lang="it-IT" dirty="0" smtClean="0"/>
              <a:t> the PLRF scenario. The </a:t>
            </a:r>
            <a:r>
              <a:rPr lang="it-IT" dirty="0" err="1" smtClean="0"/>
              <a:t>exact</a:t>
            </a:r>
            <a:r>
              <a:rPr lang="it-IT" dirty="0" smtClean="0"/>
              <a:t> </a:t>
            </a:r>
            <a:r>
              <a:rPr lang="it-IT" dirty="0" err="1" smtClean="0"/>
              <a:t>results</a:t>
            </a:r>
            <a:r>
              <a:rPr lang="it-IT" dirty="0" smtClean="0"/>
              <a:t> (</a:t>
            </a:r>
            <a:r>
              <a:rPr lang="it-IT" dirty="0" err="1" smtClean="0"/>
              <a:t>marks</a:t>
            </a:r>
            <a:r>
              <a:rPr lang="it-IT" dirty="0" smtClean="0"/>
              <a:t>) are </a:t>
            </a:r>
            <a:r>
              <a:rPr lang="it-IT" dirty="0" err="1" smtClean="0"/>
              <a:t>compared</a:t>
            </a:r>
            <a:r>
              <a:rPr lang="it-IT" dirty="0" smtClean="0"/>
              <a:t> </a:t>
            </a:r>
            <a:r>
              <a:rPr lang="it-IT" dirty="0" err="1" smtClean="0"/>
              <a:t>with</a:t>
            </a:r>
            <a:r>
              <a:rPr lang="it-IT" dirty="0" smtClean="0"/>
              <a:t> the </a:t>
            </a:r>
            <a:r>
              <a:rPr lang="it-IT" dirty="0" err="1" smtClean="0"/>
              <a:t>approximate</a:t>
            </a:r>
            <a:r>
              <a:rPr lang="it-IT" dirty="0" smtClean="0"/>
              <a:t> </a:t>
            </a:r>
            <a:r>
              <a:rPr lang="it-IT" dirty="0" err="1" smtClean="0"/>
              <a:t>values</a:t>
            </a:r>
            <a:r>
              <a:rPr lang="it-IT" dirty="0" smtClean="0"/>
              <a:t> (</a:t>
            </a:r>
            <a:r>
              <a:rPr lang="it-IT" dirty="0" err="1" smtClean="0"/>
              <a:t>lines</a:t>
            </a:r>
            <a:r>
              <a:rPr lang="it-IT" dirty="0" smtClean="0"/>
              <a:t>) </a:t>
            </a:r>
            <a:r>
              <a:rPr lang="it-IT" dirty="0" err="1" smtClean="0"/>
              <a:t>obtained</a:t>
            </a:r>
            <a:r>
              <a:rPr lang="it-IT" dirty="0" smtClean="0"/>
              <a:t> </a:t>
            </a:r>
            <a:r>
              <a:rPr lang="it-IT" dirty="0" err="1" smtClean="0"/>
              <a:t>using</a:t>
            </a:r>
            <a:r>
              <a:rPr lang="it-IT" dirty="0" smtClean="0"/>
              <a:t> $\tilde </a:t>
            </a:r>
            <a:r>
              <a:rPr lang="it-IT" dirty="0" err="1" smtClean="0"/>
              <a:t>C_n</a:t>
            </a:r>
            <a:r>
              <a:rPr lang="it-IT" dirty="0" smtClean="0"/>
              <a:t>(</a:t>
            </a:r>
            <a:r>
              <a:rPr lang="it-IT" dirty="0" err="1" smtClean="0"/>
              <a:t>0</a:t>
            </a:r>
            <a:r>
              <a:rPr lang="it-IT" dirty="0" smtClean="0"/>
              <a:t>)$ in </a:t>
            </a:r>
            <a:r>
              <a:rPr lang="it-IT" dirty="0" err="1" smtClean="0"/>
              <a:t>place</a:t>
            </a:r>
            <a:r>
              <a:rPr lang="it-IT" dirty="0" smtClean="0"/>
              <a:t> of $C_n(</a:t>
            </a:r>
            <a:r>
              <a:rPr lang="it-IT" dirty="0" err="1" smtClean="0"/>
              <a:t>0</a:t>
            </a:r>
            <a:r>
              <a:rPr lang="it-IT" dirty="0" smtClean="0"/>
              <a:t>)$ in </a:t>
            </a:r>
            <a:r>
              <a:rPr lang="it-IT" dirty="0" err="1" smtClean="0"/>
              <a:t>\eq</a:t>
            </a:r>
            <a:r>
              <a:rPr lang="it-IT" dirty="0" smtClean="0"/>
              <a:t>{</a:t>
            </a:r>
            <a:r>
              <a:rPr lang="it-IT" dirty="0" err="1" smtClean="0"/>
              <a:t>Snk</a:t>
            </a:r>
            <a:r>
              <a:rPr lang="it-IT" dirty="0" smtClean="0"/>
              <a:t>}. As can </a:t>
            </a:r>
            <a:r>
              <a:rPr lang="it-IT" dirty="0" err="1" smtClean="0"/>
              <a:t>be</a:t>
            </a:r>
            <a:r>
              <a:rPr lang="it-IT" dirty="0" smtClean="0"/>
              <a:t> </a:t>
            </a:r>
            <a:r>
              <a:rPr lang="it-IT" dirty="0" err="1" smtClean="0"/>
              <a:t>noted</a:t>
            </a:r>
            <a:r>
              <a:rPr lang="it-IT" dirty="0" smtClean="0"/>
              <a:t>, the </a:t>
            </a:r>
            <a:r>
              <a:rPr lang="it-IT" dirty="0" err="1" smtClean="0"/>
              <a:t>accuracy</a:t>
            </a:r>
            <a:r>
              <a:rPr lang="it-IT" dirty="0" smtClean="0"/>
              <a:t> of the </a:t>
            </a:r>
            <a:r>
              <a:rPr lang="it-IT" dirty="0" err="1" smtClean="0"/>
              <a:t>approximation</a:t>
            </a:r>
            <a:r>
              <a:rPr lang="it-IT" dirty="0" smtClean="0"/>
              <a:t> </a:t>
            </a:r>
            <a:r>
              <a:rPr lang="it-IT" dirty="0" err="1" smtClean="0"/>
              <a:t>is</a:t>
            </a:r>
            <a:r>
              <a:rPr lang="it-IT" dirty="0" smtClean="0"/>
              <a:t> </a:t>
            </a:r>
            <a:r>
              <a:rPr lang="it-IT" dirty="0" err="1" smtClean="0"/>
              <a:t>very</a:t>
            </a:r>
            <a:r>
              <a:rPr lang="it-IT" dirty="0" smtClean="0"/>
              <a:t> </a:t>
            </a:r>
            <a:r>
              <a:rPr lang="it-IT" dirty="0" err="1" smtClean="0"/>
              <a:t>good</a:t>
            </a:r>
            <a:r>
              <a:rPr lang="it-IT" dirty="0" smtClean="0"/>
              <a:t> in </a:t>
            </a:r>
            <a:r>
              <a:rPr lang="it-IT" dirty="0" err="1" smtClean="0"/>
              <a:t>all</a:t>
            </a:r>
            <a:r>
              <a:rPr lang="it-IT" dirty="0" smtClean="0"/>
              <a:t> the </a:t>
            </a:r>
            <a:r>
              <a:rPr lang="it-IT" dirty="0" err="1" smtClean="0"/>
              <a:t>considered</a:t>
            </a:r>
            <a:r>
              <a:rPr lang="it-IT" dirty="0" smtClean="0"/>
              <a:t> </a:t>
            </a:r>
            <a:r>
              <a:rPr lang="it-IT" dirty="0" err="1" smtClean="0"/>
              <a:t>cases</a:t>
            </a:r>
            <a:r>
              <a:rPr lang="it-IT" dirty="0" smtClean="0"/>
              <a:t>.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105C3C-501E-7E48-BED7-74988800B12B}" type="slidenum">
              <a:rPr lang="en-US" smtClean="0"/>
              <a:pPr>
                <a:defRPr/>
              </a:pPr>
              <a:t>97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BS capable of performing perfect SIC and MPR can theoretically decode an arbitrary large number of simultaneous transmissions by proportionally reducing the per-user data rate, in such a way that the aggregate system capacity remains almost constant. Furthermore, the capacity of the cell depends on the statistical distribution of the signal powers: generally, the higher the variance, the more effective the SIC and, then, the larger the asymptotic aggregate capacity.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F26F6-BE57-E848-9B17-05C019EEC3F2}" type="slidenum">
              <a:rPr lang="en-GB" smtClean="0"/>
              <a:pPr/>
              <a:t>106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10581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Relationship Id="rId3" Type="http://schemas.openxmlformats.org/officeDocument/2006/relationships/image" Target="../media/image5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emf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emf"/><Relationship Id="rId3" Type="http://schemas.openxmlformats.org/officeDocument/2006/relationships/image" Target="../media/image8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emf"/><Relationship Id="rId3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_Intestazione sezio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1" descr="images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67000"/>
          </a:blip>
          <a:srcRect/>
          <a:stretch>
            <a:fillRect/>
          </a:stretch>
        </p:blipFill>
        <p:spPr bwMode="auto">
          <a:xfrm>
            <a:off x="-1" y="166368"/>
            <a:ext cx="1331081" cy="1343521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</p:pic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612224" y="2743200"/>
            <a:ext cx="7123113" cy="1673225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noProof="0" smtClean="0"/>
              <a:t>Fare clic per modificare gli stili del testo dello schema</a:t>
            </a:r>
          </a:p>
        </p:txBody>
      </p:sp>
      <p:sp>
        <p:nvSpPr>
          <p:cNvPr id="7" name="Rettangolo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604208" y="1613568"/>
            <a:ext cx="7480968" cy="990600"/>
          </a:xfrm>
          <a:prstGeom prst="rect">
            <a:avLst/>
          </a:prstGeom>
          <a:solidFill>
            <a:srgbClr val="8F161C"/>
          </a:solidFill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noProof="0" smtClean="0"/>
              <a:t>Fare clic per modificare stile</a:t>
            </a:r>
            <a:endParaRPr kumimoji="0" lang="en-US" noProof="0"/>
          </a:p>
        </p:txBody>
      </p:sp>
      <p:pic>
        <p:nvPicPr>
          <p:cNvPr id="11" name="Immagine 10" descr="DEI.eps"/>
          <p:cNvPicPr>
            <a:picLocks noChangeAspect="1"/>
          </p:cNvPicPr>
          <p:nvPr/>
        </p:nvPicPr>
        <p:blipFill>
          <a:blip r:embed="rId3"/>
          <a:srcRect l="17672" t="31972" r="28108" b="33784"/>
          <a:stretch>
            <a:fillRect/>
          </a:stretch>
        </p:blipFill>
        <p:spPr>
          <a:xfrm>
            <a:off x="-1" y="1604211"/>
            <a:ext cx="1566333" cy="989263"/>
          </a:xfrm>
          <a:prstGeom prst="rect">
            <a:avLst/>
          </a:prstGeom>
        </p:spPr>
      </p:pic>
      <p:sp>
        <p:nvSpPr>
          <p:cNvPr id="8" name="Segnaposto numero diapositiva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‹#›</a:t>
            </a:fld>
            <a:endParaRPr lang="it-IT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Fare clic per modificare gli stili del testo dello schema</a:t>
            </a:r>
          </a:p>
        </p:txBody>
      </p:sp>
      <p:sp>
        <p:nvSpPr>
          <p:cNvPr id="10" name="Rettangolo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rgbClr val="8F161C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  <a:prstGeom prst="rect">
            <a:avLst/>
          </a:prstGeo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Fare clic per modificare stile</a:t>
            </a:r>
            <a:endParaRPr kumimoji="0" lang="en-US"/>
          </a:p>
        </p:txBody>
      </p:sp>
      <p:sp>
        <p:nvSpPr>
          <p:cNvPr id="11" name="Rettangolo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prstGeom prst="rect">
            <a:avLst/>
          </a:prstGeo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Fare clic sull'icona per inserire un'immagine</a:t>
            </a:r>
            <a:endParaRPr kumimoji="0" lang="en-US" dirty="0"/>
          </a:p>
        </p:txBody>
      </p:sp>
      <p:pic>
        <p:nvPicPr>
          <p:cNvPr id="15" name="Immagine 14" descr="DEI.eps"/>
          <p:cNvPicPr>
            <a:picLocks noChangeAspect="1"/>
          </p:cNvPicPr>
          <p:nvPr/>
        </p:nvPicPr>
        <p:blipFill>
          <a:blip r:embed="rId2"/>
          <a:srcRect l="18433" t="31972" r="27360" b="30645"/>
          <a:stretch>
            <a:fillRect/>
          </a:stretch>
        </p:blipFill>
        <p:spPr>
          <a:xfrm>
            <a:off x="0" y="3588743"/>
            <a:ext cx="1483895" cy="1023362"/>
          </a:xfrm>
          <a:prstGeom prst="rect">
            <a:avLst/>
          </a:prstGeom>
        </p:spPr>
      </p:pic>
      <p:sp>
        <p:nvSpPr>
          <p:cNvPr id="8" name="Segnaposto numero diapositiva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‹#›</a:t>
            </a:fld>
            <a:endParaRPr lang="it-IT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51263" y="241968"/>
            <a:ext cx="7222976" cy="974184"/>
          </a:xfrm>
          <a:prstGeom prst="rect">
            <a:avLst/>
          </a:prstGeom>
        </p:spPr>
        <p:txBody>
          <a:bodyPr/>
          <a:lstStyle/>
          <a:p>
            <a:r>
              <a:rPr kumimoji="0" lang="en-US" smtClean="0"/>
              <a:t>Fare clic per modificare stile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227264" y="1376947"/>
            <a:ext cx="8756316" cy="5105715"/>
          </a:xfrm>
          <a:prstGeom prst="rect">
            <a:avLst/>
          </a:prstGeom>
        </p:spPr>
        <p:txBody>
          <a:bodyPr vert="eaVert"/>
          <a:lstStyle/>
          <a:p>
            <a:pPr lvl="0" eaLnBrk="1" latinLnBrk="0" hangingPunct="1"/>
            <a:r>
              <a:rPr lang="en-US" smtClean="0"/>
              <a:t>Fare clic per modificare gli stili del testo dello schema</a:t>
            </a:r>
          </a:p>
          <a:p>
            <a:pPr lvl="1" eaLnBrk="1" latinLnBrk="0" hangingPunct="1"/>
            <a:r>
              <a:rPr lang="en-US" smtClean="0"/>
              <a:t>Secondo livello</a:t>
            </a:r>
          </a:p>
          <a:p>
            <a:pPr lvl="2" eaLnBrk="1" latinLnBrk="0" hangingPunct="1"/>
            <a:r>
              <a:rPr lang="en-US" smtClean="0"/>
              <a:t>Terzo livello</a:t>
            </a:r>
          </a:p>
          <a:p>
            <a:pPr lvl="3" eaLnBrk="1" latinLnBrk="0" hangingPunct="1"/>
            <a:r>
              <a:rPr lang="en-US" smtClean="0"/>
              <a:t>Quarto livello</a:t>
            </a:r>
          </a:p>
          <a:p>
            <a:pPr lvl="4" eaLnBrk="1" latinLnBrk="0" hangingPunct="1"/>
            <a:r>
              <a:rPr lang="en-US" smtClean="0"/>
              <a:t>Quinto livello</a:t>
            </a:r>
            <a:endParaRPr kumimoji="0" lang="en-US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‹#›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olo verticale e tes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  <a:prstGeom prst="rect">
            <a:avLst/>
          </a:prstGeom>
        </p:spPr>
        <p:txBody>
          <a:bodyPr vert="eaVert"/>
          <a:lstStyle/>
          <a:p>
            <a:r>
              <a:rPr kumimoji="0" lang="en-US" smtClean="0"/>
              <a:t>Fare clic per modificare stile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  <a:prstGeom prst="rect">
            <a:avLst/>
          </a:prstGeom>
        </p:spPr>
        <p:txBody>
          <a:bodyPr vert="eaVert"/>
          <a:lstStyle/>
          <a:p>
            <a:pPr lvl="0" eaLnBrk="1" latinLnBrk="0" hangingPunct="1"/>
            <a:r>
              <a:rPr lang="en-US" smtClean="0"/>
              <a:t>Fare clic per modificare gli stili del testo dello schema</a:t>
            </a:r>
          </a:p>
          <a:p>
            <a:pPr lvl="1" eaLnBrk="1" latinLnBrk="0" hangingPunct="1"/>
            <a:r>
              <a:rPr lang="en-US" smtClean="0"/>
              <a:t>Secondo livello</a:t>
            </a:r>
          </a:p>
          <a:p>
            <a:pPr lvl="2" eaLnBrk="1" latinLnBrk="0" hangingPunct="1"/>
            <a:r>
              <a:rPr lang="en-US" smtClean="0"/>
              <a:t>Terzo livello</a:t>
            </a:r>
          </a:p>
          <a:p>
            <a:pPr lvl="3" eaLnBrk="1" latinLnBrk="0" hangingPunct="1"/>
            <a:r>
              <a:rPr lang="en-US" smtClean="0"/>
              <a:t>Quarto livello</a:t>
            </a:r>
          </a:p>
          <a:p>
            <a:pPr lvl="4" eaLnBrk="1" latinLnBrk="0" hangingPunct="1"/>
            <a:r>
              <a:rPr lang="en-US" smtClean="0"/>
              <a:t>Quinto livello</a:t>
            </a:r>
            <a:endParaRPr kumimoji="0" lang="en-US"/>
          </a:p>
        </p:txBody>
      </p:sp>
      <p:sp>
        <p:nvSpPr>
          <p:cNvPr id="7" name="Rettangolo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rgbClr val="8F161C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ttangolo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  <a:prstGeom prst="rect">
            <a:avLst/>
          </a:prstGeom>
        </p:spPr>
        <p:txBody>
          <a:bodyPr/>
          <a:lstStyle/>
          <a:p>
            <a:fld id="{205B8970-C4D8-7B40-B762-4BCAE1B2035B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olo, test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Fare clic per modificare gli stili del testo dello schema</a:t>
            </a:r>
          </a:p>
          <a:p>
            <a:pPr lvl="1"/>
            <a:r>
              <a:rPr lang="en-US" smtClean="0"/>
              <a:t>Secondo livello</a:t>
            </a:r>
          </a:p>
          <a:p>
            <a:pPr lvl="2"/>
            <a:r>
              <a:rPr lang="en-US" smtClean="0"/>
              <a:t>Terzo livello</a:t>
            </a:r>
          </a:p>
          <a:p>
            <a:pPr lvl="3"/>
            <a:r>
              <a:rPr lang="en-US" smtClean="0"/>
              <a:t>Quarto livello</a:t>
            </a:r>
          </a:p>
          <a:p>
            <a:pPr lvl="4"/>
            <a:r>
              <a:rPr lang="en-US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Fare clic per modificare gli stili del testo dello schema</a:t>
            </a:r>
          </a:p>
          <a:p>
            <a:pPr lvl="1"/>
            <a:r>
              <a:rPr lang="en-US" smtClean="0"/>
              <a:t>Secondo livello</a:t>
            </a:r>
          </a:p>
          <a:p>
            <a:pPr lvl="2"/>
            <a:r>
              <a:rPr lang="en-US" smtClean="0"/>
              <a:t>Terzo livello</a:t>
            </a:r>
          </a:p>
          <a:p>
            <a:pPr lvl="3"/>
            <a:r>
              <a:rPr lang="en-US" smtClean="0"/>
              <a:t>Quarto livello</a:t>
            </a:r>
          </a:p>
          <a:p>
            <a:pPr lvl="4"/>
            <a:r>
              <a:rPr lang="en-US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6461125"/>
            <a:ext cx="3187700" cy="260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INW2013</a:t>
            </a:r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5181600" y="6435725"/>
            <a:ext cx="2895600" cy="2476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smtClean="0"/>
              <a:t>Bormio 9-11 Jan 2013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3753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Diapositiva tito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ttangolo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  <a:prstGeom prst="rect">
            <a:avLst/>
          </a:prstGeom>
        </p:spPr>
        <p:txBody>
          <a:bodyPr anchor="b"/>
          <a:lstStyle>
            <a:lvl1pPr>
              <a:defRPr cap="all" baseline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Fare clic per modificare stile</a:t>
            </a:r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  <a:prstGeom prst="rect">
            <a:avLst/>
          </a:prstGeom>
          <a:solidFill>
            <a:srgbClr val="8F161C"/>
          </a:solidFill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Fare clic per modificare lo stile del sottotitolo dello schema</a:t>
            </a:r>
            <a:endParaRPr kumimoji="0" lang="en-US" dirty="0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en-US" smtClean="0"/>
              <a:t>INW2013</a:t>
            </a:r>
            <a:endParaRPr lang="en-US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it-IT" smtClean="0"/>
              <a:t>Bormio 9-11 Jan 2013</a:t>
            </a:r>
            <a:endParaRPr lang="en-US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05B8970-C4D8-7B40-B762-4BCAE1B2035B}" type="slidenum">
              <a:rPr lang="it-IT" smtClean="0"/>
              <a:pPr/>
              <a:t>‹#›</a:t>
            </a:fld>
            <a:endParaRPr lang="it-IT"/>
          </a:p>
        </p:txBody>
      </p:sp>
      <p:pic>
        <p:nvPicPr>
          <p:cNvPr id="12" name="Immagine 11" descr="DEI.eps"/>
          <p:cNvPicPr>
            <a:picLocks noChangeAspect="1"/>
          </p:cNvPicPr>
          <p:nvPr/>
        </p:nvPicPr>
        <p:blipFill>
          <a:blip r:embed="rId2"/>
          <a:srcRect l="18717" t="31972" r="25373" b="30645"/>
          <a:stretch>
            <a:fillRect/>
          </a:stretch>
        </p:blipFill>
        <p:spPr>
          <a:xfrm>
            <a:off x="102937" y="428532"/>
            <a:ext cx="2259263" cy="1510632"/>
          </a:xfrm>
          <a:prstGeom prst="rect">
            <a:avLst/>
          </a:prstGeom>
        </p:spPr>
      </p:pic>
      <p:pic>
        <p:nvPicPr>
          <p:cNvPr id="13" name="Picture 12" descr="SIGNET-logo-small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9144" y="4510751"/>
            <a:ext cx="2214599" cy="135664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372626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_Intestazione sezio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Fare clic per modificare gli stili del testo dello schema</a:t>
            </a:r>
          </a:p>
        </p:txBody>
      </p:sp>
      <p:sp>
        <p:nvSpPr>
          <p:cNvPr id="7" name="Rettangolo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5820611" cy="990600"/>
          </a:xfrm>
          <a:prstGeom prst="rect">
            <a:avLst/>
          </a:prstGeom>
          <a:solidFill>
            <a:srgbClr val="800000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normAutofit/>
          </a:bodyPr>
          <a:lstStyle>
            <a:lvl1pPr algn="ctr">
              <a:buNone/>
              <a:defRPr sz="36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Fare clic per modificare stile</a:t>
            </a:r>
            <a:endParaRPr kumimoji="0" lang="en-US" dirty="0"/>
          </a:p>
        </p:txBody>
      </p:sp>
      <p:pic>
        <p:nvPicPr>
          <p:cNvPr id="15" name="Immagine 14" descr="DEI_neg.eps"/>
          <p:cNvPicPr>
            <a:picLocks noChangeAspect="1"/>
          </p:cNvPicPr>
          <p:nvPr/>
        </p:nvPicPr>
        <p:blipFill>
          <a:blip r:embed="rId2"/>
          <a:srcRect l="18028" t="29347" r="25406" b="28591"/>
          <a:stretch>
            <a:fillRect/>
          </a:stretch>
        </p:blipFill>
        <p:spPr>
          <a:xfrm>
            <a:off x="1" y="1611067"/>
            <a:ext cx="1350210" cy="962271"/>
          </a:xfrm>
          <a:prstGeom prst="rect">
            <a:avLst/>
          </a:prstGeom>
        </p:spPr>
      </p:pic>
      <p:pic>
        <p:nvPicPr>
          <p:cNvPr id="11" name="Picture 4" descr="SigilloLogoLAST_WhiteOK"/>
          <p:cNvPicPr>
            <a:picLocks noChangeAspect="1" noChangeArrowheads="1"/>
          </p:cNvPicPr>
          <p:nvPr/>
        </p:nvPicPr>
        <p:blipFill>
          <a:blip r:embed="rId3"/>
          <a:srcRect l="-597" t="-9524" r="-1640" b="-6349"/>
          <a:stretch>
            <a:fillRect/>
          </a:stretch>
        </p:blipFill>
        <p:spPr bwMode="auto">
          <a:xfrm>
            <a:off x="7218947" y="1604211"/>
            <a:ext cx="1925053" cy="975894"/>
          </a:xfrm>
          <a:prstGeom prst="rect">
            <a:avLst/>
          </a:prstGeom>
          <a:solidFill>
            <a:srgbClr val="800000"/>
          </a:solidFill>
        </p:spPr>
      </p:pic>
      <p:sp>
        <p:nvSpPr>
          <p:cNvPr id="8" name="Segnaposto numero diapositiva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‹#›</a:t>
            </a:fld>
            <a:endParaRPr lang="it-IT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tito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  <a:prstGeom prst="rect">
            <a:avLst/>
          </a:prstGeom>
        </p:spPr>
        <p:txBody>
          <a:bodyPr anchor="b"/>
          <a:lstStyle>
            <a:lvl1pPr>
              <a:defRPr cap="all" baseline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Fare clic per modificare stile</a:t>
            </a:r>
            <a:endParaRPr kumimoji="0" lang="en-US"/>
          </a:p>
        </p:txBody>
      </p:sp>
      <p:pic>
        <p:nvPicPr>
          <p:cNvPr id="12" name="Immagine 11" descr="DEI.eps"/>
          <p:cNvPicPr>
            <a:picLocks noChangeAspect="1"/>
          </p:cNvPicPr>
          <p:nvPr/>
        </p:nvPicPr>
        <p:blipFill>
          <a:blip r:embed="rId2"/>
          <a:srcRect l="18717" t="31972" r="25373" b="30645"/>
          <a:stretch>
            <a:fillRect/>
          </a:stretch>
        </p:blipFill>
        <p:spPr>
          <a:xfrm>
            <a:off x="102937" y="428532"/>
            <a:ext cx="2259263" cy="1510632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804737" y="228600"/>
            <a:ext cx="6978316" cy="990600"/>
          </a:xfrm>
          <a:prstGeom prst="rect">
            <a:avLst/>
          </a:prstGeom>
        </p:spPr>
        <p:txBody>
          <a:bodyPr/>
          <a:lstStyle/>
          <a:p>
            <a:r>
              <a:rPr kumimoji="0" lang="en-US" smtClean="0"/>
              <a:t>Fare clic per modificare stile</a:t>
            </a:r>
            <a:endParaRPr kumimoji="0" lang="en-US" dirty="0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en-US" noProof="0" dirty="0" smtClean="0"/>
              <a:t>Fare </a:t>
            </a:r>
            <a:r>
              <a:rPr lang="en-US" noProof="0" dirty="0" err="1" smtClean="0"/>
              <a:t>clic</a:t>
            </a:r>
            <a:r>
              <a:rPr lang="en-US" noProof="0" dirty="0" smtClean="0"/>
              <a:t> per </a:t>
            </a:r>
            <a:r>
              <a:rPr lang="en-US" noProof="0" dirty="0" err="1" smtClean="0"/>
              <a:t>modificare</a:t>
            </a:r>
            <a:r>
              <a:rPr lang="en-US" noProof="0" dirty="0" smtClean="0"/>
              <a:t> </a:t>
            </a:r>
            <a:r>
              <a:rPr lang="en-US" noProof="0" dirty="0" err="1" smtClean="0"/>
              <a:t>gli</a:t>
            </a:r>
            <a:r>
              <a:rPr lang="en-US" noProof="0" dirty="0" smtClean="0"/>
              <a:t> </a:t>
            </a:r>
            <a:r>
              <a:rPr lang="en-US" noProof="0" dirty="0" err="1" smtClean="0"/>
              <a:t>stili</a:t>
            </a:r>
            <a:r>
              <a:rPr lang="en-US" noProof="0" dirty="0" smtClean="0"/>
              <a:t> del </a:t>
            </a:r>
            <a:r>
              <a:rPr lang="en-US" noProof="0" dirty="0" err="1" smtClean="0"/>
              <a:t>testo</a:t>
            </a:r>
            <a:r>
              <a:rPr lang="en-US" noProof="0" dirty="0" smtClean="0"/>
              <a:t> </a:t>
            </a:r>
            <a:r>
              <a:rPr lang="en-US" noProof="0" dirty="0" err="1" smtClean="0"/>
              <a:t>dello</a:t>
            </a:r>
            <a:r>
              <a:rPr lang="en-US" noProof="0" dirty="0" smtClean="0"/>
              <a:t> schema</a:t>
            </a:r>
          </a:p>
          <a:p>
            <a:pPr lvl="1" eaLnBrk="1" latinLnBrk="0" hangingPunct="1"/>
            <a:r>
              <a:rPr lang="en-US" noProof="0" dirty="0" err="1" smtClean="0"/>
              <a:t>Secondo</a:t>
            </a:r>
            <a:r>
              <a:rPr lang="en-US" noProof="0" dirty="0" smtClean="0"/>
              <a:t> </a:t>
            </a:r>
            <a:r>
              <a:rPr lang="en-US" noProof="0" dirty="0" err="1" smtClean="0"/>
              <a:t>livello</a:t>
            </a:r>
            <a:endParaRPr lang="en-US" noProof="0" dirty="0" smtClean="0"/>
          </a:p>
          <a:p>
            <a:pPr lvl="2" eaLnBrk="1" latinLnBrk="0" hangingPunct="1"/>
            <a:r>
              <a:rPr lang="en-US" noProof="0" dirty="0" err="1" smtClean="0"/>
              <a:t>Terzo</a:t>
            </a:r>
            <a:r>
              <a:rPr lang="en-US" noProof="0" dirty="0" smtClean="0"/>
              <a:t> </a:t>
            </a:r>
            <a:r>
              <a:rPr lang="en-US" noProof="0" dirty="0" err="1" smtClean="0"/>
              <a:t>livello</a:t>
            </a:r>
            <a:endParaRPr lang="en-US" noProof="0" dirty="0" smtClean="0"/>
          </a:p>
          <a:p>
            <a:pPr lvl="3" eaLnBrk="1" latinLnBrk="0" hangingPunct="1"/>
            <a:r>
              <a:rPr lang="en-US" noProof="0" dirty="0" smtClean="0"/>
              <a:t>Quarto </a:t>
            </a:r>
            <a:r>
              <a:rPr lang="en-US" noProof="0" dirty="0" err="1" smtClean="0"/>
              <a:t>livello</a:t>
            </a:r>
            <a:endParaRPr lang="en-US" noProof="0" dirty="0" smtClean="0"/>
          </a:p>
          <a:p>
            <a:pPr lvl="4" eaLnBrk="1" latinLnBrk="0" hangingPunct="1"/>
            <a:r>
              <a:rPr lang="en-US" noProof="0" dirty="0" err="1" smtClean="0"/>
              <a:t>Quinto</a:t>
            </a:r>
            <a:r>
              <a:rPr lang="en-US" noProof="0" dirty="0" smtClean="0"/>
              <a:t> </a:t>
            </a:r>
            <a:r>
              <a:rPr lang="en-US" noProof="0" dirty="0" err="1" smtClean="0"/>
              <a:t>livello</a:t>
            </a:r>
            <a:endParaRPr kumimoji="0" lang="en-US" noProof="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‹#›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51262" y="228600"/>
            <a:ext cx="6968957" cy="974184"/>
          </a:xfrm>
          <a:prstGeom prst="rect">
            <a:avLst/>
          </a:prstGeom>
        </p:spPr>
        <p:txBody>
          <a:bodyPr/>
          <a:lstStyle/>
          <a:p>
            <a:r>
              <a:rPr kumimoji="0" lang="en-US" smtClean="0"/>
              <a:t>Fare clic per modificare stile</a:t>
            </a:r>
            <a:endParaRPr kumimoji="0" lang="en-US"/>
          </a:p>
        </p:txBody>
      </p:sp>
      <p:sp>
        <p:nvSpPr>
          <p:cNvPr id="9" name="Segnaposto contenuto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en-US" smtClean="0"/>
              <a:t>Fare clic per modificare gli stili del testo dello schema</a:t>
            </a:r>
          </a:p>
          <a:p>
            <a:pPr lvl="1" eaLnBrk="1" latinLnBrk="0" hangingPunct="1"/>
            <a:r>
              <a:rPr lang="en-US" smtClean="0"/>
              <a:t>Secondo livello</a:t>
            </a:r>
          </a:p>
          <a:p>
            <a:pPr lvl="2" eaLnBrk="1" latinLnBrk="0" hangingPunct="1"/>
            <a:r>
              <a:rPr lang="en-US" smtClean="0"/>
              <a:t>Terzo livello</a:t>
            </a:r>
          </a:p>
          <a:p>
            <a:pPr lvl="3" eaLnBrk="1" latinLnBrk="0" hangingPunct="1"/>
            <a:r>
              <a:rPr lang="en-US" smtClean="0"/>
              <a:t>Quarto livello</a:t>
            </a:r>
          </a:p>
          <a:p>
            <a:pPr lvl="4" eaLnBrk="1" latinLnBrk="0" hangingPunct="1"/>
            <a:r>
              <a:rPr lang="en-US" smtClean="0"/>
              <a:t>Quinto livello</a:t>
            </a:r>
            <a:endParaRPr kumimoji="0" lang="en-US"/>
          </a:p>
        </p:txBody>
      </p:sp>
      <p:sp>
        <p:nvSpPr>
          <p:cNvPr id="11" name="Segnaposto contenuto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en-US" smtClean="0"/>
              <a:t>Fare clic per modificare gli stili del testo dello schema</a:t>
            </a:r>
          </a:p>
          <a:p>
            <a:pPr lvl="1" eaLnBrk="1" latinLnBrk="0" hangingPunct="1"/>
            <a:r>
              <a:rPr lang="en-US" smtClean="0"/>
              <a:t>Secondo livello</a:t>
            </a:r>
          </a:p>
          <a:p>
            <a:pPr lvl="2" eaLnBrk="1" latinLnBrk="0" hangingPunct="1"/>
            <a:r>
              <a:rPr lang="en-US" smtClean="0"/>
              <a:t>Terzo livello</a:t>
            </a:r>
          </a:p>
          <a:p>
            <a:pPr lvl="3" eaLnBrk="1" latinLnBrk="0" hangingPunct="1"/>
            <a:r>
              <a:rPr lang="en-US" smtClean="0"/>
              <a:t>Quarto livello</a:t>
            </a:r>
          </a:p>
          <a:p>
            <a:pPr lvl="4" eaLnBrk="1" latinLnBrk="0" hangingPunct="1"/>
            <a:r>
              <a:rPr lang="en-US" smtClean="0"/>
              <a:t>Quinto livello</a:t>
            </a:r>
            <a:endParaRPr kumimoji="0" 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‹#›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818104" y="273050"/>
            <a:ext cx="6884737" cy="869950"/>
          </a:xfrm>
          <a:prstGeom prst="rect">
            <a:avLst/>
          </a:prstGeo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Fare clic per modificare stile</a:t>
            </a:r>
            <a:endParaRPr kumimoji="0" lang="en-US"/>
          </a:p>
        </p:txBody>
      </p:sp>
      <p:sp>
        <p:nvSpPr>
          <p:cNvPr id="11" name="Segnaposto contenuto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en-US" smtClean="0"/>
              <a:t>Fare clic per modificare gli stili del testo dello schema</a:t>
            </a:r>
          </a:p>
          <a:p>
            <a:pPr lvl="1" eaLnBrk="1" latinLnBrk="0" hangingPunct="1"/>
            <a:r>
              <a:rPr lang="en-US" smtClean="0"/>
              <a:t>Secondo livello</a:t>
            </a:r>
          </a:p>
          <a:p>
            <a:pPr lvl="2" eaLnBrk="1" latinLnBrk="0" hangingPunct="1"/>
            <a:r>
              <a:rPr lang="en-US" smtClean="0"/>
              <a:t>Terzo livello</a:t>
            </a:r>
          </a:p>
          <a:p>
            <a:pPr lvl="3" eaLnBrk="1" latinLnBrk="0" hangingPunct="1"/>
            <a:r>
              <a:rPr lang="en-US" smtClean="0"/>
              <a:t>Quarto livello</a:t>
            </a:r>
          </a:p>
          <a:p>
            <a:pPr lvl="4" eaLnBrk="1" latinLnBrk="0" hangingPunct="1"/>
            <a:r>
              <a:rPr lang="en-US" smtClean="0"/>
              <a:t>Quinto livello</a:t>
            </a:r>
            <a:endParaRPr kumimoji="0" lang="en-US"/>
          </a:p>
        </p:txBody>
      </p:sp>
      <p:sp>
        <p:nvSpPr>
          <p:cNvPr id="13" name="Segnaposto contenuto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en-US" smtClean="0"/>
              <a:t>Fare clic per modificare gli stili del testo dello schema</a:t>
            </a:r>
          </a:p>
          <a:p>
            <a:pPr lvl="1" eaLnBrk="1" latinLnBrk="0" hangingPunct="1"/>
            <a:r>
              <a:rPr lang="en-US" smtClean="0"/>
              <a:t>Secondo livello</a:t>
            </a:r>
          </a:p>
          <a:p>
            <a:pPr lvl="2" eaLnBrk="1" latinLnBrk="0" hangingPunct="1"/>
            <a:r>
              <a:rPr lang="en-US" smtClean="0"/>
              <a:t>Terzo livello</a:t>
            </a:r>
          </a:p>
          <a:p>
            <a:pPr lvl="3" eaLnBrk="1" latinLnBrk="0" hangingPunct="1"/>
            <a:r>
              <a:rPr lang="en-US" smtClean="0"/>
              <a:t>Quarto livello</a:t>
            </a:r>
          </a:p>
          <a:p>
            <a:pPr lvl="4" eaLnBrk="1" latinLnBrk="0" hangingPunct="1"/>
            <a:r>
              <a:rPr lang="en-US" smtClean="0"/>
              <a:t>Quinto livello</a:t>
            </a:r>
            <a:endParaRPr kumimoji="0" lang="en-US"/>
          </a:p>
        </p:txBody>
      </p:sp>
      <p:sp>
        <p:nvSpPr>
          <p:cNvPr id="16" name="Segnaposto testo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prstGeom prst="rect">
            <a:avLst/>
          </a:prstGeo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Fare clic per modificare gli stili del testo dello schema</a:t>
            </a:r>
          </a:p>
        </p:txBody>
      </p:sp>
      <p:sp>
        <p:nvSpPr>
          <p:cNvPr id="15" name="Segnaposto testo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prstGeom prst="rect">
            <a:avLst/>
          </a:prstGeo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Fare clic per modificare gli stili del testo dello schema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‹#›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9390" y="228600"/>
            <a:ext cx="7231722" cy="974184"/>
          </a:xfrm>
          <a:prstGeom prst="rect">
            <a:avLst/>
          </a:prstGeom>
        </p:spPr>
        <p:txBody>
          <a:bodyPr/>
          <a:lstStyle/>
          <a:p>
            <a:r>
              <a:rPr kumimoji="0" lang="en-US" smtClean="0"/>
              <a:t>Fare clic per modificare stile</a:t>
            </a:r>
            <a:endParaRPr kumimoji="0" lang="en-US"/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8B4EC-34A8-40D0-866F-D88F6FAD535A}" type="slidenum">
              <a:rPr lang="it-IT" smtClean="0"/>
              <a:pPr/>
              <a:t>‹#›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‹#›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9391" y="286418"/>
            <a:ext cx="7184188" cy="869950"/>
          </a:xfrm>
          <a:prstGeom prst="rect">
            <a:avLst/>
          </a:prstGeo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Fare clic per modificare stile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prstGeom prst="rect">
            <a:avLst/>
          </a:prstGeom>
          <a:solidFill>
            <a:srgbClr val="8F161C"/>
          </a:solidFill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Fare clic per modificare gli stili del testo dello schema</a:t>
            </a:r>
          </a:p>
        </p:txBody>
      </p:sp>
      <p:sp>
        <p:nvSpPr>
          <p:cNvPr id="9" name="Segnaposto contenuto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en-US" smtClean="0"/>
              <a:t>Fare clic per modificare gli stili del testo dello schema</a:t>
            </a:r>
          </a:p>
          <a:p>
            <a:pPr lvl="1" eaLnBrk="1" latinLnBrk="0" hangingPunct="1"/>
            <a:r>
              <a:rPr lang="en-US" smtClean="0"/>
              <a:t>Secondo livello</a:t>
            </a:r>
          </a:p>
          <a:p>
            <a:pPr lvl="2" eaLnBrk="1" latinLnBrk="0" hangingPunct="1"/>
            <a:r>
              <a:rPr lang="en-US" smtClean="0"/>
              <a:t>Terzo livello</a:t>
            </a:r>
          </a:p>
          <a:p>
            <a:pPr lvl="3" eaLnBrk="1" latinLnBrk="0" hangingPunct="1"/>
            <a:r>
              <a:rPr lang="en-US" smtClean="0"/>
              <a:t>Quarto livello</a:t>
            </a:r>
          </a:p>
          <a:p>
            <a:pPr lvl="4" eaLnBrk="1" latinLnBrk="0" hangingPunct="1"/>
            <a:r>
              <a:rPr lang="en-US" smtClean="0"/>
              <a:t>Quinto livello</a:t>
            </a:r>
            <a:endParaRPr kumimoji="0" 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‹#›</a:t>
            </a:fld>
            <a:endParaRPr lang="it-IT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ttangolo 19"/>
          <p:cNvSpPr/>
          <p:nvPr/>
        </p:nvSpPr>
        <p:spPr>
          <a:xfrm>
            <a:off x="0" y="0"/>
            <a:ext cx="9144000" cy="1283368"/>
          </a:xfrm>
          <a:prstGeom prst="rect">
            <a:avLst/>
          </a:prstGeom>
          <a:solidFill>
            <a:srgbClr val="9B001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pic>
        <p:nvPicPr>
          <p:cNvPr id="21" name="Immagine 20" descr="DEI-neg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7828" y="106030"/>
            <a:ext cx="1683860" cy="1030286"/>
          </a:xfrm>
          <a:prstGeom prst="rect">
            <a:avLst/>
          </a:prstGeom>
        </p:spPr>
      </p:pic>
      <p:sp>
        <p:nvSpPr>
          <p:cNvPr id="24" name="Segnaposto titolo 1"/>
          <p:cNvSpPr>
            <a:spLocks noGrp="1"/>
          </p:cNvSpPr>
          <p:nvPr>
            <p:ph type="title"/>
          </p:nvPr>
        </p:nvSpPr>
        <p:spPr>
          <a:xfrm>
            <a:off x="2108985" y="99660"/>
            <a:ext cx="6874593" cy="1056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 dirty="0" smtClean="0"/>
              <a:t>Fare </a:t>
            </a:r>
            <a:r>
              <a:rPr lang="en-US" noProof="0" dirty="0" err="1" smtClean="0"/>
              <a:t>clic</a:t>
            </a:r>
            <a:r>
              <a:rPr lang="en-US" noProof="0" dirty="0" smtClean="0"/>
              <a:t> per </a:t>
            </a:r>
            <a:r>
              <a:rPr lang="en-US" noProof="0" dirty="0" err="1" smtClean="0"/>
              <a:t>modificare</a:t>
            </a:r>
            <a:r>
              <a:rPr lang="en-US" noProof="0" dirty="0" smtClean="0"/>
              <a:t> stile</a:t>
            </a:r>
            <a:endParaRPr lang="en-US" noProof="0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4"/>
          </p:nvPr>
        </p:nvSpPr>
        <p:spPr>
          <a:xfrm>
            <a:off x="8371764" y="0"/>
            <a:ext cx="7722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bg1"/>
                </a:solidFill>
              </a:defRPr>
            </a:lvl1pPr>
          </a:lstStyle>
          <a:p>
            <a:fld id="{0B15E908-24CB-4A3D-84E2-8BC6E04821A3}" type="slidenum">
              <a:rPr lang="it-IT" smtClean="0"/>
              <a:pPr/>
              <a:t>‹#›</a:t>
            </a:fld>
            <a:endParaRPr lang="it-I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r" rtl="0" eaLnBrk="1" latinLnBrk="0" hangingPunct="1">
        <a:spcBef>
          <a:spcPct val="0"/>
        </a:spcBef>
        <a:buNone/>
        <a:defRPr kumimoji="0" sz="4400" kern="120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rgbClr val="800000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rgbClr val="FF6600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rgbClr val="3366FF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hyperlink" Target="mailto:zanella@dei.unipd.it" TargetMode="External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9.emf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4" Type="http://schemas.openxmlformats.org/officeDocument/2006/relationships/image" Target="../media/image122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0.png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3.emf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4.emf"/><Relationship Id="rId3" Type="http://schemas.openxmlformats.org/officeDocument/2006/relationships/image" Target="../media/image123.emf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25.emf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6.png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8.emf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5.bin"/><Relationship Id="rId4" Type="http://schemas.openxmlformats.org/officeDocument/2006/relationships/image" Target="../media/image129.emf"/><Relationship Id="rId5" Type="http://schemas.openxmlformats.org/officeDocument/2006/relationships/oleObject" Target="../embeddings/oleObject76.bin"/><Relationship Id="rId6" Type="http://schemas.openxmlformats.org/officeDocument/2006/relationships/image" Target="../media/image130.emf"/><Relationship Id="rId7" Type="http://schemas.openxmlformats.org/officeDocument/2006/relationships/oleObject" Target="../embeddings/oleObject77.bin"/><Relationship Id="rId8" Type="http://schemas.openxmlformats.org/officeDocument/2006/relationships/image" Target="../media/image131.emf"/><Relationship Id="rId1" Type="http://schemas.openxmlformats.org/officeDocument/2006/relationships/vmlDrawing" Target="../drawings/vmlDrawing25.vml"/><Relationship Id="rId2" Type="http://schemas.openxmlformats.org/officeDocument/2006/relationships/slideLayout" Target="../slideLayouts/slideLayout4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4" Type="http://schemas.openxmlformats.org/officeDocument/2006/relationships/image" Target="../media/image134.png"/><Relationship Id="rId5" Type="http://schemas.openxmlformats.org/officeDocument/2006/relationships/image" Target="../media/image13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2.pn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4" Type="http://schemas.openxmlformats.org/officeDocument/2006/relationships/image" Target="../media/image138.png"/><Relationship Id="rId5" Type="http://schemas.openxmlformats.org/officeDocument/2006/relationships/image" Target="../media/image139.png"/><Relationship Id="rId6" Type="http://schemas.openxmlformats.org/officeDocument/2006/relationships/image" Target="../media/image140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6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4" Type="http://schemas.openxmlformats.org/officeDocument/2006/relationships/image" Target="../media/image142.png"/><Relationship Id="rId5" Type="http://schemas.openxmlformats.org/officeDocument/2006/relationships/image" Target="../media/image44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41.png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19.emf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143.jpe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eg"/><Relationship Id="rId4" Type="http://schemas.openxmlformats.org/officeDocument/2006/relationships/image" Target="../media/image144.jpe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hyperlink" Target="http://en.wikipedia.org/wiki/Integrated_circuit" TargetMode="External"/><Relationship Id="rId3" Type="http://schemas.openxmlformats.org/officeDocument/2006/relationships/image" Target="../media/image14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4" Type="http://schemas.openxmlformats.org/officeDocument/2006/relationships/image" Target="../media/image16.emf"/><Relationship Id="rId5" Type="http://schemas.openxmlformats.org/officeDocument/2006/relationships/oleObject" Target="../embeddings/oleObject4.bin"/><Relationship Id="rId6" Type="http://schemas.openxmlformats.org/officeDocument/2006/relationships/image" Target="../media/image17.e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4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4" Type="http://schemas.openxmlformats.org/officeDocument/2006/relationships/diagramQuickStyle" Target="../diagrams/quickStyle24.xml"/><Relationship Id="rId5" Type="http://schemas.openxmlformats.org/officeDocument/2006/relationships/diagramColors" Target="../diagrams/colors24.xml"/><Relationship Id="rId6" Type="http://schemas.microsoft.com/office/2007/relationships/diagramDrawing" Target="../diagrams/drawing24.xml"/><Relationship Id="rId7" Type="http://schemas.openxmlformats.org/officeDocument/2006/relationships/image" Target="../media/image146.png"/><Relationship Id="rId8" Type="http://schemas.openxmlformats.org/officeDocument/2006/relationships/image" Target="../media/image147.png"/><Relationship Id="rId1" Type="http://schemas.openxmlformats.org/officeDocument/2006/relationships/slideLayout" Target="../slideLayouts/slideLayout7.xml"/><Relationship Id="rId2" Type="http://schemas.openxmlformats.org/officeDocument/2006/relationships/diagramData" Target="../diagrams/data24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4.xml"/><Relationship Id="rId2" Type="http://schemas.openxmlformats.org/officeDocument/2006/relationships/diagramData" Target="../diagrams/data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1" Type="http://schemas.openxmlformats.org/officeDocument/2006/relationships/slideLayout" Target="../slideLayouts/slideLayout4.xml"/><Relationship Id="rId2" Type="http://schemas.openxmlformats.org/officeDocument/2006/relationships/diagramData" Target="../diagrams/data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4" Type="http://schemas.openxmlformats.org/officeDocument/2006/relationships/diagramQuickStyle" Target="../diagrams/quickStyle3.xml"/><Relationship Id="rId5" Type="http://schemas.openxmlformats.org/officeDocument/2006/relationships/diagramColors" Target="../diagrams/colors3.xml"/><Relationship Id="rId6" Type="http://schemas.microsoft.com/office/2007/relationships/diagramDrawing" Target="../diagrams/drawing3.xml"/><Relationship Id="rId1" Type="http://schemas.openxmlformats.org/officeDocument/2006/relationships/slideLayout" Target="../slideLayouts/slideLayout4.xml"/><Relationship Id="rId2" Type="http://schemas.openxmlformats.org/officeDocument/2006/relationships/diagramData" Target="../diagrams/data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4" Type="http://schemas.openxmlformats.org/officeDocument/2006/relationships/diagramQuickStyle" Target="../diagrams/quickStyle4.xml"/><Relationship Id="rId5" Type="http://schemas.openxmlformats.org/officeDocument/2006/relationships/diagramColors" Target="../diagrams/colors4.xml"/><Relationship Id="rId6" Type="http://schemas.microsoft.com/office/2007/relationships/diagramDrawing" Target="../diagrams/drawing4.xml"/><Relationship Id="rId1" Type="http://schemas.openxmlformats.org/officeDocument/2006/relationships/slideLayout" Target="../slideLayouts/slideLayout4.xml"/><Relationship Id="rId2" Type="http://schemas.openxmlformats.org/officeDocument/2006/relationships/diagramData" Target="../diagrams/data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4" Type="http://schemas.openxmlformats.org/officeDocument/2006/relationships/diagramQuickStyle" Target="../diagrams/quickStyle5.xml"/><Relationship Id="rId5" Type="http://schemas.openxmlformats.org/officeDocument/2006/relationships/diagramColors" Target="../diagrams/colors5.xml"/><Relationship Id="rId6" Type="http://schemas.microsoft.com/office/2007/relationships/diagramDrawing" Target="../diagrams/drawing5.xml"/><Relationship Id="rId1" Type="http://schemas.openxmlformats.org/officeDocument/2006/relationships/slideLayout" Target="../slideLayouts/slideLayout4.xml"/><Relationship Id="rId2" Type="http://schemas.openxmlformats.org/officeDocument/2006/relationships/diagramData" Target="../diagrams/data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4" Type="http://schemas.openxmlformats.org/officeDocument/2006/relationships/diagramQuickStyle" Target="../diagrams/quickStyle6.xml"/><Relationship Id="rId5" Type="http://schemas.openxmlformats.org/officeDocument/2006/relationships/diagramColors" Target="../diagrams/colors6.xml"/><Relationship Id="rId6" Type="http://schemas.microsoft.com/office/2007/relationships/diagramDrawing" Target="../diagrams/drawing6.xml"/><Relationship Id="rId1" Type="http://schemas.openxmlformats.org/officeDocument/2006/relationships/slideLayout" Target="../slideLayouts/slideLayout4.xml"/><Relationship Id="rId2" Type="http://schemas.openxmlformats.org/officeDocument/2006/relationships/diagramData" Target="../diagrams/data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4" Type="http://schemas.openxmlformats.org/officeDocument/2006/relationships/diagramQuickStyle" Target="../diagrams/quickStyle7.xml"/><Relationship Id="rId5" Type="http://schemas.openxmlformats.org/officeDocument/2006/relationships/diagramColors" Target="../diagrams/colors7.xml"/><Relationship Id="rId6" Type="http://schemas.microsoft.com/office/2007/relationships/diagramDrawing" Target="../diagrams/drawing7.xml"/><Relationship Id="rId1" Type="http://schemas.openxmlformats.org/officeDocument/2006/relationships/slideLayout" Target="../slideLayouts/slideLayout4.xml"/><Relationship Id="rId2" Type="http://schemas.openxmlformats.org/officeDocument/2006/relationships/diagramData" Target="../diagrams/data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4" Type="http://schemas.openxmlformats.org/officeDocument/2006/relationships/diagramQuickStyle" Target="../diagrams/quickStyle8.xml"/><Relationship Id="rId5" Type="http://schemas.openxmlformats.org/officeDocument/2006/relationships/diagramColors" Target="../diagrams/colors8.xml"/><Relationship Id="rId6" Type="http://schemas.microsoft.com/office/2007/relationships/diagramDrawing" Target="../diagrams/drawing8.xml"/><Relationship Id="rId1" Type="http://schemas.openxmlformats.org/officeDocument/2006/relationships/slideLayout" Target="../slideLayouts/slideLayout4.xml"/><Relationship Id="rId2" Type="http://schemas.openxmlformats.org/officeDocument/2006/relationships/diagramData" Target="../diagrams/data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4" Type="http://schemas.openxmlformats.org/officeDocument/2006/relationships/diagramQuickStyle" Target="../diagrams/quickStyle9.xml"/><Relationship Id="rId5" Type="http://schemas.openxmlformats.org/officeDocument/2006/relationships/diagramColors" Target="../diagrams/colors9.xml"/><Relationship Id="rId6" Type="http://schemas.microsoft.com/office/2007/relationships/diagramDrawing" Target="../diagrams/drawing9.xml"/><Relationship Id="rId1" Type="http://schemas.openxmlformats.org/officeDocument/2006/relationships/slideLayout" Target="../slideLayouts/slideLayout4.xml"/><Relationship Id="rId2" Type="http://schemas.openxmlformats.org/officeDocument/2006/relationships/diagramData" Target="../diagrams/data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4" Type="http://schemas.openxmlformats.org/officeDocument/2006/relationships/diagramQuickStyle" Target="../diagrams/quickStyle10.xml"/><Relationship Id="rId5" Type="http://schemas.openxmlformats.org/officeDocument/2006/relationships/diagramColors" Target="../diagrams/colors10.xml"/><Relationship Id="rId6" Type="http://schemas.microsoft.com/office/2007/relationships/diagramDrawing" Target="../diagrams/drawing10.xml"/><Relationship Id="rId1" Type="http://schemas.openxmlformats.org/officeDocument/2006/relationships/slideLayout" Target="../slideLayouts/slideLayout4.xml"/><Relationship Id="rId2" Type="http://schemas.openxmlformats.org/officeDocument/2006/relationships/diagramData" Target="../diagrams/data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4" Type="http://schemas.openxmlformats.org/officeDocument/2006/relationships/diagramQuickStyle" Target="../diagrams/quickStyle11.xml"/><Relationship Id="rId5" Type="http://schemas.openxmlformats.org/officeDocument/2006/relationships/diagramColors" Target="../diagrams/colors11.xml"/><Relationship Id="rId6" Type="http://schemas.microsoft.com/office/2007/relationships/diagramDrawing" Target="../diagrams/drawing11.xml"/><Relationship Id="rId1" Type="http://schemas.openxmlformats.org/officeDocument/2006/relationships/slideLayout" Target="../slideLayouts/slideLayout4.xml"/><Relationship Id="rId2" Type="http://schemas.openxmlformats.org/officeDocument/2006/relationships/diagramData" Target="../diagrams/data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4" Type="http://schemas.openxmlformats.org/officeDocument/2006/relationships/diagramQuickStyle" Target="../diagrams/quickStyle12.xml"/><Relationship Id="rId5" Type="http://schemas.openxmlformats.org/officeDocument/2006/relationships/diagramColors" Target="../diagrams/colors12.xml"/><Relationship Id="rId6" Type="http://schemas.microsoft.com/office/2007/relationships/diagramDrawing" Target="../diagrams/drawing12.xml"/><Relationship Id="rId1" Type="http://schemas.openxmlformats.org/officeDocument/2006/relationships/slideLayout" Target="../slideLayouts/slideLayout4.xml"/><Relationship Id="rId2" Type="http://schemas.openxmlformats.org/officeDocument/2006/relationships/diagramData" Target="../diagrams/data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4" Type="http://schemas.openxmlformats.org/officeDocument/2006/relationships/diagramQuickStyle" Target="../diagrams/quickStyle13.xml"/><Relationship Id="rId5" Type="http://schemas.openxmlformats.org/officeDocument/2006/relationships/diagramColors" Target="../diagrams/colors13.xml"/><Relationship Id="rId6" Type="http://schemas.microsoft.com/office/2007/relationships/diagramDrawing" Target="../diagrams/drawing13.xml"/><Relationship Id="rId1" Type="http://schemas.openxmlformats.org/officeDocument/2006/relationships/slideLayout" Target="../slideLayouts/slideLayout4.xml"/><Relationship Id="rId2" Type="http://schemas.openxmlformats.org/officeDocument/2006/relationships/diagramData" Target="../diagrams/data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11.emf"/><Relationship Id="rId5" Type="http://schemas.openxmlformats.org/officeDocument/2006/relationships/oleObject" Target="../embeddings/oleObject2.bin"/><Relationship Id="rId6" Type="http://schemas.openxmlformats.org/officeDocument/2006/relationships/image" Target="../media/image12.w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4" Type="http://schemas.openxmlformats.org/officeDocument/2006/relationships/diagramQuickStyle" Target="../diagrams/quickStyle14.xml"/><Relationship Id="rId5" Type="http://schemas.openxmlformats.org/officeDocument/2006/relationships/diagramColors" Target="../diagrams/colors14.xml"/><Relationship Id="rId6" Type="http://schemas.microsoft.com/office/2007/relationships/diagramDrawing" Target="../diagrams/drawing14.xml"/><Relationship Id="rId1" Type="http://schemas.openxmlformats.org/officeDocument/2006/relationships/slideLayout" Target="../slideLayouts/slideLayout4.xml"/><Relationship Id="rId2" Type="http://schemas.openxmlformats.org/officeDocument/2006/relationships/diagramData" Target="../diagrams/data1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4" Type="http://schemas.openxmlformats.org/officeDocument/2006/relationships/diagramQuickStyle" Target="../diagrams/quickStyle15.xml"/><Relationship Id="rId5" Type="http://schemas.openxmlformats.org/officeDocument/2006/relationships/diagramColors" Target="../diagrams/colors15.xml"/><Relationship Id="rId6" Type="http://schemas.microsoft.com/office/2007/relationships/diagramDrawing" Target="../diagrams/drawing15.xml"/><Relationship Id="rId1" Type="http://schemas.openxmlformats.org/officeDocument/2006/relationships/slideLayout" Target="../slideLayouts/slideLayout4.xml"/><Relationship Id="rId2" Type="http://schemas.openxmlformats.org/officeDocument/2006/relationships/diagramData" Target="../diagrams/data1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4" Type="http://schemas.openxmlformats.org/officeDocument/2006/relationships/diagramQuickStyle" Target="../diagrams/quickStyle16.xml"/><Relationship Id="rId5" Type="http://schemas.openxmlformats.org/officeDocument/2006/relationships/diagramColors" Target="../diagrams/colors16.xml"/><Relationship Id="rId6" Type="http://schemas.microsoft.com/office/2007/relationships/diagramDrawing" Target="../diagrams/drawing16.xml"/><Relationship Id="rId1" Type="http://schemas.openxmlformats.org/officeDocument/2006/relationships/slideLayout" Target="../slideLayouts/slideLayout4.xml"/><Relationship Id="rId2" Type="http://schemas.openxmlformats.org/officeDocument/2006/relationships/diagramData" Target="../diagrams/data1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4" Type="http://schemas.openxmlformats.org/officeDocument/2006/relationships/diagramQuickStyle" Target="../diagrams/quickStyle17.xml"/><Relationship Id="rId5" Type="http://schemas.openxmlformats.org/officeDocument/2006/relationships/diagramColors" Target="../diagrams/colors17.xml"/><Relationship Id="rId6" Type="http://schemas.microsoft.com/office/2007/relationships/diagramDrawing" Target="../diagrams/drawing17.xml"/><Relationship Id="rId1" Type="http://schemas.openxmlformats.org/officeDocument/2006/relationships/slideLayout" Target="../slideLayouts/slideLayout4.xml"/><Relationship Id="rId2" Type="http://schemas.openxmlformats.org/officeDocument/2006/relationships/diagramData" Target="../diagrams/data1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4" Type="http://schemas.openxmlformats.org/officeDocument/2006/relationships/diagramQuickStyle" Target="../diagrams/quickStyle18.xml"/><Relationship Id="rId5" Type="http://schemas.openxmlformats.org/officeDocument/2006/relationships/diagramColors" Target="../diagrams/colors18.xml"/><Relationship Id="rId6" Type="http://schemas.microsoft.com/office/2007/relationships/diagramDrawing" Target="../diagrams/drawing18.xml"/><Relationship Id="rId1" Type="http://schemas.openxmlformats.org/officeDocument/2006/relationships/slideLayout" Target="../slideLayouts/slideLayout4.xml"/><Relationship Id="rId2" Type="http://schemas.openxmlformats.org/officeDocument/2006/relationships/diagramData" Target="../diagrams/data1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4" Type="http://schemas.openxmlformats.org/officeDocument/2006/relationships/diagramQuickStyle" Target="../diagrams/quickStyle19.xml"/><Relationship Id="rId5" Type="http://schemas.openxmlformats.org/officeDocument/2006/relationships/diagramColors" Target="../diagrams/colors19.xml"/><Relationship Id="rId6" Type="http://schemas.microsoft.com/office/2007/relationships/diagramDrawing" Target="../diagrams/drawing19.xml"/><Relationship Id="rId1" Type="http://schemas.openxmlformats.org/officeDocument/2006/relationships/slideLayout" Target="../slideLayouts/slideLayout4.xml"/><Relationship Id="rId2" Type="http://schemas.openxmlformats.org/officeDocument/2006/relationships/diagramData" Target="../diagrams/data1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4" Type="http://schemas.openxmlformats.org/officeDocument/2006/relationships/diagramQuickStyle" Target="../diagrams/quickStyle20.xml"/><Relationship Id="rId5" Type="http://schemas.openxmlformats.org/officeDocument/2006/relationships/diagramColors" Target="../diagrams/colors20.xml"/><Relationship Id="rId6" Type="http://schemas.microsoft.com/office/2007/relationships/diagramDrawing" Target="../diagrams/drawing20.xml"/><Relationship Id="rId1" Type="http://schemas.openxmlformats.org/officeDocument/2006/relationships/slideLayout" Target="../slideLayouts/slideLayout4.xml"/><Relationship Id="rId2" Type="http://schemas.openxmlformats.org/officeDocument/2006/relationships/diagramData" Target="../diagrams/data2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4" Type="http://schemas.openxmlformats.org/officeDocument/2006/relationships/diagramQuickStyle" Target="../diagrams/quickStyle21.xml"/><Relationship Id="rId5" Type="http://schemas.openxmlformats.org/officeDocument/2006/relationships/diagramColors" Target="../diagrams/colors21.xml"/><Relationship Id="rId6" Type="http://schemas.microsoft.com/office/2007/relationships/diagramDrawing" Target="../diagrams/drawing21.xml"/><Relationship Id="rId1" Type="http://schemas.openxmlformats.org/officeDocument/2006/relationships/slideLayout" Target="../slideLayouts/slideLayout4.xml"/><Relationship Id="rId2" Type="http://schemas.openxmlformats.org/officeDocument/2006/relationships/diagramData" Target="../diagrams/data2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4" Type="http://schemas.openxmlformats.org/officeDocument/2006/relationships/image" Target="../media/image24.emf"/><Relationship Id="rId5" Type="http://schemas.openxmlformats.org/officeDocument/2006/relationships/oleObject" Target="../embeddings/oleObject6.bin"/><Relationship Id="rId6" Type="http://schemas.openxmlformats.org/officeDocument/2006/relationships/image" Target="../media/image25.emf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oleObject" Target="../embeddings/oleObject7.bin"/><Relationship Id="rId5" Type="http://schemas.openxmlformats.org/officeDocument/2006/relationships/image" Target="../media/image27.emf"/><Relationship Id="rId6" Type="http://schemas.openxmlformats.org/officeDocument/2006/relationships/image" Target="../media/image29.png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
</file>

<file path=ppt/slides/_rels/slide5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1.bin"/><Relationship Id="rId20" Type="http://schemas.openxmlformats.org/officeDocument/2006/relationships/image" Target="../media/image38.emf"/><Relationship Id="rId10" Type="http://schemas.openxmlformats.org/officeDocument/2006/relationships/image" Target="../media/image33.emf"/><Relationship Id="rId11" Type="http://schemas.openxmlformats.org/officeDocument/2006/relationships/oleObject" Target="../embeddings/oleObject12.bin"/><Relationship Id="rId12" Type="http://schemas.openxmlformats.org/officeDocument/2006/relationships/image" Target="../media/image34.emf"/><Relationship Id="rId13" Type="http://schemas.openxmlformats.org/officeDocument/2006/relationships/oleObject" Target="../embeddings/oleObject13.bin"/><Relationship Id="rId14" Type="http://schemas.openxmlformats.org/officeDocument/2006/relationships/image" Target="../media/image35.emf"/><Relationship Id="rId15" Type="http://schemas.openxmlformats.org/officeDocument/2006/relationships/oleObject" Target="../embeddings/oleObject14.bin"/><Relationship Id="rId16" Type="http://schemas.openxmlformats.org/officeDocument/2006/relationships/image" Target="../media/image36.emf"/><Relationship Id="rId17" Type="http://schemas.openxmlformats.org/officeDocument/2006/relationships/oleObject" Target="../embeddings/oleObject15.bin"/><Relationship Id="rId18" Type="http://schemas.openxmlformats.org/officeDocument/2006/relationships/image" Target="../media/image37.emf"/><Relationship Id="rId19" Type="http://schemas.openxmlformats.org/officeDocument/2006/relationships/oleObject" Target="../embeddings/oleObject16.bin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4.xml"/><Relationship Id="rId3" Type="http://schemas.openxmlformats.org/officeDocument/2006/relationships/oleObject" Target="../embeddings/oleObject8.bin"/><Relationship Id="rId4" Type="http://schemas.openxmlformats.org/officeDocument/2006/relationships/image" Target="../media/image30.emf"/><Relationship Id="rId5" Type="http://schemas.openxmlformats.org/officeDocument/2006/relationships/oleObject" Target="../embeddings/oleObject9.bin"/><Relationship Id="rId6" Type="http://schemas.openxmlformats.org/officeDocument/2006/relationships/image" Target="../media/image31.emf"/><Relationship Id="rId7" Type="http://schemas.openxmlformats.org/officeDocument/2006/relationships/oleObject" Target="../embeddings/oleObject10.bin"/><Relationship Id="rId8" Type="http://schemas.openxmlformats.org/officeDocument/2006/relationships/image" Target="../media/image32.emf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9.emf"/><Relationship Id="rId3" Type="http://schemas.openxmlformats.org/officeDocument/2006/relationships/image" Target="../media/image40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4" Type="http://schemas.openxmlformats.org/officeDocument/2006/relationships/image" Target="../media/image41.emf"/><Relationship Id="rId5" Type="http://schemas.openxmlformats.org/officeDocument/2006/relationships/oleObject" Target="../embeddings/oleObject18.bin"/><Relationship Id="rId6" Type="http://schemas.openxmlformats.org/officeDocument/2006/relationships/image" Target="../media/image42.emf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3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4.png"/><Relationship Id="rId3" Type="http://schemas.openxmlformats.org/officeDocument/2006/relationships/image" Target="../media/image45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4" Type="http://schemas.openxmlformats.org/officeDocument/2006/relationships/image" Target="../media/image45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6.e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4" Type="http://schemas.openxmlformats.org/officeDocument/2006/relationships/image" Target="../media/image44.png"/><Relationship Id="rId5" Type="http://schemas.openxmlformats.org/officeDocument/2006/relationships/image" Target="../media/image45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7.emf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9.jpe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2.xml"/><Relationship Id="rId4" Type="http://schemas.openxmlformats.org/officeDocument/2006/relationships/diagramLayout" Target="../diagrams/layout22.xml"/><Relationship Id="rId5" Type="http://schemas.openxmlformats.org/officeDocument/2006/relationships/diagramQuickStyle" Target="../diagrams/quickStyle22.xml"/><Relationship Id="rId6" Type="http://schemas.openxmlformats.org/officeDocument/2006/relationships/diagramColors" Target="../diagrams/colors22.xml"/><Relationship Id="rId7" Type="http://schemas.microsoft.com/office/2007/relationships/diagramDrawing" Target="../diagrams/drawing22.xml"/><Relationship Id="rId8" Type="http://schemas.openxmlformats.org/officeDocument/2006/relationships/oleObject" Target="../embeddings/oleObject19.bin"/><Relationship Id="rId9" Type="http://schemas.openxmlformats.org/officeDocument/2006/relationships/image" Target="../media/image50.emf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5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4" Type="http://schemas.openxmlformats.org/officeDocument/2006/relationships/image" Target="../media/image51.emf"/><Relationship Id="rId1" Type="http://schemas.openxmlformats.org/officeDocument/2006/relationships/vmlDrawing" Target="../drawings/vmlDrawing8.vml"/><Relationship Id="rId2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52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4" Type="http://schemas.openxmlformats.org/officeDocument/2006/relationships/image" Target="../media/image53.emf"/><Relationship Id="rId1" Type="http://schemas.openxmlformats.org/officeDocument/2006/relationships/vmlDrawing" Target="../drawings/vmlDrawing9.vml"/><Relationship Id="rId2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11" Type="http://schemas.openxmlformats.org/officeDocument/2006/relationships/oleObject" Target="../embeddings/oleObject26.bin"/><Relationship Id="rId12" Type="http://schemas.openxmlformats.org/officeDocument/2006/relationships/image" Target="../media/image58.emf"/><Relationship Id="rId1" Type="http://schemas.openxmlformats.org/officeDocument/2006/relationships/vmlDrawing" Target="../drawings/vmlDrawing10.vml"/><Relationship Id="rId2" Type="http://schemas.openxmlformats.org/officeDocument/2006/relationships/slideLayout" Target="../slideLayouts/slideLayout4.xml"/><Relationship Id="rId3" Type="http://schemas.openxmlformats.org/officeDocument/2006/relationships/oleObject" Target="../embeddings/oleObject22.bin"/><Relationship Id="rId4" Type="http://schemas.openxmlformats.org/officeDocument/2006/relationships/image" Target="../media/image54.emf"/><Relationship Id="rId5" Type="http://schemas.openxmlformats.org/officeDocument/2006/relationships/oleObject" Target="../embeddings/oleObject23.bin"/><Relationship Id="rId6" Type="http://schemas.openxmlformats.org/officeDocument/2006/relationships/image" Target="../media/image55.emf"/><Relationship Id="rId7" Type="http://schemas.openxmlformats.org/officeDocument/2006/relationships/oleObject" Target="../embeddings/oleObject24.bin"/><Relationship Id="rId8" Type="http://schemas.openxmlformats.org/officeDocument/2006/relationships/image" Target="../media/image56.emf"/><Relationship Id="rId9" Type="http://schemas.openxmlformats.org/officeDocument/2006/relationships/oleObject" Target="../embeddings/oleObject25.bin"/><Relationship Id="rId10" Type="http://schemas.openxmlformats.org/officeDocument/2006/relationships/image" Target="../media/image57.emf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4" Type="http://schemas.openxmlformats.org/officeDocument/2006/relationships/oleObject" Target="../embeddings/oleObject27.bin"/><Relationship Id="rId5" Type="http://schemas.openxmlformats.org/officeDocument/2006/relationships/image" Target="../media/image59.emf"/><Relationship Id="rId6" Type="http://schemas.openxmlformats.org/officeDocument/2006/relationships/oleObject" Target="../embeddings/oleObject28.bin"/><Relationship Id="rId7" Type="http://schemas.openxmlformats.org/officeDocument/2006/relationships/image" Target="../media/image60.emf"/><Relationship Id="rId8" Type="http://schemas.openxmlformats.org/officeDocument/2006/relationships/image" Target="../media/image62.png"/><Relationship Id="rId9" Type="http://schemas.openxmlformats.org/officeDocument/2006/relationships/oleObject" Target="../embeddings/oleObject29.bin"/><Relationship Id="rId10" Type="http://schemas.openxmlformats.org/officeDocument/2006/relationships/image" Target="../media/image61.emf"/><Relationship Id="rId1" Type="http://schemas.openxmlformats.org/officeDocument/2006/relationships/vmlDrawing" Target="../drawings/vmlDrawing11.vml"/><Relationship Id="rId2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4" Type="http://schemas.openxmlformats.org/officeDocument/2006/relationships/oleObject" Target="../embeddings/oleObject30.bin"/><Relationship Id="rId5" Type="http://schemas.openxmlformats.org/officeDocument/2006/relationships/image" Target="../media/image63.emf"/><Relationship Id="rId6" Type="http://schemas.openxmlformats.org/officeDocument/2006/relationships/oleObject" Target="../embeddings/oleObject31.bin"/><Relationship Id="rId7" Type="http://schemas.openxmlformats.org/officeDocument/2006/relationships/image" Target="../media/image64.emf"/><Relationship Id="rId8" Type="http://schemas.openxmlformats.org/officeDocument/2006/relationships/oleObject" Target="../embeddings/oleObject32.bin"/><Relationship Id="rId9" Type="http://schemas.openxmlformats.org/officeDocument/2006/relationships/image" Target="../media/image65.emf"/><Relationship Id="rId1" Type="http://schemas.openxmlformats.org/officeDocument/2006/relationships/vmlDrawing" Target="../drawings/vmlDrawing12.vml"/><Relationship Id="rId2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4" Type="http://schemas.openxmlformats.org/officeDocument/2006/relationships/image" Target="../media/image66.emf"/><Relationship Id="rId5" Type="http://schemas.openxmlformats.org/officeDocument/2006/relationships/oleObject" Target="../embeddings/oleObject34.bin"/><Relationship Id="rId6" Type="http://schemas.openxmlformats.org/officeDocument/2006/relationships/image" Target="../media/image67.emf"/><Relationship Id="rId7" Type="http://schemas.openxmlformats.org/officeDocument/2006/relationships/oleObject" Target="../embeddings/oleObject35.bin"/><Relationship Id="rId8" Type="http://schemas.openxmlformats.org/officeDocument/2006/relationships/image" Target="../media/image68.emf"/><Relationship Id="rId9" Type="http://schemas.openxmlformats.org/officeDocument/2006/relationships/image" Target="../media/image69.png"/><Relationship Id="rId1" Type="http://schemas.openxmlformats.org/officeDocument/2006/relationships/vmlDrawing" Target="../drawings/vmlDrawing13.vml"/><Relationship Id="rId2" Type="http://schemas.openxmlformats.org/officeDocument/2006/relationships/slideLayout" Target="../slideLayouts/slideLayout4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chart" Target="../charts/chart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71.pn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4" Type="http://schemas.openxmlformats.org/officeDocument/2006/relationships/image" Target="../media/image72.emf"/><Relationship Id="rId5" Type="http://schemas.openxmlformats.org/officeDocument/2006/relationships/oleObject" Target="../embeddings/oleObject37.bin"/><Relationship Id="rId6" Type="http://schemas.openxmlformats.org/officeDocument/2006/relationships/image" Target="../media/image73.emf"/><Relationship Id="rId7" Type="http://schemas.openxmlformats.org/officeDocument/2006/relationships/oleObject" Target="../embeddings/oleObject38.bin"/><Relationship Id="rId8" Type="http://schemas.openxmlformats.org/officeDocument/2006/relationships/image" Target="../media/image74.emf"/><Relationship Id="rId1" Type="http://schemas.openxmlformats.org/officeDocument/2006/relationships/vmlDrawing" Target="../drawings/vmlDrawing14.vml"/><Relationship Id="rId2" Type="http://schemas.openxmlformats.org/officeDocument/2006/relationships/slideLayout" Target="../slideLayouts/slideLayout4.xml"/></Relationships>
</file>

<file path=ppt/slides/_rels/slide83.xml.rels><?xml version="1.0" encoding="UTF-8" standalone="yes"?>
<Relationships xmlns="http://schemas.openxmlformats.org/package/2006/relationships"><Relationship Id="rId11" Type="http://schemas.openxmlformats.org/officeDocument/2006/relationships/oleObject" Target="../embeddings/oleObject43.bin"/><Relationship Id="rId12" Type="http://schemas.openxmlformats.org/officeDocument/2006/relationships/image" Target="../media/image79.emf"/><Relationship Id="rId13" Type="http://schemas.openxmlformats.org/officeDocument/2006/relationships/oleObject" Target="../embeddings/oleObject44.bin"/><Relationship Id="rId14" Type="http://schemas.openxmlformats.org/officeDocument/2006/relationships/image" Target="../media/image80.emf"/><Relationship Id="rId1" Type="http://schemas.openxmlformats.org/officeDocument/2006/relationships/vmlDrawing" Target="../drawings/vmlDrawing15.vml"/><Relationship Id="rId2" Type="http://schemas.openxmlformats.org/officeDocument/2006/relationships/slideLayout" Target="../slideLayouts/slideLayout7.xml"/><Relationship Id="rId3" Type="http://schemas.openxmlformats.org/officeDocument/2006/relationships/oleObject" Target="../embeddings/oleObject39.bin"/><Relationship Id="rId4" Type="http://schemas.openxmlformats.org/officeDocument/2006/relationships/image" Target="../media/image75.emf"/><Relationship Id="rId5" Type="http://schemas.openxmlformats.org/officeDocument/2006/relationships/oleObject" Target="../embeddings/oleObject40.bin"/><Relationship Id="rId6" Type="http://schemas.openxmlformats.org/officeDocument/2006/relationships/image" Target="../media/image76.emf"/><Relationship Id="rId7" Type="http://schemas.openxmlformats.org/officeDocument/2006/relationships/oleObject" Target="../embeddings/oleObject41.bin"/><Relationship Id="rId8" Type="http://schemas.openxmlformats.org/officeDocument/2006/relationships/image" Target="../media/image77.emf"/><Relationship Id="rId9" Type="http://schemas.openxmlformats.org/officeDocument/2006/relationships/oleObject" Target="../embeddings/oleObject42.bin"/><Relationship Id="rId10" Type="http://schemas.openxmlformats.org/officeDocument/2006/relationships/image" Target="../media/image78.emf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4" Type="http://schemas.openxmlformats.org/officeDocument/2006/relationships/image" Target="../media/image81.emf"/><Relationship Id="rId5" Type="http://schemas.openxmlformats.org/officeDocument/2006/relationships/oleObject" Target="../embeddings/oleObject46.bin"/><Relationship Id="rId6" Type="http://schemas.openxmlformats.org/officeDocument/2006/relationships/image" Target="../media/image82.emf"/><Relationship Id="rId7" Type="http://schemas.openxmlformats.org/officeDocument/2006/relationships/oleObject" Target="../embeddings/oleObject47.bin"/><Relationship Id="rId8" Type="http://schemas.openxmlformats.org/officeDocument/2006/relationships/image" Target="../media/image83.emf"/><Relationship Id="rId1" Type="http://schemas.openxmlformats.org/officeDocument/2006/relationships/vmlDrawing" Target="../drawings/vmlDrawing16.vml"/><Relationship Id="rId2" Type="http://schemas.openxmlformats.org/officeDocument/2006/relationships/slideLayout" Target="../slideLayouts/slideLayout4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4" Type="http://schemas.openxmlformats.org/officeDocument/2006/relationships/image" Target="../media/image84.emf"/><Relationship Id="rId5" Type="http://schemas.openxmlformats.org/officeDocument/2006/relationships/oleObject" Target="../embeddings/oleObject49.bin"/><Relationship Id="rId6" Type="http://schemas.openxmlformats.org/officeDocument/2006/relationships/image" Target="../media/image85.emf"/><Relationship Id="rId7" Type="http://schemas.openxmlformats.org/officeDocument/2006/relationships/oleObject" Target="../embeddings/oleObject50.bin"/><Relationship Id="rId8" Type="http://schemas.openxmlformats.org/officeDocument/2006/relationships/image" Target="../media/image86.emf"/><Relationship Id="rId9" Type="http://schemas.openxmlformats.org/officeDocument/2006/relationships/oleObject" Target="../embeddings/oleObject51.bin"/><Relationship Id="rId10" Type="http://schemas.openxmlformats.org/officeDocument/2006/relationships/image" Target="../media/image87.emf"/><Relationship Id="rId1" Type="http://schemas.openxmlformats.org/officeDocument/2006/relationships/vmlDrawing" Target="../drawings/vmlDrawing17.vml"/><Relationship Id="rId2" Type="http://schemas.openxmlformats.org/officeDocument/2006/relationships/slideLayout" Target="../slideLayouts/slideLayout4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.bin"/><Relationship Id="rId4" Type="http://schemas.openxmlformats.org/officeDocument/2006/relationships/image" Target="../media/image88.emf"/><Relationship Id="rId5" Type="http://schemas.openxmlformats.org/officeDocument/2006/relationships/oleObject" Target="../embeddings/oleObject53.bin"/><Relationship Id="rId6" Type="http://schemas.openxmlformats.org/officeDocument/2006/relationships/image" Target="../media/image89.emf"/><Relationship Id="rId7" Type="http://schemas.openxmlformats.org/officeDocument/2006/relationships/oleObject" Target="../embeddings/oleObject54.bin"/><Relationship Id="rId8" Type="http://schemas.openxmlformats.org/officeDocument/2006/relationships/image" Target="../media/image90.emf"/><Relationship Id="rId1" Type="http://schemas.openxmlformats.org/officeDocument/2006/relationships/vmlDrawing" Target="../drawings/vmlDrawing18.vml"/><Relationship Id="rId2" Type="http://schemas.openxmlformats.org/officeDocument/2006/relationships/slideLayout" Target="../slideLayouts/slideLayout4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4" Type="http://schemas.openxmlformats.org/officeDocument/2006/relationships/image" Target="../media/image91.emf"/><Relationship Id="rId5" Type="http://schemas.openxmlformats.org/officeDocument/2006/relationships/oleObject" Target="../embeddings/oleObject56.bin"/><Relationship Id="rId6" Type="http://schemas.openxmlformats.org/officeDocument/2006/relationships/image" Target="../media/image92.emf"/><Relationship Id="rId7" Type="http://schemas.openxmlformats.org/officeDocument/2006/relationships/oleObject" Target="../embeddings/oleObject57.bin"/><Relationship Id="rId8" Type="http://schemas.openxmlformats.org/officeDocument/2006/relationships/image" Target="../media/image93.emf"/><Relationship Id="rId1" Type="http://schemas.openxmlformats.org/officeDocument/2006/relationships/vmlDrawing" Target="../drawings/vmlDrawing19.vml"/><Relationship Id="rId2" Type="http://schemas.openxmlformats.org/officeDocument/2006/relationships/slideLayout" Target="../slideLayouts/slideLayout4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8.bin"/><Relationship Id="rId4" Type="http://schemas.openxmlformats.org/officeDocument/2006/relationships/image" Target="../media/image94.emf"/><Relationship Id="rId5" Type="http://schemas.openxmlformats.org/officeDocument/2006/relationships/oleObject" Target="../embeddings/oleObject59.bin"/><Relationship Id="rId6" Type="http://schemas.openxmlformats.org/officeDocument/2006/relationships/image" Target="../media/image95.emf"/><Relationship Id="rId7" Type="http://schemas.openxmlformats.org/officeDocument/2006/relationships/oleObject" Target="../embeddings/oleObject60.bin"/><Relationship Id="rId8" Type="http://schemas.openxmlformats.org/officeDocument/2006/relationships/image" Target="../media/image96.emf"/><Relationship Id="rId1" Type="http://schemas.openxmlformats.org/officeDocument/2006/relationships/vmlDrawing" Target="../drawings/vmlDrawing20.vml"/><Relationship Id="rId2" Type="http://schemas.openxmlformats.org/officeDocument/2006/relationships/slideLayout" Target="../slideLayouts/slideLayout4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.bin"/><Relationship Id="rId4" Type="http://schemas.openxmlformats.org/officeDocument/2006/relationships/image" Target="../media/image97.emf"/><Relationship Id="rId5" Type="http://schemas.openxmlformats.org/officeDocument/2006/relationships/oleObject" Target="../embeddings/oleObject62.bin"/><Relationship Id="rId6" Type="http://schemas.openxmlformats.org/officeDocument/2006/relationships/image" Target="../media/image98.emf"/><Relationship Id="rId1" Type="http://schemas.openxmlformats.org/officeDocument/2006/relationships/vmlDrawing" Target="../drawings/vmlDrawing21.vml"/><Relationship Id="rId2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3.bin"/><Relationship Id="rId4" Type="http://schemas.openxmlformats.org/officeDocument/2006/relationships/image" Target="../media/image99.emf"/><Relationship Id="rId5" Type="http://schemas.openxmlformats.org/officeDocument/2006/relationships/oleObject" Target="../embeddings/oleObject64.bin"/><Relationship Id="rId6" Type="http://schemas.openxmlformats.org/officeDocument/2006/relationships/image" Target="../media/image100.emf"/><Relationship Id="rId7" Type="http://schemas.openxmlformats.org/officeDocument/2006/relationships/oleObject" Target="../embeddings/oleObject65.bin"/><Relationship Id="rId8" Type="http://schemas.openxmlformats.org/officeDocument/2006/relationships/image" Target="../media/image101.emf"/><Relationship Id="rId1" Type="http://schemas.openxmlformats.org/officeDocument/2006/relationships/vmlDrawing" Target="../drawings/vmlDrawing22.vml"/><Relationship Id="rId2" Type="http://schemas.openxmlformats.org/officeDocument/2006/relationships/slideLayout" Target="../slideLayouts/slideLayout4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6.bin"/><Relationship Id="rId4" Type="http://schemas.openxmlformats.org/officeDocument/2006/relationships/image" Target="../media/image102.emf"/><Relationship Id="rId5" Type="http://schemas.openxmlformats.org/officeDocument/2006/relationships/oleObject" Target="../embeddings/oleObject67.bin"/><Relationship Id="rId6" Type="http://schemas.openxmlformats.org/officeDocument/2006/relationships/image" Target="../media/image103.emf"/><Relationship Id="rId7" Type="http://schemas.openxmlformats.org/officeDocument/2006/relationships/oleObject" Target="../embeddings/oleObject68.bin"/><Relationship Id="rId8" Type="http://schemas.openxmlformats.org/officeDocument/2006/relationships/image" Target="../media/image104.emf"/><Relationship Id="rId9" Type="http://schemas.openxmlformats.org/officeDocument/2006/relationships/oleObject" Target="../embeddings/oleObject69.bin"/><Relationship Id="rId10" Type="http://schemas.openxmlformats.org/officeDocument/2006/relationships/image" Target="../media/image105.emf"/><Relationship Id="rId1" Type="http://schemas.openxmlformats.org/officeDocument/2006/relationships/vmlDrawing" Target="../drawings/vmlDrawing23.vml"/><Relationship Id="rId2" Type="http://schemas.openxmlformats.org/officeDocument/2006/relationships/slideLayout" Target="../slideLayouts/slideLayout4.xml"/></Relationships>
</file>

<file path=ppt/slides/_rels/slide92.xml.rels><?xml version="1.0" encoding="UTF-8" standalone="yes"?>
<Relationships xmlns="http://schemas.openxmlformats.org/package/2006/relationships"><Relationship Id="rId11" Type="http://schemas.openxmlformats.org/officeDocument/2006/relationships/oleObject" Target="../embeddings/oleObject74.bin"/><Relationship Id="rId12" Type="http://schemas.openxmlformats.org/officeDocument/2006/relationships/image" Target="../media/image110.emf"/><Relationship Id="rId1" Type="http://schemas.openxmlformats.org/officeDocument/2006/relationships/vmlDrawing" Target="../drawings/vmlDrawing24.vml"/><Relationship Id="rId2" Type="http://schemas.openxmlformats.org/officeDocument/2006/relationships/slideLayout" Target="../slideLayouts/slideLayout4.xml"/><Relationship Id="rId3" Type="http://schemas.openxmlformats.org/officeDocument/2006/relationships/oleObject" Target="../embeddings/oleObject70.bin"/><Relationship Id="rId4" Type="http://schemas.openxmlformats.org/officeDocument/2006/relationships/image" Target="../media/image106.emf"/><Relationship Id="rId5" Type="http://schemas.openxmlformats.org/officeDocument/2006/relationships/oleObject" Target="../embeddings/oleObject71.bin"/><Relationship Id="rId6" Type="http://schemas.openxmlformats.org/officeDocument/2006/relationships/image" Target="../media/image107.emf"/><Relationship Id="rId7" Type="http://schemas.openxmlformats.org/officeDocument/2006/relationships/oleObject" Target="../embeddings/oleObject72.bin"/><Relationship Id="rId8" Type="http://schemas.openxmlformats.org/officeDocument/2006/relationships/image" Target="../media/image108.emf"/><Relationship Id="rId9" Type="http://schemas.openxmlformats.org/officeDocument/2006/relationships/oleObject" Target="../embeddings/oleObject73.bin"/><Relationship Id="rId10" Type="http://schemas.openxmlformats.org/officeDocument/2006/relationships/image" Target="../media/image109.emf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11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4" Type="http://schemas.openxmlformats.org/officeDocument/2006/relationships/diagramQuickStyle" Target="../diagrams/quickStyle23.xml"/><Relationship Id="rId5" Type="http://schemas.openxmlformats.org/officeDocument/2006/relationships/diagramColors" Target="../diagrams/colors23.xml"/><Relationship Id="rId6" Type="http://schemas.microsoft.com/office/2007/relationships/diagramDrawing" Target="../diagrams/drawing23.xml"/><Relationship Id="rId1" Type="http://schemas.openxmlformats.org/officeDocument/2006/relationships/slideLayout" Target="../slideLayouts/slideLayout4.xml"/><Relationship Id="rId2" Type="http://schemas.openxmlformats.org/officeDocument/2006/relationships/diagramData" Target="../diagrams/data23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emf"/><Relationship Id="rId4" Type="http://schemas.openxmlformats.org/officeDocument/2006/relationships/image" Target="../media/image113.emf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emf"/><Relationship Id="rId4" Type="http://schemas.openxmlformats.org/officeDocument/2006/relationships/image" Target="../media/image115.jpe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emf"/><Relationship Id="rId4" Type="http://schemas.openxmlformats.org/officeDocument/2006/relationships/image" Target="../media/image115.jpe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17.png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1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olo 15"/>
          <p:cNvSpPr>
            <a:spLocks noGrp="1"/>
          </p:cNvSpPr>
          <p:nvPr>
            <p:ph type="title"/>
          </p:nvPr>
        </p:nvSpPr>
        <p:spPr>
          <a:xfrm>
            <a:off x="1604208" y="0"/>
            <a:ext cx="7539792" cy="2604168"/>
          </a:xfrm>
        </p:spPr>
        <p:txBody>
          <a:bodyPr>
            <a:noAutofit/>
          </a:bodyPr>
          <a:lstStyle/>
          <a:p>
            <a:r>
              <a:rPr lang="en-US" sz="5400" dirty="0"/>
              <a:t>Signal processing: </a:t>
            </a:r>
            <a:r>
              <a:rPr lang="en-US" sz="5400" dirty="0" smtClean="0"/>
              <a:t/>
            </a:r>
            <a:br>
              <a:rPr lang="en-US" sz="5400" dirty="0" smtClean="0"/>
            </a:br>
            <a:r>
              <a:rPr lang="en-US" sz="5400" dirty="0" smtClean="0"/>
              <a:t>a </a:t>
            </a:r>
            <a:r>
              <a:rPr lang="en-US" sz="5400" dirty="0"/>
              <a:t>networking perspective</a:t>
            </a:r>
            <a:br>
              <a:rPr lang="en-US" sz="5400" dirty="0"/>
            </a:br>
            <a:r>
              <a:rPr lang="en-US" sz="5400" dirty="0"/>
              <a:t>Part </a:t>
            </a:r>
            <a:r>
              <a:rPr lang="en-US" sz="5400" dirty="0" smtClean="0"/>
              <a:t>2 – option A</a:t>
            </a:r>
            <a:endParaRPr lang="en-US" sz="5400" dirty="0"/>
          </a:p>
        </p:txBody>
      </p:sp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2060222" y="3066592"/>
            <a:ext cx="668528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it-IT" sz="4800" dirty="0" smtClean="0">
                <a:solidFill>
                  <a:srgbClr val="0070C0"/>
                </a:solidFill>
              </a:rPr>
              <a:t>Andrea Zanella</a:t>
            </a:r>
          </a:p>
        </p:txBody>
      </p:sp>
      <p:sp>
        <p:nvSpPr>
          <p:cNvPr id="10" name="Text Box 18"/>
          <p:cNvSpPr txBox="1">
            <a:spLocks noChangeArrowheads="1"/>
          </p:cNvSpPr>
          <p:nvPr/>
        </p:nvSpPr>
        <p:spPr bwMode="auto">
          <a:xfrm>
            <a:off x="22465" y="6335892"/>
            <a:ext cx="9099154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it-IT" sz="2200" dirty="0" err="1" smtClean="0">
                <a:latin typeface="+mn-lt"/>
              </a:rPr>
              <a:t>PhD</a:t>
            </a:r>
            <a:r>
              <a:rPr lang="it-IT" sz="2200" dirty="0" smtClean="0">
                <a:latin typeface="+mn-lt"/>
              </a:rPr>
              <a:t> </a:t>
            </a:r>
            <a:r>
              <a:rPr lang="en-US" sz="2000" dirty="0"/>
              <a:t>Summer School of Information </a:t>
            </a:r>
            <a:r>
              <a:rPr lang="en-US" sz="2000" dirty="0" smtClean="0"/>
              <a:t>Engineering – 7-11 July, 2014 – </a:t>
            </a:r>
            <a:r>
              <a:rPr lang="en-US" sz="2000" dirty="0" err="1" smtClean="0"/>
              <a:t>Brixen</a:t>
            </a:r>
            <a:r>
              <a:rPr lang="en-US" sz="2000" dirty="0" smtClean="0"/>
              <a:t> (BZ)</a:t>
            </a:r>
            <a:endParaRPr lang="it-IT" sz="2200" dirty="0">
              <a:latin typeface="+mn-lt"/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0386" y="4086751"/>
            <a:ext cx="723900" cy="720683"/>
          </a:xfrm>
          <a:prstGeom prst="rect">
            <a:avLst/>
          </a:prstGeom>
        </p:spPr>
      </p:pic>
      <p:sp>
        <p:nvSpPr>
          <p:cNvPr id="7" name="Rettangolo 6"/>
          <p:cNvSpPr/>
          <p:nvPr/>
        </p:nvSpPr>
        <p:spPr>
          <a:xfrm>
            <a:off x="2730349" y="4040089"/>
            <a:ext cx="3886601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dirty="0" smtClean="0">
                <a:solidFill>
                  <a:srgbClr val="0000FF"/>
                </a:solidFill>
                <a:hlinkClick r:id="rId4"/>
              </a:rPr>
              <a:t>zanella@dei.unipd.it</a:t>
            </a:r>
            <a:endParaRPr lang="en-GB" sz="3200" dirty="0" smtClean="0">
              <a:solidFill>
                <a:srgbClr val="0000FF"/>
              </a:solidFill>
            </a:endParaRPr>
          </a:p>
        </p:txBody>
      </p:sp>
      <p:grpSp>
        <p:nvGrpSpPr>
          <p:cNvPr id="11" name="Gruppo 32"/>
          <p:cNvGrpSpPr>
            <a:grpSpLocks/>
          </p:cNvGrpSpPr>
          <p:nvPr/>
        </p:nvGrpSpPr>
        <p:grpSpPr bwMode="auto">
          <a:xfrm>
            <a:off x="1708861" y="4656776"/>
            <a:ext cx="4937473" cy="1283812"/>
            <a:chOff x="8537855" y="-149065"/>
            <a:chExt cx="8854761" cy="2136563"/>
          </a:xfrm>
        </p:grpSpPr>
        <p:sp>
          <p:nvSpPr>
            <p:cNvPr id="12" name="Rectangle 1"/>
            <p:cNvSpPr>
              <a:spLocks/>
            </p:cNvSpPr>
            <p:nvPr/>
          </p:nvSpPr>
          <p:spPr bwMode="auto">
            <a:xfrm>
              <a:off x="11521491" y="-53208"/>
              <a:ext cx="5871125" cy="1295398"/>
            </a:xfrm>
            <a:prstGeom prst="roundRect">
              <a:avLst>
                <a:gd name="adj" fmla="val 16667"/>
              </a:avLst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 algn="l">
                <a:spcBef>
                  <a:spcPts val="1475"/>
                </a:spcBef>
              </a:pPr>
              <a:r>
                <a:rPr lang="en-US" sz="1600" b="1" dirty="0" err="1">
                  <a:latin typeface="Verdana" pitchFamily="1" charset="0"/>
                  <a:ea typeface="Verdana" pitchFamily="1" charset="0"/>
                  <a:cs typeface="Verdana" pitchFamily="1" charset="0"/>
                  <a:sym typeface="Verdana" pitchFamily="1" charset="0"/>
                </a:rPr>
                <a:t>SIGnals</a:t>
              </a:r>
              <a:r>
                <a:rPr lang="en-US" sz="1600" b="1" dirty="0">
                  <a:latin typeface="Verdana" pitchFamily="1" charset="0"/>
                  <a:ea typeface="Verdana" pitchFamily="1" charset="0"/>
                  <a:cs typeface="Verdana" pitchFamily="1" charset="0"/>
                  <a:sym typeface="Verdana" pitchFamily="1" charset="0"/>
                </a:rPr>
                <a:t> processing &amp; </a:t>
              </a:r>
              <a:r>
                <a:rPr lang="en-US" sz="1600" b="1" dirty="0" err="1">
                  <a:latin typeface="Verdana" pitchFamily="1" charset="0"/>
                  <a:ea typeface="Verdana" pitchFamily="1" charset="0"/>
                  <a:cs typeface="Verdana" pitchFamily="1" charset="0"/>
                  <a:sym typeface="Verdana" pitchFamily="1" charset="0"/>
                </a:rPr>
                <a:t>NETworking</a:t>
              </a:r>
              <a:r>
                <a:rPr lang="en-US" sz="1600" b="1" dirty="0">
                  <a:latin typeface="Verdana" pitchFamily="1" charset="0"/>
                  <a:ea typeface="Verdana" pitchFamily="1" charset="0"/>
                  <a:cs typeface="Verdana" pitchFamily="1" charset="0"/>
                  <a:sym typeface="Verdana" pitchFamily="1" charset="0"/>
                </a:rPr>
                <a:t> research group</a:t>
              </a:r>
            </a:p>
          </p:txBody>
        </p:sp>
        <p:grpSp>
          <p:nvGrpSpPr>
            <p:cNvPr id="13" name="Group 7"/>
            <p:cNvGrpSpPr>
              <a:grpSpLocks noChangeAspect="1"/>
            </p:cNvGrpSpPr>
            <p:nvPr/>
          </p:nvGrpSpPr>
          <p:grpSpPr bwMode="auto">
            <a:xfrm>
              <a:off x="8537855" y="-149065"/>
              <a:ext cx="2668578" cy="2136563"/>
              <a:chOff x="1914" y="1679"/>
              <a:chExt cx="2077" cy="1546"/>
            </a:xfrm>
          </p:grpSpPr>
          <p:pic>
            <p:nvPicPr>
              <p:cNvPr id="14" name="Picture 8" descr="adhoc1"/>
              <p:cNvPicPr>
                <a:picLocks noChangeAspect="1" noChangeArrowheads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contrast="-30000"/>
              </a:blip>
              <a:srcRect/>
              <a:stretch>
                <a:fillRect/>
              </a:stretch>
            </p:blipFill>
            <p:spPr bwMode="auto">
              <a:xfrm>
                <a:off x="1990" y="1679"/>
                <a:ext cx="1828" cy="1546"/>
              </a:xfrm>
              <a:prstGeom prst="round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5" name="WordArt 9"/>
              <p:cNvSpPr>
                <a:spLocks noChangeAspect="1" noChangeArrowheads="1" noChangeShapeType="1" noTextEdit="1"/>
              </p:cNvSpPr>
              <p:nvPr/>
            </p:nvSpPr>
            <p:spPr bwMode="auto">
              <a:xfrm>
                <a:off x="1914" y="2179"/>
                <a:ext cx="2077" cy="308"/>
              </a:xfrm>
              <a:prstGeom prst="rect">
                <a:avLst/>
              </a:prstGeom>
            </p:spPr>
            <p:txBody>
              <a:bodyPr wrap="none" fromWordArt="1">
                <a:prstTxWarp prst="textWave1">
                  <a:avLst>
                    <a:gd name="adj1" fmla="val 13005"/>
                    <a:gd name="adj2" fmla="val 0"/>
                  </a:avLst>
                </a:prstTxWarp>
                <a:scene3d>
                  <a:camera prst="legacyPerspectiveTopLeft"/>
                  <a:lightRig rig="legacyNormal3" dir="r"/>
                </a:scene3d>
                <a:sp3d extrusionH="201600" prstMaterial="legacyMetal">
                  <a:extrusionClr>
                    <a:srgbClr val="FFFFFF"/>
                  </a:extrusionClr>
                </a:sp3d>
              </a:bodyPr>
              <a:lstStyle/>
              <a:p>
                <a:pPr algn="ctr"/>
                <a:r>
                  <a:rPr lang="it-IT" sz="1800" kern="10" dirty="0">
                    <a:ln w="9525"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FF"/>
                        </a:gs>
                        <a:gs pos="7001">
                          <a:srgbClr val="E6E6E6"/>
                        </a:gs>
                        <a:gs pos="32001">
                          <a:srgbClr val="7D8496"/>
                        </a:gs>
                        <a:gs pos="47000">
                          <a:srgbClr val="E6E6E6"/>
                        </a:gs>
                        <a:gs pos="85001">
                          <a:srgbClr val="7D8496"/>
                        </a:gs>
                        <a:gs pos="100000">
                          <a:srgbClr val="E6E6E6"/>
                        </a:gs>
                      </a:gsLst>
                      <a:lin ang="2700000" scaled="1"/>
                    </a:gradFill>
                    <a:latin typeface="Times New Roman"/>
                    <a:ea typeface="Times New Roman"/>
                    <a:cs typeface="Times New Roman"/>
                  </a:rPr>
                  <a:t>SIGNET</a:t>
                </a:r>
                <a:endParaRPr lang="en-US" sz="1800" kern="10" dirty="0">
                  <a:ln w="9525"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FF"/>
                      </a:gs>
                      <a:gs pos="7001">
                        <a:srgbClr val="E6E6E6"/>
                      </a:gs>
                      <a:gs pos="32001">
                        <a:srgbClr val="7D8496"/>
                      </a:gs>
                      <a:gs pos="47000">
                        <a:srgbClr val="E6E6E6"/>
                      </a:gs>
                      <a:gs pos="85001">
                        <a:srgbClr val="7D8496"/>
                      </a:gs>
                      <a:gs pos="100000">
                        <a:srgbClr val="E6E6E6"/>
                      </a:gs>
                    </a:gsLst>
                    <a:lin ang="2700000" scaled="1"/>
                  </a:gradFill>
                  <a:latin typeface="Times New Roman"/>
                  <a:ea typeface="Times New Roman"/>
                  <a:cs typeface="Times New Roman"/>
                </a:endParaRPr>
              </a:p>
            </p:txBody>
          </p:sp>
        </p:grpSp>
      </p:grp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1</a:t>
            </a:fld>
            <a:endParaRPr lang="it-IT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wipe dir="d"/>
      </p:transition>
    </mc:Choice>
    <mc:Fallback xmlns="">
      <p:transition xmlns:p14="http://schemas.microsoft.com/office/powerpoint/2010/main" spd="slow">
        <p:wipe dir="d"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o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mtClean="0"/>
              <a:t>Problem statement</a:t>
            </a:r>
          </a:p>
        </p:txBody>
      </p:sp>
      <p:sp>
        <p:nvSpPr>
          <p:cNvPr id="109" name="Segnaposto contenuto 108"/>
          <p:cNvSpPr>
            <a:spLocks noGrp="1"/>
          </p:cNvSpPr>
          <p:nvPr>
            <p:ph sz="quarter" idx="1"/>
          </p:nvPr>
        </p:nvSpPr>
        <p:spPr>
          <a:xfrm>
            <a:off x="304800" y="1828800"/>
            <a:ext cx="7391400" cy="4572000"/>
          </a:xfrm>
        </p:spPr>
        <p:txBody>
          <a:bodyPr>
            <a:normAutofit fontScale="70000" lnSpcReduction="20000"/>
          </a:bodyPr>
          <a:lstStyle/>
          <a:p>
            <a:pPr marL="320040" indent="-320040" eaLnBrk="1" fontAlgn="auto" hangingPunct="1">
              <a:spcAft>
                <a:spcPts val="0"/>
              </a:spcAft>
              <a:buFont typeface="Wingdings"/>
              <a:buChar char=""/>
              <a:defRPr/>
            </a:pPr>
            <a:r>
              <a:rPr lang="en-US" dirty="0" smtClean="0">
                <a:ea typeface="+mn-ea"/>
                <a:cs typeface="+mn-cs"/>
              </a:rPr>
              <a:t>What’s a “batch”?</a:t>
            </a:r>
          </a:p>
          <a:p>
            <a:pPr marL="640080" lvl="1" indent="-274320" eaLnBrk="1" fontAlgn="auto" hangingPunct="1">
              <a:spcAft>
                <a:spcPts val="0"/>
              </a:spcAft>
              <a:buFont typeface="Wingdings 2"/>
              <a:buChar char=""/>
              <a:defRPr/>
            </a:pPr>
            <a:r>
              <a:rPr lang="en-GB" dirty="0" smtClean="0">
                <a:ea typeface="+mn-ea"/>
              </a:rPr>
              <a:t>Set of mutually interfering nodes simultaneously solicited to send a packet</a:t>
            </a:r>
          </a:p>
          <a:p>
            <a:pPr lvl="2" eaLnBrk="1" fontAlgn="auto" hangingPunct="1">
              <a:spcAft>
                <a:spcPts val="0"/>
              </a:spcAft>
              <a:buFont typeface="Wingdings"/>
              <a:buChar char=""/>
              <a:defRPr/>
            </a:pPr>
            <a:r>
              <a:rPr lang="en-GB" dirty="0" smtClean="0">
                <a:ea typeface="+mn-ea"/>
              </a:rPr>
              <a:t>RF tags illuminated by a reader</a:t>
            </a:r>
          </a:p>
          <a:p>
            <a:pPr lvl="2" eaLnBrk="1" fontAlgn="auto" hangingPunct="1">
              <a:spcAft>
                <a:spcPts val="0"/>
              </a:spcAft>
              <a:buFont typeface="Wingdings"/>
              <a:buChar char=""/>
              <a:defRPr/>
            </a:pPr>
            <a:r>
              <a:rPr lang="en-GB" dirty="0" smtClean="0">
                <a:ea typeface="+mn-ea"/>
              </a:rPr>
              <a:t>Wireless nodes that reply to neighbour-discovery request</a:t>
            </a:r>
          </a:p>
          <a:p>
            <a:pPr lvl="2" eaLnBrk="1" fontAlgn="auto" hangingPunct="1">
              <a:spcAft>
                <a:spcPts val="0"/>
              </a:spcAft>
              <a:buFont typeface="Wingdings"/>
              <a:buChar char=""/>
              <a:defRPr/>
            </a:pPr>
            <a:r>
              <a:rPr lang="en-GB" dirty="0" smtClean="0">
                <a:ea typeface="+mn-ea"/>
              </a:rPr>
              <a:t>Mobile terminals that compete to reserve a channel slot</a:t>
            </a:r>
          </a:p>
          <a:p>
            <a:pPr marL="320040" indent="-320040" eaLnBrk="1" fontAlgn="auto" hangingPunct="1">
              <a:spcAft>
                <a:spcPts val="0"/>
              </a:spcAft>
              <a:buFont typeface="Wingdings"/>
              <a:buChar char=""/>
              <a:defRPr/>
            </a:pPr>
            <a:r>
              <a:rPr lang="en-GB" dirty="0" smtClean="0">
                <a:ea typeface="+mn-ea"/>
                <a:cs typeface="+mn-cs"/>
              </a:rPr>
              <a:t>What’s the “Batch resolution problem”?</a:t>
            </a:r>
          </a:p>
          <a:p>
            <a:pPr marL="640080" lvl="1" indent="-274320" eaLnBrk="1" fontAlgn="auto" hangingPunct="1">
              <a:spcAft>
                <a:spcPts val="0"/>
              </a:spcAft>
              <a:buFont typeface="Wingdings 2"/>
              <a:buChar char=""/>
              <a:defRPr/>
            </a:pPr>
            <a:r>
              <a:rPr lang="en-GB" dirty="0" smtClean="0">
                <a:ea typeface="+mn-ea"/>
              </a:rPr>
              <a:t>Simultaneous transmissions by multiple nodes result into collision </a:t>
            </a:r>
            <a:r>
              <a:rPr lang="it-IT" dirty="0" smtClean="0">
                <a:ea typeface="+mn-ea"/>
                <a:sym typeface="Wingdings"/>
              </a:rPr>
              <a:t> all packets are lost!</a:t>
            </a:r>
            <a:r>
              <a:rPr lang="en-GB" dirty="0" smtClean="0">
                <a:ea typeface="+mn-ea"/>
              </a:rPr>
              <a:t> </a:t>
            </a:r>
          </a:p>
          <a:p>
            <a:pPr marL="640080" lvl="1" indent="-274320" eaLnBrk="1" fontAlgn="auto" hangingPunct="1">
              <a:spcAft>
                <a:spcPts val="0"/>
              </a:spcAft>
              <a:buFont typeface="Wingdings 2"/>
              <a:buChar char=""/>
              <a:defRPr/>
            </a:pPr>
            <a:r>
              <a:rPr lang="en-GB" dirty="0" smtClean="0">
                <a:ea typeface="+mn-ea"/>
              </a:rPr>
              <a:t>Nodes need to arbitrate the channel access in order to transmit their packet avoiding collisions </a:t>
            </a:r>
          </a:p>
          <a:p>
            <a:pPr lvl="2" eaLnBrk="1" fontAlgn="auto" hangingPunct="1">
              <a:spcAft>
                <a:spcPts val="0"/>
              </a:spcAft>
              <a:buFont typeface="Wingdings"/>
              <a:buChar char=""/>
              <a:defRPr/>
            </a:pPr>
            <a:r>
              <a:rPr lang="en-GB" dirty="0" smtClean="0">
                <a:ea typeface="+mn-ea"/>
              </a:rPr>
              <a:t>A node that successfully transmits is said to be </a:t>
            </a:r>
            <a:r>
              <a:rPr lang="en-GB" b="1" dirty="0" smtClean="0">
                <a:ea typeface="+mn-ea"/>
              </a:rPr>
              <a:t>resolved</a:t>
            </a:r>
          </a:p>
          <a:p>
            <a:pPr marL="320040" indent="-320040" eaLnBrk="1" fontAlgn="auto" hangingPunct="1">
              <a:spcAft>
                <a:spcPts val="0"/>
              </a:spcAft>
              <a:buFont typeface="Wingdings"/>
              <a:buChar char=""/>
              <a:defRPr/>
            </a:pPr>
            <a:r>
              <a:rPr lang="en-GB" dirty="0" smtClean="0">
                <a:ea typeface="+mn-ea"/>
                <a:cs typeface="+mn-cs"/>
              </a:rPr>
              <a:t>What’s a “Batch Resolution Algorithm” (BRA)?</a:t>
            </a:r>
          </a:p>
          <a:p>
            <a:pPr marL="640080" lvl="1" indent="-274320" eaLnBrk="1" fontAlgn="auto" hangingPunct="1">
              <a:spcAft>
                <a:spcPts val="0"/>
              </a:spcAft>
              <a:buFont typeface="Wingdings 2"/>
              <a:buChar char=""/>
              <a:defRPr/>
            </a:pPr>
            <a:r>
              <a:rPr lang="en-GB" dirty="0" smtClean="0">
                <a:ea typeface="+mn-ea"/>
              </a:rPr>
              <a:t>The BRA arbitrates the channel access in order to minimizing the batch resolution interval, </a:t>
            </a:r>
            <a:r>
              <a:rPr lang="en-GB" dirty="0" err="1" smtClean="0">
                <a:ea typeface="+mn-ea"/>
              </a:rPr>
              <a:t>ie</a:t>
            </a:r>
            <a:r>
              <a:rPr lang="en-GB" dirty="0" smtClean="0">
                <a:ea typeface="+mn-ea"/>
              </a:rPr>
              <a:t>, the mean time required to resolve all the nodes in the batch</a:t>
            </a:r>
          </a:p>
        </p:txBody>
      </p:sp>
      <p:grpSp>
        <p:nvGrpSpPr>
          <p:cNvPr id="2" name="Gruppo 37"/>
          <p:cNvGrpSpPr>
            <a:grpSpLocks/>
          </p:cNvGrpSpPr>
          <p:nvPr/>
        </p:nvGrpSpPr>
        <p:grpSpPr bwMode="auto">
          <a:xfrm>
            <a:off x="7086600" y="1828800"/>
            <a:ext cx="2192338" cy="1209675"/>
            <a:chOff x="7086600" y="1828800"/>
            <a:chExt cx="2192338" cy="1209675"/>
          </a:xfrm>
        </p:grpSpPr>
        <p:grpSp>
          <p:nvGrpSpPr>
            <p:cNvPr id="33816" name="Gruppo 239"/>
            <p:cNvGrpSpPr>
              <a:grpSpLocks/>
            </p:cNvGrpSpPr>
            <p:nvPr/>
          </p:nvGrpSpPr>
          <p:grpSpPr bwMode="auto">
            <a:xfrm>
              <a:off x="7239000" y="1828800"/>
              <a:ext cx="1905000" cy="763588"/>
              <a:chOff x="6781800" y="1752600"/>
              <a:chExt cx="1905000" cy="763212"/>
            </a:xfrm>
          </p:grpSpPr>
          <p:sp>
            <p:nvSpPr>
              <p:cNvPr id="144" name="Ovale 143"/>
              <p:cNvSpPr/>
              <p:nvPr/>
            </p:nvSpPr>
            <p:spPr>
              <a:xfrm>
                <a:off x="6934200" y="1752600"/>
                <a:ext cx="174625" cy="145978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600"/>
              </a:p>
            </p:txBody>
          </p:sp>
          <p:sp>
            <p:nvSpPr>
              <p:cNvPr id="145" name="Ovale 144"/>
              <p:cNvSpPr/>
              <p:nvPr/>
            </p:nvSpPr>
            <p:spPr>
              <a:xfrm>
                <a:off x="7224713" y="1752600"/>
                <a:ext cx="174625" cy="145978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600"/>
              </a:p>
            </p:txBody>
          </p:sp>
          <p:sp>
            <p:nvSpPr>
              <p:cNvPr id="146" name="Ovale 145"/>
              <p:cNvSpPr/>
              <p:nvPr/>
            </p:nvSpPr>
            <p:spPr>
              <a:xfrm>
                <a:off x="7534275" y="1752600"/>
                <a:ext cx="174625" cy="145978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600"/>
              </a:p>
            </p:txBody>
          </p:sp>
          <p:sp>
            <p:nvSpPr>
              <p:cNvPr id="147" name="Ovale 146"/>
              <p:cNvSpPr/>
              <p:nvPr/>
            </p:nvSpPr>
            <p:spPr>
              <a:xfrm>
                <a:off x="7824788" y="1752600"/>
                <a:ext cx="173037" cy="145978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600"/>
              </a:p>
            </p:txBody>
          </p:sp>
          <p:sp>
            <p:nvSpPr>
              <p:cNvPr id="148" name="Ovale 147"/>
              <p:cNvSpPr/>
              <p:nvPr/>
            </p:nvSpPr>
            <p:spPr>
              <a:xfrm>
                <a:off x="8094663" y="1752600"/>
                <a:ext cx="174625" cy="145978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600"/>
              </a:p>
            </p:txBody>
          </p:sp>
          <p:sp>
            <p:nvSpPr>
              <p:cNvPr id="149" name="Ovale 148"/>
              <p:cNvSpPr/>
              <p:nvPr/>
            </p:nvSpPr>
            <p:spPr>
              <a:xfrm>
                <a:off x="8385175" y="1752600"/>
                <a:ext cx="174625" cy="145978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600"/>
              </a:p>
            </p:txBody>
          </p:sp>
          <p:cxnSp>
            <p:nvCxnSpPr>
              <p:cNvPr id="150" name="Connettore 2 149"/>
              <p:cNvCxnSpPr>
                <a:stCxn id="156" idx="1"/>
                <a:endCxn id="144" idx="4"/>
              </p:cNvCxnSpPr>
              <p:nvPr/>
            </p:nvCxnSpPr>
            <p:spPr>
              <a:xfrm rot="16200000" flipV="1">
                <a:off x="7092278" y="1827814"/>
                <a:ext cx="493470" cy="635000"/>
              </a:xfrm>
              <a:prstGeom prst="straightConnector1">
                <a:avLst/>
              </a:prstGeom>
              <a:ln>
                <a:solidFill>
                  <a:srgbClr val="CC3366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Connettore 2 150"/>
              <p:cNvCxnSpPr>
                <a:endCxn id="145" idx="5"/>
              </p:cNvCxnSpPr>
              <p:nvPr/>
            </p:nvCxnSpPr>
            <p:spPr>
              <a:xfrm rot="16200000" flipV="1">
                <a:off x="7266918" y="1981796"/>
                <a:ext cx="552178" cy="341313"/>
              </a:xfrm>
              <a:prstGeom prst="straightConnector1">
                <a:avLst/>
              </a:prstGeom>
              <a:ln>
                <a:solidFill>
                  <a:srgbClr val="CC3366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Connettore 2 151"/>
              <p:cNvCxnSpPr>
                <a:endCxn id="146" idx="4"/>
              </p:cNvCxnSpPr>
              <p:nvPr/>
            </p:nvCxnSpPr>
            <p:spPr>
              <a:xfrm rot="16200000" flipV="1">
                <a:off x="7402644" y="2117523"/>
                <a:ext cx="529964" cy="92075"/>
              </a:xfrm>
              <a:prstGeom prst="straightConnector1">
                <a:avLst/>
              </a:prstGeom>
              <a:ln>
                <a:solidFill>
                  <a:srgbClr val="CC3366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Connettore 2 152"/>
              <p:cNvCxnSpPr/>
              <p:nvPr/>
            </p:nvCxnSpPr>
            <p:spPr>
              <a:xfrm rot="5400000" flipH="1" flipV="1">
                <a:off x="7541546" y="2088149"/>
                <a:ext cx="512510" cy="168275"/>
              </a:xfrm>
              <a:prstGeom prst="straightConnector1">
                <a:avLst/>
              </a:prstGeom>
              <a:ln>
                <a:solidFill>
                  <a:srgbClr val="CC3366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Connettore 2 153"/>
              <p:cNvCxnSpPr/>
              <p:nvPr/>
            </p:nvCxnSpPr>
            <p:spPr>
              <a:xfrm rot="5400000" flipH="1" flipV="1">
                <a:off x="7668550" y="1943692"/>
                <a:ext cx="529964" cy="439737"/>
              </a:xfrm>
              <a:prstGeom prst="straightConnector1">
                <a:avLst/>
              </a:prstGeom>
              <a:ln>
                <a:solidFill>
                  <a:srgbClr val="CC3366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Connettore 2 154"/>
              <p:cNvCxnSpPr/>
              <p:nvPr/>
            </p:nvCxnSpPr>
            <p:spPr>
              <a:xfrm flipV="1">
                <a:off x="7713663" y="1935073"/>
                <a:ext cx="711200" cy="493469"/>
              </a:xfrm>
              <a:prstGeom prst="straightConnector1">
                <a:avLst/>
              </a:prstGeom>
              <a:ln>
                <a:solidFill>
                  <a:srgbClr val="CC3366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6" name="Ovale 155"/>
              <p:cNvSpPr/>
              <p:nvPr/>
            </p:nvSpPr>
            <p:spPr>
              <a:xfrm>
                <a:off x="7631113" y="2369834"/>
                <a:ext cx="174625" cy="145978"/>
              </a:xfrm>
              <a:prstGeom prst="ellipse">
                <a:avLst/>
              </a:prstGeom>
              <a:solidFill>
                <a:srgbClr val="CD396A"/>
              </a:solidFill>
              <a:ln>
                <a:solidFill>
                  <a:srgbClr val="CC3366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600"/>
              </a:p>
            </p:txBody>
          </p:sp>
          <p:sp>
            <p:nvSpPr>
              <p:cNvPr id="33831" name="CasellaDiTesto 156"/>
              <p:cNvSpPr txBox="1">
                <a:spLocks noChangeArrowheads="1"/>
              </p:cNvSpPr>
              <p:nvPr/>
            </p:nvSpPr>
            <p:spPr bwMode="auto">
              <a:xfrm>
                <a:off x="6781800" y="2057400"/>
                <a:ext cx="1905000" cy="21856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90718" tIns="45360" rIns="90718" bIns="45360">
                <a:prstTxWarp prst="textNoShape">
                  <a:avLst/>
                </a:prstTxWarp>
                <a:spAutoFit/>
              </a:bodyPr>
              <a:lstStyle/>
              <a:p>
                <a:pPr marL="461963" indent="-461963" algn="ctr">
                  <a:lnSpc>
                    <a:spcPct val="90000"/>
                  </a:lnSpc>
                  <a:spcAft>
                    <a:spcPts val="1188"/>
                  </a:spcAft>
                  <a:buClr>
                    <a:srgbClr val="4BACC6"/>
                  </a:buClr>
                </a:pPr>
                <a:r>
                  <a:rPr lang="en-GB" sz="900" b="1">
                    <a:solidFill>
                      <a:srgbClr val="CD396A"/>
                    </a:solidFill>
                  </a:rPr>
                  <a:t>Broadcast inquiry message</a:t>
                </a:r>
              </a:p>
            </p:txBody>
          </p:sp>
        </p:grpSp>
        <p:sp>
          <p:nvSpPr>
            <p:cNvPr id="33817" name="CasellaDiTesto 234"/>
            <p:cNvSpPr txBox="1">
              <a:spLocks noChangeArrowheads="1"/>
            </p:cNvSpPr>
            <p:nvPr/>
          </p:nvSpPr>
          <p:spPr bwMode="auto">
            <a:xfrm>
              <a:off x="7086600" y="2819400"/>
              <a:ext cx="2192338" cy="219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718" tIns="45360" rIns="90718" bIns="45360">
              <a:prstTxWarp prst="textNoShape">
                <a:avLst/>
              </a:prstTxWarp>
              <a:spAutoFit/>
            </a:bodyPr>
            <a:lstStyle/>
            <a:p>
              <a:pPr marL="461963" indent="-461963" algn="ctr">
                <a:lnSpc>
                  <a:spcPct val="90000"/>
                </a:lnSpc>
                <a:spcAft>
                  <a:spcPts val="1188"/>
                </a:spcAft>
                <a:buClr>
                  <a:srgbClr val="4BACC6"/>
                </a:buClr>
              </a:pPr>
              <a:r>
                <a:rPr lang="en-GB" sz="900" b="1">
                  <a:solidFill>
                    <a:srgbClr val="3366FF"/>
                  </a:solidFill>
                </a:rPr>
                <a:t>Solicited nodes form the “batch”</a:t>
              </a:r>
            </a:p>
          </p:txBody>
        </p:sp>
      </p:grpSp>
      <p:grpSp>
        <p:nvGrpSpPr>
          <p:cNvPr id="4" name="Gruppo 38"/>
          <p:cNvGrpSpPr>
            <a:grpSpLocks/>
          </p:cNvGrpSpPr>
          <p:nvPr/>
        </p:nvGrpSpPr>
        <p:grpSpPr bwMode="auto">
          <a:xfrm>
            <a:off x="7227888" y="3429000"/>
            <a:ext cx="1916112" cy="990600"/>
            <a:chOff x="7227888" y="3429000"/>
            <a:chExt cx="1916112" cy="990600"/>
          </a:xfrm>
        </p:grpSpPr>
        <p:grpSp>
          <p:nvGrpSpPr>
            <p:cNvPr id="33800" name="Gruppo 240"/>
            <p:cNvGrpSpPr>
              <a:grpSpLocks/>
            </p:cNvGrpSpPr>
            <p:nvPr/>
          </p:nvGrpSpPr>
          <p:grpSpPr bwMode="auto">
            <a:xfrm>
              <a:off x="7442200" y="3429000"/>
              <a:ext cx="1625600" cy="990600"/>
              <a:chOff x="7978965" y="3232979"/>
              <a:chExt cx="1625410" cy="991103"/>
            </a:xfrm>
          </p:grpSpPr>
          <p:sp>
            <p:nvSpPr>
              <p:cNvPr id="220" name="Ovale 219"/>
              <p:cNvSpPr/>
              <p:nvPr/>
            </p:nvSpPr>
            <p:spPr>
              <a:xfrm>
                <a:off x="7978965" y="3232979"/>
                <a:ext cx="174605" cy="146124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600"/>
              </a:p>
            </p:txBody>
          </p:sp>
          <p:sp>
            <p:nvSpPr>
              <p:cNvPr id="221" name="Ovale 220"/>
              <p:cNvSpPr/>
              <p:nvPr/>
            </p:nvSpPr>
            <p:spPr>
              <a:xfrm>
                <a:off x="8269444" y="3232979"/>
                <a:ext cx="174605" cy="146124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600"/>
              </a:p>
            </p:txBody>
          </p:sp>
          <p:sp>
            <p:nvSpPr>
              <p:cNvPr id="222" name="Ovale 221"/>
              <p:cNvSpPr/>
              <p:nvPr/>
            </p:nvSpPr>
            <p:spPr>
              <a:xfrm>
                <a:off x="8578970" y="3232979"/>
                <a:ext cx="174605" cy="146124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600"/>
              </a:p>
            </p:txBody>
          </p:sp>
          <p:sp>
            <p:nvSpPr>
              <p:cNvPr id="223" name="Ovale 222"/>
              <p:cNvSpPr/>
              <p:nvPr/>
            </p:nvSpPr>
            <p:spPr>
              <a:xfrm>
                <a:off x="8869449" y="3232979"/>
                <a:ext cx="173017" cy="146124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600"/>
              </a:p>
            </p:txBody>
          </p:sp>
          <p:sp>
            <p:nvSpPr>
              <p:cNvPr id="224" name="Ovale 223"/>
              <p:cNvSpPr/>
              <p:nvPr/>
            </p:nvSpPr>
            <p:spPr>
              <a:xfrm>
                <a:off x="9139292" y="3232979"/>
                <a:ext cx="174605" cy="146124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600"/>
              </a:p>
            </p:txBody>
          </p:sp>
          <p:sp>
            <p:nvSpPr>
              <p:cNvPr id="225" name="Ovale 224"/>
              <p:cNvSpPr/>
              <p:nvPr/>
            </p:nvSpPr>
            <p:spPr>
              <a:xfrm>
                <a:off x="9429770" y="3232979"/>
                <a:ext cx="174605" cy="146124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600"/>
              </a:p>
            </p:txBody>
          </p:sp>
          <p:cxnSp>
            <p:nvCxnSpPr>
              <p:cNvPr id="226" name="Connettore 2 225"/>
              <p:cNvCxnSpPr>
                <a:stCxn id="232" idx="1"/>
                <a:endCxn id="220" idx="4"/>
              </p:cNvCxnSpPr>
              <p:nvPr/>
            </p:nvCxnSpPr>
            <p:spPr>
              <a:xfrm rot="16200000" flipV="1">
                <a:off x="8137543" y="3307828"/>
                <a:ext cx="492375" cy="634926"/>
              </a:xfrm>
              <a:prstGeom prst="straightConnector1">
                <a:avLst/>
              </a:prstGeom>
              <a:ln>
                <a:headEnd type="stealth" w="lg" len="lg"/>
                <a:tailEnd type="non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" name="Connettore 2 226"/>
              <p:cNvCxnSpPr>
                <a:endCxn id="221" idx="5"/>
              </p:cNvCxnSpPr>
              <p:nvPr/>
            </p:nvCxnSpPr>
            <p:spPr>
              <a:xfrm rot="16200000" flipV="1">
                <a:off x="8328026" y="3447492"/>
                <a:ext cx="476492" cy="295240"/>
              </a:xfrm>
              <a:prstGeom prst="straightConnector1">
                <a:avLst/>
              </a:prstGeom>
              <a:ln>
                <a:headEnd type="stealth" w="lg" len="lg"/>
                <a:tailEnd type="non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8" name="Connettore 2 227"/>
              <p:cNvCxnSpPr>
                <a:stCxn id="232" idx="0"/>
                <a:endCxn id="222" idx="4"/>
              </p:cNvCxnSpPr>
              <p:nvPr/>
            </p:nvCxnSpPr>
            <p:spPr>
              <a:xfrm rot="16200000" flipV="1">
                <a:off x="8478822" y="3566554"/>
                <a:ext cx="471727" cy="96826"/>
              </a:xfrm>
              <a:prstGeom prst="straightConnector1">
                <a:avLst/>
              </a:prstGeom>
              <a:ln>
                <a:headEnd type="stealth" w="lg" len="lg"/>
                <a:tailEnd type="non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9" name="Connettore 2 228"/>
              <p:cNvCxnSpPr>
                <a:stCxn id="232" idx="0"/>
              </p:cNvCxnSpPr>
              <p:nvPr/>
            </p:nvCxnSpPr>
            <p:spPr>
              <a:xfrm rot="5400000" flipH="1" flipV="1">
                <a:off x="8617718" y="3541956"/>
                <a:ext cx="454256" cy="163494"/>
              </a:xfrm>
              <a:prstGeom prst="straightConnector1">
                <a:avLst/>
              </a:prstGeom>
              <a:ln>
                <a:headEnd type="stealth" w="lg" len="lg"/>
                <a:tailEnd type="non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0" name="Connettore 2 229"/>
              <p:cNvCxnSpPr>
                <a:stCxn id="232" idx="7"/>
              </p:cNvCxnSpPr>
              <p:nvPr/>
            </p:nvCxnSpPr>
            <p:spPr>
              <a:xfrm rot="5400000" flipH="1" flipV="1">
                <a:off x="8765325" y="3438782"/>
                <a:ext cx="492375" cy="373018"/>
              </a:xfrm>
              <a:prstGeom prst="straightConnector1">
                <a:avLst/>
              </a:prstGeom>
              <a:ln>
                <a:headEnd type="stealth" w="lg" len="lg"/>
                <a:tailEnd type="non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Connettore 2 230"/>
              <p:cNvCxnSpPr>
                <a:stCxn id="232" idx="7"/>
              </p:cNvCxnSpPr>
              <p:nvPr/>
            </p:nvCxnSpPr>
            <p:spPr>
              <a:xfrm rot="5400000" flipH="1" flipV="1">
                <a:off x="8918513" y="3320537"/>
                <a:ext cx="457432" cy="644450"/>
              </a:xfrm>
              <a:prstGeom prst="straightConnector1">
                <a:avLst/>
              </a:prstGeom>
              <a:ln>
                <a:headEnd type="stealth" w="lg" len="lg"/>
                <a:tailEnd type="non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2" name="Ovale 231"/>
              <p:cNvSpPr/>
              <p:nvPr/>
            </p:nvSpPr>
            <p:spPr>
              <a:xfrm>
                <a:off x="8675797" y="3850831"/>
                <a:ext cx="174605" cy="146124"/>
              </a:xfrm>
              <a:prstGeom prst="ellipse">
                <a:avLst/>
              </a:prstGeom>
              <a:solidFill>
                <a:srgbClr val="CD396A"/>
              </a:solidFill>
              <a:ln>
                <a:solidFill>
                  <a:srgbClr val="CC3366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600"/>
              </a:p>
            </p:txBody>
          </p:sp>
          <p:sp>
            <p:nvSpPr>
              <p:cNvPr id="33815" name="CasellaDiTesto 233"/>
              <p:cNvSpPr txBox="1">
                <a:spLocks noChangeArrowheads="1"/>
              </p:cNvSpPr>
              <p:nvPr/>
            </p:nvSpPr>
            <p:spPr bwMode="auto">
              <a:xfrm>
                <a:off x="8153400" y="4005518"/>
                <a:ext cx="1295368" cy="2185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718" tIns="45360" rIns="90718" bIns="45360">
                <a:prstTxWarp prst="textNoShape">
                  <a:avLst/>
                </a:prstTxWarp>
                <a:spAutoFit/>
              </a:bodyPr>
              <a:lstStyle/>
              <a:p>
                <a:pPr marL="461963" indent="-461963" algn="ctr">
                  <a:lnSpc>
                    <a:spcPct val="90000"/>
                  </a:lnSpc>
                  <a:spcAft>
                    <a:spcPts val="1188"/>
                  </a:spcAft>
                  <a:buClr>
                    <a:srgbClr val="4BACC6"/>
                  </a:buClr>
                </a:pPr>
                <a:r>
                  <a:rPr lang="en-GB" sz="900" b="1">
                    <a:solidFill>
                      <a:srgbClr val="CC3366"/>
                    </a:solidFill>
                  </a:rPr>
                  <a:t>Inquirer</a:t>
                </a:r>
              </a:p>
            </p:txBody>
          </p:sp>
        </p:grpSp>
        <p:sp>
          <p:nvSpPr>
            <p:cNvPr id="33801" name="CasellaDiTesto 232"/>
            <p:cNvSpPr txBox="1">
              <a:spLocks noChangeArrowheads="1"/>
            </p:cNvSpPr>
            <p:nvPr/>
          </p:nvSpPr>
          <p:spPr bwMode="auto">
            <a:xfrm>
              <a:off x="7227888" y="3657600"/>
              <a:ext cx="1916112" cy="21907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90718" tIns="45360" rIns="90718" bIns="45360">
              <a:prstTxWarp prst="textNoShape">
                <a:avLst/>
              </a:prstTxWarp>
              <a:spAutoFit/>
            </a:bodyPr>
            <a:lstStyle/>
            <a:p>
              <a:pPr marL="461963" indent="-461963" algn="ctr">
                <a:lnSpc>
                  <a:spcPct val="90000"/>
                </a:lnSpc>
                <a:spcAft>
                  <a:spcPts val="1188"/>
                </a:spcAft>
                <a:buClr>
                  <a:srgbClr val="4BACC6"/>
                </a:buClr>
              </a:pPr>
              <a:r>
                <a:rPr lang="en-GB" sz="900" b="1">
                  <a:solidFill>
                    <a:srgbClr val="3366FF"/>
                  </a:solidFill>
                </a:rPr>
                <a:t>Unicast reply messages</a:t>
              </a:r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10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8274476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0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0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0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0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 build="p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Throughput vs n</a:t>
            </a:r>
            <a:endParaRPr lang="en-US" dirty="0"/>
          </a:p>
        </p:txBody>
      </p:sp>
      <p:pic>
        <p:nvPicPr>
          <p:cNvPr id="9" name="Segnaposto contenuto 5" descr="SRFz0.1eta2b0.1.eps"/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rcRect l="-922" t="3717" b="-61"/>
          <a:stretch>
            <a:fillRect/>
          </a:stretch>
        </p:blipFill>
        <p:spPr>
          <a:xfrm>
            <a:off x="1710266" y="1643059"/>
            <a:ext cx="5588000" cy="5011737"/>
          </a:xfrm>
          <a:prstGeom prst="rect">
            <a:avLst/>
          </a:prstGeom>
        </p:spPr>
      </p:pic>
      <p:sp>
        <p:nvSpPr>
          <p:cNvPr id="10" name="CasellaDiTesto 9"/>
          <p:cNvSpPr txBox="1"/>
          <p:nvPr/>
        </p:nvSpPr>
        <p:spPr>
          <a:xfrm>
            <a:off x="2277810" y="3132663"/>
            <a:ext cx="1895922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9E121D"/>
                </a:solidFill>
              </a:rPr>
              <a:t>b</a:t>
            </a:r>
            <a:r>
              <a:rPr lang="en-US" dirty="0" smtClean="0">
                <a:solidFill>
                  <a:srgbClr val="9E121D"/>
                </a:solidFill>
              </a:rPr>
              <a:t>=0.1, </a:t>
            </a:r>
            <a:r>
              <a:rPr lang="en-US" dirty="0" err="1" smtClean="0">
                <a:solidFill>
                  <a:srgbClr val="9E121D"/>
                </a:solidFill>
              </a:rPr>
              <a:t>z</a:t>
            </a:r>
            <a:r>
              <a:rPr lang="en-US" dirty="0" smtClean="0">
                <a:solidFill>
                  <a:srgbClr val="9E121D"/>
                </a:solidFill>
              </a:rPr>
              <a:t>=0.1</a:t>
            </a:r>
            <a:endParaRPr lang="en-US" dirty="0">
              <a:solidFill>
                <a:srgbClr val="9E121D"/>
              </a:solidFill>
            </a:endParaRPr>
          </a:p>
        </p:txBody>
      </p:sp>
      <p:grpSp>
        <p:nvGrpSpPr>
          <p:cNvPr id="46" name="Gruppo 45"/>
          <p:cNvGrpSpPr/>
          <p:nvPr/>
        </p:nvGrpSpPr>
        <p:grpSpPr>
          <a:xfrm>
            <a:off x="0" y="1845731"/>
            <a:ext cx="2106725" cy="758793"/>
            <a:chOff x="0" y="1845731"/>
            <a:chExt cx="2106725" cy="758793"/>
          </a:xfrm>
        </p:grpSpPr>
        <p:cxnSp>
          <p:nvCxnSpPr>
            <p:cNvPr id="12" name="Connettore 1 11"/>
            <p:cNvCxnSpPr/>
            <p:nvPr/>
          </p:nvCxnSpPr>
          <p:spPr>
            <a:xfrm>
              <a:off x="0" y="2048933"/>
              <a:ext cx="660398" cy="1585"/>
            </a:xfrm>
            <a:prstGeom prst="line">
              <a:avLst/>
            </a:prstGeom>
            <a:ln>
              <a:solidFill>
                <a:srgbClr val="00009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ttore 1 12"/>
            <p:cNvCxnSpPr/>
            <p:nvPr/>
          </p:nvCxnSpPr>
          <p:spPr>
            <a:xfrm>
              <a:off x="0" y="2455334"/>
              <a:ext cx="677333" cy="16933"/>
            </a:xfrm>
            <a:prstGeom prst="line">
              <a:avLst/>
            </a:prstGeom>
            <a:ln w="19050" cap="flat" cmpd="sng" algn="ctr">
              <a:solidFill>
                <a:srgbClr val="FF0000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CasellaDiTesto 16"/>
            <p:cNvSpPr txBox="1"/>
            <p:nvPr/>
          </p:nvSpPr>
          <p:spPr>
            <a:xfrm>
              <a:off x="723208" y="1845731"/>
              <a:ext cx="7363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solidFill>
                    <a:srgbClr val="000090"/>
                  </a:solidFill>
                </a:rPr>
                <a:t>exact</a:t>
              </a:r>
              <a:endParaRPr lang="en-US" sz="1800" dirty="0">
                <a:solidFill>
                  <a:srgbClr val="000090"/>
                </a:solidFill>
              </a:endParaRPr>
            </a:p>
          </p:txBody>
        </p:sp>
        <p:sp>
          <p:nvSpPr>
            <p:cNvPr id="18" name="CasellaDiTesto 17"/>
            <p:cNvSpPr txBox="1"/>
            <p:nvPr/>
          </p:nvSpPr>
          <p:spPr>
            <a:xfrm>
              <a:off x="651804" y="2235192"/>
              <a:ext cx="145492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solidFill>
                    <a:srgbClr val="FF0000"/>
                  </a:solidFill>
                </a:rPr>
                <a:t>approximate</a:t>
              </a:r>
              <a:endParaRPr lang="en-US" sz="18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61" name="Gruppo 60"/>
          <p:cNvGrpSpPr/>
          <p:nvPr/>
        </p:nvGrpSpPr>
        <p:grpSpPr>
          <a:xfrm>
            <a:off x="5495458" y="2504051"/>
            <a:ext cx="974417" cy="3302210"/>
            <a:chOff x="5495458" y="2504051"/>
            <a:chExt cx="974417" cy="3302210"/>
          </a:xfrm>
        </p:grpSpPr>
        <p:sp>
          <p:nvSpPr>
            <p:cNvPr id="21" name="Figura a mano libera 20"/>
            <p:cNvSpPr/>
            <p:nvPr/>
          </p:nvSpPr>
          <p:spPr>
            <a:xfrm rot="17043282">
              <a:off x="4282762" y="4252671"/>
              <a:ext cx="2766286" cy="340893"/>
            </a:xfrm>
            <a:custGeom>
              <a:avLst/>
              <a:gdLst>
                <a:gd name="connsiteX0" fmla="*/ 0 w 4470400"/>
                <a:gd name="connsiteY0" fmla="*/ 0 h 1967088"/>
                <a:gd name="connsiteX1" fmla="*/ 1049867 w 4470400"/>
                <a:gd name="connsiteY1" fmla="*/ 1202267 h 1967088"/>
                <a:gd name="connsiteX2" fmla="*/ 3420533 w 4470400"/>
                <a:gd name="connsiteY2" fmla="*/ 1845733 h 1967088"/>
                <a:gd name="connsiteX3" fmla="*/ 4470400 w 4470400"/>
                <a:gd name="connsiteY3" fmla="*/ 1930400 h 1967088"/>
                <a:gd name="connsiteX0" fmla="*/ 0 w 4470400"/>
                <a:gd name="connsiteY0" fmla="*/ 0 h 1967088"/>
                <a:gd name="connsiteX1" fmla="*/ 1049867 w 4470400"/>
                <a:gd name="connsiteY1" fmla="*/ 1202267 h 1967088"/>
                <a:gd name="connsiteX2" fmla="*/ 2370666 w 4470400"/>
                <a:gd name="connsiteY2" fmla="*/ 1845733 h 1967088"/>
                <a:gd name="connsiteX3" fmla="*/ 4470400 w 4470400"/>
                <a:gd name="connsiteY3" fmla="*/ 1930400 h 1967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70400" h="1967088">
                  <a:moveTo>
                    <a:pt x="0" y="0"/>
                  </a:moveTo>
                  <a:cubicBezTo>
                    <a:pt x="239889" y="447322"/>
                    <a:pt x="654756" y="894645"/>
                    <a:pt x="1049867" y="1202267"/>
                  </a:cubicBezTo>
                  <a:cubicBezTo>
                    <a:pt x="1444978" y="1509889"/>
                    <a:pt x="1800577" y="1724378"/>
                    <a:pt x="2370666" y="1845733"/>
                  </a:cubicBezTo>
                  <a:cubicBezTo>
                    <a:pt x="2940755" y="1967088"/>
                    <a:pt x="4470400" y="1930400"/>
                    <a:pt x="4470400" y="1930400"/>
                  </a:cubicBezTo>
                </a:path>
              </a:pathLst>
            </a:custGeom>
            <a:ln w="19050" cap="flat" cmpd="sng" algn="ctr">
              <a:solidFill>
                <a:srgbClr val="33CC33"/>
              </a:solidFill>
              <a:prstDash val="dash"/>
              <a:round/>
              <a:headEnd type="none" w="med" len="med"/>
              <a:tailEnd type="stealth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asellaDiTesto 21"/>
            <p:cNvSpPr txBox="1"/>
            <p:nvPr/>
          </p:nvSpPr>
          <p:spPr>
            <a:xfrm rot="17146601">
              <a:off x="5412556" y="3192038"/>
              <a:ext cx="17453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dirty="0" smtClean="0">
                  <a:solidFill>
                    <a:srgbClr val="33CC33"/>
                  </a:solidFill>
                </a:rPr>
                <a:t>K increases</a:t>
              </a:r>
              <a:endParaRPr lang="en-US" sz="1800" dirty="0">
                <a:solidFill>
                  <a:srgbClr val="33CC33"/>
                </a:solidFill>
              </a:endParaRPr>
            </a:p>
          </p:txBody>
        </p:sp>
      </p:grpSp>
      <p:sp>
        <p:nvSpPr>
          <p:cNvPr id="23" name="Figura a mano libera 22"/>
          <p:cNvSpPr/>
          <p:nvPr/>
        </p:nvSpPr>
        <p:spPr>
          <a:xfrm>
            <a:off x="4199467" y="1540929"/>
            <a:ext cx="1286934" cy="5147734"/>
          </a:xfrm>
          <a:custGeom>
            <a:avLst/>
            <a:gdLst>
              <a:gd name="connsiteX0" fmla="*/ 0 w 1422400"/>
              <a:gd name="connsiteY0" fmla="*/ 4707467 h 4707467"/>
              <a:gd name="connsiteX1" fmla="*/ 626533 w 1422400"/>
              <a:gd name="connsiteY1" fmla="*/ 3522134 h 4707467"/>
              <a:gd name="connsiteX2" fmla="*/ 914400 w 1422400"/>
              <a:gd name="connsiteY2" fmla="*/ 2370667 h 4707467"/>
              <a:gd name="connsiteX3" fmla="*/ 1083733 w 1422400"/>
              <a:gd name="connsiteY3" fmla="*/ 1540934 h 4707467"/>
              <a:gd name="connsiteX4" fmla="*/ 1219200 w 1422400"/>
              <a:gd name="connsiteY4" fmla="*/ 1016000 h 4707467"/>
              <a:gd name="connsiteX5" fmla="*/ 1422400 w 1422400"/>
              <a:gd name="connsiteY5" fmla="*/ 0 h 4707467"/>
              <a:gd name="connsiteX0" fmla="*/ 0 w 1422400"/>
              <a:gd name="connsiteY0" fmla="*/ 4707467 h 4707467"/>
              <a:gd name="connsiteX1" fmla="*/ 626533 w 1422400"/>
              <a:gd name="connsiteY1" fmla="*/ 3522134 h 4707467"/>
              <a:gd name="connsiteX2" fmla="*/ 914400 w 1422400"/>
              <a:gd name="connsiteY2" fmla="*/ 2370667 h 4707467"/>
              <a:gd name="connsiteX3" fmla="*/ 1219200 w 1422400"/>
              <a:gd name="connsiteY3" fmla="*/ 1016000 h 4707467"/>
              <a:gd name="connsiteX4" fmla="*/ 1422400 w 1422400"/>
              <a:gd name="connsiteY4" fmla="*/ 0 h 4707467"/>
              <a:gd name="connsiteX0" fmla="*/ 0 w 1422400"/>
              <a:gd name="connsiteY0" fmla="*/ 4707467 h 4707467"/>
              <a:gd name="connsiteX1" fmla="*/ 626533 w 1422400"/>
              <a:gd name="connsiteY1" fmla="*/ 3522134 h 4707467"/>
              <a:gd name="connsiteX2" fmla="*/ 914400 w 1422400"/>
              <a:gd name="connsiteY2" fmla="*/ 2370667 h 4707467"/>
              <a:gd name="connsiteX3" fmla="*/ 1219200 w 1422400"/>
              <a:gd name="connsiteY3" fmla="*/ 1016000 h 4707467"/>
              <a:gd name="connsiteX4" fmla="*/ 1422400 w 1422400"/>
              <a:gd name="connsiteY4" fmla="*/ 0 h 4707467"/>
              <a:gd name="connsiteX0" fmla="*/ 0 w 1032933"/>
              <a:gd name="connsiteY0" fmla="*/ 4165601 h 4165601"/>
              <a:gd name="connsiteX1" fmla="*/ 237066 w 1032933"/>
              <a:gd name="connsiteY1" fmla="*/ 3522134 h 4165601"/>
              <a:gd name="connsiteX2" fmla="*/ 524933 w 1032933"/>
              <a:gd name="connsiteY2" fmla="*/ 2370667 h 4165601"/>
              <a:gd name="connsiteX3" fmla="*/ 829733 w 1032933"/>
              <a:gd name="connsiteY3" fmla="*/ 1016000 h 4165601"/>
              <a:gd name="connsiteX4" fmla="*/ 1032933 w 1032933"/>
              <a:gd name="connsiteY4" fmla="*/ 0 h 4165601"/>
              <a:gd name="connsiteX0" fmla="*/ 0 w 1032933"/>
              <a:gd name="connsiteY0" fmla="*/ 4165601 h 4165601"/>
              <a:gd name="connsiteX1" fmla="*/ 237066 w 1032933"/>
              <a:gd name="connsiteY1" fmla="*/ 3522134 h 4165601"/>
              <a:gd name="connsiteX2" fmla="*/ 524933 w 1032933"/>
              <a:gd name="connsiteY2" fmla="*/ 2370667 h 4165601"/>
              <a:gd name="connsiteX3" fmla="*/ 829733 w 1032933"/>
              <a:gd name="connsiteY3" fmla="*/ 1016000 h 4165601"/>
              <a:gd name="connsiteX4" fmla="*/ 1032933 w 1032933"/>
              <a:gd name="connsiteY4" fmla="*/ 0 h 4165601"/>
              <a:gd name="connsiteX0" fmla="*/ 0 w 1032933"/>
              <a:gd name="connsiteY0" fmla="*/ 4165601 h 4165601"/>
              <a:gd name="connsiteX1" fmla="*/ 237066 w 1032933"/>
              <a:gd name="connsiteY1" fmla="*/ 3522134 h 4165601"/>
              <a:gd name="connsiteX2" fmla="*/ 524933 w 1032933"/>
              <a:gd name="connsiteY2" fmla="*/ 2370667 h 4165601"/>
              <a:gd name="connsiteX3" fmla="*/ 829733 w 1032933"/>
              <a:gd name="connsiteY3" fmla="*/ 1016000 h 4165601"/>
              <a:gd name="connsiteX4" fmla="*/ 1032933 w 1032933"/>
              <a:gd name="connsiteY4" fmla="*/ 0 h 4165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2933" h="4165601">
                <a:moveTo>
                  <a:pt x="0" y="4165601"/>
                </a:moveTo>
                <a:cubicBezTo>
                  <a:pt x="186265" y="3801536"/>
                  <a:pt x="84666" y="3911601"/>
                  <a:pt x="237066" y="3522134"/>
                </a:cubicBezTo>
                <a:cubicBezTo>
                  <a:pt x="372532" y="3132667"/>
                  <a:pt x="426155" y="2788356"/>
                  <a:pt x="524933" y="2370667"/>
                </a:cubicBezTo>
                <a:cubicBezTo>
                  <a:pt x="623711" y="1952978"/>
                  <a:pt x="745066" y="1411111"/>
                  <a:pt x="829733" y="1016000"/>
                </a:cubicBezTo>
                <a:cubicBezTo>
                  <a:pt x="886178" y="759178"/>
                  <a:pt x="1032933" y="0"/>
                  <a:pt x="1032933" y="0"/>
                </a:cubicBezTo>
              </a:path>
            </a:pathLst>
          </a:custGeom>
          <a:ln w="19050" cap="flat" cmpd="sng" algn="ctr">
            <a:solidFill>
              <a:schemeClr val="tx1">
                <a:lumMod val="65000"/>
                <a:lumOff val="35000"/>
              </a:schemeClr>
            </a:solidFill>
            <a:prstDash val="lgDash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ccia destra rientrata 28"/>
          <p:cNvSpPr/>
          <p:nvPr/>
        </p:nvSpPr>
        <p:spPr>
          <a:xfrm>
            <a:off x="5740400" y="1269999"/>
            <a:ext cx="2184400" cy="778933"/>
          </a:xfrm>
          <a:prstGeom prst="notchedRightArrow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1800" dirty="0" smtClean="0">
                <a:solidFill>
                  <a:schemeClr val="tx1"/>
                </a:solidFill>
              </a:rPr>
              <a:t>High congestion</a:t>
            </a:r>
          </a:p>
        </p:txBody>
      </p:sp>
      <p:sp>
        <p:nvSpPr>
          <p:cNvPr id="32" name="Freccia destra rientrata 31"/>
          <p:cNvSpPr/>
          <p:nvPr/>
        </p:nvSpPr>
        <p:spPr>
          <a:xfrm flipH="1">
            <a:off x="3014136" y="1269999"/>
            <a:ext cx="2235199" cy="778933"/>
          </a:xfrm>
          <a:prstGeom prst="notchedRightArrow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1800" dirty="0" smtClean="0">
                <a:solidFill>
                  <a:schemeClr val="tx1"/>
                </a:solidFill>
              </a:rPr>
              <a:t>Low congestion</a:t>
            </a:r>
          </a:p>
        </p:txBody>
      </p:sp>
      <p:grpSp>
        <p:nvGrpSpPr>
          <p:cNvPr id="62" name="Gruppo 61"/>
          <p:cNvGrpSpPr/>
          <p:nvPr/>
        </p:nvGrpSpPr>
        <p:grpSpPr>
          <a:xfrm>
            <a:off x="5147734" y="2015066"/>
            <a:ext cx="2743199" cy="3268134"/>
            <a:chOff x="5147734" y="2015066"/>
            <a:chExt cx="2743199" cy="3268134"/>
          </a:xfrm>
        </p:grpSpPr>
        <p:cxnSp>
          <p:nvCxnSpPr>
            <p:cNvPr id="34" name="Connettore 2 33"/>
            <p:cNvCxnSpPr/>
            <p:nvPr/>
          </p:nvCxnSpPr>
          <p:spPr>
            <a:xfrm rot="5400000">
              <a:off x="6095999" y="3657599"/>
              <a:ext cx="3217329" cy="4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ttore 1 35"/>
            <p:cNvCxnSpPr/>
            <p:nvPr/>
          </p:nvCxnSpPr>
          <p:spPr>
            <a:xfrm>
              <a:off x="5147734" y="5266264"/>
              <a:ext cx="2726266" cy="16936"/>
            </a:xfrm>
            <a:prstGeom prst="line">
              <a:avLst/>
            </a:prstGeom>
            <a:ln w="19050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ttore 1 36"/>
            <p:cNvCxnSpPr/>
            <p:nvPr/>
          </p:nvCxnSpPr>
          <p:spPr>
            <a:xfrm>
              <a:off x="5181599" y="2015066"/>
              <a:ext cx="2709334" cy="1"/>
            </a:xfrm>
            <a:prstGeom prst="line">
              <a:avLst/>
            </a:prstGeom>
            <a:ln w="19050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CasellaDiTesto 46"/>
            <p:cNvSpPr txBox="1"/>
            <p:nvPr/>
          </p:nvSpPr>
          <p:spPr>
            <a:xfrm rot="16200000">
              <a:off x="6208548" y="3451309"/>
              <a:ext cx="260119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Max SIC gain ~500%</a:t>
              </a:r>
              <a:endParaRPr lang="en-US" sz="2000" dirty="0"/>
            </a:p>
          </p:txBody>
        </p:sp>
      </p:grpSp>
      <p:sp>
        <p:nvSpPr>
          <p:cNvPr id="60" name="CasellaDiTesto 59"/>
          <p:cNvSpPr txBox="1"/>
          <p:nvPr/>
        </p:nvSpPr>
        <p:spPr>
          <a:xfrm>
            <a:off x="0" y="2810933"/>
            <a:ext cx="19651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Approximation is quite good!</a:t>
            </a:r>
            <a:endParaRPr lang="en-US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8B4EC-34A8-40D0-866F-D88F6FAD535A}" type="slidenum">
              <a:rPr lang="it-IT" smtClean="0"/>
              <a:pPr/>
              <a:t>100</a:t>
            </a:fld>
            <a:endParaRPr lang="it-IT" dirty="0"/>
          </a:p>
        </p:txBody>
      </p:sp>
      <p:sp>
        <p:nvSpPr>
          <p:cNvPr id="26" name="Line Callout 1 (Accent Bar) 25"/>
          <p:cNvSpPr/>
          <p:nvPr/>
        </p:nvSpPr>
        <p:spPr>
          <a:xfrm>
            <a:off x="-116167" y="4687517"/>
            <a:ext cx="2252134" cy="1015663"/>
          </a:xfrm>
          <a:prstGeom prst="accentCallout1">
            <a:avLst>
              <a:gd name="adj1" fmla="val 33228"/>
              <a:gd name="adj2" fmla="val 106096"/>
              <a:gd name="adj3" fmla="val 136772"/>
              <a:gd name="adj4" fmla="val 198086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buNone/>
            </a:pPr>
            <a:r>
              <a:rPr lang="en-US" sz="2000" b="1" dirty="0">
                <a:latin typeface="Arial"/>
                <a:cs typeface="Arial"/>
              </a:rPr>
              <a:t>o</a:t>
            </a:r>
            <a:r>
              <a:rPr lang="en-US" sz="2000" b="1" dirty="0" smtClean="0">
                <a:latin typeface="Arial"/>
                <a:cs typeface="Arial"/>
              </a:rPr>
              <a:t>ptimal # of concurrent transmissions</a:t>
            </a:r>
            <a:endParaRPr lang="en-US" sz="2000" b="1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777798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9" grpId="0" animBg="1"/>
      <p:bldP spid="32" grpId="0" animBg="1"/>
      <p:bldP spid="60" grpId="0"/>
      <p:bldP spid="26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Max SIC gain analysis</a:t>
            </a:r>
            <a:endParaRPr lang="en-US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10227733" y="1591733"/>
            <a:ext cx="1846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4" name="Segnaposto contenuto 13"/>
          <p:cNvSpPr>
            <a:spLocks noGrp="1"/>
          </p:cNvSpPr>
          <p:nvPr>
            <p:ph sz="quarter" idx="1"/>
          </p:nvPr>
        </p:nvSpPr>
        <p:spPr>
          <a:xfrm>
            <a:off x="101611" y="1589567"/>
            <a:ext cx="2946390" cy="457200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SIC is more effective with small b</a:t>
            </a:r>
          </a:p>
          <a:p>
            <a:endParaRPr lang="en-US" sz="2000" dirty="0" smtClean="0"/>
          </a:p>
          <a:p>
            <a:r>
              <a:rPr lang="en-US" sz="2000" dirty="0" smtClean="0"/>
              <a:t>The less residual interference, the larger the SIC gain</a:t>
            </a:r>
          </a:p>
          <a:p>
            <a:endParaRPr lang="en-US" sz="2000" dirty="0" smtClean="0"/>
          </a:p>
          <a:p>
            <a:r>
              <a:rPr lang="en-US" sz="2000" dirty="0" smtClean="0"/>
              <a:t>For K&gt;1/z, SIC gain is negligible  </a:t>
            </a:r>
          </a:p>
          <a:p>
            <a:pPr lvl="1"/>
            <a:r>
              <a:rPr lang="en-US" sz="1800" dirty="0" smtClean="0"/>
              <a:t>Empirical conjecture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0663" y="3249416"/>
            <a:ext cx="4088191" cy="3318298"/>
          </a:xfrm>
          <a:prstGeom prst="rect">
            <a:avLst/>
          </a:prstGeom>
          <a:ln>
            <a:solidFill>
              <a:srgbClr val="FF6600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2202" y="1390955"/>
            <a:ext cx="3816197" cy="3181046"/>
          </a:xfrm>
          <a:prstGeom prst="rect">
            <a:avLst/>
          </a:prstGeom>
          <a:ln>
            <a:solidFill>
              <a:srgbClr val="FF6600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605" y="1378859"/>
            <a:ext cx="2285396" cy="726934"/>
          </a:xfrm>
          <a:prstGeom prst="rect">
            <a:avLst/>
          </a:prstGeom>
          <a:ln>
            <a:solidFill>
              <a:srgbClr val="FF6600"/>
            </a:solidFill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101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5636152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An example of application to network planning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Goal: dimensioning an MPR access point</a:t>
            </a:r>
          </a:p>
          <a:p>
            <a:r>
              <a:rPr lang="en-US" dirty="0" smtClean="0"/>
              <a:t>Given parameters:</a:t>
            </a:r>
          </a:p>
          <a:p>
            <a:pPr lvl="1"/>
            <a:r>
              <a:rPr lang="en-US" dirty="0" smtClean="0"/>
              <a:t>Users’ spatial distribution: Poisson process with density </a:t>
            </a:r>
            <a:r>
              <a:rPr lang="en-US" dirty="0" smtClean="0">
                <a:latin typeface="Symbol" charset="2"/>
                <a:cs typeface="Symbol" charset="2"/>
              </a:rPr>
              <a:t>d </a:t>
            </a:r>
          </a:p>
          <a:p>
            <a:r>
              <a:rPr lang="en-US" dirty="0" smtClean="0"/>
              <a:t>Performance metric: average throughput S</a:t>
            </a:r>
            <a:r>
              <a:rPr lang="en-US" baseline="-25000" dirty="0" smtClean="0"/>
              <a:t>D</a:t>
            </a:r>
            <a:r>
              <a:rPr lang="en-US" dirty="0" smtClean="0"/>
              <a:t>(K)=E[</a:t>
            </a:r>
            <a:r>
              <a:rPr lang="en-US" dirty="0" err="1" smtClean="0"/>
              <a:t>S</a:t>
            </a:r>
            <a:r>
              <a:rPr lang="en-US" baseline="-25000" dirty="0" err="1" smtClean="0"/>
              <a:t>n</a:t>
            </a:r>
            <a:r>
              <a:rPr lang="en-US" dirty="0" smtClean="0"/>
              <a:t>(K)]</a:t>
            </a:r>
          </a:p>
          <a:p>
            <a:r>
              <a:rPr lang="en-US" dirty="0" smtClean="0"/>
              <a:t>Knobs</a:t>
            </a:r>
          </a:p>
          <a:p>
            <a:pPr lvl="1"/>
            <a:r>
              <a:rPr lang="en-US" dirty="0" smtClean="0"/>
              <a:t>Cell radius: </a:t>
            </a:r>
            <a:r>
              <a:rPr lang="en-US" i="1" dirty="0" smtClean="0"/>
              <a:t>D</a:t>
            </a:r>
          </a:p>
          <a:p>
            <a:pPr lvl="1"/>
            <a:r>
              <a:rPr lang="en-US" dirty="0" smtClean="0"/>
              <a:t>Capture threshold: </a:t>
            </a:r>
            <a:r>
              <a:rPr lang="en-US" i="1" dirty="0" smtClean="0"/>
              <a:t>b</a:t>
            </a:r>
          </a:p>
          <a:p>
            <a:pPr lvl="1"/>
            <a:r>
              <a:rPr lang="en-US" dirty="0" smtClean="0"/>
              <a:t>MPR capability: </a:t>
            </a:r>
            <a:r>
              <a:rPr lang="en-US" i="1" dirty="0" smtClean="0"/>
              <a:t>R</a:t>
            </a:r>
          </a:p>
          <a:p>
            <a:pPr lvl="1"/>
            <a:r>
              <a:rPr lang="en-US" dirty="0" smtClean="0"/>
              <a:t>SIC capability: </a:t>
            </a:r>
            <a:r>
              <a:rPr lang="en-US" i="1" dirty="0" smtClean="0"/>
              <a:t>K</a:t>
            </a:r>
          </a:p>
          <a:p>
            <a:pPr lvl="1"/>
            <a:r>
              <a:rPr lang="en-US" dirty="0" smtClean="0"/>
              <a:t>Power control capabilities</a:t>
            </a:r>
          </a:p>
          <a:p>
            <a:pPr lvl="2"/>
            <a:r>
              <a:rPr lang="en-US" dirty="0" err="1" smtClean="0"/>
              <a:t>NoPC</a:t>
            </a:r>
            <a:r>
              <a:rPr lang="en-US" dirty="0" smtClean="0"/>
              <a:t>: No power control 	</a:t>
            </a:r>
            <a:r>
              <a:rPr lang="en-US" dirty="0" smtClean="0">
                <a:sym typeface="Wingdings"/>
              </a:rPr>
              <a:t> Path Loss propagation model </a:t>
            </a:r>
            <a:r>
              <a:rPr lang="en-US" dirty="0" smtClean="0"/>
              <a:t>(PL)</a:t>
            </a:r>
          </a:p>
          <a:p>
            <a:pPr lvl="2"/>
            <a:r>
              <a:rPr lang="en-US" dirty="0"/>
              <a:t>S</a:t>
            </a:r>
            <a:r>
              <a:rPr lang="en-US" dirty="0" smtClean="0"/>
              <a:t>PC: Slow power control 	</a:t>
            </a:r>
            <a:r>
              <a:rPr lang="en-US" dirty="0" smtClean="0">
                <a:sym typeface="Wingdings"/>
              </a:rPr>
              <a:t> Rayleigh Fading (RF)</a:t>
            </a:r>
          </a:p>
          <a:p>
            <a:pPr lvl="2"/>
            <a:r>
              <a:rPr lang="en-US" dirty="0" smtClean="0">
                <a:sym typeface="Wingdings"/>
              </a:rPr>
              <a:t>FPC: Fast power control 	 </a:t>
            </a:r>
            <a:r>
              <a:rPr lang="en-US" dirty="0" err="1" smtClean="0">
                <a:sym typeface="Wingdings"/>
              </a:rPr>
              <a:t>LogNormal</a:t>
            </a:r>
            <a:r>
              <a:rPr lang="en-US" dirty="0" smtClean="0">
                <a:sym typeface="Wingdings"/>
              </a:rPr>
              <a:t> (shadowing) fading (LN)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102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0403412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Content Placeholder 40" descr="PoissonSvsDLNz0.1eta2b0.02mu0sig0.34539.eps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283" r="-23283"/>
          <a:stretch>
            <a:fillRect/>
          </a:stretch>
        </p:blipFill>
        <p:spPr>
          <a:xfrm>
            <a:off x="612775" y="1642533"/>
            <a:ext cx="8153400" cy="4495800"/>
          </a:xfrm>
        </p:spPr>
      </p:pic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1</a:t>
            </a:r>
            <a:r>
              <a:rPr lang="en-US" sz="2800" baseline="30000" dirty="0" smtClean="0"/>
              <a:t>st</a:t>
            </a:r>
            <a:r>
              <a:rPr lang="en-US" sz="2800" dirty="0" smtClean="0"/>
              <a:t> step: determine throughput when varying cell radius with infinite MPR and no SIC</a:t>
            </a:r>
            <a:endParaRPr lang="en-US" sz="2800" dirty="0"/>
          </a:p>
        </p:txBody>
      </p:sp>
      <p:sp>
        <p:nvSpPr>
          <p:cNvPr id="21" name="Rectangle 20"/>
          <p:cNvSpPr/>
          <p:nvPr/>
        </p:nvSpPr>
        <p:spPr>
          <a:xfrm>
            <a:off x="6413500" y="1809750"/>
            <a:ext cx="910167" cy="48683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sz="1800" dirty="0" smtClean="0">
              <a:solidFill>
                <a:schemeClr val="tx1"/>
              </a:solidFill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3249083" y="3524250"/>
            <a:ext cx="4658591" cy="3218081"/>
            <a:chOff x="3249083" y="3524250"/>
            <a:chExt cx="4658591" cy="3218081"/>
          </a:xfrm>
        </p:grpSpPr>
        <p:grpSp>
          <p:nvGrpSpPr>
            <p:cNvPr id="42" name="Group 41"/>
            <p:cNvGrpSpPr/>
            <p:nvPr/>
          </p:nvGrpSpPr>
          <p:grpSpPr>
            <a:xfrm>
              <a:off x="3270250" y="3524250"/>
              <a:ext cx="1016000" cy="2211917"/>
              <a:chOff x="3270250" y="3524250"/>
              <a:chExt cx="1016000" cy="2211917"/>
            </a:xfrm>
          </p:grpSpPr>
          <p:cxnSp>
            <p:nvCxnSpPr>
              <p:cNvPr id="24" name="Straight Connector 23"/>
              <p:cNvCxnSpPr/>
              <p:nvPr/>
            </p:nvCxnSpPr>
            <p:spPr>
              <a:xfrm>
                <a:off x="3270250" y="4942417"/>
                <a:ext cx="0" cy="793750"/>
              </a:xfrm>
              <a:prstGeom prst="line">
                <a:avLst/>
              </a:prstGeom>
              <a:ln>
                <a:solidFill>
                  <a:srgbClr val="0034DC"/>
                </a:solidFill>
                <a:prstDash val="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>
                <a:off x="3884083" y="3524250"/>
                <a:ext cx="10584" cy="2211917"/>
              </a:xfrm>
              <a:prstGeom prst="line">
                <a:avLst/>
              </a:prstGeom>
              <a:ln>
                <a:solidFill>
                  <a:srgbClr val="FF00FF"/>
                </a:solidFill>
                <a:prstDash val="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/>
              <p:nvPr/>
            </p:nvCxnSpPr>
            <p:spPr>
              <a:xfrm>
                <a:off x="4269316" y="4226984"/>
                <a:ext cx="16934" cy="1488016"/>
              </a:xfrm>
              <a:prstGeom prst="line">
                <a:avLst/>
              </a:prstGeom>
              <a:ln>
                <a:solidFill>
                  <a:srgbClr val="FF0000"/>
                </a:solidFill>
                <a:prstDash val="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TextBox 30"/>
            <p:cNvSpPr txBox="1"/>
            <p:nvPr/>
          </p:nvSpPr>
          <p:spPr>
            <a:xfrm>
              <a:off x="4553683" y="6096000"/>
              <a:ext cx="335399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/>
                <a:t>Optimal cell radius depends on </a:t>
              </a:r>
            </a:p>
            <a:p>
              <a:r>
                <a:rPr lang="en-US" sz="1800" dirty="0" smtClean="0"/>
                <a:t>the power control capabilities</a:t>
              </a:r>
              <a:endParaRPr lang="en-US" sz="1800" dirty="0"/>
            </a:p>
          </p:txBody>
        </p:sp>
        <p:cxnSp>
          <p:nvCxnSpPr>
            <p:cNvPr id="33" name="Straight Arrow Connector 32"/>
            <p:cNvCxnSpPr>
              <a:stCxn id="31" idx="1"/>
            </p:cNvCxnSpPr>
            <p:nvPr/>
          </p:nvCxnSpPr>
          <p:spPr>
            <a:xfrm flipH="1" flipV="1">
              <a:off x="4307417" y="5757333"/>
              <a:ext cx="246266" cy="661833"/>
            </a:xfrm>
            <a:prstGeom prst="straightConnector1">
              <a:avLst/>
            </a:prstGeom>
            <a:ln>
              <a:solidFill>
                <a:srgbClr val="FF0000"/>
              </a:solidFill>
              <a:prstDash val="sysDash"/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/>
            <p:cNvCxnSpPr>
              <a:stCxn id="31" idx="1"/>
            </p:cNvCxnSpPr>
            <p:nvPr/>
          </p:nvCxnSpPr>
          <p:spPr>
            <a:xfrm flipH="1" flipV="1">
              <a:off x="3905251" y="5736167"/>
              <a:ext cx="648432" cy="682999"/>
            </a:xfrm>
            <a:prstGeom prst="straightConnector1">
              <a:avLst/>
            </a:prstGeom>
            <a:ln>
              <a:solidFill>
                <a:srgbClr val="FF00FF"/>
              </a:solidFill>
              <a:prstDash val="sysDash"/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/>
            <p:cNvCxnSpPr>
              <a:stCxn id="31" idx="1"/>
            </p:cNvCxnSpPr>
            <p:nvPr/>
          </p:nvCxnSpPr>
          <p:spPr>
            <a:xfrm flipH="1" flipV="1">
              <a:off x="3249083" y="5725583"/>
              <a:ext cx="1304600" cy="693583"/>
            </a:xfrm>
            <a:prstGeom prst="straightConnector1">
              <a:avLst/>
            </a:prstGeom>
            <a:ln>
              <a:solidFill>
                <a:srgbClr val="0000FF"/>
              </a:solidFill>
              <a:prstDash val="sysDash"/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Group 61"/>
          <p:cNvGrpSpPr/>
          <p:nvPr/>
        </p:nvGrpSpPr>
        <p:grpSpPr>
          <a:xfrm>
            <a:off x="2962275" y="1746249"/>
            <a:ext cx="2253187" cy="897346"/>
            <a:chOff x="2962275" y="1746249"/>
            <a:chExt cx="2253187" cy="897346"/>
          </a:xfrm>
        </p:grpSpPr>
        <p:cxnSp>
          <p:nvCxnSpPr>
            <p:cNvPr id="44" name="Straight Connector 43"/>
            <p:cNvCxnSpPr/>
            <p:nvPr/>
          </p:nvCxnSpPr>
          <p:spPr>
            <a:xfrm>
              <a:off x="2962275" y="1967442"/>
              <a:ext cx="551392" cy="1058"/>
            </a:xfrm>
            <a:prstGeom prst="line">
              <a:avLst/>
            </a:prstGeom>
            <a:ln>
              <a:solidFill>
                <a:srgbClr val="0034DC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flipV="1">
              <a:off x="2972858" y="2476500"/>
              <a:ext cx="572562" cy="9526"/>
            </a:xfrm>
            <a:prstGeom prst="line">
              <a:avLst/>
            </a:prstGeom>
            <a:ln>
              <a:solidFill>
                <a:srgbClr val="FF00FF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flipV="1">
              <a:off x="2966509" y="2222500"/>
              <a:ext cx="568324" cy="5293"/>
            </a:xfrm>
            <a:prstGeom prst="line">
              <a:avLst/>
            </a:prstGeom>
            <a:ln>
              <a:solidFill>
                <a:srgbClr val="FF0000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TextBox 49"/>
            <p:cNvSpPr txBox="1"/>
            <p:nvPr/>
          </p:nvSpPr>
          <p:spPr>
            <a:xfrm>
              <a:off x="3584263" y="1746249"/>
              <a:ext cx="146165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olidFill>
                    <a:srgbClr val="0000FF"/>
                  </a:solidFill>
                </a:rPr>
                <a:t>No Power Ctrl</a:t>
              </a:r>
              <a:endParaRPr lang="en-US" sz="1600" dirty="0">
                <a:solidFill>
                  <a:srgbClr val="0000FF"/>
                </a:solidFill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3571362" y="2046811"/>
              <a:ext cx="16441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olidFill>
                    <a:srgbClr val="FF0000"/>
                  </a:solidFill>
                </a:rPr>
                <a:t>Slow Power Ctrl</a:t>
              </a:r>
              <a:endParaRPr lang="en-US" sz="1600" dirty="0">
                <a:solidFill>
                  <a:srgbClr val="FF0000"/>
                </a:solidFill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3598443" y="2305041"/>
              <a:ext cx="159841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olidFill>
                    <a:srgbClr val="FF00FF"/>
                  </a:solidFill>
                </a:rPr>
                <a:t>Fast Power Ctrl</a:t>
              </a:r>
              <a:endParaRPr lang="en-US" sz="1600" dirty="0">
                <a:solidFill>
                  <a:srgbClr val="FF00FF"/>
                </a:solidFill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3979333" y="2741083"/>
            <a:ext cx="3541889" cy="1200329"/>
            <a:chOff x="3979333" y="2741083"/>
            <a:chExt cx="3541889" cy="1200329"/>
          </a:xfrm>
        </p:grpSpPr>
        <p:sp>
          <p:nvSpPr>
            <p:cNvPr id="53" name="TextBox 52"/>
            <p:cNvSpPr txBox="1"/>
            <p:nvPr/>
          </p:nvSpPr>
          <p:spPr>
            <a:xfrm>
              <a:off x="4343391" y="2741083"/>
              <a:ext cx="317783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800" dirty="0" smtClean="0"/>
                <a:t>The better the Power Ctrl </a:t>
              </a:r>
            </a:p>
            <a:p>
              <a:pPr algn="l"/>
              <a:r>
                <a:rPr lang="en-US" sz="1800" dirty="0" smtClean="0">
                  <a:solidFill>
                    <a:srgbClr val="FF00FF"/>
                  </a:solidFill>
                </a:rPr>
                <a:t>the higher the peak rate but</a:t>
              </a:r>
            </a:p>
            <a:p>
              <a:pPr algn="l"/>
              <a:r>
                <a:rPr lang="en-US" sz="1800" dirty="0" smtClean="0"/>
                <a:t>the less robust to variations in population size</a:t>
              </a:r>
              <a:endParaRPr lang="en-US" sz="1800" dirty="0"/>
            </a:p>
          </p:txBody>
        </p:sp>
        <p:cxnSp>
          <p:nvCxnSpPr>
            <p:cNvPr id="55" name="Straight Arrow Connector 54"/>
            <p:cNvCxnSpPr/>
            <p:nvPr/>
          </p:nvCxnSpPr>
          <p:spPr>
            <a:xfrm flipH="1">
              <a:off x="3979333" y="3175000"/>
              <a:ext cx="451556" cy="296333"/>
            </a:xfrm>
            <a:prstGeom prst="straightConnector1">
              <a:avLst/>
            </a:prstGeom>
            <a:ln>
              <a:solidFill>
                <a:srgbClr val="FF00FF"/>
              </a:solidFill>
              <a:prstDash val="sysDash"/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TextBox 59"/>
          <p:cNvSpPr txBox="1"/>
          <p:nvPr/>
        </p:nvSpPr>
        <p:spPr>
          <a:xfrm>
            <a:off x="5467002" y="4078112"/>
            <a:ext cx="3559350" cy="646331"/>
          </a:xfrm>
          <a:prstGeom prst="rect">
            <a:avLst/>
          </a:prstGeom>
          <a:solidFill>
            <a:srgbClr val="FFFFFF"/>
          </a:solidFill>
          <a:ln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en-US" sz="1800" dirty="0" smtClean="0"/>
              <a:t>No power control yields</a:t>
            </a:r>
          </a:p>
          <a:p>
            <a:r>
              <a:rPr lang="en-US" sz="1800" dirty="0" smtClean="0"/>
              <a:t>lower but more stable throughput</a:t>
            </a:r>
            <a:endParaRPr lang="en-US" sz="1800" dirty="0"/>
          </a:p>
        </p:txBody>
      </p:sp>
      <p:sp>
        <p:nvSpPr>
          <p:cNvPr id="61" name="Freeform 60"/>
          <p:cNvSpPr/>
          <p:nvPr/>
        </p:nvSpPr>
        <p:spPr>
          <a:xfrm>
            <a:off x="2328333" y="4934641"/>
            <a:ext cx="5037667" cy="836803"/>
          </a:xfrm>
          <a:custGeom>
            <a:avLst/>
            <a:gdLst>
              <a:gd name="connsiteX0" fmla="*/ 0 w 5037667"/>
              <a:gd name="connsiteY0" fmla="*/ 822209 h 822209"/>
              <a:gd name="connsiteX1" fmla="*/ 310445 w 5037667"/>
              <a:gd name="connsiteY1" fmla="*/ 695209 h 822209"/>
              <a:gd name="connsiteX2" fmla="*/ 719667 w 5037667"/>
              <a:gd name="connsiteY2" fmla="*/ 328321 h 822209"/>
              <a:gd name="connsiteX3" fmla="*/ 917223 w 5037667"/>
              <a:gd name="connsiteY3" fmla="*/ 17876 h 822209"/>
              <a:gd name="connsiteX4" fmla="*/ 1072445 w 5037667"/>
              <a:gd name="connsiteY4" fmla="*/ 46098 h 822209"/>
              <a:gd name="connsiteX5" fmla="*/ 1397000 w 5037667"/>
              <a:gd name="connsiteY5" fmla="*/ 116654 h 822209"/>
              <a:gd name="connsiteX6" fmla="*/ 1552223 w 5037667"/>
              <a:gd name="connsiteY6" fmla="*/ 173098 h 822209"/>
              <a:gd name="connsiteX7" fmla="*/ 2483556 w 5037667"/>
              <a:gd name="connsiteY7" fmla="*/ 285987 h 822209"/>
              <a:gd name="connsiteX8" fmla="*/ 3739445 w 5037667"/>
              <a:gd name="connsiteY8" fmla="*/ 342432 h 822209"/>
              <a:gd name="connsiteX9" fmla="*/ 5037667 w 5037667"/>
              <a:gd name="connsiteY9" fmla="*/ 398876 h 822209"/>
              <a:gd name="connsiteX0" fmla="*/ 0 w 5037667"/>
              <a:gd name="connsiteY0" fmla="*/ 822209 h 822209"/>
              <a:gd name="connsiteX1" fmla="*/ 310445 w 5037667"/>
              <a:gd name="connsiteY1" fmla="*/ 695209 h 822209"/>
              <a:gd name="connsiteX2" fmla="*/ 719667 w 5037667"/>
              <a:gd name="connsiteY2" fmla="*/ 328321 h 822209"/>
              <a:gd name="connsiteX3" fmla="*/ 917223 w 5037667"/>
              <a:gd name="connsiteY3" fmla="*/ 17876 h 822209"/>
              <a:gd name="connsiteX4" fmla="*/ 1072445 w 5037667"/>
              <a:gd name="connsiteY4" fmla="*/ 46098 h 822209"/>
              <a:gd name="connsiteX5" fmla="*/ 1397000 w 5037667"/>
              <a:gd name="connsiteY5" fmla="*/ 116654 h 822209"/>
              <a:gd name="connsiteX6" fmla="*/ 2483556 w 5037667"/>
              <a:gd name="connsiteY6" fmla="*/ 285987 h 822209"/>
              <a:gd name="connsiteX7" fmla="*/ 3739445 w 5037667"/>
              <a:gd name="connsiteY7" fmla="*/ 342432 h 822209"/>
              <a:gd name="connsiteX8" fmla="*/ 5037667 w 5037667"/>
              <a:gd name="connsiteY8" fmla="*/ 398876 h 822209"/>
              <a:gd name="connsiteX0" fmla="*/ 0 w 5037667"/>
              <a:gd name="connsiteY0" fmla="*/ 825270 h 825270"/>
              <a:gd name="connsiteX1" fmla="*/ 310445 w 5037667"/>
              <a:gd name="connsiteY1" fmla="*/ 698270 h 825270"/>
              <a:gd name="connsiteX2" fmla="*/ 719667 w 5037667"/>
              <a:gd name="connsiteY2" fmla="*/ 331382 h 825270"/>
              <a:gd name="connsiteX3" fmla="*/ 917223 w 5037667"/>
              <a:gd name="connsiteY3" fmla="*/ 20937 h 825270"/>
              <a:gd name="connsiteX4" fmla="*/ 1072445 w 5037667"/>
              <a:gd name="connsiteY4" fmla="*/ 49159 h 825270"/>
              <a:gd name="connsiteX5" fmla="*/ 1806222 w 5037667"/>
              <a:gd name="connsiteY5" fmla="*/ 218493 h 825270"/>
              <a:gd name="connsiteX6" fmla="*/ 2483556 w 5037667"/>
              <a:gd name="connsiteY6" fmla="*/ 289048 h 825270"/>
              <a:gd name="connsiteX7" fmla="*/ 3739445 w 5037667"/>
              <a:gd name="connsiteY7" fmla="*/ 345493 h 825270"/>
              <a:gd name="connsiteX8" fmla="*/ 5037667 w 5037667"/>
              <a:gd name="connsiteY8" fmla="*/ 401937 h 825270"/>
              <a:gd name="connsiteX0" fmla="*/ 0 w 5037667"/>
              <a:gd name="connsiteY0" fmla="*/ 836802 h 836802"/>
              <a:gd name="connsiteX1" fmla="*/ 310445 w 5037667"/>
              <a:gd name="connsiteY1" fmla="*/ 709802 h 836802"/>
              <a:gd name="connsiteX2" fmla="*/ 719667 w 5037667"/>
              <a:gd name="connsiteY2" fmla="*/ 342914 h 836802"/>
              <a:gd name="connsiteX3" fmla="*/ 874890 w 5037667"/>
              <a:gd name="connsiteY3" fmla="*/ 18358 h 836802"/>
              <a:gd name="connsiteX4" fmla="*/ 1072445 w 5037667"/>
              <a:gd name="connsiteY4" fmla="*/ 60691 h 836802"/>
              <a:gd name="connsiteX5" fmla="*/ 1806222 w 5037667"/>
              <a:gd name="connsiteY5" fmla="*/ 230025 h 836802"/>
              <a:gd name="connsiteX6" fmla="*/ 2483556 w 5037667"/>
              <a:gd name="connsiteY6" fmla="*/ 300580 h 836802"/>
              <a:gd name="connsiteX7" fmla="*/ 3739445 w 5037667"/>
              <a:gd name="connsiteY7" fmla="*/ 357025 h 836802"/>
              <a:gd name="connsiteX8" fmla="*/ 5037667 w 5037667"/>
              <a:gd name="connsiteY8" fmla="*/ 413469 h 836802"/>
              <a:gd name="connsiteX0" fmla="*/ 0 w 5037667"/>
              <a:gd name="connsiteY0" fmla="*/ 863688 h 863688"/>
              <a:gd name="connsiteX1" fmla="*/ 310445 w 5037667"/>
              <a:gd name="connsiteY1" fmla="*/ 736688 h 863688"/>
              <a:gd name="connsiteX2" fmla="*/ 874890 w 5037667"/>
              <a:gd name="connsiteY2" fmla="*/ 45244 h 863688"/>
              <a:gd name="connsiteX3" fmla="*/ 1072445 w 5037667"/>
              <a:gd name="connsiteY3" fmla="*/ 87577 h 863688"/>
              <a:gd name="connsiteX4" fmla="*/ 1806222 w 5037667"/>
              <a:gd name="connsiteY4" fmla="*/ 256911 h 863688"/>
              <a:gd name="connsiteX5" fmla="*/ 2483556 w 5037667"/>
              <a:gd name="connsiteY5" fmla="*/ 327466 h 863688"/>
              <a:gd name="connsiteX6" fmla="*/ 3739445 w 5037667"/>
              <a:gd name="connsiteY6" fmla="*/ 383911 h 863688"/>
              <a:gd name="connsiteX7" fmla="*/ 5037667 w 5037667"/>
              <a:gd name="connsiteY7" fmla="*/ 440355 h 863688"/>
              <a:gd name="connsiteX0" fmla="*/ 0 w 5037667"/>
              <a:gd name="connsiteY0" fmla="*/ 836803 h 836803"/>
              <a:gd name="connsiteX1" fmla="*/ 310445 w 5037667"/>
              <a:gd name="connsiteY1" fmla="*/ 709803 h 836803"/>
              <a:gd name="connsiteX2" fmla="*/ 649111 w 5037667"/>
              <a:gd name="connsiteY2" fmla="*/ 342915 h 836803"/>
              <a:gd name="connsiteX3" fmla="*/ 874890 w 5037667"/>
              <a:gd name="connsiteY3" fmla="*/ 18359 h 836803"/>
              <a:gd name="connsiteX4" fmla="*/ 1072445 w 5037667"/>
              <a:gd name="connsiteY4" fmla="*/ 60692 h 836803"/>
              <a:gd name="connsiteX5" fmla="*/ 1806222 w 5037667"/>
              <a:gd name="connsiteY5" fmla="*/ 230026 h 836803"/>
              <a:gd name="connsiteX6" fmla="*/ 2483556 w 5037667"/>
              <a:gd name="connsiteY6" fmla="*/ 300581 h 836803"/>
              <a:gd name="connsiteX7" fmla="*/ 3739445 w 5037667"/>
              <a:gd name="connsiteY7" fmla="*/ 357026 h 836803"/>
              <a:gd name="connsiteX8" fmla="*/ 5037667 w 5037667"/>
              <a:gd name="connsiteY8" fmla="*/ 413470 h 836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37667" h="836803">
                <a:moveTo>
                  <a:pt x="0" y="836803"/>
                </a:moveTo>
                <a:cubicBezTo>
                  <a:pt x="95250" y="814460"/>
                  <a:pt x="202260" y="792118"/>
                  <a:pt x="310445" y="709803"/>
                </a:cubicBezTo>
                <a:cubicBezTo>
                  <a:pt x="418630" y="627488"/>
                  <a:pt x="555037" y="458156"/>
                  <a:pt x="649111" y="342915"/>
                </a:cubicBezTo>
                <a:cubicBezTo>
                  <a:pt x="743185" y="227674"/>
                  <a:pt x="804334" y="65396"/>
                  <a:pt x="874890" y="18359"/>
                </a:cubicBezTo>
                <a:cubicBezTo>
                  <a:pt x="945446" y="-28678"/>
                  <a:pt x="917223" y="25414"/>
                  <a:pt x="1072445" y="60692"/>
                </a:cubicBezTo>
                <a:cubicBezTo>
                  <a:pt x="1227667" y="95970"/>
                  <a:pt x="1571037" y="190045"/>
                  <a:pt x="1806222" y="230026"/>
                </a:cubicBezTo>
                <a:cubicBezTo>
                  <a:pt x="2041407" y="270008"/>
                  <a:pt x="2161352" y="279414"/>
                  <a:pt x="2483556" y="300581"/>
                </a:cubicBezTo>
                <a:cubicBezTo>
                  <a:pt x="2805760" y="321748"/>
                  <a:pt x="3739445" y="357026"/>
                  <a:pt x="3739445" y="357026"/>
                </a:cubicBezTo>
                <a:lnTo>
                  <a:pt x="5037667" y="413470"/>
                </a:lnTo>
              </a:path>
            </a:pathLst>
          </a:custGeom>
          <a:ln w="57150" cmpd="sng"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103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1431621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step: determine the number of MPR cycles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Focusing on the No Power Control case we set the cell radius to D=50m</a:t>
            </a:r>
          </a:p>
          <a:p>
            <a:r>
              <a:rPr lang="en-US" dirty="0" smtClean="0"/>
              <a:t>Using our equations we find the </a:t>
            </a:r>
            <a:r>
              <a:rPr lang="en-US" dirty="0"/>
              <a:t>minimum MPR capability </a:t>
            </a:r>
            <a:r>
              <a:rPr lang="en-US" dirty="0" err="1"/>
              <a:t>R</a:t>
            </a:r>
            <a:r>
              <a:rPr lang="en-US" baseline="-25000" dirty="0" err="1"/>
              <a:t>m</a:t>
            </a:r>
            <a:r>
              <a:rPr lang="en-US" dirty="0"/>
              <a:t> of the receiver beyond which the performance gain becomes </a:t>
            </a:r>
            <a:r>
              <a:rPr lang="en-US" dirty="0" smtClean="0"/>
              <a:t>negligible</a:t>
            </a:r>
          </a:p>
          <a:p>
            <a:pPr lvl="1"/>
            <a:r>
              <a:rPr lang="en-US" dirty="0" smtClean="0"/>
              <a:t>we </a:t>
            </a:r>
            <a:r>
              <a:rPr lang="en-US" dirty="0"/>
              <a:t>can set </a:t>
            </a:r>
            <a:r>
              <a:rPr lang="en-US" dirty="0" err="1"/>
              <a:t>R</a:t>
            </a:r>
            <a:r>
              <a:rPr lang="en-US" baseline="-25000" dirty="0" err="1"/>
              <a:t>m</a:t>
            </a:r>
            <a:r>
              <a:rPr lang="en-US" dirty="0"/>
              <a:t> = </a:t>
            </a:r>
            <a:r>
              <a:rPr lang="en-US" dirty="0" err="1"/>
              <a:t>arg</a:t>
            </a:r>
            <a:r>
              <a:rPr lang="en-US" dirty="0"/>
              <a:t> </a:t>
            </a:r>
            <a:r>
              <a:rPr lang="en-US" dirty="0" err="1"/>
              <a:t>min</a:t>
            </a:r>
            <a:r>
              <a:rPr lang="en-US" baseline="-25000" dirty="0" err="1"/>
              <a:t>R</a:t>
            </a:r>
            <a:r>
              <a:rPr lang="en-US" dirty="0"/>
              <a:t>{</a:t>
            </a:r>
            <a:r>
              <a:rPr lang="en-US" dirty="0" err="1"/>
              <a:t>S</a:t>
            </a:r>
            <a:r>
              <a:rPr lang="en-US" baseline="-25000" dirty="0" err="1"/>
              <a:t>n</a:t>
            </a:r>
            <a:r>
              <a:rPr lang="en-US" dirty="0"/>
              <a:t>(R)/</a:t>
            </a:r>
            <a:r>
              <a:rPr lang="en-US" dirty="0" err="1"/>
              <a:t>S</a:t>
            </a:r>
            <a:r>
              <a:rPr lang="en-US" baseline="-25000" dirty="0" err="1"/>
              <a:t>n</a:t>
            </a:r>
            <a:r>
              <a:rPr lang="en-US" dirty="0"/>
              <a:t>(∞) ≥ 1 − </a:t>
            </a:r>
            <a:r>
              <a:rPr lang="en-US" dirty="0" err="1"/>
              <a:t>ρ</a:t>
            </a:r>
            <a:r>
              <a:rPr lang="en-US" dirty="0"/>
              <a:t>} where </a:t>
            </a:r>
            <a:r>
              <a:rPr lang="en-US" dirty="0" err="1"/>
              <a:t>ρ</a:t>
            </a:r>
            <a:r>
              <a:rPr lang="en-US" dirty="0"/>
              <a:t> is the maximum acceptable performance </a:t>
            </a:r>
            <a:r>
              <a:rPr lang="en-US" dirty="0" smtClean="0"/>
              <a:t>loss</a:t>
            </a:r>
          </a:p>
          <a:p>
            <a:pPr lvl="1"/>
            <a:r>
              <a:rPr lang="en-US" dirty="0" smtClean="0"/>
              <a:t>In </a:t>
            </a:r>
            <a:r>
              <a:rPr lang="en-US" dirty="0"/>
              <a:t>our example, </a:t>
            </a:r>
            <a:r>
              <a:rPr lang="en-US" dirty="0" err="1" smtClean="0"/>
              <a:t>R</a:t>
            </a:r>
            <a:r>
              <a:rPr lang="en-US" baseline="-25000" dirty="0" err="1" smtClean="0"/>
              <a:t>m</a:t>
            </a:r>
            <a:r>
              <a:rPr lang="en-US" dirty="0" smtClean="0"/>
              <a:t>=15 </a:t>
            </a:r>
            <a:r>
              <a:rPr lang="en-US" dirty="0"/>
              <a:t>yields less than 10% of throughput </a:t>
            </a:r>
            <a:r>
              <a:rPr lang="en-US" dirty="0" smtClean="0"/>
              <a:t>loss</a:t>
            </a:r>
            <a:endParaRPr lang="en-US" dirty="0"/>
          </a:p>
          <a:p>
            <a:endParaRPr lang="en-US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104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404103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</a:t>
            </a:r>
            <a:r>
              <a:rPr lang="en-US" baseline="30000" dirty="0" smtClean="0"/>
              <a:t>rd</a:t>
            </a:r>
            <a:r>
              <a:rPr lang="en-US" dirty="0" smtClean="0"/>
              <a:t> step: introduce SIC</a:t>
            </a:r>
            <a:endParaRPr lang="en-US" dirty="0"/>
          </a:p>
        </p:txBody>
      </p:sp>
      <p:pic>
        <p:nvPicPr>
          <p:cNvPr id="6" name="Content Placeholder 5" descr="PoissonSvsDLNz0.1eta2b0.02mu0sig0.34539.eps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283" r="-23283"/>
          <a:stretch>
            <a:fillRect/>
          </a:stretch>
        </p:blipFill>
        <p:spPr/>
      </p:pic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105</a:t>
            </a:fld>
            <a:endParaRPr lang="it-IT" dirty="0"/>
          </a:p>
        </p:txBody>
      </p:sp>
      <p:grpSp>
        <p:nvGrpSpPr>
          <p:cNvPr id="19" name="Group 18"/>
          <p:cNvGrpSpPr/>
          <p:nvPr/>
        </p:nvGrpSpPr>
        <p:grpSpPr>
          <a:xfrm>
            <a:off x="2444419" y="1873249"/>
            <a:ext cx="4986488" cy="3932609"/>
            <a:chOff x="2444419" y="1873249"/>
            <a:chExt cx="4986488" cy="3932609"/>
          </a:xfrm>
        </p:grpSpPr>
        <p:grpSp>
          <p:nvGrpSpPr>
            <p:cNvPr id="7" name="Group 6"/>
            <p:cNvGrpSpPr/>
            <p:nvPr/>
          </p:nvGrpSpPr>
          <p:grpSpPr>
            <a:xfrm>
              <a:off x="5177720" y="1873249"/>
              <a:ext cx="2253187" cy="897346"/>
              <a:chOff x="2962275" y="1746249"/>
              <a:chExt cx="2253187" cy="897346"/>
            </a:xfrm>
          </p:grpSpPr>
          <p:cxnSp>
            <p:nvCxnSpPr>
              <p:cNvPr id="8" name="Straight Connector 7"/>
              <p:cNvCxnSpPr/>
              <p:nvPr/>
            </p:nvCxnSpPr>
            <p:spPr>
              <a:xfrm>
                <a:off x="2962275" y="1967442"/>
                <a:ext cx="551392" cy="1058"/>
              </a:xfrm>
              <a:prstGeom prst="line">
                <a:avLst/>
              </a:prstGeom>
              <a:ln>
                <a:solidFill>
                  <a:srgbClr val="0034DC"/>
                </a:solidFill>
                <a:prstDash val="soli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/>
              <p:cNvCxnSpPr/>
              <p:nvPr/>
            </p:nvCxnSpPr>
            <p:spPr>
              <a:xfrm flipV="1">
                <a:off x="2972858" y="2476500"/>
                <a:ext cx="572562" cy="9526"/>
              </a:xfrm>
              <a:prstGeom prst="line">
                <a:avLst/>
              </a:prstGeom>
              <a:ln>
                <a:solidFill>
                  <a:srgbClr val="FF00FF"/>
                </a:solidFill>
                <a:prstDash val="soli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 flipV="1">
                <a:off x="2966509" y="2222500"/>
                <a:ext cx="568324" cy="5293"/>
              </a:xfrm>
              <a:prstGeom prst="line">
                <a:avLst/>
              </a:prstGeom>
              <a:ln>
                <a:solidFill>
                  <a:srgbClr val="FF0000"/>
                </a:solidFill>
                <a:prstDash val="soli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TextBox 10"/>
              <p:cNvSpPr txBox="1"/>
              <p:nvPr/>
            </p:nvSpPr>
            <p:spPr>
              <a:xfrm>
                <a:off x="3584263" y="1746249"/>
                <a:ext cx="146165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>
                    <a:solidFill>
                      <a:srgbClr val="0000FF"/>
                    </a:solidFill>
                  </a:rPr>
                  <a:t>No Power Ctrl</a:t>
                </a:r>
                <a:endParaRPr lang="en-US" sz="1600" dirty="0">
                  <a:solidFill>
                    <a:srgbClr val="0000FF"/>
                  </a:solidFill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3571362" y="2046811"/>
                <a:ext cx="164410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>
                    <a:solidFill>
                      <a:srgbClr val="FF0000"/>
                    </a:solidFill>
                  </a:rPr>
                  <a:t>Slow Power Ctrl</a:t>
                </a:r>
                <a:endParaRPr lang="en-US" sz="16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3598443" y="2305041"/>
                <a:ext cx="159841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>
                    <a:solidFill>
                      <a:srgbClr val="FF00FF"/>
                    </a:solidFill>
                  </a:rPr>
                  <a:t>Fast Power Ctrl</a:t>
                </a:r>
                <a:endParaRPr lang="en-US" sz="1600" dirty="0">
                  <a:solidFill>
                    <a:srgbClr val="FF00FF"/>
                  </a:solidFill>
                </a:endParaRPr>
              </a:p>
            </p:txBody>
          </p:sp>
        </p:grpSp>
        <p:cxnSp>
          <p:nvCxnSpPr>
            <p:cNvPr id="16" name="Straight Arrow Connector 15"/>
            <p:cNvCxnSpPr/>
            <p:nvPr/>
          </p:nvCxnSpPr>
          <p:spPr>
            <a:xfrm flipH="1">
              <a:off x="5461000" y="3541889"/>
              <a:ext cx="1778001" cy="677333"/>
            </a:xfrm>
            <a:prstGeom prst="straightConnector1">
              <a:avLst/>
            </a:prstGeom>
            <a:ln>
              <a:solidFill>
                <a:srgbClr val="FF0000"/>
              </a:solidFill>
              <a:prstDash val="sysDash"/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 flipH="1">
              <a:off x="4727222" y="3513667"/>
              <a:ext cx="2554111" cy="437444"/>
            </a:xfrm>
            <a:prstGeom prst="straightConnector1">
              <a:avLst/>
            </a:prstGeom>
            <a:ln>
              <a:solidFill>
                <a:srgbClr val="FF00FF"/>
              </a:solidFill>
              <a:prstDash val="sysDash"/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/>
            <p:nvPr/>
          </p:nvCxnSpPr>
          <p:spPr>
            <a:xfrm flipH="1">
              <a:off x="6053667" y="3527778"/>
              <a:ext cx="1199444" cy="1128889"/>
            </a:xfrm>
            <a:prstGeom prst="straightConnector1">
              <a:avLst/>
            </a:prstGeom>
            <a:ln>
              <a:solidFill>
                <a:srgbClr val="0000FF"/>
              </a:solidFill>
              <a:prstDash val="sysDash"/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Freeform 2"/>
            <p:cNvSpPr/>
            <p:nvPr/>
          </p:nvSpPr>
          <p:spPr>
            <a:xfrm>
              <a:off x="2525889" y="2087673"/>
              <a:ext cx="4854222" cy="3641438"/>
            </a:xfrm>
            <a:custGeom>
              <a:avLst/>
              <a:gdLst>
                <a:gd name="connsiteX0" fmla="*/ 0 w 4854222"/>
                <a:gd name="connsiteY0" fmla="*/ 3641438 h 3641438"/>
                <a:gd name="connsiteX1" fmla="*/ 903111 w 4854222"/>
                <a:gd name="connsiteY1" fmla="*/ 2300883 h 3641438"/>
                <a:gd name="connsiteX2" fmla="*/ 1411111 w 4854222"/>
                <a:gd name="connsiteY2" fmla="*/ 649883 h 3641438"/>
                <a:gd name="connsiteX3" fmla="*/ 1608667 w 4854222"/>
                <a:gd name="connsiteY3" fmla="*/ 85438 h 3641438"/>
                <a:gd name="connsiteX4" fmla="*/ 1693333 w 4854222"/>
                <a:gd name="connsiteY4" fmla="*/ 14883 h 3641438"/>
                <a:gd name="connsiteX5" fmla="*/ 1806222 w 4854222"/>
                <a:gd name="connsiteY5" fmla="*/ 212438 h 3641438"/>
                <a:gd name="connsiteX6" fmla="*/ 1890889 w 4854222"/>
                <a:gd name="connsiteY6" fmla="*/ 649883 h 3641438"/>
                <a:gd name="connsiteX7" fmla="*/ 2201333 w 4854222"/>
                <a:gd name="connsiteY7" fmla="*/ 2639549 h 3641438"/>
                <a:gd name="connsiteX8" fmla="*/ 2300111 w 4854222"/>
                <a:gd name="connsiteY8" fmla="*/ 2978216 h 3641438"/>
                <a:gd name="connsiteX9" fmla="*/ 2398889 w 4854222"/>
                <a:gd name="connsiteY9" fmla="*/ 3302771 h 3641438"/>
                <a:gd name="connsiteX10" fmla="*/ 2511778 w 4854222"/>
                <a:gd name="connsiteY10" fmla="*/ 3457994 h 3641438"/>
                <a:gd name="connsiteX11" fmla="*/ 2681111 w 4854222"/>
                <a:gd name="connsiteY11" fmla="*/ 3570883 h 3641438"/>
                <a:gd name="connsiteX12" fmla="*/ 2892778 w 4854222"/>
                <a:gd name="connsiteY12" fmla="*/ 3627327 h 3641438"/>
                <a:gd name="connsiteX13" fmla="*/ 4854222 w 4854222"/>
                <a:gd name="connsiteY13" fmla="*/ 3627327 h 3641438"/>
                <a:gd name="connsiteX0" fmla="*/ 0 w 4854222"/>
                <a:gd name="connsiteY0" fmla="*/ 3641438 h 3641438"/>
                <a:gd name="connsiteX1" fmla="*/ 903111 w 4854222"/>
                <a:gd name="connsiteY1" fmla="*/ 2300883 h 3641438"/>
                <a:gd name="connsiteX2" fmla="*/ 1411111 w 4854222"/>
                <a:gd name="connsiteY2" fmla="*/ 649883 h 3641438"/>
                <a:gd name="connsiteX3" fmla="*/ 1608667 w 4854222"/>
                <a:gd name="connsiteY3" fmla="*/ 85438 h 3641438"/>
                <a:gd name="connsiteX4" fmla="*/ 1693333 w 4854222"/>
                <a:gd name="connsiteY4" fmla="*/ 14883 h 3641438"/>
                <a:gd name="connsiteX5" fmla="*/ 1806222 w 4854222"/>
                <a:gd name="connsiteY5" fmla="*/ 212438 h 3641438"/>
                <a:gd name="connsiteX6" fmla="*/ 1890889 w 4854222"/>
                <a:gd name="connsiteY6" fmla="*/ 649883 h 3641438"/>
                <a:gd name="connsiteX7" fmla="*/ 2201333 w 4854222"/>
                <a:gd name="connsiteY7" fmla="*/ 2639549 h 3641438"/>
                <a:gd name="connsiteX8" fmla="*/ 2398889 w 4854222"/>
                <a:gd name="connsiteY8" fmla="*/ 3302771 h 3641438"/>
                <a:gd name="connsiteX9" fmla="*/ 2511778 w 4854222"/>
                <a:gd name="connsiteY9" fmla="*/ 3457994 h 3641438"/>
                <a:gd name="connsiteX10" fmla="*/ 2681111 w 4854222"/>
                <a:gd name="connsiteY10" fmla="*/ 3570883 h 3641438"/>
                <a:gd name="connsiteX11" fmla="*/ 2892778 w 4854222"/>
                <a:gd name="connsiteY11" fmla="*/ 3627327 h 3641438"/>
                <a:gd name="connsiteX12" fmla="*/ 4854222 w 4854222"/>
                <a:gd name="connsiteY12" fmla="*/ 3627327 h 364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54222" h="3641438">
                  <a:moveTo>
                    <a:pt x="0" y="3641438"/>
                  </a:moveTo>
                  <a:cubicBezTo>
                    <a:pt x="333963" y="3220456"/>
                    <a:pt x="667926" y="2799475"/>
                    <a:pt x="903111" y="2300883"/>
                  </a:cubicBezTo>
                  <a:cubicBezTo>
                    <a:pt x="1138296" y="1802291"/>
                    <a:pt x="1293518" y="1019124"/>
                    <a:pt x="1411111" y="649883"/>
                  </a:cubicBezTo>
                  <a:cubicBezTo>
                    <a:pt x="1528704" y="280642"/>
                    <a:pt x="1561630" y="191271"/>
                    <a:pt x="1608667" y="85438"/>
                  </a:cubicBezTo>
                  <a:cubicBezTo>
                    <a:pt x="1655704" y="-20395"/>
                    <a:pt x="1660407" y="-6284"/>
                    <a:pt x="1693333" y="14883"/>
                  </a:cubicBezTo>
                  <a:cubicBezTo>
                    <a:pt x="1726259" y="36050"/>
                    <a:pt x="1773296" y="106605"/>
                    <a:pt x="1806222" y="212438"/>
                  </a:cubicBezTo>
                  <a:cubicBezTo>
                    <a:pt x="1839148" y="318271"/>
                    <a:pt x="1825037" y="245365"/>
                    <a:pt x="1890889" y="649883"/>
                  </a:cubicBezTo>
                  <a:cubicBezTo>
                    <a:pt x="1956741" y="1054401"/>
                    <a:pt x="2116666" y="2197401"/>
                    <a:pt x="2201333" y="2639549"/>
                  </a:cubicBezTo>
                  <a:cubicBezTo>
                    <a:pt x="2286000" y="3081697"/>
                    <a:pt x="2347148" y="3166364"/>
                    <a:pt x="2398889" y="3302771"/>
                  </a:cubicBezTo>
                  <a:cubicBezTo>
                    <a:pt x="2450630" y="3439178"/>
                    <a:pt x="2464741" y="3413309"/>
                    <a:pt x="2511778" y="3457994"/>
                  </a:cubicBezTo>
                  <a:cubicBezTo>
                    <a:pt x="2558815" y="3502679"/>
                    <a:pt x="2617611" y="3542661"/>
                    <a:pt x="2681111" y="3570883"/>
                  </a:cubicBezTo>
                  <a:cubicBezTo>
                    <a:pt x="2744611" y="3599105"/>
                    <a:pt x="2530593" y="3617920"/>
                    <a:pt x="2892778" y="3627327"/>
                  </a:cubicBezTo>
                  <a:cubicBezTo>
                    <a:pt x="3254963" y="3636734"/>
                    <a:pt x="4854222" y="3627327"/>
                    <a:pt x="4854222" y="3627327"/>
                  </a:cubicBezTo>
                </a:path>
              </a:pathLst>
            </a:custGeom>
            <a:ln w="57150" cmpd="sng">
              <a:solidFill>
                <a:srgbClr val="D200C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372557" y="2777546"/>
              <a:ext cx="3852333" cy="2895121"/>
            </a:xfrm>
            <a:custGeom>
              <a:avLst/>
              <a:gdLst>
                <a:gd name="connsiteX0" fmla="*/ 0 w 3852333"/>
                <a:gd name="connsiteY0" fmla="*/ 1767586 h 2995253"/>
                <a:gd name="connsiteX1" fmla="*/ 493889 w 3852333"/>
                <a:gd name="connsiteY1" fmla="*/ 709253 h 2995253"/>
                <a:gd name="connsiteX2" fmla="*/ 550333 w 3852333"/>
                <a:gd name="connsiteY2" fmla="*/ 441142 h 2995253"/>
                <a:gd name="connsiteX3" fmla="*/ 860778 w 3852333"/>
                <a:gd name="connsiteY3" fmla="*/ 88364 h 2995253"/>
                <a:gd name="connsiteX4" fmla="*/ 1030111 w 3852333"/>
                <a:gd name="connsiteY4" fmla="*/ 3697 h 2995253"/>
                <a:gd name="connsiteX5" fmla="*/ 1255889 w 3852333"/>
                <a:gd name="connsiteY5" fmla="*/ 173031 h 2995253"/>
                <a:gd name="connsiteX6" fmla="*/ 1608667 w 3852333"/>
                <a:gd name="connsiteY6" fmla="*/ 666920 h 2995253"/>
                <a:gd name="connsiteX7" fmla="*/ 2116667 w 3852333"/>
                <a:gd name="connsiteY7" fmla="*/ 1781697 h 2995253"/>
                <a:gd name="connsiteX8" fmla="*/ 2483555 w 3852333"/>
                <a:gd name="connsiteY8" fmla="*/ 2360253 h 2995253"/>
                <a:gd name="connsiteX9" fmla="*/ 2836333 w 3852333"/>
                <a:gd name="connsiteY9" fmla="*/ 2670697 h 2995253"/>
                <a:gd name="connsiteX10" fmla="*/ 3344333 w 3852333"/>
                <a:gd name="connsiteY10" fmla="*/ 2896475 h 2995253"/>
                <a:gd name="connsiteX11" fmla="*/ 3852333 w 3852333"/>
                <a:gd name="connsiteY11" fmla="*/ 2995253 h 2995253"/>
                <a:gd name="connsiteX0" fmla="*/ 0 w 3852333"/>
                <a:gd name="connsiteY0" fmla="*/ 1774384 h 3002051"/>
                <a:gd name="connsiteX1" fmla="*/ 493889 w 3852333"/>
                <a:gd name="connsiteY1" fmla="*/ 716051 h 3002051"/>
                <a:gd name="connsiteX2" fmla="*/ 860778 w 3852333"/>
                <a:gd name="connsiteY2" fmla="*/ 95162 h 3002051"/>
                <a:gd name="connsiteX3" fmla="*/ 1030111 w 3852333"/>
                <a:gd name="connsiteY3" fmla="*/ 10495 h 3002051"/>
                <a:gd name="connsiteX4" fmla="*/ 1255889 w 3852333"/>
                <a:gd name="connsiteY4" fmla="*/ 179829 h 3002051"/>
                <a:gd name="connsiteX5" fmla="*/ 1608667 w 3852333"/>
                <a:gd name="connsiteY5" fmla="*/ 673718 h 3002051"/>
                <a:gd name="connsiteX6" fmla="*/ 2116667 w 3852333"/>
                <a:gd name="connsiteY6" fmla="*/ 1788495 h 3002051"/>
                <a:gd name="connsiteX7" fmla="*/ 2483555 w 3852333"/>
                <a:gd name="connsiteY7" fmla="*/ 2367051 h 3002051"/>
                <a:gd name="connsiteX8" fmla="*/ 2836333 w 3852333"/>
                <a:gd name="connsiteY8" fmla="*/ 2677495 h 3002051"/>
                <a:gd name="connsiteX9" fmla="*/ 3344333 w 3852333"/>
                <a:gd name="connsiteY9" fmla="*/ 2903273 h 3002051"/>
                <a:gd name="connsiteX10" fmla="*/ 3852333 w 3852333"/>
                <a:gd name="connsiteY10" fmla="*/ 3002051 h 3002051"/>
                <a:gd name="connsiteX0" fmla="*/ 0 w 3852333"/>
                <a:gd name="connsiteY0" fmla="*/ 1719355 h 2947022"/>
                <a:gd name="connsiteX1" fmla="*/ 493889 w 3852333"/>
                <a:gd name="connsiteY1" fmla="*/ 661022 h 2947022"/>
                <a:gd name="connsiteX2" fmla="*/ 860778 w 3852333"/>
                <a:gd name="connsiteY2" fmla="*/ 40133 h 2947022"/>
                <a:gd name="connsiteX3" fmla="*/ 1058333 w 3852333"/>
                <a:gd name="connsiteY3" fmla="*/ 68355 h 2947022"/>
                <a:gd name="connsiteX4" fmla="*/ 1255889 w 3852333"/>
                <a:gd name="connsiteY4" fmla="*/ 124800 h 2947022"/>
                <a:gd name="connsiteX5" fmla="*/ 1608667 w 3852333"/>
                <a:gd name="connsiteY5" fmla="*/ 618689 h 2947022"/>
                <a:gd name="connsiteX6" fmla="*/ 2116667 w 3852333"/>
                <a:gd name="connsiteY6" fmla="*/ 1733466 h 2947022"/>
                <a:gd name="connsiteX7" fmla="*/ 2483555 w 3852333"/>
                <a:gd name="connsiteY7" fmla="*/ 2312022 h 2947022"/>
                <a:gd name="connsiteX8" fmla="*/ 2836333 w 3852333"/>
                <a:gd name="connsiteY8" fmla="*/ 2622466 h 2947022"/>
                <a:gd name="connsiteX9" fmla="*/ 3344333 w 3852333"/>
                <a:gd name="connsiteY9" fmla="*/ 2848244 h 2947022"/>
                <a:gd name="connsiteX10" fmla="*/ 3852333 w 3852333"/>
                <a:gd name="connsiteY10" fmla="*/ 2947022 h 2947022"/>
                <a:gd name="connsiteX0" fmla="*/ 0 w 3852333"/>
                <a:gd name="connsiteY0" fmla="*/ 1755220 h 2982887"/>
                <a:gd name="connsiteX1" fmla="*/ 493889 w 3852333"/>
                <a:gd name="connsiteY1" fmla="*/ 696887 h 2982887"/>
                <a:gd name="connsiteX2" fmla="*/ 860778 w 3852333"/>
                <a:gd name="connsiteY2" fmla="*/ 75998 h 2982887"/>
                <a:gd name="connsiteX3" fmla="*/ 1030111 w 3852333"/>
                <a:gd name="connsiteY3" fmla="*/ 19553 h 2982887"/>
                <a:gd name="connsiteX4" fmla="*/ 1255889 w 3852333"/>
                <a:gd name="connsiteY4" fmla="*/ 160665 h 2982887"/>
                <a:gd name="connsiteX5" fmla="*/ 1608667 w 3852333"/>
                <a:gd name="connsiteY5" fmla="*/ 654554 h 2982887"/>
                <a:gd name="connsiteX6" fmla="*/ 2116667 w 3852333"/>
                <a:gd name="connsiteY6" fmla="*/ 1769331 h 2982887"/>
                <a:gd name="connsiteX7" fmla="*/ 2483555 w 3852333"/>
                <a:gd name="connsiteY7" fmla="*/ 2347887 h 2982887"/>
                <a:gd name="connsiteX8" fmla="*/ 2836333 w 3852333"/>
                <a:gd name="connsiteY8" fmla="*/ 2658331 h 2982887"/>
                <a:gd name="connsiteX9" fmla="*/ 3344333 w 3852333"/>
                <a:gd name="connsiteY9" fmla="*/ 2884109 h 2982887"/>
                <a:gd name="connsiteX10" fmla="*/ 3852333 w 3852333"/>
                <a:gd name="connsiteY10" fmla="*/ 2982887 h 2982887"/>
                <a:gd name="connsiteX0" fmla="*/ 0 w 3852333"/>
                <a:gd name="connsiteY0" fmla="*/ 1718610 h 2946277"/>
                <a:gd name="connsiteX1" fmla="*/ 493889 w 3852333"/>
                <a:gd name="connsiteY1" fmla="*/ 660277 h 2946277"/>
                <a:gd name="connsiteX2" fmla="*/ 860778 w 3852333"/>
                <a:gd name="connsiteY2" fmla="*/ 39388 h 2946277"/>
                <a:gd name="connsiteX3" fmla="*/ 1255889 w 3852333"/>
                <a:gd name="connsiteY3" fmla="*/ 124055 h 2946277"/>
                <a:gd name="connsiteX4" fmla="*/ 1608667 w 3852333"/>
                <a:gd name="connsiteY4" fmla="*/ 617944 h 2946277"/>
                <a:gd name="connsiteX5" fmla="*/ 2116667 w 3852333"/>
                <a:gd name="connsiteY5" fmla="*/ 1732721 h 2946277"/>
                <a:gd name="connsiteX6" fmla="*/ 2483555 w 3852333"/>
                <a:gd name="connsiteY6" fmla="*/ 2311277 h 2946277"/>
                <a:gd name="connsiteX7" fmla="*/ 2836333 w 3852333"/>
                <a:gd name="connsiteY7" fmla="*/ 2621721 h 2946277"/>
                <a:gd name="connsiteX8" fmla="*/ 3344333 w 3852333"/>
                <a:gd name="connsiteY8" fmla="*/ 2847499 h 2946277"/>
                <a:gd name="connsiteX9" fmla="*/ 3852333 w 3852333"/>
                <a:gd name="connsiteY9" fmla="*/ 2946277 h 2946277"/>
                <a:gd name="connsiteX0" fmla="*/ 0 w 3852333"/>
                <a:gd name="connsiteY0" fmla="*/ 1667454 h 2895121"/>
                <a:gd name="connsiteX1" fmla="*/ 493889 w 3852333"/>
                <a:gd name="connsiteY1" fmla="*/ 609121 h 2895121"/>
                <a:gd name="connsiteX2" fmla="*/ 832555 w 3852333"/>
                <a:gd name="connsiteY2" fmla="*/ 58788 h 2895121"/>
                <a:gd name="connsiteX3" fmla="*/ 1255889 w 3852333"/>
                <a:gd name="connsiteY3" fmla="*/ 72899 h 2895121"/>
                <a:gd name="connsiteX4" fmla="*/ 1608667 w 3852333"/>
                <a:gd name="connsiteY4" fmla="*/ 566788 h 2895121"/>
                <a:gd name="connsiteX5" fmla="*/ 2116667 w 3852333"/>
                <a:gd name="connsiteY5" fmla="*/ 1681565 h 2895121"/>
                <a:gd name="connsiteX6" fmla="*/ 2483555 w 3852333"/>
                <a:gd name="connsiteY6" fmla="*/ 2260121 h 2895121"/>
                <a:gd name="connsiteX7" fmla="*/ 2836333 w 3852333"/>
                <a:gd name="connsiteY7" fmla="*/ 2570565 h 2895121"/>
                <a:gd name="connsiteX8" fmla="*/ 3344333 w 3852333"/>
                <a:gd name="connsiteY8" fmla="*/ 2796343 h 2895121"/>
                <a:gd name="connsiteX9" fmla="*/ 3852333 w 3852333"/>
                <a:gd name="connsiteY9" fmla="*/ 2895121 h 2895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52333" h="2895121">
                  <a:moveTo>
                    <a:pt x="0" y="1667454"/>
                  </a:moveTo>
                  <a:cubicBezTo>
                    <a:pt x="201083" y="1248824"/>
                    <a:pt x="355130" y="877232"/>
                    <a:pt x="493889" y="609121"/>
                  </a:cubicBezTo>
                  <a:cubicBezTo>
                    <a:pt x="632648" y="341010"/>
                    <a:pt x="705555" y="148158"/>
                    <a:pt x="832555" y="58788"/>
                  </a:cubicBezTo>
                  <a:cubicBezTo>
                    <a:pt x="959555" y="-30582"/>
                    <a:pt x="1126537" y="-11768"/>
                    <a:pt x="1255889" y="72899"/>
                  </a:cubicBezTo>
                  <a:cubicBezTo>
                    <a:pt x="1385241" y="157566"/>
                    <a:pt x="1465204" y="298677"/>
                    <a:pt x="1608667" y="566788"/>
                  </a:cubicBezTo>
                  <a:cubicBezTo>
                    <a:pt x="1752130" y="834899"/>
                    <a:pt x="1970852" y="1399343"/>
                    <a:pt x="2116667" y="1681565"/>
                  </a:cubicBezTo>
                  <a:cubicBezTo>
                    <a:pt x="2262482" y="1963787"/>
                    <a:pt x="2363611" y="2111954"/>
                    <a:pt x="2483555" y="2260121"/>
                  </a:cubicBezTo>
                  <a:cubicBezTo>
                    <a:pt x="2603499" y="2408288"/>
                    <a:pt x="2692870" y="2481195"/>
                    <a:pt x="2836333" y="2570565"/>
                  </a:cubicBezTo>
                  <a:cubicBezTo>
                    <a:pt x="2979796" y="2659935"/>
                    <a:pt x="3175000" y="2742250"/>
                    <a:pt x="3344333" y="2796343"/>
                  </a:cubicBezTo>
                  <a:cubicBezTo>
                    <a:pt x="3513666" y="2850436"/>
                    <a:pt x="3682999" y="2872778"/>
                    <a:pt x="3852333" y="2895121"/>
                  </a:cubicBezTo>
                </a:path>
              </a:pathLst>
            </a:custGeom>
            <a:ln w="57150" cmpd="sng"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44419" y="3609822"/>
              <a:ext cx="4921581" cy="2196036"/>
            </a:xfrm>
            <a:custGeom>
              <a:avLst/>
              <a:gdLst>
                <a:gd name="connsiteX0" fmla="*/ 81470 w 4921581"/>
                <a:gd name="connsiteY0" fmla="*/ 2192160 h 2254796"/>
                <a:gd name="connsiteX1" fmla="*/ 81470 w 4921581"/>
                <a:gd name="connsiteY1" fmla="*/ 2121605 h 2254796"/>
                <a:gd name="connsiteX2" fmla="*/ 928137 w 4921581"/>
                <a:gd name="connsiteY2" fmla="*/ 1006827 h 2254796"/>
                <a:gd name="connsiteX3" fmla="*/ 1337359 w 4921581"/>
                <a:gd name="connsiteY3" fmla="*/ 89605 h 2254796"/>
                <a:gd name="connsiteX4" fmla="*/ 1365581 w 4921581"/>
                <a:gd name="connsiteY4" fmla="*/ 33160 h 2254796"/>
                <a:gd name="connsiteX5" fmla="*/ 1492581 w 4921581"/>
                <a:gd name="connsiteY5" fmla="*/ 75494 h 2254796"/>
                <a:gd name="connsiteX6" fmla="*/ 1788914 w 4921581"/>
                <a:gd name="connsiteY6" fmla="*/ 456494 h 2254796"/>
                <a:gd name="connsiteX7" fmla="*/ 2240470 w 4921581"/>
                <a:gd name="connsiteY7" fmla="*/ 766938 h 2254796"/>
                <a:gd name="connsiteX8" fmla="*/ 2762581 w 4921581"/>
                <a:gd name="connsiteY8" fmla="*/ 978605 h 2254796"/>
                <a:gd name="connsiteX9" fmla="*/ 3425803 w 4921581"/>
                <a:gd name="connsiteY9" fmla="*/ 1133827 h 2254796"/>
                <a:gd name="connsiteX10" fmla="*/ 4230137 w 4921581"/>
                <a:gd name="connsiteY10" fmla="*/ 1274938 h 2254796"/>
                <a:gd name="connsiteX11" fmla="*/ 4921581 w 4921581"/>
                <a:gd name="connsiteY11" fmla="*/ 1359605 h 2254796"/>
                <a:gd name="connsiteX0" fmla="*/ 81470 w 4921581"/>
                <a:gd name="connsiteY0" fmla="*/ 2232790 h 2295426"/>
                <a:gd name="connsiteX1" fmla="*/ 81470 w 4921581"/>
                <a:gd name="connsiteY1" fmla="*/ 2162235 h 2295426"/>
                <a:gd name="connsiteX2" fmla="*/ 928137 w 4921581"/>
                <a:gd name="connsiteY2" fmla="*/ 1047457 h 2295426"/>
                <a:gd name="connsiteX3" fmla="*/ 1365581 w 4921581"/>
                <a:gd name="connsiteY3" fmla="*/ 73790 h 2295426"/>
                <a:gd name="connsiteX4" fmla="*/ 1492581 w 4921581"/>
                <a:gd name="connsiteY4" fmla="*/ 116124 h 2295426"/>
                <a:gd name="connsiteX5" fmla="*/ 1788914 w 4921581"/>
                <a:gd name="connsiteY5" fmla="*/ 497124 h 2295426"/>
                <a:gd name="connsiteX6" fmla="*/ 2240470 w 4921581"/>
                <a:gd name="connsiteY6" fmla="*/ 807568 h 2295426"/>
                <a:gd name="connsiteX7" fmla="*/ 2762581 w 4921581"/>
                <a:gd name="connsiteY7" fmla="*/ 1019235 h 2295426"/>
                <a:gd name="connsiteX8" fmla="*/ 3425803 w 4921581"/>
                <a:gd name="connsiteY8" fmla="*/ 1174457 h 2295426"/>
                <a:gd name="connsiteX9" fmla="*/ 4230137 w 4921581"/>
                <a:gd name="connsiteY9" fmla="*/ 1315568 h 2295426"/>
                <a:gd name="connsiteX10" fmla="*/ 4921581 w 4921581"/>
                <a:gd name="connsiteY10" fmla="*/ 1400235 h 2295426"/>
                <a:gd name="connsiteX0" fmla="*/ 81470 w 4921581"/>
                <a:gd name="connsiteY0" fmla="*/ 2133400 h 2196036"/>
                <a:gd name="connsiteX1" fmla="*/ 81470 w 4921581"/>
                <a:gd name="connsiteY1" fmla="*/ 2062845 h 2196036"/>
                <a:gd name="connsiteX2" fmla="*/ 928137 w 4921581"/>
                <a:gd name="connsiteY2" fmla="*/ 948067 h 2196036"/>
                <a:gd name="connsiteX3" fmla="*/ 1295025 w 4921581"/>
                <a:gd name="connsiteY3" fmla="*/ 157845 h 2196036"/>
                <a:gd name="connsiteX4" fmla="*/ 1492581 w 4921581"/>
                <a:gd name="connsiteY4" fmla="*/ 16734 h 2196036"/>
                <a:gd name="connsiteX5" fmla="*/ 1788914 w 4921581"/>
                <a:gd name="connsiteY5" fmla="*/ 397734 h 2196036"/>
                <a:gd name="connsiteX6" fmla="*/ 2240470 w 4921581"/>
                <a:gd name="connsiteY6" fmla="*/ 708178 h 2196036"/>
                <a:gd name="connsiteX7" fmla="*/ 2762581 w 4921581"/>
                <a:gd name="connsiteY7" fmla="*/ 919845 h 2196036"/>
                <a:gd name="connsiteX8" fmla="*/ 3425803 w 4921581"/>
                <a:gd name="connsiteY8" fmla="*/ 1075067 h 2196036"/>
                <a:gd name="connsiteX9" fmla="*/ 4230137 w 4921581"/>
                <a:gd name="connsiteY9" fmla="*/ 1216178 h 2196036"/>
                <a:gd name="connsiteX10" fmla="*/ 4921581 w 4921581"/>
                <a:gd name="connsiteY10" fmla="*/ 1300845 h 2196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21581" h="2196036">
                  <a:moveTo>
                    <a:pt x="81470" y="2133400"/>
                  </a:moveTo>
                  <a:cubicBezTo>
                    <a:pt x="10914" y="2196900"/>
                    <a:pt x="-59641" y="2260401"/>
                    <a:pt x="81470" y="2062845"/>
                  </a:cubicBezTo>
                  <a:cubicBezTo>
                    <a:pt x="222581" y="1865289"/>
                    <a:pt x="725878" y="1265567"/>
                    <a:pt x="928137" y="948067"/>
                  </a:cubicBezTo>
                  <a:cubicBezTo>
                    <a:pt x="1130396" y="630567"/>
                    <a:pt x="1200951" y="313067"/>
                    <a:pt x="1295025" y="157845"/>
                  </a:cubicBezTo>
                  <a:cubicBezTo>
                    <a:pt x="1389099" y="2623"/>
                    <a:pt x="1410266" y="-23248"/>
                    <a:pt x="1492581" y="16734"/>
                  </a:cubicBezTo>
                  <a:cubicBezTo>
                    <a:pt x="1574896" y="56716"/>
                    <a:pt x="1664266" y="282493"/>
                    <a:pt x="1788914" y="397734"/>
                  </a:cubicBezTo>
                  <a:cubicBezTo>
                    <a:pt x="1913562" y="512975"/>
                    <a:pt x="2078192" y="621159"/>
                    <a:pt x="2240470" y="708178"/>
                  </a:cubicBezTo>
                  <a:cubicBezTo>
                    <a:pt x="2402748" y="795196"/>
                    <a:pt x="2565026" y="858697"/>
                    <a:pt x="2762581" y="919845"/>
                  </a:cubicBezTo>
                  <a:cubicBezTo>
                    <a:pt x="2960136" y="980993"/>
                    <a:pt x="3181210" y="1025678"/>
                    <a:pt x="3425803" y="1075067"/>
                  </a:cubicBezTo>
                  <a:cubicBezTo>
                    <a:pt x="3670396" y="1124456"/>
                    <a:pt x="3980841" y="1178548"/>
                    <a:pt x="4230137" y="1216178"/>
                  </a:cubicBezTo>
                  <a:cubicBezTo>
                    <a:pt x="4479433" y="1253808"/>
                    <a:pt x="4921581" y="1300845"/>
                    <a:pt x="4921581" y="1300845"/>
                  </a:cubicBezTo>
                </a:path>
              </a:pathLst>
            </a:custGeom>
            <a:ln w="57150" cmpd="sng">
              <a:solidFill>
                <a:srgbClr val="0000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0" name="Content Placeholder 40" descr="PoissonSvsDLNz0.1eta2b0.02mu0sig0.34539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283" r="-23283"/>
          <a:stretch>
            <a:fillRect/>
          </a:stretch>
        </p:blipFill>
        <p:spPr>
          <a:xfrm>
            <a:off x="622300" y="1600200"/>
            <a:ext cx="8153400" cy="44958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842844" y="3118555"/>
            <a:ext cx="2301156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1800" dirty="0" smtClean="0"/>
              <a:t>With just 1 SIC cycle</a:t>
            </a:r>
            <a:endParaRPr lang="en-US" sz="1800" dirty="0"/>
          </a:p>
        </p:txBody>
      </p:sp>
      <p:sp>
        <p:nvSpPr>
          <p:cNvPr id="21" name="TextBox 20"/>
          <p:cNvSpPr txBox="1"/>
          <p:nvPr/>
        </p:nvSpPr>
        <p:spPr>
          <a:xfrm>
            <a:off x="7446555" y="3485443"/>
            <a:ext cx="10113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No SIC</a:t>
            </a:r>
            <a:endParaRPr lang="en-US" sz="2000" dirty="0"/>
          </a:p>
        </p:txBody>
      </p:sp>
      <p:cxnSp>
        <p:nvCxnSpPr>
          <p:cNvPr id="24" name="Straight Arrow Connector 23"/>
          <p:cNvCxnSpPr/>
          <p:nvPr/>
        </p:nvCxnSpPr>
        <p:spPr>
          <a:xfrm flipH="1">
            <a:off x="5446890" y="3838222"/>
            <a:ext cx="2300110" cy="860778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Oval 24"/>
          <p:cNvSpPr/>
          <p:nvPr/>
        </p:nvSpPr>
        <p:spPr>
          <a:xfrm>
            <a:off x="2949222" y="4515555"/>
            <a:ext cx="2483555" cy="451556"/>
          </a:xfrm>
          <a:prstGeom prst="ellipse">
            <a:avLst/>
          </a:prstGeom>
          <a:noFill/>
          <a:ln>
            <a:solidFill>
              <a:srgbClr val="7F7F7F"/>
            </a:solidFill>
            <a:prstDash val="dot"/>
          </a:ln>
        </p:spPr>
        <p:txBody>
          <a:bodyPr wrap="square" rtlCol="0" anchor="ctr">
            <a:spAutoFit/>
          </a:bodyPr>
          <a:lstStyle/>
          <a:p>
            <a:pPr algn="l"/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31920119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Asymptotic performance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June 23, 2014</a:t>
            </a:r>
            <a:endParaRPr lang="en-US"/>
          </a:p>
        </p:txBody>
      </p:sp>
      <p:pic>
        <p:nvPicPr>
          <p:cNvPr id="6" name="Picture 5" descr="M2M_SIC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163" y="1260331"/>
            <a:ext cx="6828075" cy="559766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312077" y="4649059"/>
            <a:ext cx="1831923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en-US" sz="1400" dirty="0" smtClean="0">
                <a:solidFill>
                  <a:srgbClr val="7F7F7F"/>
                </a:solidFill>
              </a:rPr>
              <a:t>Zanella et al. “M2M </a:t>
            </a:r>
            <a:r>
              <a:rPr lang="en-US" sz="1400" dirty="0">
                <a:solidFill>
                  <a:srgbClr val="7F7F7F"/>
                </a:solidFill>
              </a:rPr>
              <a:t>massive wireless access: challenges, research issues, and ways </a:t>
            </a:r>
            <a:r>
              <a:rPr lang="en-US" sz="1400" dirty="0" smtClean="0">
                <a:solidFill>
                  <a:srgbClr val="7F7F7F"/>
                </a:solidFill>
              </a:rPr>
              <a:t>forward” – </a:t>
            </a:r>
            <a:r>
              <a:rPr lang="en-US" sz="1400" dirty="0" err="1" smtClean="0">
                <a:solidFill>
                  <a:srgbClr val="7F7F7F"/>
                </a:solidFill>
              </a:rPr>
              <a:t>Globecom</a:t>
            </a:r>
            <a:r>
              <a:rPr lang="en-US" sz="1400" dirty="0" smtClean="0">
                <a:solidFill>
                  <a:srgbClr val="7F7F7F"/>
                </a:solidFill>
              </a:rPr>
              <a:t> 2013</a:t>
            </a:r>
            <a:endParaRPr lang="en-US" sz="14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0421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Bibliography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211667" y="1600199"/>
            <a:ext cx="8791222" cy="5116690"/>
          </a:xfrm>
        </p:spPr>
        <p:txBody>
          <a:bodyPr>
            <a:normAutofit fontScale="47500" lnSpcReduction="20000"/>
          </a:bodyPr>
          <a:lstStyle/>
          <a:p>
            <a:r>
              <a:rPr lang="en-US" dirty="0" smtClean="0"/>
              <a:t>C. Lau and C. Leung, “Capture models for mobile packet radio net- works,” IEEE Transactions on Communications, vol. 40, pp. 917–925, May 1992.</a:t>
            </a:r>
          </a:p>
          <a:p>
            <a:r>
              <a:rPr lang="en-US" dirty="0" smtClean="0"/>
              <a:t>L. G. Roberts, “ALOHA packet system with and without slots and capture,” Communications Reviews, pp. 28–42, April 1975.</a:t>
            </a:r>
          </a:p>
          <a:p>
            <a:r>
              <a:rPr lang="en-US" dirty="0" smtClean="0"/>
              <a:t>D. H. Davis and S. A. </a:t>
            </a:r>
            <a:r>
              <a:rPr lang="en-US" dirty="0" err="1" smtClean="0"/>
              <a:t>Gronemeyer</a:t>
            </a:r>
            <a:r>
              <a:rPr lang="en-US" dirty="0" smtClean="0"/>
              <a:t>, “Performance of slotted ALOHA random access with delay capture and randomized time of arrival,” IEEE TCOM80</a:t>
            </a:r>
          </a:p>
          <a:p>
            <a:r>
              <a:rPr lang="en-US" dirty="0" smtClean="0"/>
              <a:t>J. E. </a:t>
            </a:r>
            <a:r>
              <a:rPr lang="en-US" dirty="0" err="1" smtClean="0"/>
              <a:t>Wieselthier</a:t>
            </a:r>
            <a:r>
              <a:rPr lang="en-US" dirty="0" smtClean="0"/>
              <a:t>, A. </a:t>
            </a:r>
            <a:r>
              <a:rPr lang="en-US" dirty="0" err="1" smtClean="0"/>
              <a:t>Ephremides</a:t>
            </a:r>
            <a:r>
              <a:rPr lang="en-US" dirty="0" smtClean="0"/>
              <a:t>, and L. A. Michaels, “An exact analysis and performance evaluation of framed ALOHA with capture,” IEEE TCOM89</a:t>
            </a:r>
          </a:p>
          <a:p>
            <a:r>
              <a:rPr lang="en-US" dirty="0" smtClean="0"/>
              <a:t>A. </a:t>
            </a:r>
            <a:r>
              <a:rPr lang="en-US" dirty="0" err="1" smtClean="0"/>
              <a:t>Ephremides</a:t>
            </a:r>
            <a:r>
              <a:rPr lang="en-US" dirty="0" smtClean="0"/>
              <a:t> and W. </a:t>
            </a:r>
            <a:r>
              <a:rPr lang="en-US" dirty="0" err="1" smtClean="0"/>
              <a:t>Luo</a:t>
            </a:r>
            <a:r>
              <a:rPr lang="en-US" dirty="0" smtClean="0"/>
              <a:t>, “Power levels and packet lengths in random multiple access,” IEEE TIT, vol. 48, pp. 46–58, Jan. 2002.</a:t>
            </a:r>
          </a:p>
          <a:p>
            <a:r>
              <a:rPr lang="en-US" dirty="0" smtClean="0"/>
              <a:t>S. </a:t>
            </a:r>
            <a:r>
              <a:rPr lang="en-US" dirty="0" err="1" smtClean="0"/>
              <a:t>Ghez</a:t>
            </a:r>
            <a:r>
              <a:rPr lang="en-US" dirty="0" smtClean="0"/>
              <a:t>, S. </a:t>
            </a:r>
            <a:r>
              <a:rPr lang="en-US" dirty="0" err="1" smtClean="0"/>
              <a:t>Verdu</a:t>
            </a:r>
            <a:r>
              <a:rPr lang="en-US" dirty="0" smtClean="0"/>
              <a:t>, and S. Schwartz, “Stability properties of slotted Aloha with </a:t>
            </a:r>
            <a:r>
              <a:rPr lang="en-US" dirty="0" err="1" smtClean="0"/>
              <a:t>multipacket</a:t>
            </a:r>
            <a:r>
              <a:rPr lang="en-US" dirty="0" smtClean="0"/>
              <a:t> reception capability,” IEEE Transactions on Automatic Control, vol. 33, no. 7, pp. 640 –649, </a:t>
            </a:r>
            <a:r>
              <a:rPr lang="en-US" dirty="0" err="1" smtClean="0"/>
              <a:t>jul</a:t>
            </a:r>
            <a:r>
              <a:rPr lang="en-US" dirty="0" smtClean="0"/>
              <a:t> 1988.</a:t>
            </a:r>
          </a:p>
          <a:p>
            <a:r>
              <a:rPr lang="en-US" dirty="0" smtClean="0"/>
              <a:t>C. </a:t>
            </a:r>
            <a:r>
              <a:rPr lang="en-US" dirty="0" err="1" smtClean="0"/>
              <a:t>Namislo</a:t>
            </a:r>
            <a:r>
              <a:rPr lang="en-US" dirty="0" smtClean="0"/>
              <a:t>, “Analysis of mobile radio slotted ALOHA networks,” IEEE JSAC, vol. 2, pp. 583–588, July 1984.</a:t>
            </a:r>
          </a:p>
          <a:p>
            <a:r>
              <a:rPr lang="en-US" dirty="0" smtClean="0"/>
              <a:t>M. </a:t>
            </a:r>
            <a:r>
              <a:rPr lang="en-US" dirty="0" err="1" smtClean="0"/>
              <a:t>Zorzi</a:t>
            </a:r>
            <a:r>
              <a:rPr lang="en-US" dirty="0" smtClean="0"/>
              <a:t> and R. </a:t>
            </a:r>
            <a:r>
              <a:rPr lang="en-US" dirty="0" err="1" smtClean="0"/>
              <a:t>Rao</a:t>
            </a:r>
            <a:r>
              <a:rPr lang="en-US" dirty="0" smtClean="0"/>
              <a:t>, “Capture and retransmission control in mobile radio,” IEEE JSAC, pp. 1289–1298, Oct. 1994.</a:t>
            </a:r>
          </a:p>
          <a:p>
            <a:r>
              <a:rPr lang="en-US" dirty="0" smtClean="0"/>
              <a:t>X. Wang and J. J. Garcia-Luna-</a:t>
            </a:r>
            <a:r>
              <a:rPr lang="en-US" dirty="0" err="1" smtClean="0"/>
              <a:t>Aceves</a:t>
            </a:r>
            <a:r>
              <a:rPr lang="en-US" dirty="0" smtClean="0"/>
              <a:t>, “Embracing interference in ad hoc networks using joint routing and scheduling with multiple packet reception,” in IEEE INFOCOM 2008, 13-18 April 2008, pp. 843–851</a:t>
            </a:r>
          </a:p>
          <a:p>
            <a:r>
              <a:rPr lang="en-US" dirty="0" smtClean="0"/>
              <a:t>J. J. Garcia-Luna-</a:t>
            </a:r>
            <a:r>
              <a:rPr lang="en-US" dirty="0" err="1" smtClean="0"/>
              <a:t>Aceves</a:t>
            </a:r>
            <a:r>
              <a:rPr lang="en-US" dirty="0" smtClean="0"/>
              <a:t>, R. </a:t>
            </a:r>
            <a:r>
              <a:rPr lang="en-US" dirty="0" err="1" smtClean="0"/>
              <a:t>Sadjadpour</a:t>
            </a:r>
            <a:r>
              <a:rPr lang="en-US" dirty="0" smtClean="0"/>
              <a:t>, Hamid, and Z. Wang, “</a:t>
            </a:r>
            <a:r>
              <a:rPr lang="en-US" dirty="0" err="1" smtClean="0"/>
              <a:t>Chal</a:t>
            </a:r>
            <a:r>
              <a:rPr lang="en-US" dirty="0" smtClean="0"/>
              <a:t>- </a:t>
            </a:r>
            <a:r>
              <a:rPr lang="en-US" dirty="0" err="1" smtClean="0"/>
              <a:t>lenges</a:t>
            </a:r>
            <a:r>
              <a:rPr lang="en-US" dirty="0" smtClean="0"/>
              <a:t>: towards truly scalable ad hoc networks,” MobiCom’07 </a:t>
            </a:r>
          </a:p>
          <a:p>
            <a:r>
              <a:rPr lang="en-US" dirty="0" smtClean="0"/>
              <a:t>A. Zanella, and M. </a:t>
            </a:r>
            <a:r>
              <a:rPr lang="en-US" dirty="0" err="1" smtClean="0"/>
              <a:t>Zorzi</a:t>
            </a:r>
            <a:r>
              <a:rPr lang="en-US" dirty="0" smtClean="0"/>
              <a:t> "Theoretical Analysis of the Capture Probability in Wireless Systems with Multiple Packet Reception Capabilities" IEEE Transactions on Communications, vol.60, no.4, pp.1058-1071, April 2012</a:t>
            </a:r>
          </a:p>
          <a:p>
            <a:r>
              <a:rPr lang="en-US" dirty="0" smtClean="0"/>
              <a:t>Zanella et al. “M2M massive wireless access: challenges, research issues, and ways forward” – </a:t>
            </a:r>
            <a:r>
              <a:rPr lang="en-US" dirty="0" err="1" smtClean="0"/>
              <a:t>Globecom</a:t>
            </a:r>
            <a:r>
              <a:rPr lang="en-US" dirty="0" smtClean="0"/>
              <a:t> 2013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8B4EC-34A8-40D0-866F-D88F6FAD535A}" type="slidenum">
              <a:rPr lang="it-IT" smtClean="0"/>
              <a:pPr/>
              <a:t>107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532230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Spare slides</a:t>
            </a:r>
            <a:endParaRPr lang="en-GB" dirty="0"/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2"/>
          <a:srcRect l="-45485" r="-45485"/>
          <a:stretch>
            <a:fillRect/>
          </a:stretch>
        </p:blipFill>
        <p:spPr/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108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572237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Break!!!! We all need it!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8111" y="2074332"/>
            <a:ext cx="4064001" cy="4064001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8B4EC-34A8-40D0-866F-D88F6FAD535A}" type="slidenum">
              <a:rPr lang="it-IT" smtClean="0"/>
              <a:pPr/>
              <a:t>109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7675771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Batch resolution problem </a:t>
            </a:r>
            <a:r>
              <a:rPr lang="en-US" dirty="0" err="1" smtClean="0"/>
              <a:t>vs</a:t>
            </a:r>
            <a:r>
              <a:rPr lang="en-US" dirty="0" smtClean="0"/>
              <a:t> MAC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537575" cy="5029200"/>
          </a:xfrm>
        </p:spPr>
        <p:txBody>
          <a:bodyPr>
            <a:normAutofit/>
          </a:bodyPr>
          <a:lstStyle/>
          <a:p>
            <a:pPr marL="320040" indent="-320040" eaLnBrk="1" fontAlgn="auto" hangingPunct="1">
              <a:spcAft>
                <a:spcPts val="600"/>
              </a:spcAft>
              <a:buFont typeface="Wingdings"/>
              <a:buChar char=""/>
              <a:defRPr/>
            </a:pPr>
            <a:r>
              <a:rPr lang="en-US" sz="2800" dirty="0" smtClean="0">
                <a:ea typeface="+mn-ea"/>
                <a:cs typeface="+mn-cs"/>
              </a:rPr>
              <a:t>The batch resolution problem resembles the MAC problem but… </a:t>
            </a:r>
          </a:p>
          <a:p>
            <a:pPr marL="640080" lvl="1" indent="-274320" eaLnBrk="1" fontAlgn="auto" hangingPunct="1">
              <a:spcAft>
                <a:spcPts val="600"/>
              </a:spcAft>
              <a:buFont typeface="Wingdings 2"/>
              <a:buChar char=""/>
              <a:defRPr/>
            </a:pPr>
            <a:r>
              <a:rPr lang="en-US" sz="2400" dirty="0" smtClean="0">
                <a:ea typeface="+mn-ea"/>
              </a:rPr>
              <a:t>MAC protocols generally look at the channel contention as a </a:t>
            </a:r>
            <a:r>
              <a:rPr lang="en-US" sz="2400" i="1" dirty="0" smtClean="0">
                <a:ea typeface="+mn-ea"/>
              </a:rPr>
              <a:t>steady-state phenomenon</a:t>
            </a:r>
          </a:p>
          <a:p>
            <a:pPr marL="640080" lvl="1" indent="-274320" eaLnBrk="1" fontAlgn="auto" hangingPunct="1">
              <a:spcAft>
                <a:spcPts val="600"/>
              </a:spcAft>
              <a:buFont typeface="Wingdings 2"/>
              <a:buChar char=""/>
              <a:defRPr/>
            </a:pPr>
            <a:endParaRPr lang="en-US" sz="2400" i="1" dirty="0" smtClean="0">
              <a:ea typeface="+mn-ea"/>
            </a:endParaRPr>
          </a:p>
          <a:p>
            <a:pPr marL="640080" lvl="1" indent="-274320" eaLnBrk="1" fontAlgn="auto" hangingPunct="1">
              <a:spcAft>
                <a:spcPts val="600"/>
              </a:spcAft>
              <a:buFont typeface="Wingdings 2"/>
              <a:buChar char=""/>
              <a:defRPr/>
            </a:pPr>
            <a:endParaRPr lang="en-US" sz="2400" i="1" dirty="0" smtClean="0">
              <a:ea typeface="+mn-ea"/>
            </a:endParaRPr>
          </a:p>
          <a:p>
            <a:pPr marL="640080" lvl="1" indent="-274320" eaLnBrk="1" fontAlgn="auto" hangingPunct="1">
              <a:spcAft>
                <a:spcPts val="600"/>
              </a:spcAft>
              <a:buFont typeface="Wingdings 2"/>
              <a:buChar char=""/>
              <a:defRPr/>
            </a:pPr>
            <a:r>
              <a:rPr lang="en-US" sz="2400" dirty="0" err="1" smtClean="0">
                <a:ea typeface="+mn-ea"/>
              </a:rPr>
              <a:t>BRAs</a:t>
            </a:r>
            <a:r>
              <a:rPr lang="en-US" sz="2400" dirty="0" smtClean="0">
                <a:ea typeface="+mn-ea"/>
              </a:rPr>
              <a:t> address scenarios where contention has a </a:t>
            </a:r>
            <a:r>
              <a:rPr lang="en-US" sz="2400" dirty="0" err="1" smtClean="0">
                <a:ea typeface="+mn-ea"/>
              </a:rPr>
              <a:t>bursty</a:t>
            </a:r>
            <a:r>
              <a:rPr lang="en-US" sz="2400" dirty="0" smtClean="0">
                <a:ea typeface="+mn-ea"/>
              </a:rPr>
              <a:t> nature</a:t>
            </a:r>
          </a:p>
        </p:txBody>
      </p:sp>
      <p:cxnSp>
        <p:nvCxnSpPr>
          <p:cNvPr id="8" name="Connettore 2 7"/>
          <p:cNvCxnSpPr/>
          <p:nvPr/>
        </p:nvCxnSpPr>
        <p:spPr>
          <a:xfrm>
            <a:off x="685800" y="3733800"/>
            <a:ext cx="7543800" cy="113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15" name="Gruppo 114"/>
          <p:cNvGrpSpPr/>
          <p:nvPr/>
        </p:nvGrpSpPr>
        <p:grpSpPr>
          <a:xfrm>
            <a:off x="914400" y="3788429"/>
            <a:ext cx="5900580" cy="554971"/>
            <a:chOff x="914400" y="3788429"/>
            <a:chExt cx="5900580" cy="554971"/>
          </a:xfrm>
        </p:grpSpPr>
        <p:grpSp>
          <p:nvGrpSpPr>
            <p:cNvPr id="12" name="Gruppo 11"/>
            <p:cNvGrpSpPr/>
            <p:nvPr/>
          </p:nvGrpSpPr>
          <p:grpSpPr>
            <a:xfrm>
              <a:off x="914400" y="3788998"/>
              <a:ext cx="185580" cy="554402"/>
              <a:chOff x="914400" y="3963194"/>
              <a:chExt cx="185580" cy="773320"/>
            </a:xfrm>
          </p:grpSpPr>
          <p:sp>
            <p:nvSpPr>
              <p:cNvPr id="9" name="Ovale 8"/>
              <p:cNvSpPr/>
              <p:nvPr/>
            </p:nvSpPr>
            <p:spPr>
              <a:xfrm rot="16200000">
                <a:off x="924933" y="4561467"/>
                <a:ext cx="164514" cy="18558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4800"/>
              </a:p>
            </p:txBody>
          </p:sp>
          <p:cxnSp>
            <p:nvCxnSpPr>
              <p:cNvPr id="11" name="Connettore 2 10"/>
              <p:cNvCxnSpPr/>
              <p:nvPr/>
            </p:nvCxnSpPr>
            <p:spPr>
              <a:xfrm rot="5400000" flipH="1" flipV="1">
                <a:off x="724694" y="4229100"/>
                <a:ext cx="533400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Gruppo 12"/>
            <p:cNvGrpSpPr/>
            <p:nvPr/>
          </p:nvGrpSpPr>
          <p:grpSpPr>
            <a:xfrm>
              <a:off x="1066800" y="3788429"/>
              <a:ext cx="185580" cy="554402"/>
              <a:chOff x="914400" y="3963194"/>
              <a:chExt cx="185580" cy="773320"/>
            </a:xfrm>
          </p:grpSpPr>
          <p:sp>
            <p:nvSpPr>
              <p:cNvPr id="14" name="Ovale 13"/>
              <p:cNvSpPr/>
              <p:nvPr/>
            </p:nvSpPr>
            <p:spPr>
              <a:xfrm rot="16200000">
                <a:off x="924933" y="4561467"/>
                <a:ext cx="164514" cy="18558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4800"/>
              </a:p>
            </p:txBody>
          </p:sp>
          <p:cxnSp>
            <p:nvCxnSpPr>
              <p:cNvPr id="15" name="Connettore 2 14"/>
              <p:cNvCxnSpPr/>
              <p:nvPr/>
            </p:nvCxnSpPr>
            <p:spPr>
              <a:xfrm rot="5400000" flipH="1" flipV="1">
                <a:off x="724694" y="4229100"/>
                <a:ext cx="533400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Gruppo 15"/>
            <p:cNvGrpSpPr/>
            <p:nvPr/>
          </p:nvGrpSpPr>
          <p:grpSpPr>
            <a:xfrm>
              <a:off x="1524000" y="3788429"/>
              <a:ext cx="185580" cy="554402"/>
              <a:chOff x="914400" y="3963194"/>
              <a:chExt cx="185580" cy="773320"/>
            </a:xfrm>
          </p:grpSpPr>
          <p:sp>
            <p:nvSpPr>
              <p:cNvPr id="17" name="Ovale 16"/>
              <p:cNvSpPr/>
              <p:nvPr/>
            </p:nvSpPr>
            <p:spPr>
              <a:xfrm rot="16200000">
                <a:off x="924933" y="4561467"/>
                <a:ext cx="164514" cy="18558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4800"/>
              </a:p>
            </p:txBody>
          </p:sp>
          <p:cxnSp>
            <p:nvCxnSpPr>
              <p:cNvPr id="18" name="Connettore 2 17"/>
              <p:cNvCxnSpPr/>
              <p:nvPr/>
            </p:nvCxnSpPr>
            <p:spPr>
              <a:xfrm rot="5400000" flipH="1" flipV="1">
                <a:off x="724694" y="4229100"/>
                <a:ext cx="533400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Gruppo 18"/>
            <p:cNvGrpSpPr/>
            <p:nvPr/>
          </p:nvGrpSpPr>
          <p:grpSpPr>
            <a:xfrm>
              <a:off x="1981200" y="3788429"/>
              <a:ext cx="185580" cy="554402"/>
              <a:chOff x="914400" y="3963194"/>
              <a:chExt cx="185580" cy="773320"/>
            </a:xfrm>
          </p:grpSpPr>
          <p:sp>
            <p:nvSpPr>
              <p:cNvPr id="20" name="Ovale 19"/>
              <p:cNvSpPr/>
              <p:nvPr/>
            </p:nvSpPr>
            <p:spPr>
              <a:xfrm rot="16200000">
                <a:off x="924933" y="4561467"/>
                <a:ext cx="164514" cy="18558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4800"/>
              </a:p>
            </p:txBody>
          </p:sp>
          <p:cxnSp>
            <p:nvCxnSpPr>
              <p:cNvPr id="21" name="Connettore 2 20"/>
              <p:cNvCxnSpPr/>
              <p:nvPr/>
            </p:nvCxnSpPr>
            <p:spPr>
              <a:xfrm rot="5400000" flipH="1" flipV="1">
                <a:off x="724694" y="4229100"/>
                <a:ext cx="533400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Gruppo 21"/>
            <p:cNvGrpSpPr/>
            <p:nvPr/>
          </p:nvGrpSpPr>
          <p:grpSpPr>
            <a:xfrm>
              <a:off x="2667000" y="3788429"/>
              <a:ext cx="185580" cy="554402"/>
              <a:chOff x="914400" y="3963194"/>
              <a:chExt cx="185580" cy="773320"/>
            </a:xfrm>
          </p:grpSpPr>
          <p:sp>
            <p:nvSpPr>
              <p:cNvPr id="23" name="Ovale 22"/>
              <p:cNvSpPr/>
              <p:nvPr/>
            </p:nvSpPr>
            <p:spPr>
              <a:xfrm rot="16200000">
                <a:off x="924933" y="4561467"/>
                <a:ext cx="164514" cy="18558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4800"/>
              </a:p>
            </p:txBody>
          </p:sp>
          <p:cxnSp>
            <p:nvCxnSpPr>
              <p:cNvPr id="24" name="Connettore 2 23"/>
              <p:cNvCxnSpPr/>
              <p:nvPr/>
            </p:nvCxnSpPr>
            <p:spPr>
              <a:xfrm rot="5400000" flipH="1" flipV="1">
                <a:off x="724694" y="4229100"/>
                <a:ext cx="533400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Gruppo 24"/>
            <p:cNvGrpSpPr/>
            <p:nvPr/>
          </p:nvGrpSpPr>
          <p:grpSpPr>
            <a:xfrm>
              <a:off x="3352800" y="3788429"/>
              <a:ext cx="185580" cy="554402"/>
              <a:chOff x="914400" y="3963194"/>
              <a:chExt cx="185580" cy="773320"/>
            </a:xfrm>
          </p:grpSpPr>
          <p:sp>
            <p:nvSpPr>
              <p:cNvPr id="26" name="Ovale 25"/>
              <p:cNvSpPr/>
              <p:nvPr/>
            </p:nvSpPr>
            <p:spPr>
              <a:xfrm rot="16200000">
                <a:off x="924933" y="4561467"/>
                <a:ext cx="164514" cy="18558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4800"/>
              </a:p>
            </p:txBody>
          </p:sp>
          <p:cxnSp>
            <p:nvCxnSpPr>
              <p:cNvPr id="27" name="Connettore 2 26"/>
              <p:cNvCxnSpPr/>
              <p:nvPr/>
            </p:nvCxnSpPr>
            <p:spPr>
              <a:xfrm rot="5400000" flipH="1" flipV="1">
                <a:off x="724694" y="4229100"/>
                <a:ext cx="533400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Gruppo 27"/>
            <p:cNvGrpSpPr/>
            <p:nvPr/>
          </p:nvGrpSpPr>
          <p:grpSpPr>
            <a:xfrm>
              <a:off x="3505200" y="3788429"/>
              <a:ext cx="185580" cy="554402"/>
              <a:chOff x="914400" y="3963194"/>
              <a:chExt cx="185580" cy="773320"/>
            </a:xfrm>
          </p:grpSpPr>
          <p:sp>
            <p:nvSpPr>
              <p:cNvPr id="29" name="Ovale 28"/>
              <p:cNvSpPr/>
              <p:nvPr/>
            </p:nvSpPr>
            <p:spPr>
              <a:xfrm rot="16200000">
                <a:off x="924933" y="4561467"/>
                <a:ext cx="164514" cy="18558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4800"/>
              </a:p>
            </p:txBody>
          </p:sp>
          <p:cxnSp>
            <p:nvCxnSpPr>
              <p:cNvPr id="30" name="Connettore 2 29"/>
              <p:cNvCxnSpPr/>
              <p:nvPr/>
            </p:nvCxnSpPr>
            <p:spPr>
              <a:xfrm rot="5400000" flipH="1" flipV="1">
                <a:off x="724694" y="4229100"/>
                <a:ext cx="533400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" name="Gruppo 30"/>
            <p:cNvGrpSpPr/>
            <p:nvPr/>
          </p:nvGrpSpPr>
          <p:grpSpPr>
            <a:xfrm>
              <a:off x="4800600" y="3788429"/>
              <a:ext cx="185580" cy="554402"/>
              <a:chOff x="914400" y="3963194"/>
              <a:chExt cx="185580" cy="773320"/>
            </a:xfrm>
          </p:grpSpPr>
          <p:sp>
            <p:nvSpPr>
              <p:cNvPr id="32" name="Ovale 31"/>
              <p:cNvSpPr/>
              <p:nvPr/>
            </p:nvSpPr>
            <p:spPr>
              <a:xfrm rot="16200000">
                <a:off x="924933" y="4561467"/>
                <a:ext cx="164514" cy="18558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4800"/>
              </a:p>
            </p:txBody>
          </p:sp>
          <p:cxnSp>
            <p:nvCxnSpPr>
              <p:cNvPr id="33" name="Connettore 2 32"/>
              <p:cNvCxnSpPr/>
              <p:nvPr/>
            </p:nvCxnSpPr>
            <p:spPr>
              <a:xfrm rot="5400000" flipH="1" flipV="1">
                <a:off x="724694" y="4229100"/>
                <a:ext cx="533400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" name="Gruppo 33"/>
            <p:cNvGrpSpPr/>
            <p:nvPr/>
          </p:nvGrpSpPr>
          <p:grpSpPr>
            <a:xfrm>
              <a:off x="5029200" y="3788429"/>
              <a:ext cx="185580" cy="554402"/>
              <a:chOff x="914400" y="3963194"/>
              <a:chExt cx="185580" cy="773320"/>
            </a:xfrm>
          </p:grpSpPr>
          <p:sp>
            <p:nvSpPr>
              <p:cNvPr id="35" name="Ovale 34"/>
              <p:cNvSpPr/>
              <p:nvPr/>
            </p:nvSpPr>
            <p:spPr>
              <a:xfrm rot="16200000">
                <a:off x="924933" y="4561467"/>
                <a:ext cx="164514" cy="18558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4800"/>
              </a:p>
            </p:txBody>
          </p:sp>
          <p:cxnSp>
            <p:nvCxnSpPr>
              <p:cNvPr id="36" name="Connettore 2 35"/>
              <p:cNvCxnSpPr/>
              <p:nvPr/>
            </p:nvCxnSpPr>
            <p:spPr>
              <a:xfrm rot="5400000" flipH="1" flipV="1">
                <a:off x="724694" y="4229100"/>
                <a:ext cx="533400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7" name="Gruppo 36"/>
            <p:cNvGrpSpPr/>
            <p:nvPr/>
          </p:nvGrpSpPr>
          <p:grpSpPr>
            <a:xfrm>
              <a:off x="5105400" y="3788429"/>
              <a:ext cx="185580" cy="554402"/>
              <a:chOff x="914400" y="3963194"/>
              <a:chExt cx="185580" cy="773320"/>
            </a:xfrm>
          </p:grpSpPr>
          <p:sp>
            <p:nvSpPr>
              <p:cNvPr id="38" name="Ovale 37"/>
              <p:cNvSpPr/>
              <p:nvPr/>
            </p:nvSpPr>
            <p:spPr>
              <a:xfrm rot="16200000">
                <a:off x="924933" y="4561467"/>
                <a:ext cx="164514" cy="18558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4800"/>
              </a:p>
            </p:txBody>
          </p:sp>
          <p:cxnSp>
            <p:nvCxnSpPr>
              <p:cNvPr id="39" name="Connettore 2 38"/>
              <p:cNvCxnSpPr/>
              <p:nvPr/>
            </p:nvCxnSpPr>
            <p:spPr>
              <a:xfrm rot="5400000" flipH="1" flipV="1">
                <a:off x="724694" y="4229100"/>
                <a:ext cx="533400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0" name="Gruppo 39"/>
            <p:cNvGrpSpPr/>
            <p:nvPr/>
          </p:nvGrpSpPr>
          <p:grpSpPr>
            <a:xfrm>
              <a:off x="6172200" y="3788429"/>
              <a:ext cx="185580" cy="554402"/>
              <a:chOff x="914400" y="3963194"/>
              <a:chExt cx="185580" cy="773320"/>
            </a:xfrm>
          </p:grpSpPr>
          <p:sp>
            <p:nvSpPr>
              <p:cNvPr id="41" name="Ovale 40"/>
              <p:cNvSpPr/>
              <p:nvPr/>
            </p:nvSpPr>
            <p:spPr>
              <a:xfrm rot="16200000">
                <a:off x="924933" y="4561467"/>
                <a:ext cx="164514" cy="18558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4800"/>
              </a:p>
            </p:txBody>
          </p:sp>
          <p:cxnSp>
            <p:nvCxnSpPr>
              <p:cNvPr id="42" name="Connettore 2 41"/>
              <p:cNvCxnSpPr/>
              <p:nvPr/>
            </p:nvCxnSpPr>
            <p:spPr>
              <a:xfrm rot="5400000" flipH="1" flipV="1">
                <a:off x="724694" y="4229100"/>
                <a:ext cx="533400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" name="Gruppo 42"/>
            <p:cNvGrpSpPr/>
            <p:nvPr/>
          </p:nvGrpSpPr>
          <p:grpSpPr>
            <a:xfrm>
              <a:off x="6629400" y="3788429"/>
              <a:ext cx="185580" cy="554402"/>
              <a:chOff x="914400" y="3963194"/>
              <a:chExt cx="185580" cy="773320"/>
            </a:xfrm>
          </p:grpSpPr>
          <p:sp>
            <p:nvSpPr>
              <p:cNvPr id="44" name="Ovale 43"/>
              <p:cNvSpPr/>
              <p:nvPr/>
            </p:nvSpPr>
            <p:spPr>
              <a:xfrm rot="16200000">
                <a:off x="924933" y="4561467"/>
                <a:ext cx="164514" cy="18558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4800"/>
              </a:p>
            </p:txBody>
          </p:sp>
          <p:cxnSp>
            <p:nvCxnSpPr>
              <p:cNvPr id="45" name="Connettore 2 44"/>
              <p:cNvCxnSpPr/>
              <p:nvPr/>
            </p:nvCxnSpPr>
            <p:spPr>
              <a:xfrm rot="5400000" flipH="1" flipV="1">
                <a:off x="724694" y="4229100"/>
                <a:ext cx="533400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48" name="Connettore 2 47"/>
          <p:cNvCxnSpPr/>
          <p:nvPr/>
        </p:nvCxnSpPr>
        <p:spPr>
          <a:xfrm>
            <a:off x="609600" y="5257800"/>
            <a:ext cx="7543800" cy="113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16" name="Gruppo 115"/>
          <p:cNvGrpSpPr/>
          <p:nvPr/>
        </p:nvGrpSpPr>
        <p:grpSpPr>
          <a:xfrm>
            <a:off x="609600" y="5257800"/>
            <a:ext cx="762000" cy="859202"/>
            <a:chOff x="609600" y="5257800"/>
            <a:chExt cx="762000" cy="859202"/>
          </a:xfrm>
        </p:grpSpPr>
        <p:grpSp>
          <p:nvGrpSpPr>
            <p:cNvPr id="49" name="Gruppo 11"/>
            <p:cNvGrpSpPr/>
            <p:nvPr/>
          </p:nvGrpSpPr>
          <p:grpSpPr>
            <a:xfrm>
              <a:off x="838200" y="5312998"/>
              <a:ext cx="185580" cy="554402"/>
              <a:chOff x="914400" y="3963194"/>
              <a:chExt cx="185580" cy="773320"/>
            </a:xfrm>
          </p:grpSpPr>
          <p:sp>
            <p:nvSpPr>
              <p:cNvPr id="83" name="Ovale 8"/>
              <p:cNvSpPr/>
              <p:nvPr/>
            </p:nvSpPr>
            <p:spPr>
              <a:xfrm rot="16200000">
                <a:off x="924933" y="4561467"/>
                <a:ext cx="164514" cy="18558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4800"/>
              </a:p>
            </p:txBody>
          </p:sp>
          <p:cxnSp>
            <p:nvCxnSpPr>
              <p:cNvPr id="84" name="Connettore 2 10"/>
              <p:cNvCxnSpPr/>
              <p:nvPr/>
            </p:nvCxnSpPr>
            <p:spPr>
              <a:xfrm rot="5400000" flipH="1" flipV="1">
                <a:off x="724694" y="4229100"/>
                <a:ext cx="533400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0" name="Gruppo 12"/>
            <p:cNvGrpSpPr/>
            <p:nvPr/>
          </p:nvGrpSpPr>
          <p:grpSpPr>
            <a:xfrm>
              <a:off x="990600" y="5312429"/>
              <a:ext cx="185580" cy="554402"/>
              <a:chOff x="914400" y="3963194"/>
              <a:chExt cx="185580" cy="773320"/>
            </a:xfrm>
          </p:grpSpPr>
          <p:sp>
            <p:nvSpPr>
              <p:cNvPr id="81" name="Ovale 13"/>
              <p:cNvSpPr/>
              <p:nvPr/>
            </p:nvSpPr>
            <p:spPr>
              <a:xfrm rot="16200000">
                <a:off x="924933" y="4561467"/>
                <a:ext cx="164514" cy="18558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4800"/>
              </a:p>
            </p:txBody>
          </p:sp>
          <p:cxnSp>
            <p:nvCxnSpPr>
              <p:cNvPr id="82" name="Connettore 2 14"/>
              <p:cNvCxnSpPr/>
              <p:nvPr/>
            </p:nvCxnSpPr>
            <p:spPr>
              <a:xfrm rot="5400000" flipH="1" flipV="1">
                <a:off x="724694" y="4229100"/>
                <a:ext cx="533400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1" name="Gruppo 15"/>
            <p:cNvGrpSpPr/>
            <p:nvPr/>
          </p:nvGrpSpPr>
          <p:grpSpPr>
            <a:xfrm>
              <a:off x="762000" y="5410200"/>
              <a:ext cx="185580" cy="554402"/>
              <a:chOff x="914400" y="3963194"/>
              <a:chExt cx="185580" cy="773320"/>
            </a:xfrm>
          </p:grpSpPr>
          <p:sp>
            <p:nvSpPr>
              <p:cNvPr id="79" name="Ovale 78"/>
              <p:cNvSpPr/>
              <p:nvPr/>
            </p:nvSpPr>
            <p:spPr>
              <a:xfrm rot="16200000">
                <a:off x="924933" y="4561467"/>
                <a:ext cx="164514" cy="18558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4800"/>
              </a:p>
            </p:txBody>
          </p:sp>
          <p:cxnSp>
            <p:nvCxnSpPr>
              <p:cNvPr id="80" name="Connettore 2 79"/>
              <p:cNvCxnSpPr/>
              <p:nvPr/>
            </p:nvCxnSpPr>
            <p:spPr>
              <a:xfrm rot="5400000" flipH="1" flipV="1">
                <a:off x="724694" y="4229100"/>
                <a:ext cx="533400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2" name="Gruppo 18"/>
            <p:cNvGrpSpPr/>
            <p:nvPr/>
          </p:nvGrpSpPr>
          <p:grpSpPr>
            <a:xfrm>
              <a:off x="914400" y="5465398"/>
              <a:ext cx="185580" cy="554402"/>
              <a:chOff x="914400" y="3963194"/>
              <a:chExt cx="185580" cy="773320"/>
            </a:xfrm>
          </p:grpSpPr>
          <p:sp>
            <p:nvSpPr>
              <p:cNvPr id="77" name="Ovale 76"/>
              <p:cNvSpPr/>
              <p:nvPr/>
            </p:nvSpPr>
            <p:spPr>
              <a:xfrm rot="16200000">
                <a:off x="924933" y="4561467"/>
                <a:ext cx="164514" cy="18558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4800"/>
              </a:p>
            </p:txBody>
          </p:sp>
          <p:cxnSp>
            <p:nvCxnSpPr>
              <p:cNvPr id="78" name="Connettore 2 77"/>
              <p:cNvCxnSpPr/>
              <p:nvPr/>
            </p:nvCxnSpPr>
            <p:spPr>
              <a:xfrm rot="5400000" flipH="1" flipV="1">
                <a:off x="724694" y="4229100"/>
                <a:ext cx="533400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Gruppo 21"/>
            <p:cNvGrpSpPr/>
            <p:nvPr/>
          </p:nvGrpSpPr>
          <p:grpSpPr>
            <a:xfrm>
              <a:off x="1033620" y="5562600"/>
              <a:ext cx="185580" cy="554402"/>
              <a:chOff x="914400" y="3963194"/>
              <a:chExt cx="185580" cy="773320"/>
            </a:xfrm>
          </p:grpSpPr>
          <p:sp>
            <p:nvSpPr>
              <p:cNvPr id="75" name="Ovale 74"/>
              <p:cNvSpPr/>
              <p:nvPr/>
            </p:nvSpPr>
            <p:spPr>
              <a:xfrm rot="16200000">
                <a:off x="924933" y="4561467"/>
                <a:ext cx="164514" cy="18558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4800"/>
              </a:p>
            </p:txBody>
          </p:sp>
          <p:cxnSp>
            <p:nvCxnSpPr>
              <p:cNvPr id="76" name="Connettore 2 75"/>
              <p:cNvCxnSpPr/>
              <p:nvPr/>
            </p:nvCxnSpPr>
            <p:spPr>
              <a:xfrm rot="5400000" flipH="1" flipV="1">
                <a:off x="724694" y="4229100"/>
                <a:ext cx="533400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6" name="Gruppo 30"/>
            <p:cNvGrpSpPr/>
            <p:nvPr/>
          </p:nvGrpSpPr>
          <p:grpSpPr>
            <a:xfrm>
              <a:off x="609600" y="5389198"/>
              <a:ext cx="185580" cy="554402"/>
              <a:chOff x="914400" y="3963194"/>
              <a:chExt cx="185580" cy="773320"/>
            </a:xfrm>
          </p:grpSpPr>
          <p:sp>
            <p:nvSpPr>
              <p:cNvPr id="69" name="Ovale 68"/>
              <p:cNvSpPr/>
              <p:nvPr/>
            </p:nvSpPr>
            <p:spPr>
              <a:xfrm rot="16200000">
                <a:off x="924933" y="4561467"/>
                <a:ext cx="164514" cy="18558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4800"/>
              </a:p>
            </p:txBody>
          </p:sp>
          <p:cxnSp>
            <p:nvCxnSpPr>
              <p:cNvPr id="70" name="Connettore 2 69"/>
              <p:cNvCxnSpPr/>
              <p:nvPr/>
            </p:nvCxnSpPr>
            <p:spPr>
              <a:xfrm rot="5400000" flipH="1" flipV="1">
                <a:off x="724694" y="4229100"/>
                <a:ext cx="533400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7" name="Gruppo 33"/>
            <p:cNvGrpSpPr/>
            <p:nvPr/>
          </p:nvGrpSpPr>
          <p:grpSpPr>
            <a:xfrm>
              <a:off x="838200" y="5562600"/>
              <a:ext cx="185580" cy="554402"/>
              <a:chOff x="914400" y="3963194"/>
              <a:chExt cx="185580" cy="773320"/>
            </a:xfrm>
          </p:grpSpPr>
          <p:sp>
            <p:nvSpPr>
              <p:cNvPr id="67" name="Ovale 66"/>
              <p:cNvSpPr/>
              <p:nvPr/>
            </p:nvSpPr>
            <p:spPr>
              <a:xfrm rot="16200000">
                <a:off x="924933" y="4561467"/>
                <a:ext cx="164514" cy="18558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4800"/>
              </a:p>
            </p:txBody>
          </p:sp>
          <p:cxnSp>
            <p:nvCxnSpPr>
              <p:cNvPr id="68" name="Connettore 2 67"/>
              <p:cNvCxnSpPr/>
              <p:nvPr/>
            </p:nvCxnSpPr>
            <p:spPr>
              <a:xfrm rot="5400000" flipH="1" flipV="1">
                <a:off x="724694" y="4229100"/>
                <a:ext cx="533400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8" name="Gruppo 36"/>
            <p:cNvGrpSpPr/>
            <p:nvPr/>
          </p:nvGrpSpPr>
          <p:grpSpPr>
            <a:xfrm>
              <a:off x="1109820" y="5465398"/>
              <a:ext cx="185580" cy="554402"/>
              <a:chOff x="914400" y="3963194"/>
              <a:chExt cx="185580" cy="773320"/>
            </a:xfrm>
          </p:grpSpPr>
          <p:sp>
            <p:nvSpPr>
              <p:cNvPr id="65" name="Ovale 64"/>
              <p:cNvSpPr/>
              <p:nvPr/>
            </p:nvSpPr>
            <p:spPr>
              <a:xfrm rot="16200000">
                <a:off x="924933" y="4561467"/>
                <a:ext cx="164514" cy="18558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4800"/>
              </a:p>
            </p:txBody>
          </p:sp>
          <p:cxnSp>
            <p:nvCxnSpPr>
              <p:cNvPr id="66" name="Connettore 2 65"/>
              <p:cNvCxnSpPr/>
              <p:nvPr/>
            </p:nvCxnSpPr>
            <p:spPr>
              <a:xfrm rot="5400000" flipH="1" flipV="1">
                <a:off x="724694" y="4229100"/>
                <a:ext cx="533400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9" name="Gruppo 39"/>
            <p:cNvGrpSpPr/>
            <p:nvPr/>
          </p:nvGrpSpPr>
          <p:grpSpPr>
            <a:xfrm>
              <a:off x="685800" y="5257800"/>
              <a:ext cx="185580" cy="554402"/>
              <a:chOff x="914400" y="3963194"/>
              <a:chExt cx="185580" cy="773320"/>
            </a:xfrm>
          </p:grpSpPr>
          <p:sp>
            <p:nvSpPr>
              <p:cNvPr id="63" name="Ovale 62"/>
              <p:cNvSpPr/>
              <p:nvPr/>
            </p:nvSpPr>
            <p:spPr>
              <a:xfrm rot="16200000">
                <a:off x="924933" y="4561467"/>
                <a:ext cx="164514" cy="18558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4800"/>
              </a:p>
            </p:txBody>
          </p:sp>
          <p:cxnSp>
            <p:nvCxnSpPr>
              <p:cNvPr id="64" name="Connettore 2 63"/>
              <p:cNvCxnSpPr/>
              <p:nvPr/>
            </p:nvCxnSpPr>
            <p:spPr>
              <a:xfrm rot="5400000" flipH="1" flipV="1">
                <a:off x="724694" y="4229100"/>
                <a:ext cx="533400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0" name="Gruppo 42"/>
            <p:cNvGrpSpPr/>
            <p:nvPr/>
          </p:nvGrpSpPr>
          <p:grpSpPr>
            <a:xfrm>
              <a:off x="1186020" y="5334000"/>
              <a:ext cx="185580" cy="554402"/>
              <a:chOff x="914400" y="3963194"/>
              <a:chExt cx="185580" cy="773320"/>
            </a:xfrm>
          </p:grpSpPr>
          <p:sp>
            <p:nvSpPr>
              <p:cNvPr id="61" name="Ovale 60"/>
              <p:cNvSpPr/>
              <p:nvPr/>
            </p:nvSpPr>
            <p:spPr>
              <a:xfrm rot="16200000">
                <a:off x="924933" y="4561467"/>
                <a:ext cx="164514" cy="18558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4800"/>
              </a:p>
            </p:txBody>
          </p:sp>
          <p:cxnSp>
            <p:nvCxnSpPr>
              <p:cNvPr id="62" name="Connettore 2 61"/>
              <p:cNvCxnSpPr/>
              <p:nvPr/>
            </p:nvCxnSpPr>
            <p:spPr>
              <a:xfrm rot="5400000" flipH="1" flipV="1">
                <a:off x="724694" y="4229100"/>
                <a:ext cx="533400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7" name="Gruppo 116"/>
          <p:cNvGrpSpPr/>
          <p:nvPr/>
        </p:nvGrpSpPr>
        <p:grpSpPr>
          <a:xfrm>
            <a:off x="7043580" y="5257800"/>
            <a:ext cx="609600" cy="762000"/>
            <a:chOff x="7043580" y="5257800"/>
            <a:chExt cx="609600" cy="762000"/>
          </a:xfrm>
        </p:grpSpPr>
        <p:grpSp>
          <p:nvGrpSpPr>
            <p:cNvPr id="85" name="Gruppo 11"/>
            <p:cNvGrpSpPr/>
            <p:nvPr/>
          </p:nvGrpSpPr>
          <p:grpSpPr>
            <a:xfrm>
              <a:off x="7195980" y="5312998"/>
              <a:ext cx="185580" cy="554402"/>
              <a:chOff x="914400" y="3963194"/>
              <a:chExt cx="185580" cy="773320"/>
            </a:xfrm>
          </p:grpSpPr>
          <p:sp>
            <p:nvSpPr>
              <p:cNvPr id="86" name="Ovale 8"/>
              <p:cNvSpPr/>
              <p:nvPr/>
            </p:nvSpPr>
            <p:spPr>
              <a:xfrm rot="16200000">
                <a:off x="924933" y="4561467"/>
                <a:ext cx="164514" cy="18558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4800"/>
              </a:p>
            </p:txBody>
          </p:sp>
          <p:cxnSp>
            <p:nvCxnSpPr>
              <p:cNvPr id="87" name="Connettore 2 10"/>
              <p:cNvCxnSpPr/>
              <p:nvPr/>
            </p:nvCxnSpPr>
            <p:spPr>
              <a:xfrm rot="5400000" flipH="1" flipV="1">
                <a:off x="724694" y="4229100"/>
                <a:ext cx="533400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8" name="Gruppo 12"/>
            <p:cNvGrpSpPr/>
            <p:nvPr/>
          </p:nvGrpSpPr>
          <p:grpSpPr>
            <a:xfrm>
              <a:off x="7348380" y="5312429"/>
              <a:ext cx="185580" cy="554402"/>
              <a:chOff x="914400" y="3963194"/>
              <a:chExt cx="185580" cy="773320"/>
            </a:xfrm>
          </p:grpSpPr>
          <p:sp>
            <p:nvSpPr>
              <p:cNvPr id="89" name="Ovale 13"/>
              <p:cNvSpPr/>
              <p:nvPr/>
            </p:nvSpPr>
            <p:spPr>
              <a:xfrm rot="16200000">
                <a:off x="924933" y="4561467"/>
                <a:ext cx="164514" cy="18558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4800"/>
              </a:p>
            </p:txBody>
          </p:sp>
          <p:cxnSp>
            <p:nvCxnSpPr>
              <p:cNvPr id="90" name="Connettore 2 14"/>
              <p:cNvCxnSpPr/>
              <p:nvPr/>
            </p:nvCxnSpPr>
            <p:spPr>
              <a:xfrm rot="5400000" flipH="1" flipV="1">
                <a:off x="724694" y="4229100"/>
                <a:ext cx="533400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1" name="Gruppo 15"/>
            <p:cNvGrpSpPr/>
            <p:nvPr/>
          </p:nvGrpSpPr>
          <p:grpSpPr>
            <a:xfrm>
              <a:off x="7119780" y="5410200"/>
              <a:ext cx="185580" cy="554402"/>
              <a:chOff x="914400" y="3963194"/>
              <a:chExt cx="185580" cy="773320"/>
            </a:xfrm>
          </p:grpSpPr>
          <p:sp>
            <p:nvSpPr>
              <p:cNvPr id="92" name="Ovale 91"/>
              <p:cNvSpPr/>
              <p:nvPr/>
            </p:nvSpPr>
            <p:spPr>
              <a:xfrm rot="16200000">
                <a:off x="924933" y="4561467"/>
                <a:ext cx="164514" cy="18558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4800"/>
              </a:p>
            </p:txBody>
          </p:sp>
          <p:cxnSp>
            <p:nvCxnSpPr>
              <p:cNvPr id="93" name="Connettore 2 92"/>
              <p:cNvCxnSpPr/>
              <p:nvPr/>
            </p:nvCxnSpPr>
            <p:spPr>
              <a:xfrm rot="5400000" flipH="1" flipV="1">
                <a:off x="724694" y="4229100"/>
                <a:ext cx="533400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4" name="Gruppo 18"/>
            <p:cNvGrpSpPr/>
            <p:nvPr/>
          </p:nvGrpSpPr>
          <p:grpSpPr>
            <a:xfrm>
              <a:off x="7272180" y="5465398"/>
              <a:ext cx="185580" cy="554402"/>
              <a:chOff x="914400" y="3963194"/>
              <a:chExt cx="185580" cy="773320"/>
            </a:xfrm>
          </p:grpSpPr>
          <p:sp>
            <p:nvSpPr>
              <p:cNvPr id="95" name="Ovale 94"/>
              <p:cNvSpPr/>
              <p:nvPr/>
            </p:nvSpPr>
            <p:spPr>
              <a:xfrm rot="16200000">
                <a:off x="924933" y="4561467"/>
                <a:ext cx="164514" cy="18558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4800"/>
              </a:p>
            </p:txBody>
          </p:sp>
          <p:cxnSp>
            <p:nvCxnSpPr>
              <p:cNvPr id="96" name="Connettore 2 95"/>
              <p:cNvCxnSpPr/>
              <p:nvPr/>
            </p:nvCxnSpPr>
            <p:spPr>
              <a:xfrm rot="5400000" flipH="1" flipV="1">
                <a:off x="724694" y="4229100"/>
                <a:ext cx="533400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6" name="Gruppo 36"/>
            <p:cNvGrpSpPr/>
            <p:nvPr/>
          </p:nvGrpSpPr>
          <p:grpSpPr>
            <a:xfrm>
              <a:off x="7467600" y="5465398"/>
              <a:ext cx="185580" cy="554402"/>
              <a:chOff x="914400" y="3963194"/>
              <a:chExt cx="185580" cy="773320"/>
            </a:xfrm>
          </p:grpSpPr>
          <p:sp>
            <p:nvSpPr>
              <p:cNvPr id="107" name="Ovale 106"/>
              <p:cNvSpPr/>
              <p:nvPr/>
            </p:nvSpPr>
            <p:spPr>
              <a:xfrm rot="16200000">
                <a:off x="924933" y="4561467"/>
                <a:ext cx="164514" cy="18558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4800"/>
              </a:p>
            </p:txBody>
          </p:sp>
          <p:cxnSp>
            <p:nvCxnSpPr>
              <p:cNvPr id="108" name="Connettore 2 107"/>
              <p:cNvCxnSpPr/>
              <p:nvPr/>
            </p:nvCxnSpPr>
            <p:spPr>
              <a:xfrm rot="5400000" flipH="1" flipV="1">
                <a:off x="724694" y="4229100"/>
                <a:ext cx="533400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9" name="Gruppo 39"/>
            <p:cNvGrpSpPr/>
            <p:nvPr/>
          </p:nvGrpSpPr>
          <p:grpSpPr>
            <a:xfrm>
              <a:off x="7043580" y="5257800"/>
              <a:ext cx="185580" cy="554402"/>
              <a:chOff x="914400" y="3963194"/>
              <a:chExt cx="185580" cy="773320"/>
            </a:xfrm>
          </p:grpSpPr>
          <p:sp>
            <p:nvSpPr>
              <p:cNvPr id="110" name="Ovale 109"/>
              <p:cNvSpPr/>
              <p:nvPr/>
            </p:nvSpPr>
            <p:spPr>
              <a:xfrm rot="16200000">
                <a:off x="924933" y="4561467"/>
                <a:ext cx="164514" cy="18558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4800"/>
              </a:p>
            </p:txBody>
          </p:sp>
          <p:cxnSp>
            <p:nvCxnSpPr>
              <p:cNvPr id="111" name="Connettore 2 110"/>
              <p:cNvCxnSpPr/>
              <p:nvPr/>
            </p:nvCxnSpPr>
            <p:spPr>
              <a:xfrm rot="5400000" flipH="1" flipV="1">
                <a:off x="724694" y="4229100"/>
                <a:ext cx="533400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11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7632541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Segnaposto contenuto 9" descr="Bluestein.eps"/>
          <p:cNvPicPr>
            <a:picLocks noGrp="1" noChangeAspect="1"/>
          </p:cNvPicPr>
          <p:nvPr>
            <p:ph idx="1"/>
          </p:nvPr>
        </p:nvPicPr>
        <p:blipFill>
          <a:blip r:embed="rId2"/>
          <a:srcRect t="-4517" b="-4517"/>
          <a:stretch>
            <a:fillRect/>
          </a:stretch>
        </p:blipFill>
        <p:spPr>
          <a:xfrm>
            <a:off x="533400" y="838200"/>
            <a:ext cx="8229600" cy="4525963"/>
          </a:xfr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Bluestein FFT algorithm</a:t>
            </a:r>
            <a:endParaRPr lang="en-GB" dirty="0"/>
          </a:p>
        </p:txBody>
      </p:sp>
      <p:sp>
        <p:nvSpPr>
          <p:cNvPr id="8" name="Segnaposto testo 7"/>
          <p:cNvSpPr>
            <a:spLocks noGrp="1"/>
          </p:cNvSpPr>
          <p:nvPr>
            <p:ph type="body" sz="half" idx="4294967295"/>
          </p:nvPr>
        </p:nvSpPr>
        <p:spPr>
          <a:xfrm>
            <a:off x="609600" y="4953000"/>
            <a:ext cx="8229600" cy="1905000"/>
          </a:xfrm>
          <a:prstGeom prst="rect">
            <a:avLst/>
          </a:prstGeom>
        </p:spPr>
        <p:txBody>
          <a:bodyPr/>
          <a:lstStyle/>
          <a:p>
            <a:r>
              <a:rPr lang="it-IT" sz="1600" dirty="0" smtClean="0"/>
              <a:t>FFT </a:t>
            </a:r>
            <a:r>
              <a:rPr lang="it-IT" sz="1600" dirty="0" err="1" smtClean="0"/>
              <a:t>samples</a:t>
            </a:r>
            <a:r>
              <a:rPr lang="it-IT" sz="1600" dirty="0" smtClean="0"/>
              <a:t> are </a:t>
            </a:r>
            <a:r>
              <a:rPr lang="it-IT" sz="1600" dirty="0" err="1" smtClean="0"/>
              <a:t>equally</a:t>
            </a:r>
            <a:r>
              <a:rPr lang="it-IT" sz="1600" dirty="0" smtClean="0"/>
              <a:t> </a:t>
            </a:r>
            <a:r>
              <a:rPr lang="it-IT" sz="1600" dirty="0" err="1" smtClean="0"/>
              <a:t>spaced</a:t>
            </a:r>
            <a:r>
              <a:rPr lang="it-IT" sz="1600" dirty="0" smtClean="0"/>
              <a:t> </a:t>
            </a:r>
            <a:r>
              <a:rPr lang="it-IT" sz="1600" dirty="0" err="1" smtClean="0"/>
              <a:t>over</a:t>
            </a:r>
            <a:r>
              <a:rPr lang="it-IT" sz="1600" dirty="0" smtClean="0"/>
              <a:t> the </a:t>
            </a:r>
            <a:r>
              <a:rPr lang="it-IT" sz="1600" dirty="0" err="1" smtClean="0"/>
              <a:t>entire</a:t>
            </a:r>
            <a:r>
              <a:rPr lang="it-IT" sz="1600" dirty="0" smtClean="0"/>
              <a:t> </a:t>
            </a:r>
            <a:r>
              <a:rPr lang="it-IT" sz="1600" dirty="0" err="1" smtClean="0"/>
              <a:t>signal</a:t>
            </a:r>
            <a:r>
              <a:rPr lang="it-IT" sz="1600" dirty="0" smtClean="0"/>
              <a:t> </a:t>
            </a:r>
            <a:r>
              <a:rPr lang="it-IT" sz="1600" dirty="0" err="1" smtClean="0"/>
              <a:t>bandwidth</a:t>
            </a:r>
            <a:endParaRPr lang="it-IT" sz="1600" dirty="0" smtClean="0"/>
          </a:p>
          <a:p>
            <a:r>
              <a:rPr lang="it-IT" sz="1600" dirty="0" err="1" smtClean="0"/>
              <a:t>When</a:t>
            </a:r>
            <a:r>
              <a:rPr lang="it-IT" sz="1600" dirty="0" smtClean="0"/>
              <a:t> </a:t>
            </a:r>
            <a:r>
              <a:rPr lang="it-IT" sz="1600" dirty="0" err="1" smtClean="0"/>
              <a:t>raising</a:t>
            </a:r>
            <a:r>
              <a:rPr lang="it-IT" sz="1600" dirty="0" smtClean="0"/>
              <a:t> the </a:t>
            </a:r>
            <a:r>
              <a:rPr lang="it-IT" sz="1600" dirty="0" err="1" smtClean="0"/>
              <a:t>FTs</a:t>
            </a:r>
            <a:r>
              <a:rPr lang="it-IT" sz="1600" dirty="0" smtClean="0"/>
              <a:t> </a:t>
            </a:r>
            <a:r>
              <a:rPr lang="it-IT" sz="1600" dirty="0" err="1" smtClean="0"/>
              <a:t>to</a:t>
            </a:r>
            <a:r>
              <a:rPr lang="it-IT" sz="1600" dirty="0" smtClean="0"/>
              <a:t> a </a:t>
            </a:r>
            <a:r>
              <a:rPr lang="it-IT" sz="1600" dirty="0" err="1" smtClean="0"/>
              <a:t>power</a:t>
            </a:r>
            <a:r>
              <a:rPr lang="it-IT" sz="1600" dirty="0" smtClean="0"/>
              <a:t> &gt;</a:t>
            </a:r>
            <a:r>
              <a:rPr lang="it-IT" sz="1600" dirty="0" err="1" smtClean="0"/>
              <a:t>1</a:t>
            </a:r>
            <a:r>
              <a:rPr lang="it-IT" sz="1600" dirty="0" smtClean="0"/>
              <a:t> </a:t>
            </a:r>
            <a:r>
              <a:rPr lang="it-IT" sz="1600" dirty="0" err="1" smtClean="0"/>
              <a:t>most</a:t>
            </a:r>
            <a:r>
              <a:rPr lang="it-IT" sz="1600" dirty="0" smtClean="0"/>
              <a:t> of </a:t>
            </a:r>
            <a:r>
              <a:rPr lang="it-IT" sz="1600" dirty="0" err="1" smtClean="0"/>
              <a:t>such</a:t>
            </a:r>
            <a:r>
              <a:rPr lang="it-IT" sz="1600" dirty="0" smtClean="0"/>
              <a:t> </a:t>
            </a:r>
            <a:r>
              <a:rPr lang="it-IT" sz="1600" dirty="0" err="1" smtClean="0"/>
              <a:t>samples</a:t>
            </a:r>
            <a:r>
              <a:rPr lang="it-IT" sz="1600" dirty="0" smtClean="0"/>
              <a:t> reduce </a:t>
            </a:r>
            <a:r>
              <a:rPr lang="it-IT" sz="1600" dirty="0" err="1" smtClean="0"/>
              <a:t>to</a:t>
            </a:r>
            <a:r>
              <a:rPr lang="it-IT" sz="1600" dirty="0" smtClean="0"/>
              <a:t> zero!</a:t>
            </a:r>
          </a:p>
          <a:p>
            <a:r>
              <a:rPr lang="it-IT" sz="1600" dirty="0" err="1" smtClean="0"/>
              <a:t>Bluestein</a:t>
            </a:r>
            <a:r>
              <a:rPr lang="it-IT" sz="1600" dirty="0" smtClean="0"/>
              <a:t>'</a:t>
            </a:r>
            <a:r>
              <a:rPr lang="it-IT" sz="1600" dirty="0" err="1" smtClean="0"/>
              <a:t>s</a:t>
            </a:r>
            <a:r>
              <a:rPr lang="it-IT" sz="1600" dirty="0" smtClean="0"/>
              <a:t> FFT </a:t>
            </a:r>
            <a:r>
              <a:rPr lang="it-IT" sz="1600" dirty="0" err="1" smtClean="0"/>
              <a:t>algorithm</a:t>
            </a:r>
            <a:r>
              <a:rPr lang="it-IT" sz="1600" dirty="0" smtClean="0"/>
              <a:t> (BFFT) ``</a:t>
            </a:r>
            <a:r>
              <a:rPr lang="it-IT" sz="1600" dirty="0" err="1" smtClean="0"/>
              <a:t>squeezes</a:t>
            </a:r>
            <a:r>
              <a:rPr lang="it-IT" sz="1600" dirty="0" smtClean="0"/>
              <a:t>’’ the </a:t>
            </a:r>
            <a:r>
              <a:rPr lang="it-IT" sz="1600" dirty="0" err="1" smtClean="0"/>
              <a:t>samples</a:t>
            </a:r>
            <a:r>
              <a:rPr lang="it-IT" sz="1600" dirty="0" smtClean="0"/>
              <a:t> </a:t>
            </a:r>
            <a:r>
              <a:rPr lang="it-IT" sz="1600" dirty="0" err="1" smtClean="0"/>
              <a:t>into</a:t>
            </a:r>
            <a:r>
              <a:rPr lang="it-IT" sz="1600" dirty="0" smtClean="0"/>
              <a:t> a </a:t>
            </a:r>
            <a:r>
              <a:rPr lang="it-IT" sz="1600" dirty="0" err="1" smtClean="0"/>
              <a:t>fraction</a:t>
            </a:r>
            <a:r>
              <a:rPr lang="it-IT" sz="1600" dirty="0" smtClean="0"/>
              <a:t> of the </a:t>
            </a:r>
            <a:r>
              <a:rPr lang="it-IT" sz="1600" dirty="0" err="1" smtClean="0"/>
              <a:t>original</a:t>
            </a:r>
            <a:r>
              <a:rPr lang="it-IT" sz="1600" dirty="0" smtClean="0"/>
              <a:t> </a:t>
            </a:r>
            <a:r>
              <a:rPr lang="it-IT" sz="1600" dirty="0" err="1" smtClean="0"/>
              <a:t>bandwidth</a:t>
            </a:r>
            <a:r>
              <a:rPr lang="it-IT" sz="1600" dirty="0" smtClean="0"/>
              <a:t>, so </a:t>
            </a:r>
            <a:r>
              <a:rPr lang="it-IT" sz="1600" dirty="0" err="1" smtClean="0"/>
              <a:t>that</a:t>
            </a:r>
            <a:r>
              <a:rPr lang="it-IT" sz="1600" dirty="0" smtClean="0"/>
              <a:t> </a:t>
            </a:r>
            <a:r>
              <a:rPr lang="it-IT" sz="1600" dirty="0" err="1" smtClean="0"/>
              <a:t>samples</a:t>
            </a:r>
            <a:r>
              <a:rPr lang="it-IT" sz="1600" dirty="0" smtClean="0"/>
              <a:t> are </a:t>
            </a:r>
            <a:r>
              <a:rPr lang="it-IT" sz="1600" dirty="0" err="1" smtClean="0"/>
              <a:t>still</a:t>
            </a:r>
            <a:r>
              <a:rPr lang="it-IT" sz="1600" dirty="0" smtClean="0"/>
              <a:t> </a:t>
            </a:r>
            <a:r>
              <a:rPr lang="it-IT" sz="1600" dirty="0" err="1" smtClean="0"/>
              <a:t>significant</a:t>
            </a:r>
            <a:r>
              <a:rPr lang="it-IT" sz="1600" dirty="0" smtClean="0"/>
              <a:t> </a:t>
            </a:r>
            <a:r>
              <a:rPr lang="it-IT" sz="1600" dirty="0" err="1" smtClean="0"/>
              <a:t>after</a:t>
            </a:r>
            <a:r>
              <a:rPr lang="it-IT" sz="1600" dirty="0" smtClean="0"/>
              <a:t> </a:t>
            </a:r>
            <a:r>
              <a:rPr lang="it-IT" sz="1600" dirty="0" err="1" smtClean="0"/>
              <a:t>power</a:t>
            </a:r>
            <a:r>
              <a:rPr lang="it-IT" sz="1600" dirty="0" smtClean="0"/>
              <a:t> </a:t>
            </a:r>
            <a:r>
              <a:rPr lang="it-IT" sz="1600" dirty="0" err="1" smtClean="0"/>
              <a:t>raising</a:t>
            </a:r>
            <a:endParaRPr lang="it-IT" sz="1600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110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8731079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Rayleigh fading</a:t>
            </a:r>
          </a:p>
        </p:txBody>
      </p:sp>
      <p:sp>
        <p:nvSpPr>
          <p:cNvPr id="9" name="Segnaposto contenuto 8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Exponential distribution of the received power </a:t>
            </a:r>
            <a:r>
              <a:rPr lang="en-US" dirty="0" err="1" smtClean="0"/>
              <a:t>P</a:t>
            </a:r>
            <a:r>
              <a:rPr lang="en-US" baseline="-25000" dirty="0" err="1" smtClean="0"/>
              <a:t>j</a:t>
            </a:r>
            <a:endParaRPr lang="en-US" baseline="-25000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Fourier Transform of the auxiliary </a:t>
            </a:r>
            <a:r>
              <a:rPr lang="en-US" dirty="0" err="1" smtClean="0"/>
              <a:t>rv</a:t>
            </a:r>
            <a:r>
              <a:rPr lang="en-US" dirty="0" smtClean="0"/>
              <a:t> </a:t>
            </a:r>
            <a:r>
              <a:rPr lang="en-US" dirty="0" err="1" smtClean="0">
                <a:latin typeface="Symbol" charset="2"/>
                <a:cs typeface="Symbol" charset="2"/>
              </a:rPr>
              <a:t>a</a:t>
            </a:r>
            <a:r>
              <a:rPr lang="en-US" dirty="0" err="1" smtClean="0"/>
              <a:t>(u,v</a:t>
            </a:r>
            <a:r>
              <a:rPr lang="en-US" dirty="0" smtClean="0"/>
              <a:t>)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Mean value of </a:t>
            </a:r>
            <a:r>
              <a:rPr lang="en-US" dirty="0" err="1" smtClean="0">
                <a:latin typeface="Symbol" charset="2"/>
                <a:cs typeface="Symbol" charset="2"/>
              </a:rPr>
              <a:t>a</a:t>
            </a:r>
            <a:r>
              <a:rPr lang="en-US" dirty="0" err="1" smtClean="0"/>
              <a:t>(u,v</a:t>
            </a:r>
            <a:r>
              <a:rPr lang="en-US" dirty="0" smtClean="0"/>
              <a:t>)</a:t>
            </a:r>
            <a:endParaRPr lang="en-US" dirty="0"/>
          </a:p>
        </p:txBody>
      </p:sp>
      <p:graphicFrame>
        <p:nvGraphicFramePr>
          <p:cNvPr id="95234" name="Object 2"/>
          <p:cNvGraphicFramePr>
            <a:graphicFrameLocks noChangeAspect="1"/>
          </p:cNvGraphicFramePr>
          <p:nvPr/>
        </p:nvGraphicFramePr>
        <p:xfrm>
          <a:off x="1547277" y="2391305"/>
          <a:ext cx="6151563" cy="47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928" name="Equation" r:id="rId3" imgW="2959100" imgH="228600" progId="Equation.3">
                  <p:embed/>
                </p:oleObj>
              </mc:Choice>
              <mc:Fallback>
                <p:oleObj name="Equation" r:id="rId3" imgW="29591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277" y="2391305"/>
                        <a:ext cx="6151563" cy="477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235" name="Object 3"/>
          <p:cNvGraphicFramePr>
            <a:graphicFrameLocks noChangeAspect="1"/>
          </p:cNvGraphicFramePr>
          <p:nvPr/>
        </p:nvGraphicFramePr>
        <p:xfrm>
          <a:off x="2332038" y="3849688"/>
          <a:ext cx="4038600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929" name="Equation" r:id="rId5" imgW="1943100" imgH="469900" progId="Equation.3">
                  <p:embed/>
                </p:oleObj>
              </mc:Choice>
              <mc:Fallback>
                <p:oleObj name="Equation" r:id="rId5" imgW="1943100" imgH="4699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2038" y="3849688"/>
                        <a:ext cx="4038600" cy="981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236" name="Object 4"/>
          <p:cNvGraphicFramePr>
            <a:graphicFrameLocks noChangeAspect="1"/>
          </p:cNvGraphicFramePr>
          <p:nvPr/>
        </p:nvGraphicFramePr>
        <p:xfrm>
          <a:off x="2497138" y="5435600"/>
          <a:ext cx="3773487" cy="82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930" name="Equation" r:id="rId7" imgW="1816100" imgH="393700" progId="Equation.3">
                  <p:embed/>
                </p:oleObj>
              </mc:Choice>
              <mc:Fallback>
                <p:oleObj name="Equation" r:id="rId7" imgW="18161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7138" y="5435600"/>
                        <a:ext cx="3773487" cy="822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111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108760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ea typeface="+mj-ea"/>
                <a:cs typeface="+mj-cs"/>
              </a:rPr>
              <a:t>Appendix: asymptotic throughput</a:t>
            </a:r>
            <a:endParaRPr lang="en-US" dirty="0">
              <a:ea typeface="+mj-ea"/>
              <a:cs typeface="+mj-cs"/>
            </a:endParaRPr>
          </a:p>
        </p:txBody>
      </p:sp>
      <p:pic>
        <p:nvPicPr>
          <p:cNvPr id="54275" name="Immagin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2057400"/>
            <a:ext cx="20701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6" name="Immagin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95600" y="1981200"/>
            <a:ext cx="38608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7" name="Immagin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5200" y="3429000"/>
            <a:ext cx="2311400" cy="1092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54278" name="Immagine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2000" y="4724400"/>
            <a:ext cx="7467600" cy="96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8B4EC-34A8-40D0-866F-D88F6FAD535A}" type="slidenum">
              <a:rPr lang="it-IT" smtClean="0"/>
              <a:pPr/>
              <a:t>112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3519827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ea typeface="+mj-ea"/>
                <a:cs typeface="+mj-cs"/>
              </a:rPr>
              <a:t>Appendix: asymptotic throughput</a:t>
            </a:r>
            <a:endParaRPr lang="en-US" dirty="0">
              <a:ea typeface="+mj-ea"/>
              <a:cs typeface="+mj-cs"/>
            </a:endParaRPr>
          </a:p>
        </p:txBody>
      </p:sp>
      <p:pic>
        <p:nvPicPr>
          <p:cNvPr id="55299" name="Immagin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1752600"/>
            <a:ext cx="180340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0" name="Immagin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8800" y="2438400"/>
            <a:ext cx="568960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1" name="Immagin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95800" y="1600200"/>
            <a:ext cx="20447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2" name="Immagine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00400" y="3657600"/>
            <a:ext cx="3556000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3" name="Immagine 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38400" y="4419600"/>
            <a:ext cx="46609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4" name="CasellaDiTesto 7"/>
          <p:cNvSpPr txBox="1">
            <a:spLocks noChangeArrowheads="1"/>
          </p:cNvSpPr>
          <p:nvPr/>
        </p:nvSpPr>
        <p:spPr bwMode="auto">
          <a:xfrm>
            <a:off x="152400" y="3886200"/>
            <a:ext cx="32178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/>
              <a:t>Taking the derivative wrt mu_infty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8B4EC-34A8-40D0-866F-D88F6FAD535A}" type="slidenum">
              <a:rPr lang="it-IT" smtClean="0"/>
              <a:pPr/>
              <a:t>113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9756976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1. Poisson: Energy efficiency</a:t>
            </a:r>
          </a:p>
        </p:txBody>
      </p:sp>
      <p:sp>
        <p:nvSpPr>
          <p:cNvPr id="52227" name="Segnaposto contenut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it-IT" sz="2000" smtClean="0"/>
              <a:t>Mean number of tx per slot (proportional to energy consumption) comparable to the best performing algorithms </a:t>
            </a:r>
          </a:p>
          <a:p>
            <a:pPr eaLnBrk="1" hangingPunct="1"/>
            <a:endParaRPr lang="en-US" sz="2000" smtClean="0"/>
          </a:p>
        </p:txBody>
      </p:sp>
      <p:sp>
        <p:nvSpPr>
          <p:cNvPr id="52228" name="Segnaposto contenuto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  <p:grpSp>
        <p:nvGrpSpPr>
          <p:cNvPr id="52231" name="Gruppo 11"/>
          <p:cNvGrpSpPr>
            <a:grpSpLocks/>
          </p:cNvGrpSpPr>
          <p:nvPr/>
        </p:nvGrpSpPr>
        <p:grpSpPr bwMode="auto">
          <a:xfrm>
            <a:off x="147638" y="2971800"/>
            <a:ext cx="4500562" cy="3524250"/>
            <a:chOff x="20023138" y="12725399"/>
            <a:chExt cx="9753600" cy="7934475"/>
          </a:xfrm>
        </p:grpSpPr>
        <p:pic>
          <p:nvPicPr>
            <p:cNvPr id="52237" name="Immagine 12" descr="NTXZB.eps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0023138" y="12725399"/>
              <a:ext cx="9753600" cy="7934475"/>
            </a:xfrm>
            <a:prstGeom prst="rect">
              <a:avLst/>
            </a:prstGeom>
            <a:noFill/>
            <a:ln w="9525">
              <a:solidFill>
                <a:srgbClr val="008000"/>
              </a:solidFill>
              <a:miter lim="800000"/>
              <a:headEnd/>
              <a:tailEnd/>
            </a:ln>
          </p:spPr>
        </p:pic>
        <p:pic>
          <p:nvPicPr>
            <p:cNvPr id="52238" name="Immagine 13"/>
            <p:cNvPicPr>
              <a:picLocks noChangeAspect="1"/>
            </p:cNvPicPr>
            <p:nvPr/>
          </p:nvPicPr>
          <p:blipFill>
            <a:blip r:embed="rId3"/>
            <a:srcRect r="41154" b="-5154"/>
            <a:stretch>
              <a:fillRect/>
            </a:stretch>
          </p:blipFill>
          <p:spPr bwMode="auto">
            <a:xfrm>
              <a:off x="21013738" y="13106400"/>
              <a:ext cx="182880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2239" name="CasellaDiTesto 14"/>
            <p:cNvSpPr txBox="1">
              <a:spLocks noChangeArrowheads="1"/>
            </p:cNvSpPr>
            <p:nvPr/>
          </p:nvSpPr>
          <p:spPr bwMode="auto">
            <a:xfrm>
              <a:off x="24290339" y="17373599"/>
              <a:ext cx="2094537" cy="39687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90718" tIns="45360" rIns="90718" bIns="45360">
              <a:prstTxWarp prst="textNoShape">
                <a:avLst/>
              </a:prstTxWarp>
              <a:spAutoFit/>
            </a:bodyPr>
            <a:lstStyle/>
            <a:p>
              <a:pPr marL="109538" indent="-109538" algn="ctr">
                <a:lnSpc>
                  <a:spcPct val="90000"/>
                </a:lnSpc>
                <a:spcAft>
                  <a:spcPts val="213"/>
                </a:spcAft>
                <a:buClr>
                  <a:srgbClr val="0000FF"/>
                </a:buClr>
              </a:pPr>
              <a:r>
                <a:rPr lang="en-GB" sz="600"/>
                <a:t>ABRADE</a:t>
              </a:r>
            </a:p>
          </p:txBody>
        </p:sp>
        <p:cxnSp>
          <p:nvCxnSpPr>
            <p:cNvPr id="16" name="Connettore 2 15"/>
            <p:cNvCxnSpPr/>
            <p:nvPr/>
          </p:nvCxnSpPr>
          <p:spPr>
            <a:xfrm>
              <a:off x="26270947" y="17754142"/>
              <a:ext cx="1297039" cy="686225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232" name="Gruppo 6"/>
          <p:cNvGrpSpPr>
            <a:grpSpLocks/>
          </p:cNvGrpSpPr>
          <p:nvPr/>
        </p:nvGrpSpPr>
        <p:grpSpPr bwMode="auto">
          <a:xfrm>
            <a:off x="4343400" y="1600200"/>
            <a:ext cx="4648200" cy="3886200"/>
            <a:chOff x="26195338" y="7315200"/>
            <a:chExt cx="9677400" cy="7872488"/>
          </a:xfrm>
        </p:grpSpPr>
        <p:pic>
          <p:nvPicPr>
            <p:cNvPr id="52233" name="Immagine 7" descr="NTXWiFi.eps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6195338" y="7315200"/>
              <a:ext cx="9677400" cy="7872488"/>
            </a:xfrm>
            <a:prstGeom prst="rect">
              <a:avLst/>
            </a:prstGeom>
            <a:noFill/>
            <a:ln w="9525">
              <a:solidFill>
                <a:srgbClr val="008000"/>
              </a:solidFill>
              <a:miter lim="800000"/>
              <a:headEnd/>
              <a:tailEnd/>
            </a:ln>
          </p:spPr>
        </p:pic>
        <p:pic>
          <p:nvPicPr>
            <p:cNvPr id="52234" name="Immagine 8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7338338" y="7696200"/>
              <a:ext cx="1521477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2235" name="CasellaDiTesto 9"/>
            <p:cNvSpPr txBox="1">
              <a:spLocks noChangeArrowheads="1"/>
            </p:cNvSpPr>
            <p:nvPr/>
          </p:nvSpPr>
          <p:spPr bwMode="auto">
            <a:xfrm>
              <a:off x="31681738" y="12725401"/>
              <a:ext cx="2777007" cy="35702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90718" tIns="45360" rIns="90718" bIns="45360">
              <a:prstTxWarp prst="textNoShape">
                <a:avLst/>
              </a:prstTxWarp>
              <a:spAutoFit/>
            </a:bodyPr>
            <a:lstStyle/>
            <a:p>
              <a:pPr marL="109538" indent="-109538" algn="ctr">
                <a:lnSpc>
                  <a:spcPct val="90000"/>
                </a:lnSpc>
                <a:spcAft>
                  <a:spcPts val="213"/>
                </a:spcAft>
                <a:buClr>
                  <a:srgbClr val="0000FF"/>
                </a:buClr>
              </a:pPr>
              <a:r>
                <a:rPr lang="en-GB" sz="600"/>
                <a:t>ABRADE</a:t>
              </a:r>
            </a:p>
          </p:txBody>
        </p:sp>
        <p:cxnSp>
          <p:nvCxnSpPr>
            <p:cNvPr id="11" name="Connettore 2 10"/>
            <p:cNvCxnSpPr/>
            <p:nvPr/>
          </p:nvCxnSpPr>
          <p:spPr>
            <a:xfrm>
              <a:off x="33661612" y="13107011"/>
              <a:ext cx="1295608" cy="684983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114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9023383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massive asynchronous access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approach</a:t>
            </a:r>
          </a:p>
          <a:p>
            <a:pPr marL="268288" lvl="1" indent="0"/>
            <a:r>
              <a:rPr lang="en-US" dirty="0" smtClean="0"/>
              <a:t> move complexity to BS</a:t>
            </a:r>
          </a:p>
          <a:p>
            <a:pPr marL="268288" lvl="1" indent="0"/>
            <a:r>
              <a:rPr lang="en-US" sz="3200" dirty="0" smtClean="0"/>
              <a:t> use advanced MAC/PHY</a:t>
            </a:r>
          </a:p>
          <a:p>
            <a:pPr marL="542925" lvl="2" indent="0"/>
            <a:r>
              <a:rPr lang="en-US" dirty="0" smtClean="0"/>
              <a:t> MPR: multi packet reception</a:t>
            </a:r>
          </a:p>
          <a:p>
            <a:pPr marL="542925" lvl="2" indent="0"/>
            <a:r>
              <a:rPr lang="en-US" dirty="0" smtClean="0"/>
              <a:t> SIC: </a:t>
            </a:r>
            <a:r>
              <a:rPr lang="en-US" dirty="0"/>
              <a:t>successive interference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cancellation</a:t>
            </a:r>
            <a:endParaRPr lang="en-US" dirty="0"/>
          </a:p>
        </p:txBody>
      </p:sp>
      <p:grpSp>
        <p:nvGrpSpPr>
          <p:cNvPr id="6" name="Gruppo 8"/>
          <p:cNvGrpSpPr>
            <a:grpSpLocks/>
          </p:cNvGrpSpPr>
          <p:nvPr/>
        </p:nvGrpSpPr>
        <p:grpSpPr bwMode="auto">
          <a:xfrm>
            <a:off x="5083381" y="3919707"/>
            <a:ext cx="230188" cy="762000"/>
            <a:chOff x="1600200" y="3734594"/>
            <a:chExt cx="381000" cy="761206"/>
          </a:xfrm>
        </p:grpSpPr>
        <p:sp>
          <p:nvSpPr>
            <p:cNvPr id="7" name="Arrotonda angolo stesso lato rettangolo 5"/>
            <p:cNvSpPr/>
            <p:nvPr/>
          </p:nvSpPr>
          <p:spPr bwMode="auto">
            <a:xfrm>
              <a:off x="1600200" y="3962956"/>
              <a:ext cx="381000" cy="532844"/>
            </a:xfrm>
            <a:prstGeom prst="round2SameRect">
              <a:avLst/>
            </a:prstGeom>
            <a:solidFill>
              <a:srgbClr val="0000F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buNone/>
                <a:defRPr/>
              </a:pPr>
              <a:endParaRPr lang="en-GB">
                <a:latin typeface="Arial"/>
                <a:cs typeface="Arial"/>
              </a:endParaRPr>
            </a:p>
          </p:txBody>
        </p:sp>
        <p:cxnSp>
          <p:nvCxnSpPr>
            <p:cNvPr id="8" name="Connettore 1 41"/>
            <p:cNvCxnSpPr>
              <a:cxnSpLocks noChangeShapeType="1"/>
            </p:cNvCxnSpPr>
            <p:nvPr/>
          </p:nvCxnSpPr>
          <p:spPr bwMode="auto">
            <a:xfrm rot="5400000" flipH="1" flipV="1">
              <a:off x="1789906" y="3848100"/>
              <a:ext cx="228600" cy="158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9" name="Gruppo 9"/>
          <p:cNvGrpSpPr>
            <a:grpSpLocks/>
          </p:cNvGrpSpPr>
          <p:nvPr/>
        </p:nvGrpSpPr>
        <p:grpSpPr bwMode="auto">
          <a:xfrm>
            <a:off x="8163131" y="4376907"/>
            <a:ext cx="230188" cy="762000"/>
            <a:chOff x="1600200" y="3734594"/>
            <a:chExt cx="381000" cy="761206"/>
          </a:xfrm>
        </p:grpSpPr>
        <p:sp>
          <p:nvSpPr>
            <p:cNvPr id="10" name="Arrotonda angolo stesso lato rettangolo 38"/>
            <p:cNvSpPr/>
            <p:nvPr/>
          </p:nvSpPr>
          <p:spPr bwMode="auto">
            <a:xfrm>
              <a:off x="1600200" y="3962956"/>
              <a:ext cx="381000" cy="532844"/>
            </a:xfrm>
            <a:prstGeom prst="round2SameRect">
              <a:avLst/>
            </a:prstGeom>
            <a:solidFill>
              <a:srgbClr val="0000F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buNone/>
                <a:defRPr/>
              </a:pPr>
              <a:endParaRPr lang="en-GB" b="1">
                <a:latin typeface="Arial"/>
                <a:cs typeface="Arial"/>
              </a:endParaRPr>
            </a:p>
          </p:txBody>
        </p:sp>
        <p:cxnSp>
          <p:nvCxnSpPr>
            <p:cNvPr id="11" name="Connettore 1 39"/>
            <p:cNvCxnSpPr>
              <a:cxnSpLocks noChangeShapeType="1"/>
            </p:cNvCxnSpPr>
            <p:nvPr/>
          </p:nvCxnSpPr>
          <p:spPr bwMode="auto">
            <a:xfrm rot="5400000" flipH="1" flipV="1">
              <a:off x="1789906" y="3848100"/>
              <a:ext cx="228600" cy="158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12" name="Gruppo 12"/>
          <p:cNvGrpSpPr>
            <a:grpSpLocks/>
          </p:cNvGrpSpPr>
          <p:nvPr/>
        </p:nvGrpSpPr>
        <p:grpSpPr bwMode="auto">
          <a:xfrm>
            <a:off x="6002544" y="4605507"/>
            <a:ext cx="230187" cy="762000"/>
            <a:chOff x="1600200" y="3734594"/>
            <a:chExt cx="381000" cy="761206"/>
          </a:xfrm>
        </p:grpSpPr>
        <p:sp>
          <p:nvSpPr>
            <p:cNvPr id="13" name="Arrotonda angolo stesso lato rettangolo 36"/>
            <p:cNvSpPr/>
            <p:nvPr/>
          </p:nvSpPr>
          <p:spPr bwMode="auto">
            <a:xfrm>
              <a:off x="1600200" y="3962956"/>
              <a:ext cx="381000" cy="532844"/>
            </a:xfrm>
            <a:prstGeom prst="round2SameRect">
              <a:avLst/>
            </a:prstGeom>
            <a:solidFill>
              <a:srgbClr val="0000F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buNone/>
                <a:defRPr/>
              </a:pPr>
              <a:endParaRPr lang="en-GB" b="1">
                <a:latin typeface="Arial"/>
                <a:cs typeface="Arial"/>
              </a:endParaRPr>
            </a:p>
          </p:txBody>
        </p:sp>
        <p:cxnSp>
          <p:nvCxnSpPr>
            <p:cNvPr id="14" name="Connettore 1 37"/>
            <p:cNvCxnSpPr>
              <a:cxnSpLocks noChangeShapeType="1"/>
            </p:cNvCxnSpPr>
            <p:nvPr/>
          </p:nvCxnSpPr>
          <p:spPr bwMode="auto">
            <a:xfrm rot="5400000" flipH="1" flipV="1">
              <a:off x="1789906" y="3848100"/>
              <a:ext cx="228600" cy="158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15" name="Gruppo 15"/>
          <p:cNvGrpSpPr>
            <a:grpSpLocks/>
          </p:cNvGrpSpPr>
          <p:nvPr/>
        </p:nvGrpSpPr>
        <p:grpSpPr bwMode="auto">
          <a:xfrm>
            <a:off x="8439356" y="2013119"/>
            <a:ext cx="230188" cy="762000"/>
            <a:chOff x="1600200" y="3734594"/>
            <a:chExt cx="381000" cy="761206"/>
          </a:xfrm>
        </p:grpSpPr>
        <p:sp>
          <p:nvSpPr>
            <p:cNvPr id="16" name="Arrotonda angolo stesso lato rettangolo 34"/>
            <p:cNvSpPr/>
            <p:nvPr/>
          </p:nvSpPr>
          <p:spPr bwMode="auto">
            <a:xfrm>
              <a:off x="1600200" y="3962956"/>
              <a:ext cx="381000" cy="532844"/>
            </a:xfrm>
            <a:prstGeom prst="round2SameRect">
              <a:avLst/>
            </a:prstGeom>
            <a:solidFill>
              <a:srgbClr val="0000F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buNone/>
                <a:defRPr/>
              </a:pPr>
              <a:endParaRPr lang="en-GB" b="1">
                <a:latin typeface="Arial"/>
                <a:cs typeface="Arial"/>
              </a:endParaRPr>
            </a:p>
          </p:txBody>
        </p:sp>
        <p:cxnSp>
          <p:nvCxnSpPr>
            <p:cNvPr id="17" name="Connettore 1 35"/>
            <p:cNvCxnSpPr>
              <a:cxnSpLocks noChangeShapeType="1"/>
            </p:cNvCxnSpPr>
            <p:nvPr/>
          </p:nvCxnSpPr>
          <p:spPr bwMode="auto">
            <a:xfrm rot="5400000" flipH="1" flipV="1">
              <a:off x="1789906" y="3848100"/>
              <a:ext cx="228600" cy="158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18" name="Gruppo 18"/>
          <p:cNvGrpSpPr>
            <a:grpSpLocks/>
          </p:cNvGrpSpPr>
          <p:nvPr/>
        </p:nvGrpSpPr>
        <p:grpSpPr bwMode="auto">
          <a:xfrm>
            <a:off x="5818394" y="1708319"/>
            <a:ext cx="230187" cy="762000"/>
            <a:chOff x="1600200" y="3734594"/>
            <a:chExt cx="381000" cy="761206"/>
          </a:xfrm>
        </p:grpSpPr>
        <p:sp>
          <p:nvSpPr>
            <p:cNvPr id="19" name="Arrotonda angolo stesso lato rettangolo 32"/>
            <p:cNvSpPr/>
            <p:nvPr/>
          </p:nvSpPr>
          <p:spPr bwMode="auto">
            <a:xfrm>
              <a:off x="1600200" y="3962956"/>
              <a:ext cx="381000" cy="532844"/>
            </a:xfrm>
            <a:prstGeom prst="round2SameRect">
              <a:avLst/>
            </a:prstGeom>
            <a:solidFill>
              <a:srgbClr val="0000F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buNone/>
                <a:defRPr/>
              </a:pPr>
              <a:endParaRPr lang="en-GB" b="1">
                <a:latin typeface="Arial"/>
                <a:cs typeface="Arial"/>
              </a:endParaRPr>
            </a:p>
          </p:txBody>
        </p:sp>
        <p:cxnSp>
          <p:nvCxnSpPr>
            <p:cNvPr id="20" name="Connettore 1 33"/>
            <p:cNvCxnSpPr>
              <a:cxnSpLocks noChangeShapeType="1"/>
            </p:cNvCxnSpPr>
            <p:nvPr/>
          </p:nvCxnSpPr>
          <p:spPr bwMode="auto">
            <a:xfrm rot="5400000" flipH="1" flipV="1">
              <a:off x="1789906" y="3848100"/>
              <a:ext cx="228600" cy="158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</p:cxnSp>
      </p:grpSp>
      <p:sp>
        <p:nvSpPr>
          <p:cNvPr id="21" name="Trapezio 15"/>
          <p:cNvSpPr/>
          <p:nvPr/>
        </p:nvSpPr>
        <p:spPr bwMode="auto">
          <a:xfrm>
            <a:off x="6739144" y="3157707"/>
            <a:ext cx="458787" cy="685800"/>
          </a:xfrm>
          <a:prstGeom prst="trapezoid">
            <a:avLst>
              <a:gd name="adj" fmla="val 38889"/>
            </a:avLst>
          </a:prstGeom>
          <a:solidFill>
            <a:srgbClr val="FF00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buNone/>
              <a:defRPr/>
            </a:pPr>
            <a:endParaRPr lang="en-GB">
              <a:latin typeface="Arial"/>
              <a:cs typeface="Arial"/>
            </a:endParaRPr>
          </a:p>
        </p:txBody>
      </p:sp>
      <p:cxnSp>
        <p:nvCxnSpPr>
          <p:cNvPr id="22" name="Connettore 1 16"/>
          <p:cNvCxnSpPr>
            <a:cxnSpLocks noChangeShapeType="1"/>
            <a:endCxn id="21" idx="0"/>
          </p:cNvCxnSpPr>
          <p:nvPr/>
        </p:nvCxnSpPr>
        <p:spPr bwMode="auto">
          <a:xfrm rot="5400000">
            <a:off x="6778038" y="2966413"/>
            <a:ext cx="381000" cy="1587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</p:spPr>
      </p:cxnSp>
      <p:sp>
        <p:nvSpPr>
          <p:cNvPr id="23" name="CasellaDiTesto 17"/>
          <p:cNvSpPr txBox="1">
            <a:spLocks noChangeArrowheads="1"/>
          </p:cNvSpPr>
          <p:nvPr/>
        </p:nvSpPr>
        <p:spPr bwMode="auto">
          <a:xfrm>
            <a:off x="5264613" y="2013119"/>
            <a:ext cx="6075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GB" sz="2000">
                <a:latin typeface="Arial"/>
                <a:cs typeface="Arial"/>
              </a:rPr>
              <a:t>TX</a:t>
            </a:r>
            <a:r>
              <a:rPr lang="en-GB" sz="2000" baseline="-25000">
                <a:latin typeface="Arial"/>
                <a:cs typeface="Arial"/>
              </a:rPr>
              <a:t>1</a:t>
            </a:r>
          </a:p>
        </p:txBody>
      </p:sp>
      <p:sp>
        <p:nvSpPr>
          <p:cNvPr id="24" name="CasellaDiTesto 18"/>
          <p:cNvSpPr txBox="1">
            <a:spLocks noChangeArrowheads="1"/>
          </p:cNvSpPr>
          <p:nvPr/>
        </p:nvSpPr>
        <p:spPr bwMode="auto">
          <a:xfrm>
            <a:off x="5267608" y="4224507"/>
            <a:ext cx="60785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GB" sz="2000">
                <a:latin typeface="Arial"/>
                <a:cs typeface="Arial"/>
              </a:rPr>
              <a:t>TX</a:t>
            </a:r>
            <a:r>
              <a:rPr lang="en-GB" sz="2000" baseline="-25000">
                <a:latin typeface="Arial"/>
                <a:cs typeface="Arial"/>
              </a:rPr>
              <a:t>2</a:t>
            </a:r>
          </a:p>
        </p:txBody>
      </p:sp>
      <p:sp>
        <p:nvSpPr>
          <p:cNvPr id="25" name="CasellaDiTesto 19"/>
          <p:cNvSpPr txBox="1">
            <a:spLocks noChangeArrowheads="1"/>
          </p:cNvSpPr>
          <p:nvPr/>
        </p:nvSpPr>
        <p:spPr bwMode="auto">
          <a:xfrm>
            <a:off x="6279025" y="4988094"/>
            <a:ext cx="6075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GB" sz="2000">
                <a:latin typeface="Arial"/>
                <a:cs typeface="Arial"/>
              </a:rPr>
              <a:t>TX</a:t>
            </a:r>
            <a:r>
              <a:rPr lang="en-GB" sz="2000" baseline="-25000">
                <a:latin typeface="Arial"/>
                <a:cs typeface="Arial"/>
              </a:rPr>
              <a:t>3</a:t>
            </a:r>
          </a:p>
        </p:txBody>
      </p:sp>
      <p:sp>
        <p:nvSpPr>
          <p:cNvPr id="26" name="CasellaDiTesto 20"/>
          <p:cNvSpPr txBox="1">
            <a:spLocks noChangeArrowheads="1"/>
          </p:cNvSpPr>
          <p:nvPr/>
        </p:nvSpPr>
        <p:spPr bwMode="auto">
          <a:xfrm>
            <a:off x="8444854" y="4683294"/>
            <a:ext cx="54621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GB" sz="2000">
                <a:latin typeface="Arial"/>
                <a:cs typeface="Arial"/>
              </a:rPr>
              <a:t>TX</a:t>
            </a:r>
            <a:r>
              <a:rPr lang="en-GB" sz="2000" baseline="-25000">
                <a:latin typeface="Arial"/>
                <a:cs typeface="Arial"/>
              </a:rPr>
              <a:t>j</a:t>
            </a:r>
          </a:p>
        </p:txBody>
      </p:sp>
      <p:sp>
        <p:nvSpPr>
          <p:cNvPr id="27" name="CasellaDiTesto 21"/>
          <p:cNvSpPr txBox="1">
            <a:spLocks noChangeArrowheads="1"/>
          </p:cNvSpPr>
          <p:nvPr/>
        </p:nvSpPr>
        <p:spPr bwMode="auto">
          <a:xfrm>
            <a:off x="8695784" y="2317919"/>
            <a:ext cx="6031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GB" sz="2000">
                <a:latin typeface="Arial"/>
                <a:cs typeface="Arial"/>
              </a:rPr>
              <a:t>TX</a:t>
            </a:r>
            <a:r>
              <a:rPr lang="en-GB" sz="2000" baseline="-25000">
                <a:latin typeface="Arial"/>
                <a:cs typeface="Arial"/>
              </a:rPr>
              <a:t>n</a:t>
            </a:r>
          </a:p>
        </p:txBody>
      </p:sp>
      <p:grpSp>
        <p:nvGrpSpPr>
          <p:cNvPr id="28" name="Gruppo 73"/>
          <p:cNvGrpSpPr/>
          <p:nvPr/>
        </p:nvGrpSpPr>
        <p:grpSpPr>
          <a:xfrm>
            <a:off x="5313569" y="1708319"/>
            <a:ext cx="3217862" cy="2820988"/>
            <a:chOff x="4725988" y="1524000"/>
            <a:chExt cx="3217862" cy="2820988"/>
          </a:xfrm>
        </p:grpSpPr>
        <p:grpSp>
          <p:nvGrpSpPr>
            <p:cNvPr id="29" name="Gruppo 70"/>
            <p:cNvGrpSpPr/>
            <p:nvPr/>
          </p:nvGrpSpPr>
          <p:grpSpPr>
            <a:xfrm>
              <a:off x="6369050" y="2744788"/>
              <a:ext cx="1298575" cy="1447800"/>
              <a:chOff x="6369050" y="2744788"/>
              <a:chExt cx="1298575" cy="1447800"/>
            </a:xfrm>
          </p:grpSpPr>
          <p:cxnSp>
            <p:nvCxnSpPr>
              <p:cNvPr id="42" name="Connettore 7 26"/>
              <p:cNvCxnSpPr>
                <a:cxnSpLocks noChangeShapeType="1"/>
              </p:cNvCxnSpPr>
              <p:nvPr/>
            </p:nvCxnSpPr>
            <p:spPr bwMode="auto">
              <a:xfrm rot="10800000">
                <a:off x="6472238" y="2744788"/>
                <a:ext cx="1195387" cy="1447800"/>
              </a:xfrm>
              <a:prstGeom prst="curvedConnector3">
                <a:avLst>
                  <a:gd name="adj1" fmla="val 50000"/>
                </a:avLst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 type="arrow" w="med" len="med"/>
              </a:ln>
            </p:spPr>
          </p:cxnSp>
          <p:sp>
            <p:nvSpPr>
              <p:cNvPr id="43" name="CasellaDiTesto 27"/>
              <p:cNvSpPr txBox="1">
                <a:spLocks noChangeArrowheads="1"/>
              </p:cNvSpPr>
              <p:nvPr/>
            </p:nvSpPr>
            <p:spPr bwMode="auto">
              <a:xfrm>
                <a:off x="6369050" y="2763838"/>
                <a:ext cx="674688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buNone/>
                </a:pPr>
                <a:r>
                  <a:rPr lang="en-GB" sz="2000">
                    <a:latin typeface="Arial"/>
                    <a:cs typeface="Arial"/>
                  </a:rPr>
                  <a:t>P</a:t>
                </a:r>
                <a:r>
                  <a:rPr lang="en-GB" sz="2000" baseline="-25000">
                    <a:latin typeface="Arial"/>
                    <a:cs typeface="Arial"/>
                  </a:rPr>
                  <a:t>j</a:t>
                </a:r>
              </a:p>
            </p:txBody>
          </p:sp>
        </p:grpSp>
        <p:grpSp>
          <p:nvGrpSpPr>
            <p:cNvPr id="30" name="Gruppo 71"/>
            <p:cNvGrpSpPr/>
            <p:nvPr/>
          </p:nvGrpSpPr>
          <p:grpSpPr>
            <a:xfrm>
              <a:off x="6146800" y="1752600"/>
              <a:ext cx="1797050" cy="839788"/>
              <a:chOff x="6146800" y="1752600"/>
              <a:chExt cx="1797050" cy="839788"/>
            </a:xfrm>
          </p:grpSpPr>
          <p:cxnSp>
            <p:nvCxnSpPr>
              <p:cNvPr id="40" name="Connettore 7 24"/>
              <p:cNvCxnSpPr>
                <a:cxnSpLocks noChangeShapeType="1"/>
              </p:cNvCxnSpPr>
              <p:nvPr/>
            </p:nvCxnSpPr>
            <p:spPr bwMode="auto">
              <a:xfrm rot="10800000" flipV="1">
                <a:off x="6426200" y="1752600"/>
                <a:ext cx="1517650" cy="839788"/>
              </a:xfrm>
              <a:prstGeom prst="curvedConnector3">
                <a:avLst>
                  <a:gd name="adj1" fmla="val 50000"/>
                </a:avLst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 type="arrow" w="med" len="med"/>
              </a:ln>
            </p:spPr>
          </p:cxnSp>
          <p:sp>
            <p:nvSpPr>
              <p:cNvPr id="41" name="CasellaDiTesto 28"/>
              <p:cNvSpPr txBox="1">
                <a:spLocks noChangeArrowheads="1"/>
              </p:cNvSpPr>
              <p:nvPr/>
            </p:nvSpPr>
            <p:spPr bwMode="auto">
              <a:xfrm>
                <a:off x="6146800" y="2020888"/>
                <a:ext cx="1011238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buNone/>
                </a:pPr>
                <a:r>
                  <a:rPr lang="en-GB" sz="2000">
                    <a:latin typeface="Arial"/>
                    <a:cs typeface="Arial"/>
                  </a:rPr>
                  <a:t>P</a:t>
                </a:r>
                <a:r>
                  <a:rPr lang="en-GB" sz="2000" baseline="-25000">
                    <a:latin typeface="Arial"/>
                    <a:cs typeface="Arial"/>
                  </a:rPr>
                  <a:t>n</a:t>
                </a:r>
              </a:p>
            </p:txBody>
          </p:sp>
        </p:grpSp>
        <p:grpSp>
          <p:nvGrpSpPr>
            <p:cNvPr id="31" name="Gruppo 68"/>
            <p:cNvGrpSpPr/>
            <p:nvPr/>
          </p:nvGrpSpPr>
          <p:grpSpPr>
            <a:xfrm>
              <a:off x="5553075" y="1524000"/>
              <a:ext cx="1042988" cy="992188"/>
              <a:chOff x="5553075" y="1524000"/>
              <a:chExt cx="1042988" cy="992188"/>
            </a:xfrm>
          </p:grpSpPr>
          <p:cxnSp>
            <p:nvCxnSpPr>
              <p:cNvPr id="38" name="Connettore 7 22"/>
              <p:cNvCxnSpPr>
                <a:cxnSpLocks noChangeShapeType="1"/>
              </p:cNvCxnSpPr>
              <p:nvPr/>
            </p:nvCxnSpPr>
            <p:spPr bwMode="auto">
              <a:xfrm>
                <a:off x="5553075" y="1524000"/>
                <a:ext cx="735013" cy="992188"/>
              </a:xfrm>
              <a:prstGeom prst="curvedConnector3">
                <a:avLst>
                  <a:gd name="adj1" fmla="val 47222"/>
                </a:avLst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 type="arrow" w="med" len="med"/>
              </a:ln>
            </p:spPr>
          </p:cxnSp>
          <p:sp>
            <p:nvSpPr>
              <p:cNvPr id="39" name="CasellaDiTesto 29"/>
              <p:cNvSpPr txBox="1">
                <a:spLocks noChangeArrowheads="1"/>
              </p:cNvSpPr>
              <p:nvPr/>
            </p:nvSpPr>
            <p:spPr bwMode="auto">
              <a:xfrm>
                <a:off x="5922963" y="2020888"/>
                <a:ext cx="673100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buNone/>
                </a:pPr>
                <a:r>
                  <a:rPr lang="en-GB" sz="2000">
                    <a:latin typeface="Arial"/>
                    <a:cs typeface="Arial"/>
                  </a:rPr>
                  <a:t>P</a:t>
                </a:r>
                <a:r>
                  <a:rPr lang="en-GB" sz="2000" baseline="-25000">
                    <a:latin typeface="Arial"/>
                    <a:cs typeface="Arial"/>
                  </a:rPr>
                  <a:t>1</a:t>
                </a:r>
              </a:p>
            </p:txBody>
          </p:sp>
        </p:grpSp>
        <p:grpSp>
          <p:nvGrpSpPr>
            <p:cNvPr id="32" name="Gruppo 69"/>
            <p:cNvGrpSpPr/>
            <p:nvPr/>
          </p:nvGrpSpPr>
          <p:grpSpPr>
            <a:xfrm>
              <a:off x="4725988" y="2206625"/>
              <a:ext cx="1516062" cy="1528763"/>
              <a:chOff x="4725988" y="2206625"/>
              <a:chExt cx="1516062" cy="1528763"/>
            </a:xfrm>
          </p:grpSpPr>
          <p:cxnSp>
            <p:nvCxnSpPr>
              <p:cNvPr id="36" name="Connettore 7 23"/>
              <p:cNvCxnSpPr>
                <a:cxnSpLocks noChangeShapeType="1"/>
              </p:cNvCxnSpPr>
              <p:nvPr/>
            </p:nvCxnSpPr>
            <p:spPr bwMode="auto">
              <a:xfrm flipV="1">
                <a:off x="4725988" y="2668588"/>
                <a:ext cx="1516062" cy="1066800"/>
              </a:xfrm>
              <a:prstGeom prst="curvedConnector3">
                <a:avLst>
                  <a:gd name="adj1" fmla="val 50000"/>
                </a:avLst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 type="arrow" w="med" len="med"/>
              </a:ln>
            </p:spPr>
          </p:cxnSp>
          <p:sp>
            <p:nvSpPr>
              <p:cNvPr id="37" name="CasellaDiTesto 30"/>
              <p:cNvSpPr txBox="1">
                <a:spLocks noChangeArrowheads="1"/>
              </p:cNvSpPr>
              <p:nvPr/>
            </p:nvSpPr>
            <p:spPr bwMode="auto">
              <a:xfrm>
                <a:off x="5473700" y="2206625"/>
                <a:ext cx="674688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buNone/>
                </a:pPr>
                <a:r>
                  <a:rPr lang="en-GB" sz="2000">
                    <a:latin typeface="Arial"/>
                    <a:cs typeface="Arial"/>
                  </a:rPr>
                  <a:t>P</a:t>
                </a:r>
                <a:r>
                  <a:rPr lang="en-GB" sz="2000" baseline="-25000">
                    <a:latin typeface="Arial"/>
                    <a:cs typeface="Arial"/>
                  </a:rPr>
                  <a:t>2</a:t>
                </a:r>
              </a:p>
            </p:txBody>
          </p:sp>
        </p:grpSp>
        <p:grpSp>
          <p:nvGrpSpPr>
            <p:cNvPr id="33" name="Gruppo 72"/>
            <p:cNvGrpSpPr/>
            <p:nvPr/>
          </p:nvGrpSpPr>
          <p:grpSpPr>
            <a:xfrm>
              <a:off x="5599113" y="2743200"/>
              <a:ext cx="790575" cy="1601788"/>
              <a:chOff x="5599113" y="2743200"/>
              <a:chExt cx="790575" cy="1601788"/>
            </a:xfrm>
          </p:grpSpPr>
          <p:cxnSp>
            <p:nvCxnSpPr>
              <p:cNvPr id="34" name="Connettore 7 25"/>
              <p:cNvCxnSpPr>
                <a:cxnSpLocks noChangeShapeType="1"/>
              </p:cNvCxnSpPr>
              <p:nvPr/>
            </p:nvCxnSpPr>
            <p:spPr bwMode="auto">
              <a:xfrm rot="5400000" flipH="1" flipV="1">
                <a:off x="5143501" y="3200400"/>
                <a:ext cx="1600200" cy="688975"/>
              </a:xfrm>
              <a:prstGeom prst="curvedConnector3">
                <a:avLst>
                  <a:gd name="adj1" fmla="val 50000"/>
                </a:avLst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 type="arrow" w="med" len="med"/>
              </a:ln>
            </p:spPr>
          </p:cxnSp>
          <p:sp>
            <p:nvSpPr>
              <p:cNvPr id="35" name="CasellaDiTesto 31"/>
              <p:cNvSpPr txBox="1">
                <a:spLocks noChangeArrowheads="1"/>
              </p:cNvSpPr>
              <p:nvPr/>
            </p:nvSpPr>
            <p:spPr bwMode="auto">
              <a:xfrm>
                <a:off x="5715000" y="2743200"/>
                <a:ext cx="674688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buNone/>
                </a:pPr>
                <a:r>
                  <a:rPr lang="en-GB" sz="2000" dirty="0">
                    <a:latin typeface="Arial"/>
                    <a:cs typeface="Arial"/>
                  </a:rPr>
                  <a:t>P</a:t>
                </a:r>
                <a:r>
                  <a:rPr lang="en-GB" sz="2000" baseline="-25000" dirty="0">
                    <a:latin typeface="Arial"/>
                    <a:cs typeface="Arial"/>
                  </a:rPr>
                  <a:t>3</a:t>
                </a:r>
              </a:p>
            </p:txBody>
          </p:sp>
        </p:grpSp>
      </p:grpSp>
      <p:sp>
        <p:nvSpPr>
          <p:cNvPr id="44" name="CasellaDiTesto 42"/>
          <p:cNvSpPr txBox="1">
            <a:spLocks noChangeArrowheads="1"/>
          </p:cNvSpPr>
          <p:nvPr/>
        </p:nvSpPr>
        <p:spPr bwMode="auto">
          <a:xfrm>
            <a:off x="6988381" y="3765719"/>
            <a:ext cx="5413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GB" sz="2000">
                <a:latin typeface="Arial"/>
                <a:cs typeface="Arial"/>
              </a:rPr>
              <a:t>RX</a:t>
            </a:r>
            <a:endParaRPr lang="en-GB" sz="2000" baseline="-25000"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115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3395321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SIC+MPR throughput</a:t>
            </a:r>
            <a:endParaRPr lang="en-US" dirty="0"/>
          </a:p>
        </p:txBody>
      </p:sp>
      <p:pic>
        <p:nvPicPr>
          <p:cNvPr id="5" name="Segnaposto contenuto 5" descr="SRFz0.1eta2b0.1.eps"/>
          <p:cNvPicPr>
            <a:picLocks noChangeAspect="1"/>
          </p:cNvPicPr>
          <p:nvPr/>
        </p:nvPicPr>
        <p:blipFill>
          <a:blip r:embed="rId3"/>
          <a:srcRect l="-922" t="3717" b="-61"/>
          <a:stretch>
            <a:fillRect/>
          </a:stretch>
        </p:blipFill>
        <p:spPr bwMode="auto">
          <a:xfrm>
            <a:off x="2203699" y="1557166"/>
            <a:ext cx="5588000" cy="501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</p:pic>
      <p:sp>
        <p:nvSpPr>
          <p:cNvPr id="6" name="CasellaDiTesto 9"/>
          <p:cNvSpPr txBox="1"/>
          <p:nvPr/>
        </p:nvSpPr>
        <p:spPr>
          <a:xfrm>
            <a:off x="3056452" y="3046770"/>
            <a:ext cx="1325503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dirty="0" err="1" smtClean="0">
                <a:solidFill>
                  <a:srgbClr val="9E121D"/>
                </a:solidFill>
                <a:latin typeface="Arial"/>
                <a:cs typeface="Arial"/>
              </a:rPr>
              <a:t>b</a:t>
            </a:r>
            <a:r>
              <a:rPr lang="en-US" dirty="0" smtClean="0">
                <a:solidFill>
                  <a:srgbClr val="9E121D"/>
                </a:solidFill>
                <a:latin typeface="Arial"/>
                <a:cs typeface="Arial"/>
              </a:rPr>
              <a:t>=0.1, </a:t>
            </a:r>
            <a:r>
              <a:rPr lang="en-US" dirty="0" err="1" smtClean="0">
                <a:solidFill>
                  <a:srgbClr val="9E121D"/>
                </a:solidFill>
                <a:latin typeface="Arial"/>
                <a:cs typeface="Arial"/>
              </a:rPr>
              <a:t>z</a:t>
            </a:r>
            <a:r>
              <a:rPr lang="en-US" dirty="0" smtClean="0">
                <a:solidFill>
                  <a:srgbClr val="9E121D"/>
                </a:solidFill>
                <a:latin typeface="Arial"/>
                <a:cs typeface="Arial"/>
              </a:rPr>
              <a:t>=0.1</a:t>
            </a:r>
            <a:endParaRPr lang="en-US" dirty="0">
              <a:solidFill>
                <a:srgbClr val="9E121D"/>
              </a:solidFill>
              <a:latin typeface="Arial"/>
              <a:cs typeface="Arial"/>
            </a:endParaRPr>
          </a:p>
        </p:txBody>
      </p:sp>
      <p:grpSp>
        <p:nvGrpSpPr>
          <p:cNvPr id="12" name="Gruppo 60"/>
          <p:cNvGrpSpPr/>
          <p:nvPr/>
        </p:nvGrpSpPr>
        <p:grpSpPr>
          <a:xfrm>
            <a:off x="5988891" y="1880927"/>
            <a:ext cx="1085907" cy="3839441"/>
            <a:chOff x="5495458" y="1966820"/>
            <a:chExt cx="1085907" cy="3839441"/>
          </a:xfrm>
        </p:grpSpPr>
        <p:sp>
          <p:nvSpPr>
            <p:cNvPr id="13" name="Figura a mano libera 20"/>
            <p:cNvSpPr/>
            <p:nvPr/>
          </p:nvSpPr>
          <p:spPr>
            <a:xfrm rot="17043282">
              <a:off x="4282762" y="4252671"/>
              <a:ext cx="2766286" cy="340893"/>
            </a:xfrm>
            <a:custGeom>
              <a:avLst/>
              <a:gdLst>
                <a:gd name="connsiteX0" fmla="*/ 0 w 4470400"/>
                <a:gd name="connsiteY0" fmla="*/ 0 h 1967088"/>
                <a:gd name="connsiteX1" fmla="*/ 1049867 w 4470400"/>
                <a:gd name="connsiteY1" fmla="*/ 1202267 h 1967088"/>
                <a:gd name="connsiteX2" fmla="*/ 3420533 w 4470400"/>
                <a:gd name="connsiteY2" fmla="*/ 1845733 h 1967088"/>
                <a:gd name="connsiteX3" fmla="*/ 4470400 w 4470400"/>
                <a:gd name="connsiteY3" fmla="*/ 1930400 h 1967088"/>
                <a:gd name="connsiteX0" fmla="*/ 0 w 4470400"/>
                <a:gd name="connsiteY0" fmla="*/ 0 h 1967088"/>
                <a:gd name="connsiteX1" fmla="*/ 1049867 w 4470400"/>
                <a:gd name="connsiteY1" fmla="*/ 1202267 h 1967088"/>
                <a:gd name="connsiteX2" fmla="*/ 2370666 w 4470400"/>
                <a:gd name="connsiteY2" fmla="*/ 1845733 h 1967088"/>
                <a:gd name="connsiteX3" fmla="*/ 4470400 w 4470400"/>
                <a:gd name="connsiteY3" fmla="*/ 1930400 h 1967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70400" h="1967088">
                  <a:moveTo>
                    <a:pt x="0" y="0"/>
                  </a:moveTo>
                  <a:cubicBezTo>
                    <a:pt x="239889" y="447322"/>
                    <a:pt x="654756" y="894645"/>
                    <a:pt x="1049867" y="1202267"/>
                  </a:cubicBezTo>
                  <a:cubicBezTo>
                    <a:pt x="1444978" y="1509889"/>
                    <a:pt x="1800577" y="1724378"/>
                    <a:pt x="2370666" y="1845733"/>
                  </a:cubicBezTo>
                  <a:cubicBezTo>
                    <a:pt x="2940755" y="1967088"/>
                    <a:pt x="4470400" y="1930400"/>
                    <a:pt x="4470400" y="1930400"/>
                  </a:cubicBezTo>
                </a:path>
              </a:pathLst>
            </a:custGeom>
            <a:ln w="19050" cap="flat" cmpd="sng" algn="ctr">
              <a:solidFill>
                <a:srgbClr val="33CC33"/>
              </a:solidFill>
              <a:prstDash val="dash"/>
              <a:round/>
              <a:headEnd type="none" w="med" len="med"/>
              <a:tailEnd type="stealth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US">
                <a:latin typeface="Arial"/>
                <a:cs typeface="Arial"/>
              </a:endParaRPr>
            </a:p>
          </p:txBody>
        </p:sp>
        <p:sp>
          <p:nvSpPr>
            <p:cNvPr id="14" name="CasellaDiTesto 21"/>
            <p:cNvSpPr txBox="1"/>
            <p:nvPr/>
          </p:nvSpPr>
          <p:spPr>
            <a:xfrm rot="17146601">
              <a:off x="4610075" y="3568778"/>
              <a:ext cx="35732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US" sz="1800" dirty="0" smtClean="0">
                  <a:solidFill>
                    <a:srgbClr val="33CC33"/>
                  </a:solidFill>
                  <a:latin typeface="Arial"/>
                  <a:cs typeface="Arial"/>
                </a:rPr>
                <a:t># of SIC iterations</a:t>
              </a:r>
              <a:endParaRPr lang="en-US" sz="1800" dirty="0">
                <a:solidFill>
                  <a:srgbClr val="33CC33"/>
                </a:solidFill>
                <a:latin typeface="Arial"/>
                <a:cs typeface="Arial"/>
              </a:endParaRPr>
            </a:p>
          </p:txBody>
        </p:sp>
      </p:grpSp>
      <p:sp>
        <p:nvSpPr>
          <p:cNvPr id="15" name="Figura a mano libera 22"/>
          <p:cNvSpPr/>
          <p:nvPr/>
        </p:nvSpPr>
        <p:spPr>
          <a:xfrm>
            <a:off x="4692900" y="1455036"/>
            <a:ext cx="1286934" cy="5147734"/>
          </a:xfrm>
          <a:custGeom>
            <a:avLst/>
            <a:gdLst>
              <a:gd name="connsiteX0" fmla="*/ 0 w 1422400"/>
              <a:gd name="connsiteY0" fmla="*/ 4707467 h 4707467"/>
              <a:gd name="connsiteX1" fmla="*/ 626533 w 1422400"/>
              <a:gd name="connsiteY1" fmla="*/ 3522134 h 4707467"/>
              <a:gd name="connsiteX2" fmla="*/ 914400 w 1422400"/>
              <a:gd name="connsiteY2" fmla="*/ 2370667 h 4707467"/>
              <a:gd name="connsiteX3" fmla="*/ 1083733 w 1422400"/>
              <a:gd name="connsiteY3" fmla="*/ 1540934 h 4707467"/>
              <a:gd name="connsiteX4" fmla="*/ 1219200 w 1422400"/>
              <a:gd name="connsiteY4" fmla="*/ 1016000 h 4707467"/>
              <a:gd name="connsiteX5" fmla="*/ 1422400 w 1422400"/>
              <a:gd name="connsiteY5" fmla="*/ 0 h 4707467"/>
              <a:gd name="connsiteX0" fmla="*/ 0 w 1422400"/>
              <a:gd name="connsiteY0" fmla="*/ 4707467 h 4707467"/>
              <a:gd name="connsiteX1" fmla="*/ 626533 w 1422400"/>
              <a:gd name="connsiteY1" fmla="*/ 3522134 h 4707467"/>
              <a:gd name="connsiteX2" fmla="*/ 914400 w 1422400"/>
              <a:gd name="connsiteY2" fmla="*/ 2370667 h 4707467"/>
              <a:gd name="connsiteX3" fmla="*/ 1219200 w 1422400"/>
              <a:gd name="connsiteY3" fmla="*/ 1016000 h 4707467"/>
              <a:gd name="connsiteX4" fmla="*/ 1422400 w 1422400"/>
              <a:gd name="connsiteY4" fmla="*/ 0 h 4707467"/>
              <a:gd name="connsiteX0" fmla="*/ 0 w 1422400"/>
              <a:gd name="connsiteY0" fmla="*/ 4707467 h 4707467"/>
              <a:gd name="connsiteX1" fmla="*/ 626533 w 1422400"/>
              <a:gd name="connsiteY1" fmla="*/ 3522134 h 4707467"/>
              <a:gd name="connsiteX2" fmla="*/ 914400 w 1422400"/>
              <a:gd name="connsiteY2" fmla="*/ 2370667 h 4707467"/>
              <a:gd name="connsiteX3" fmla="*/ 1219200 w 1422400"/>
              <a:gd name="connsiteY3" fmla="*/ 1016000 h 4707467"/>
              <a:gd name="connsiteX4" fmla="*/ 1422400 w 1422400"/>
              <a:gd name="connsiteY4" fmla="*/ 0 h 4707467"/>
              <a:gd name="connsiteX0" fmla="*/ 0 w 1032933"/>
              <a:gd name="connsiteY0" fmla="*/ 4165601 h 4165601"/>
              <a:gd name="connsiteX1" fmla="*/ 237066 w 1032933"/>
              <a:gd name="connsiteY1" fmla="*/ 3522134 h 4165601"/>
              <a:gd name="connsiteX2" fmla="*/ 524933 w 1032933"/>
              <a:gd name="connsiteY2" fmla="*/ 2370667 h 4165601"/>
              <a:gd name="connsiteX3" fmla="*/ 829733 w 1032933"/>
              <a:gd name="connsiteY3" fmla="*/ 1016000 h 4165601"/>
              <a:gd name="connsiteX4" fmla="*/ 1032933 w 1032933"/>
              <a:gd name="connsiteY4" fmla="*/ 0 h 4165601"/>
              <a:gd name="connsiteX0" fmla="*/ 0 w 1032933"/>
              <a:gd name="connsiteY0" fmla="*/ 4165601 h 4165601"/>
              <a:gd name="connsiteX1" fmla="*/ 237066 w 1032933"/>
              <a:gd name="connsiteY1" fmla="*/ 3522134 h 4165601"/>
              <a:gd name="connsiteX2" fmla="*/ 524933 w 1032933"/>
              <a:gd name="connsiteY2" fmla="*/ 2370667 h 4165601"/>
              <a:gd name="connsiteX3" fmla="*/ 829733 w 1032933"/>
              <a:gd name="connsiteY3" fmla="*/ 1016000 h 4165601"/>
              <a:gd name="connsiteX4" fmla="*/ 1032933 w 1032933"/>
              <a:gd name="connsiteY4" fmla="*/ 0 h 4165601"/>
              <a:gd name="connsiteX0" fmla="*/ 0 w 1032933"/>
              <a:gd name="connsiteY0" fmla="*/ 4165601 h 4165601"/>
              <a:gd name="connsiteX1" fmla="*/ 237066 w 1032933"/>
              <a:gd name="connsiteY1" fmla="*/ 3522134 h 4165601"/>
              <a:gd name="connsiteX2" fmla="*/ 524933 w 1032933"/>
              <a:gd name="connsiteY2" fmla="*/ 2370667 h 4165601"/>
              <a:gd name="connsiteX3" fmla="*/ 829733 w 1032933"/>
              <a:gd name="connsiteY3" fmla="*/ 1016000 h 4165601"/>
              <a:gd name="connsiteX4" fmla="*/ 1032933 w 1032933"/>
              <a:gd name="connsiteY4" fmla="*/ 0 h 4165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2933" h="4165601">
                <a:moveTo>
                  <a:pt x="0" y="4165601"/>
                </a:moveTo>
                <a:cubicBezTo>
                  <a:pt x="186265" y="3801536"/>
                  <a:pt x="84666" y="3911601"/>
                  <a:pt x="237066" y="3522134"/>
                </a:cubicBezTo>
                <a:cubicBezTo>
                  <a:pt x="372532" y="3132667"/>
                  <a:pt x="426155" y="2788356"/>
                  <a:pt x="524933" y="2370667"/>
                </a:cubicBezTo>
                <a:cubicBezTo>
                  <a:pt x="623711" y="1952978"/>
                  <a:pt x="745066" y="1411111"/>
                  <a:pt x="829733" y="1016000"/>
                </a:cubicBezTo>
                <a:cubicBezTo>
                  <a:pt x="886178" y="759178"/>
                  <a:pt x="1032933" y="0"/>
                  <a:pt x="1032933" y="0"/>
                </a:cubicBezTo>
              </a:path>
            </a:pathLst>
          </a:custGeom>
          <a:ln w="19050" cap="flat" cmpd="sng" algn="ctr">
            <a:solidFill>
              <a:schemeClr val="tx1">
                <a:lumMod val="65000"/>
                <a:lumOff val="35000"/>
              </a:schemeClr>
            </a:solidFill>
            <a:prstDash val="lgDash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buNone/>
            </a:pPr>
            <a:endParaRPr lang="en-US">
              <a:latin typeface="Arial"/>
              <a:cs typeface="Arial"/>
            </a:endParaRPr>
          </a:p>
        </p:txBody>
      </p:sp>
      <p:sp>
        <p:nvSpPr>
          <p:cNvPr id="16" name="Freccia destra rientrata 28"/>
          <p:cNvSpPr/>
          <p:nvPr/>
        </p:nvSpPr>
        <p:spPr>
          <a:xfrm>
            <a:off x="6233833" y="1184106"/>
            <a:ext cx="2184400" cy="778933"/>
          </a:xfrm>
          <a:prstGeom prst="notched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l">
              <a:buNone/>
            </a:pPr>
            <a:r>
              <a:rPr lang="en-US" dirty="0" smtClean="0">
                <a:solidFill>
                  <a:schemeClr val="tx1"/>
                </a:solidFill>
                <a:latin typeface="Arial"/>
                <a:cs typeface="Arial"/>
              </a:rPr>
              <a:t>High congestion</a:t>
            </a:r>
          </a:p>
        </p:txBody>
      </p:sp>
      <p:sp>
        <p:nvSpPr>
          <p:cNvPr id="17" name="Freccia destra rientrata 31"/>
          <p:cNvSpPr/>
          <p:nvPr/>
        </p:nvSpPr>
        <p:spPr>
          <a:xfrm flipH="1">
            <a:off x="3507569" y="1184106"/>
            <a:ext cx="2235199" cy="778933"/>
          </a:xfrm>
          <a:prstGeom prst="notched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l">
              <a:buNone/>
            </a:pPr>
            <a:r>
              <a:rPr lang="en-US" dirty="0" smtClean="0">
                <a:solidFill>
                  <a:schemeClr val="tx1"/>
                </a:solidFill>
                <a:latin typeface="Arial"/>
                <a:cs typeface="Arial"/>
              </a:rPr>
              <a:t>Low congestion</a:t>
            </a:r>
          </a:p>
        </p:txBody>
      </p:sp>
      <p:grpSp>
        <p:nvGrpSpPr>
          <p:cNvPr id="18" name="Gruppo 61"/>
          <p:cNvGrpSpPr/>
          <p:nvPr/>
        </p:nvGrpSpPr>
        <p:grpSpPr>
          <a:xfrm>
            <a:off x="5641167" y="1929173"/>
            <a:ext cx="2743199" cy="3268134"/>
            <a:chOff x="5147734" y="2015066"/>
            <a:chExt cx="2743199" cy="3268134"/>
          </a:xfrm>
        </p:grpSpPr>
        <p:cxnSp>
          <p:nvCxnSpPr>
            <p:cNvPr id="19" name="Connettore 2 33"/>
            <p:cNvCxnSpPr/>
            <p:nvPr/>
          </p:nvCxnSpPr>
          <p:spPr>
            <a:xfrm rot="5400000">
              <a:off x="6095999" y="3657599"/>
              <a:ext cx="3217329" cy="4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ttore 1 35"/>
            <p:cNvCxnSpPr/>
            <p:nvPr/>
          </p:nvCxnSpPr>
          <p:spPr>
            <a:xfrm>
              <a:off x="5147734" y="5266264"/>
              <a:ext cx="2726266" cy="16936"/>
            </a:xfrm>
            <a:prstGeom prst="line">
              <a:avLst/>
            </a:prstGeom>
            <a:ln w="19050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ttore 1 36"/>
            <p:cNvCxnSpPr/>
            <p:nvPr/>
          </p:nvCxnSpPr>
          <p:spPr>
            <a:xfrm>
              <a:off x="5181599" y="2015066"/>
              <a:ext cx="2709334" cy="1"/>
            </a:xfrm>
            <a:prstGeom prst="line">
              <a:avLst/>
            </a:prstGeom>
            <a:ln w="19050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CasellaDiTesto 46"/>
            <p:cNvSpPr txBox="1"/>
            <p:nvPr/>
          </p:nvSpPr>
          <p:spPr>
            <a:xfrm rot="16200000">
              <a:off x="6171917" y="3451309"/>
              <a:ext cx="26744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sz="2000" dirty="0" smtClean="0">
                  <a:latin typeface="Arial"/>
                  <a:cs typeface="Arial"/>
                </a:rPr>
                <a:t>Max SIC gain ~500%</a:t>
              </a:r>
              <a:endParaRPr lang="en-US" sz="2000" dirty="0">
                <a:latin typeface="Arial"/>
                <a:cs typeface="Arial"/>
              </a:endParaRPr>
            </a:p>
          </p:txBody>
        </p:sp>
      </p:grpSp>
      <p:sp>
        <p:nvSpPr>
          <p:cNvPr id="24" name="Line Callout 1 (Accent Bar) 23"/>
          <p:cNvSpPr/>
          <p:nvPr/>
        </p:nvSpPr>
        <p:spPr>
          <a:xfrm>
            <a:off x="-116167" y="4687517"/>
            <a:ext cx="2252134" cy="1015663"/>
          </a:xfrm>
          <a:prstGeom prst="accentCallout1">
            <a:avLst>
              <a:gd name="adj1" fmla="val 33228"/>
              <a:gd name="adj2" fmla="val 106096"/>
              <a:gd name="adj3" fmla="val 177063"/>
              <a:gd name="adj4" fmla="val 21437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buNone/>
            </a:pPr>
            <a:r>
              <a:rPr lang="en-US" sz="2000" b="1" dirty="0">
                <a:latin typeface="Arial"/>
                <a:cs typeface="Arial"/>
              </a:rPr>
              <a:t>o</a:t>
            </a:r>
            <a:r>
              <a:rPr lang="en-US" sz="2000" b="1" dirty="0" smtClean="0">
                <a:latin typeface="Arial"/>
                <a:cs typeface="Arial"/>
              </a:rPr>
              <a:t>ptimal # of concurrent transmissions</a:t>
            </a:r>
            <a:endParaRPr lang="en-US" sz="2000" b="1" dirty="0">
              <a:latin typeface="Arial"/>
              <a:cs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1601114"/>
            <a:ext cx="267546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en-US" dirty="0">
                <a:solidFill>
                  <a:srgbClr val="7F7F7F"/>
                </a:solidFill>
              </a:rPr>
              <a:t>A. Zanella, and M. </a:t>
            </a:r>
            <a:r>
              <a:rPr lang="en-US" dirty="0" err="1" smtClean="0">
                <a:solidFill>
                  <a:srgbClr val="7F7F7F"/>
                </a:solidFill>
              </a:rPr>
              <a:t>Zorzi</a:t>
            </a:r>
            <a:r>
              <a:rPr lang="en-US" dirty="0">
                <a:solidFill>
                  <a:srgbClr val="7F7F7F"/>
                </a:solidFill>
              </a:rPr>
              <a:t>, "Theoretical Analysis of the Capture Probability in Wireless Systems with Multiple Packet Reception Capabilities" IEEE Transactions on Communications, 2012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8B4EC-34A8-40D0-866F-D88F6FAD535A}" type="slidenum">
              <a:rPr lang="it-IT" smtClean="0"/>
              <a:pPr/>
              <a:t>116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8140562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266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What is RFID</a:t>
            </a:r>
          </a:p>
        </p:txBody>
      </p:sp>
      <p:pic>
        <p:nvPicPr>
          <p:cNvPr id="8" name="Immagine 3" descr="rfid-tag.jpg"/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t="9835" b="9835"/>
          <a:stretch/>
        </p:blipFill>
        <p:spPr>
          <a:xfrm>
            <a:off x="1560513" y="0"/>
            <a:ext cx="7583487" cy="45688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117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7031083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/>
              <a:t>What is RFID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it-IT" sz="3000" dirty="0"/>
              <a:t>RFID = </a:t>
            </a:r>
            <a:r>
              <a:rPr lang="it-IT" sz="3000" dirty="0">
                <a:solidFill>
                  <a:srgbClr val="FF0000"/>
                </a:solidFill>
              </a:rPr>
              <a:t>R</a:t>
            </a:r>
            <a:r>
              <a:rPr lang="it-IT" sz="3000" dirty="0"/>
              <a:t>adio </a:t>
            </a:r>
            <a:r>
              <a:rPr lang="it-IT" sz="3000" dirty="0" err="1">
                <a:solidFill>
                  <a:srgbClr val="FF0000"/>
                </a:solidFill>
              </a:rPr>
              <a:t>F</a:t>
            </a:r>
            <a:r>
              <a:rPr lang="it-IT" sz="3000" dirty="0" err="1"/>
              <a:t>requency</a:t>
            </a:r>
            <a:r>
              <a:rPr lang="it-IT" sz="3000" dirty="0"/>
              <a:t> </a:t>
            </a:r>
            <a:r>
              <a:rPr lang="it-IT" sz="3000" dirty="0" err="1">
                <a:solidFill>
                  <a:srgbClr val="FF0000"/>
                </a:solidFill>
              </a:rPr>
              <a:t>Id</a:t>
            </a:r>
            <a:r>
              <a:rPr lang="it-IT" sz="3000" dirty="0" err="1"/>
              <a:t>entification</a:t>
            </a:r>
            <a:endParaRPr lang="it-IT" sz="3000" dirty="0"/>
          </a:p>
          <a:p>
            <a:pPr>
              <a:lnSpc>
                <a:spcPct val="80000"/>
              </a:lnSpc>
            </a:pPr>
            <a:endParaRPr lang="it-IT" sz="2200" dirty="0"/>
          </a:p>
          <a:p>
            <a:pPr>
              <a:lnSpc>
                <a:spcPct val="80000"/>
              </a:lnSpc>
            </a:pPr>
            <a:endParaRPr lang="it-IT" sz="2700" dirty="0"/>
          </a:p>
          <a:p>
            <a:pPr>
              <a:lnSpc>
                <a:spcPct val="80000"/>
              </a:lnSpc>
              <a:buFont typeface="Wingdings" charset="2"/>
              <a:buNone/>
            </a:pPr>
            <a:endParaRPr lang="it-IT" sz="2700" dirty="0"/>
          </a:p>
          <a:p>
            <a:pPr>
              <a:lnSpc>
                <a:spcPct val="80000"/>
              </a:lnSpc>
              <a:buFont typeface="Wingdings" charset="2"/>
              <a:buNone/>
            </a:pPr>
            <a:endParaRPr lang="it-IT" sz="2700" dirty="0"/>
          </a:p>
          <a:p>
            <a:pPr>
              <a:lnSpc>
                <a:spcPct val="80000"/>
              </a:lnSpc>
              <a:buFont typeface="Wingdings" charset="2"/>
              <a:buNone/>
            </a:pPr>
            <a:endParaRPr lang="it-IT" sz="2000" dirty="0"/>
          </a:p>
          <a:p>
            <a:pPr>
              <a:lnSpc>
                <a:spcPct val="80000"/>
              </a:lnSpc>
              <a:buFont typeface="Wingdings" charset="2"/>
              <a:buNone/>
            </a:pPr>
            <a:endParaRPr lang="it-IT" sz="2000" dirty="0"/>
          </a:p>
          <a:p>
            <a:pPr>
              <a:lnSpc>
                <a:spcPct val="80000"/>
              </a:lnSpc>
            </a:pPr>
            <a:r>
              <a:rPr lang="en-US" sz="2700" dirty="0"/>
              <a:t>An RFID tag is an object that can be applied to or incorporated into a product, animal, or person for the purpose of identification using </a:t>
            </a:r>
            <a:r>
              <a:rPr lang="en-US" sz="2700" dirty="0" err="1" smtClean="0"/>
              <a:t>radiowaves</a:t>
            </a:r>
            <a:endParaRPr lang="en-US" sz="2700" dirty="0" smtClean="0"/>
          </a:p>
          <a:p>
            <a:pPr>
              <a:lnSpc>
                <a:spcPct val="80000"/>
              </a:lnSpc>
            </a:pPr>
            <a:r>
              <a:rPr lang="en-US" sz="2700" dirty="0" smtClean="0"/>
              <a:t>Some </a:t>
            </a:r>
            <a:r>
              <a:rPr lang="en-US" sz="2700" dirty="0"/>
              <a:t>tags can be read from several meters away and beyond the line of sight of the </a:t>
            </a:r>
            <a:r>
              <a:rPr lang="en-US" sz="2700" dirty="0" smtClean="0"/>
              <a:t>reader</a:t>
            </a:r>
            <a:endParaRPr lang="it-IT" sz="2700" dirty="0"/>
          </a:p>
        </p:txBody>
      </p:sp>
      <p:pic>
        <p:nvPicPr>
          <p:cNvPr id="4" name="Immagine 3" descr="rfid-ta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480" y="2143116"/>
            <a:ext cx="2643206" cy="19824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Immagine 4" descr="__images_rfid_0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2143116"/>
            <a:ext cx="3214710" cy="20011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Fumetto 2 8"/>
          <p:cNvSpPr/>
          <p:nvPr/>
        </p:nvSpPr>
        <p:spPr>
          <a:xfrm flipV="1">
            <a:off x="7072313" y="5786438"/>
            <a:ext cx="1285875" cy="500062"/>
          </a:xfrm>
          <a:prstGeom prst="wedgeRoundRect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2298" name="CasellaDiTesto 9"/>
          <p:cNvSpPr txBox="1">
            <a:spLocks noChangeArrowheads="1"/>
          </p:cNvSpPr>
          <p:nvPr/>
        </p:nvSpPr>
        <p:spPr bwMode="auto">
          <a:xfrm>
            <a:off x="7072313" y="5786438"/>
            <a:ext cx="12858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it-IT" sz="1200">
                <a:latin typeface="Tw Cen MT" charset="0"/>
              </a:rPr>
              <a:t>Wikipedia definition of RFID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118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80078060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/>
              <a:t>Components and types of RFID tag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quarter" idx="4294967295"/>
          </p:nvPr>
        </p:nvSpPr>
        <p:spPr>
          <a:xfrm>
            <a:off x="629890" y="1600200"/>
            <a:ext cx="6102350" cy="4543425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it-IT" sz="1800" dirty="0" smtClean="0"/>
              <a:t>Antenna</a:t>
            </a:r>
            <a:r>
              <a:rPr lang="it-IT" sz="1800" dirty="0"/>
              <a:t>: </a:t>
            </a:r>
            <a:r>
              <a:rPr lang="en-US" sz="1800" dirty="0"/>
              <a:t>for receiving and transmitting the signal</a:t>
            </a:r>
            <a:endParaRPr lang="it-IT" sz="1800" dirty="0"/>
          </a:p>
          <a:p>
            <a:pPr>
              <a:lnSpc>
                <a:spcPct val="80000"/>
              </a:lnSpc>
            </a:pPr>
            <a:r>
              <a:rPr lang="it-IT" sz="1800" dirty="0" err="1"/>
              <a:t>Integrated</a:t>
            </a:r>
            <a:r>
              <a:rPr lang="it-IT" sz="1800" dirty="0"/>
              <a:t> Chip</a:t>
            </a:r>
          </a:p>
          <a:p>
            <a:pPr>
              <a:lnSpc>
                <a:spcPct val="80000"/>
              </a:lnSpc>
            </a:pPr>
            <a:r>
              <a:rPr lang="it-IT" sz="1800" dirty="0"/>
              <a:t>Plastic </a:t>
            </a:r>
            <a:r>
              <a:rPr lang="it-IT" sz="1800" dirty="0" err="1"/>
              <a:t>Inlay</a:t>
            </a:r>
            <a:r>
              <a:rPr lang="it-IT" sz="1800" dirty="0"/>
              <a:t/>
            </a:r>
            <a:br>
              <a:rPr lang="it-IT" sz="1800" dirty="0"/>
            </a:br>
            <a:endParaRPr lang="it-IT" sz="1800" dirty="0"/>
          </a:p>
          <a:p>
            <a:pPr>
              <a:lnSpc>
                <a:spcPct val="80000"/>
              </a:lnSpc>
            </a:pPr>
            <a:r>
              <a:rPr lang="it-IT" sz="1800" dirty="0" err="1"/>
              <a:t>Maybe</a:t>
            </a:r>
            <a:r>
              <a:rPr lang="it-IT" sz="1800" dirty="0"/>
              <a:t> </a:t>
            </a:r>
            <a:r>
              <a:rPr lang="it-IT" sz="1800" dirty="0" err="1"/>
              <a:t>sensor</a:t>
            </a:r>
            <a:r>
              <a:rPr lang="it-IT" sz="1800" dirty="0"/>
              <a:t>, </a:t>
            </a:r>
            <a:r>
              <a:rPr lang="it-IT" sz="1800" dirty="0" err="1"/>
              <a:t>battery</a:t>
            </a:r>
            <a:r>
              <a:rPr lang="it-IT" sz="1800" dirty="0"/>
              <a:t>, </a:t>
            </a:r>
            <a:r>
              <a:rPr lang="it-IT" sz="1800" dirty="0" err="1"/>
              <a:t>external</a:t>
            </a:r>
            <a:r>
              <a:rPr lang="it-IT" sz="1800" dirty="0"/>
              <a:t> </a:t>
            </a:r>
            <a:r>
              <a:rPr lang="it-IT" sz="1800" dirty="0" err="1"/>
              <a:t>memory</a:t>
            </a:r>
            <a:r>
              <a:rPr lang="it-IT" sz="1800" dirty="0"/>
              <a:t>…</a:t>
            </a:r>
          </a:p>
          <a:p>
            <a:pPr>
              <a:lnSpc>
                <a:spcPct val="80000"/>
              </a:lnSpc>
              <a:buFont typeface="Wingdings" charset="2"/>
              <a:buNone/>
            </a:pPr>
            <a:endParaRPr lang="it-IT" sz="1800" dirty="0"/>
          </a:p>
          <a:p>
            <a:pPr>
              <a:lnSpc>
                <a:spcPct val="80000"/>
              </a:lnSpc>
              <a:buFont typeface="Wingdings" charset="2"/>
              <a:buNone/>
            </a:pPr>
            <a:r>
              <a:rPr lang="it-IT" sz="1800" dirty="0"/>
              <a:t>TYPES</a:t>
            </a:r>
          </a:p>
          <a:p>
            <a:pPr>
              <a:lnSpc>
                <a:spcPct val="80000"/>
              </a:lnSpc>
            </a:pPr>
            <a:r>
              <a:rPr lang="it-IT" sz="1800" b="1" dirty="0"/>
              <a:t>Passive</a:t>
            </a:r>
            <a:r>
              <a:rPr lang="it-IT" sz="1800" dirty="0"/>
              <a:t>: no </a:t>
            </a:r>
            <a:r>
              <a:rPr lang="it-IT" sz="1800" dirty="0" err="1"/>
              <a:t>battery</a:t>
            </a:r>
            <a:r>
              <a:rPr lang="it-IT" sz="1800" dirty="0"/>
              <a:t>, t</a:t>
            </a:r>
            <a:r>
              <a:rPr lang="en-US" sz="1800" dirty="0"/>
              <a:t>he electrical current induced in the antenna by the incoming radio frequency signal provides just enough power in the tag to power up and transmit a response</a:t>
            </a:r>
            <a:endParaRPr lang="it-IT" sz="1800" dirty="0"/>
          </a:p>
          <a:p>
            <a:pPr>
              <a:lnSpc>
                <a:spcPct val="80000"/>
              </a:lnSpc>
            </a:pPr>
            <a:r>
              <a:rPr lang="it-IT" sz="1800" b="1" dirty="0"/>
              <a:t>Active</a:t>
            </a:r>
            <a:r>
              <a:rPr lang="it-IT" sz="1800" dirty="0"/>
              <a:t>: </a:t>
            </a:r>
            <a:r>
              <a:rPr lang="en-US" sz="1800" dirty="0"/>
              <a:t>internal power source, which is used to power the </a:t>
            </a:r>
            <a:r>
              <a:rPr lang="en-US" sz="1800" dirty="0">
                <a:hlinkClick r:id="rId2" tooltip="Integrated circuit"/>
              </a:rPr>
              <a:t>integrated circuits</a:t>
            </a:r>
            <a:r>
              <a:rPr lang="en-US" sz="1800" dirty="0"/>
              <a:t> and broadcast the signal to the reader</a:t>
            </a:r>
            <a:endParaRPr lang="it-IT" sz="1800" dirty="0"/>
          </a:p>
          <a:p>
            <a:pPr>
              <a:lnSpc>
                <a:spcPct val="80000"/>
              </a:lnSpc>
            </a:pPr>
            <a:r>
              <a:rPr lang="it-IT" sz="1800" b="1" dirty="0" err="1"/>
              <a:t>Semipassive</a:t>
            </a:r>
            <a:r>
              <a:rPr lang="it-IT" sz="1800" dirty="0"/>
              <a:t>: </a:t>
            </a:r>
            <a:r>
              <a:rPr lang="en-US" sz="1800" dirty="0"/>
              <a:t>similar to active tags in that they have their own power source, but the battery only powers the microchip and does not broadcast a signal.</a:t>
            </a:r>
            <a:endParaRPr lang="it-IT" sz="1800" dirty="0"/>
          </a:p>
        </p:txBody>
      </p:sp>
      <p:pic>
        <p:nvPicPr>
          <p:cNvPr id="4" name="Immagine 3" descr="rfid-3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6578" y="1571612"/>
            <a:ext cx="2143140" cy="21431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Freccia a destra 4"/>
          <p:cNvSpPr/>
          <p:nvPr/>
        </p:nvSpPr>
        <p:spPr>
          <a:xfrm rot="264484">
            <a:off x="5719763" y="1927225"/>
            <a:ext cx="1374775" cy="173038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6" name="Freccia a destra 5"/>
          <p:cNvSpPr/>
          <p:nvPr/>
        </p:nvSpPr>
        <p:spPr>
          <a:xfrm rot="266268">
            <a:off x="2998788" y="2246313"/>
            <a:ext cx="4514850" cy="150812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7" name="Freccia a destra 6"/>
          <p:cNvSpPr/>
          <p:nvPr/>
        </p:nvSpPr>
        <p:spPr>
          <a:xfrm rot="275641">
            <a:off x="2568575" y="2638425"/>
            <a:ext cx="5232400" cy="15240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1" name="Rettangolo arrotondato 10"/>
          <p:cNvSpPr/>
          <p:nvPr/>
        </p:nvSpPr>
        <p:spPr>
          <a:xfrm>
            <a:off x="6786563" y="4429125"/>
            <a:ext cx="2143125" cy="17859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3324" name="CasellaDiTesto 11"/>
          <p:cNvSpPr txBox="1">
            <a:spLocks noChangeArrowheads="1"/>
          </p:cNvSpPr>
          <p:nvPr/>
        </p:nvSpPr>
        <p:spPr bwMode="auto">
          <a:xfrm>
            <a:off x="6786563" y="4429125"/>
            <a:ext cx="2143125" cy="227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it-IT" sz="1400">
                <a:solidFill>
                  <a:schemeClr val="bg1"/>
                </a:solidFill>
                <a:latin typeface="Tw Cen MT" charset="0"/>
              </a:rPr>
              <a:t>125/134 kHz</a:t>
            </a:r>
          </a:p>
          <a:p>
            <a:r>
              <a:rPr lang="it-IT" sz="1400">
                <a:solidFill>
                  <a:schemeClr val="bg1"/>
                </a:solidFill>
                <a:latin typeface="Tw Cen MT" charset="0"/>
              </a:rPr>
              <a:t>13,56 MHz</a:t>
            </a:r>
          </a:p>
          <a:p>
            <a:r>
              <a:rPr lang="it-IT" sz="1400">
                <a:solidFill>
                  <a:schemeClr val="bg1"/>
                </a:solidFill>
                <a:latin typeface="Tw Cen MT" charset="0"/>
              </a:rPr>
              <a:t>868/915 MHz</a:t>
            </a:r>
          </a:p>
          <a:p>
            <a:r>
              <a:rPr lang="it-IT" sz="1400">
                <a:solidFill>
                  <a:schemeClr val="bg1"/>
                </a:solidFill>
                <a:latin typeface="Tw Cen MT" charset="0"/>
              </a:rPr>
              <a:t>&gt;2,4 GHz</a:t>
            </a:r>
            <a:br>
              <a:rPr lang="it-IT" sz="1400">
                <a:solidFill>
                  <a:schemeClr val="bg1"/>
                </a:solidFill>
                <a:latin typeface="Tw Cen MT" charset="0"/>
              </a:rPr>
            </a:br>
            <a:endParaRPr lang="it-IT" sz="800">
              <a:solidFill>
                <a:schemeClr val="bg1"/>
              </a:solidFill>
              <a:latin typeface="Tw Cen MT" charset="0"/>
            </a:endParaRPr>
          </a:p>
          <a:p>
            <a:r>
              <a:rPr lang="en-US" sz="1400">
                <a:solidFill>
                  <a:schemeClr val="bg1"/>
                </a:solidFill>
                <a:latin typeface="Tw Cen MT" charset="0"/>
              </a:rPr>
              <a:t>international standard for RFID:  Epc Gen2 </a:t>
            </a:r>
            <a:r>
              <a:rPr lang="en-US" sz="1400" i="1">
                <a:solidFill>
                  <a:schemeClr val="bg1"/>
                </a:solidFill>
                <a:latin typeface="Tw Cen MT" charset="0"/>
              </a:rPr>
              <a:t>Electronic Product Code Generation 2:</a:t>
            </a:r>
            <a:endParaRPr lang="it-IT" sz="1400">
              <a:solidFill>
                <a:schemeClr val="bg1"/>
              </a:solidFill>
              <a:latin typeface="Tw Cen MT" charset="0"/>
            </a:endParaRPr>
          </a:p>
          <a:p>
            <a:endParaRPr lang="it-IT">
              <a:latin typeface="Tw Cen MT" charset="0"/>
            </a:endParaRPr>
          </a:p>
          <a:p>
            <a:endParaRPr lang="it-IT">
              <a:latin typeface="Tw Cen MT" charset="0"/>
            </a:endParaRPr>
          </a:p>
        </p:txBody>
      </p:sp>
      <p:sp>
        <p:nvSpPr>
          <p:cNvPr id="13" name="Fumetto 2 12"/>
          <p:cNvSpPr/>
          <p:nvPr/>
        </p:nvSpPr>
        <p:spPr>
          <a:xfrm flipV="1">
            <a:off x="4643438" y="5786438"/>
            <a:ext cx="1285875" cy="357187"/>
          </a:xfrm>
          <a:prstGeom prst="wedgeRoundRect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3326" name="CasellaDiTesto 13"/>
          <p:cNvSpPr txBox="1">
            <a:spLocks noChangeArrowheads="1"/>
          </p:cNvSpPr>
          <p:nvPr/>
        </p:nvSpPr>
        <p:spPr bwMode="auto">
          <a:xfrm>
            <a:off x="4643438" y="5786438"/>
            <a:ext cx="12858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it-IT" sz="1200">
                <a:latin typeface="Tw Cen MT" charset="0"/>
              </a:rPr>
              <a:t>From Wikipedia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8B4EC-34A8-40D0-866F-D88F6FAD535A}" type="slidenum">
              <a:rPr lang="it-IT" smtClean="0"/>
              <a:pPr/>
              <a:t>119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1483498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mtClean="0"/>
              <a:t>Performance measures</a:t>
            </a:r>
          </a:p>
        </p:txBody>
      </p:sp>
      <p:sp>
        <p:nvSpPr>
          <p:cNvPr id="35845" name="Segnaposto contenut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it-IT" dirty="0" err="1" smtClean="0"/>
              <a:t>Batch</a:t>
            </a:r>
            <a:r>
              <a:rPr lang="it-IT" dirty="0" smtClean="0"/>
              <a:t> </a:t>
            </a:r>
            <a:r>
              <a:rPr lang="it-IT" dirty="0" err="1" smtClean="0"/>
              <a:t>resolution</a:t>
            </a:r>
            <a:r>
              <a:rPr lang="it-IT" dirty="0" smtClean="0"/>
              <a:t> </a:t>
            </a:r>
            <a:r>
              <a:rPr lang="it-IT" dirty="0" err="1" smtClean="0"/>
              <a:t>interval</a:t>
            </a:r>
            <a:r>
              <a:rPr lang="it-IT" dirty="0" smtClean="0"/>
              <a:t> (BRI)</a:t>
            </a:r>
          </a:p>
          <a:p>
            <a:pPr lvl="1" eaLnBrk="1" hangingPunct="1"/>
            <a:r>
              <a:rPr lang="it-IT" i="1" dirty="0" err="1" smtClean="0"/>
              <a:t>T</a:t>
            </a:r>
            <a:r>
              <a:rPr lang="it-IT" dirty="0" smtClean="0"/>
              <a:t>(</a:t>
            </a:r>
            <a:r>
              <a:rPr lang="it-IT" dirty="0" err="1" smtClean="0"/>
              <a:t>n</a:t>
            </a:r>
            <a:r>
              <a:rPr lang="it-IT" dirty="0" smtClean="0"/>
              <a:t>) = E[</a:t>
            </a:r>
            <a:r>
              <a:rPr lang="it-IT" dirty="0" err="1" smtClean="0"/>
              <a:t>time</a:t>
            </a:r>
            <a:r>
              <a:rPr lang="it-IT" dirty="0" smtClean="0"/>
              <a:t> </a:t>
            </a:r>
            <a:r>
              <a:rPr lang="it-IT" dirty="0" err="1" smtClean="0"/>
              <a:t>required</a:t>
            </a:r>
            <a:r>
              <a:rPr lang="it-IT" dirty="0" smtClean="0"/>
              <a:t> </a:t>
            </a:r>
            <a:r>
              <a:rPr lang="it-IT" dirty="0" err="1" smtClean="0"/>
              <a:t>to</a:t>
            </a:r>
            <a:r>
              <a:rPr lang="it-IT" dirty="0" smtClean="0"/>
              <a:t> </a:t>
            </a:r>
            <a:r>
              <a:rPr lang="it-IT" dirty="0" err="1" smtClean="0"/>
              <a:t>resolve</a:t>
            </a:r>
            <a:r>
              <a:rPr lang="it-IT" dirty="0" smtClean="0"/>
              <a:t> a </a:t>
            </a:r>
            <a:r>
              <a:rPr lang="it-IT" dirty="0" err="1" smtClean="0"/>
              <a:t>batch</a:t>
            </a:r>
            <a:r>
              <a:rPr lang="it-IT" dirty="0" smtClean="0"/>
              <a:t> of </a:t>
            </a:r>
            <a:r>
              <a:rPr lang="it-IT" dirty="0" err="1" smtClean="0"/>
              <a:t>size</a:t>
            </a:r>
            <a:r>
              <a:rPr lang="it-IT" dirty="0" smtClean="0"/>
              <a:t> </a:t>
            </a:r>
            <a:r>
              <a:rPr lang="it-IT" dirty="0" err="1" smtClean="0"/>
              <a:t>n</a:t>
            </a:r>
            <a:r>
              <a:rPr lang="it-IT" dirty="0" smtClean="0"/>
              <a:t>]</a:t>
            </a:r>
            <a:endParaRPr lang="en-US" dirty="0" smtClean="0"/>
          </a:p>
          <a:p>
            <a:pPr eaLnBrk="1" hangingPunct="1"/>
            <a:r>
              <a:rPr lang="en-US" dirty="0" smtClean="0"/>
              <a:t>Batch Throughput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Asymptotic throughput</a:t>
            </a:r>
          </a:p>
          <a:p>
            <a:pPr lvl="1" eaLnBrk="1" hangingPunct="1"/>
            <a:r>
              <a:rPr lang="en-US" dirty="0" smtClean="0"/>
              <a:t>Maximal sustainable arrival rate when BRA is used as </a:t>
            </a:r>
            <a:r>
              <a:rPr lang="en-US" i="1" dirty="0" smtClean="0"/>
              <a:t>obvious MAC: </a:t>
            </a:r>
            <a:endParaRPr lang="en-US" dirty="0" smtClean="0"/>
          </a:p>
          <a:p>
            <a:pPr lvl="2"/>
            <a:r>
              <a:rPr lang="en-US" dirty="0" smtClean="0"/>
              <a:t>solve a batch and queue packets arriving in the meanwhile, the form the next batch (gate policy)</a:t>
            </a:r>
          </a:p>
        </p:txBody>
      </p:sp>
      <p:graphicFrame>
        <p:nvGraphicFramePr>
          <p:cNvPr id="3584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2508707"/>
              </p:ext>
            </p:extLst>
          </p:nvPr>
        </p:nvGraphicFramePr>
        <p:xfrm>
          <a:off x="3482540" y="3245142"/>
          <a:ext cx="1530350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0" name="Equation" r:id="rId3" imgW="774700" imgH="393700" progId="Equation.3">
                  <p:embed/>
                </p:oleObj>
              </mc:Choice>
              <mc:Fallback>
                <p:oleObj name="Equation" r:id="rId3" imgW="7747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82540" y="3245142"/>
                        <a:ext cx="1530350" cy="777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43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4713197"/>
              </p:ext>
            </p:extLst>
          </p:nvPr>
        </p:nvGraphicFramePr>
        <p:xfrm>
          <a:off x="4487334" y="4243500"/>
          <a:ext cx="16287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1" name="Equation" r:id="rId5" imgW="825500" imgH="279400" progId="Equation.3">
                  <p:embed/>
                </p:oleObj>
              </mc:Choice>
              <mc:Fallback>
                <p:oleObj name="Equation" r:id="rId5" imgW="825500" imgH="279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87334" y="4243500"/>
                        <a:ext cx="16287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12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602005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/>
              <a:t>Communication in passive tags</a:t>
            </a:r>
          </a:p>
        </p:txBody>
      </p:sp>
      <p:graphicFrame>
        <p:nvGraphicFramePr>
          <p:cNvPr id="7" name="Segnaposto contenuto 6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1028095578"/>
              </p:ext>
            </p:extLst>
          </p:nvPr>
        </p:nvGraphicFramePr>
        <p:xfrm>
          <a:off x="785813" y="1714500"/>
          <a:ext cx="8358187" cy="3571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" name="Immagine 10" descr="tag-memory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1472" y="1643050"/>
            <a:ext cx="3857652" cy="9335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Freccia a destra 9"/>
          <p:cNvSpPr>
            <a:spLocks noChangeArrowheads="1"/>
          </p:cNvSpPr>
          <p:nvPr/>
        </p:nvSpPr>
        <p:spPr bwMode="auto">
          <a:xfrm rot="2783082">
            <a:off x="4233863" y="2468563"/>
            <a:ext cx="644525" cy="327025"/>
          </a:xfrm>
          <a:prstGeom prst="rightArrow">
            <a:avLst>
              <a:gd name="adj1" fmla="val 50000"/>
              <a:gd name="adj2" fmla="val 50111"/>
            </a:avLst>
          </a:prstGeom>
          <a:solidFill>
            <a:schemeClr val="accent2"/>
          </a:solidFill>
          <a:ln w="47625" cmpd="dbl">
            <a:solidFill>
              <a:schemeClr val="bg1"/>
            </a:solidFill>
            <a:miter lim="800000"/>
            <a:headEnd/>
            <a:tailEnd/>
          </a:ln>
          <a:effectLst>
            <a:outerShdw blurRad="63500" dist="30000" dir="5400000" rotWithShape="0">
              <a:srgbClr val="000000">
                <a:alpha val="45000"/>
              </a:srgbClr>
            </a:outerShdw>
          </a:effectLst>
        </p:spPr>
        <p:txBody>
          <a:bodyPr anchor="ctr">
            <a:prstTxWarp prst="textNoShape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3" name="Immagine 12" descr="reader-tag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71604" y="4429132"/>
            <a:ext cx="5157848" cy="17696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Freccia a destra 13"/>
          <p:cNvSpPr>
            <a:spLocks noChangeArrowheads="1"/>
          </p:cNvSpPr>
          <p:nvPr/>
        </p:nvSpPr>
        <p:spPr bwMode="auto">
          <a:xfrm rot="2783082">
            <a:off x="2265363" y="4110038"/>
            <a:ext cx="441325" cy="327025"/>
          </a:xfrm>
          <a:prstGeom prst="rightArrow">
            <a:avLst>
              <a:gd name="adj1" fmla="val 50000"/>
              <a:gd name="adj2" fmla="val 49976"/>
            </a:avLst>
          </a:prstGeom>
          <a:solidFill>
            <a:schemeClr val="accent2"/>
          </a:solidFill>
          <a:ln w="47625" cmpd="dbl">
            <a:solidFill>
              <a:schemeClr val="bg1"/>
            </a:solidFill>
            <a:miter lim="800000"/>
            <a:headEnd/>
            <a:tailEnd/>
          </a:ln>
          <a:effectLst>
            <a:outerShdw blurRad="63500" dist="30000" dir="5400000" rotWithShape="0">
              <a:srgbClr val="000000">
                <a:alpha val="45000"/>
              </a:srgbClr>
            </a:outerShdw>
          </a:effectLst>
        </p:spPr>
        <p:txBody>
          <a:bodyPr anchor="ctr">
            <a:prstTxWarp prst="textNoShape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Freccia a destra 14"/>
          <p:cNvSpPr>
            <a:spLocks noChangeArrowheads="1"/>
          </p:cNvSpPr>
          <p:nvPr/>
        </p:nvSpPr>
        <p:spPr bwMode="auto">
          <a:xfrm rot="-2582780">
            <a:off x="6454775" y="4176713"/>
            <a:ext cx="644525" cy="327025"/>
          </a:xfrm>
          <a:prstGeom prst="rightArrow">
            <a:avLst>
              <a:gd name="adj1" fmla="val 50000"/>
              <a:gd name="adj2" fmla="val 50111"/>
            </a:avLst>
          </a:prstGeom>
          <a:solidFill>
            <a:schemeClr val="accent2"/>
          </a:solidFill>
          <a:ln w="47625" cmpd="dbl">
            <a:solidFill>
              <a:schemeClr val="bg1"/>
            </a:solidFill>
            <a:miter lim="800000"/>
            <a:headEnd/>
            <a:tailEnd/>
          </a:ln>
          <a:effectLst>
            <a:outerShdw blurRad="63500" dist="30000" dir="5400000" rotWithShape="0">
              <a:srgbClr val="000000">
                <a:alpha val="45000"/>
              </a:srgbClr>
            </a:outerShdw>
          </a:effectLst>
        </p:spPr>
        <p:txBody>
          <a:bodyPr anchor="ctr">
            <a:prstTxWarp prst="textNoShape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" name="Fumetto 2 16"/>
          <p:cNvSpPr/>
          <p:nvPr/>
        </p:nvSpPr>
        <p:spPr>
          <a:xfrm rot="16200000" flipV="1">
            <a:off x="5107781" y="1464469"/>
            <a:ext cx="428625" cy="1214438"/>
          </a:xfrm>
          <a:prstGeom prst="wedgeRoundRect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4349" name="CasellaDiTesto 17"/>
          <p:cNvSpPr txBox="1">
            <a:spLocks noChangeArrowheads="1"/>
          </p:cNvSpPr>
          <p:nvPr/>
        </p:nvSpPr>
        <p:spPr bwMode="auto">
          <a:xfrm>
            <a:off x="4714875" y="1857375"/>
            <a:ext cx="12858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it-IT" sz="1200">
                <a:latin typeface="Tw Cen MT" charset="0"/>
              </a:rPr>
              <a:t>Image from Alien Guide</a:t>
            </a:r>
          </a:p>
        </p:txBody>
      </p:sp>
      <p:sp>
        <p:nvSpPr>
          <p:cNvPr id="19" name="Fumetto 2 18"/>
          <p:cNvSpPr/>
          <p:nvPr/>
        </p:nvSpPr>
        <p:spPr>
          <a:xfrm rot="16200000" flipV="1">
            <a:off x="7465219" y="5250657"/>
            <a:ext cx="428625" cy="1214437"/>
          </a:xfrm>
          <a:prstGeom prst="wedgeRoundRect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4351" name="CasellaDiTesto 19"/>
          <p:cNvSpPr txBox="1">
            <a:spLocks noChangeArrowheads="1"/>
          </p:cNvSpPr>
          <p:nvPr/>
        </p:nvSpPr>
        <p:spPr bwMode="auto">
          <a:xfrm>
            <a:off x="7072313" y="5643563"/>
            <a:ext cx="12858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it-IT" sz="1200">
                <a:latin typeface="Tw Cen MT" charset="0"/>
              </a:rPr>
              <a:t>Image from Alien Guide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8B4EC-34A8-40D0-866F-D88F6FAD535A}" type="slidenum">
              <a:rPr lang="it-IT" smtClean="0"/>
              <a:pPr/>
              <a:t>120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9671946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/>
              <a:t>RFID vs BAR CODE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299085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it-IT" sz="1800" dirty="0" err="1"/>
              <a:t>Is</a:t>
            </a:r>
            <a:r>
              <a:rPr lang="it-IT" sz="1800" dirty="0"/>
              <a:t> </a:t>
            </a:r>
            <a:r>
              <a:rPr lang="it-IT" sz="1800" dirty="0" err="1"/>
              <a:t>possible</a:t>
            </a:r>
            <a:r>
              <a:rPr lang="it-IT" sz="1800" dirty="0"/>
              <a:t> to </a:t>
            </a:r>
            <a:r>
              <a:rPr lang="it-IT" sz="1800" dirty="0" err="1"/>
              <a:t>attach</a:t>
            </a:r>
            <a:r>
              <a:rPr lang="it-IT" sz="1800" dirty="0"/>
              <a:t> a </a:t>
            </a:r>
            <a:r>
              <a:rPr lang="it-IT" sz="1800" dirty="0" err="1"/>
              <a:t>tag</a:t>
            </a:r>
            <a:r>
              <a:rPr lang="it-IT" sz="1800" dirty="0"/>
              <a:t> on </a:t>
            </a:r>
            <a:r>
              <a:rPr lang="it-IT" sz="1800" dirty="0" err="1"/>
              <a:t>many</a:t>
            </a:r>
            <a:r>
              <a:rPr lang="it-IT" sz="1800" dirty="0"/>
              <a:t> </a:t>
            </a:r>
            <a:r>
              <a:rPr lang="it-IT" sz="1800" dirty="0" err="1"/>
              <a:t>surfaces</a:t>
            </a:r>
            <a:endParaRPr lang="it-IT" sz="1800" dirty="0"/>
          </a:p>
          <a:p>
            <a:pPr>
              <a:lnSpc>
                <a:spcPct val="80000"/>
              </a:lnSpc>
            </a:pPr>
            <a:r>
              <a:rPr lang="it-IT" sz="1800" dirty="0" smtClean="0"/>
              <a:t>No </a:t>
            </a:r>
            <a:r>
              <a:rPr lang="it-IT" sz="1800" dirty="0"/>
              <a:t>line-of-</a:t>
            </a:r>
            <a:r>
              <a:rPr lang="it-IT" sz="1800" dirty="0" err="1"/>
              <a:t>sight</a:t>
            </a:r>
            <a:endParaRPr lang="it-IT" sz="1800" dirty="0"/>
          </a:p>
          <a:p>
            <a:pPr>
              <a:lnSpc>
                <a:spcPct val="80000"/>
              </a:lnSpc>
            </a:pPr>
            <a:r>
              <a:rPr lang="it-IT" sz="1800" dirty="0" err="1"/>
              <a:t>Many</a:t>
            </a:r>
            <a:r>
              <a:rPr lang="it-IT" sz="1800" dirty="0"/>
              <a:t> </a:t>
            </a:r>
            <a:r>
              <a:rPr lang="it-IT" sz="1800" dirty="0" err="1"/>
              <a:t>informations</a:t>
            </a:r>
            <a:r>
              <a:rPr lang="it-IT" sz="1800" dirty="0"/>
              <a:t> and/or </a:t>
            </a:r>
            <a:r>
              <a:rPr lang="it-IT" sz="1800" dirty="0" err="1"/>
              <a:t>applications</a:t>
            </a:r>
            <a:endParaRPr lang="it-IT" sz="1800" dirty="0"/>
          </a:p>
          <a:p>
            <a:pPr>
              <a:lnSpc>
                <a:spcPct val="80000"/>
              </a:lnSpc>
            </a:pPr>
            <a:r>
              <a:rPr lang="en-US" sz="1800" dirty="0"/>
              <a:t>Can be reprogrammed in the field to reflect current information</a:t>
            </a:r>
            <a:endParaRPr lang="it-IT" sz="1800" dirty="0"/>
          </a:p>
          <a:p>
            <a:pPr>
              <a:lnSpc>
                <a:spcPct val="80000"/>
              </a:lnSpc>
            </a:pPr>
            <a:r>
              <a:rPr lang="it-IT" sz="1800" dirty="0"/>
              <a:t>Cheap: 0,20 $</a:t>
            </a:r>
          </a:p>
          <a:p>
            <a:pPr>
              <a:lnSpc>
                <a:spcPct val="80000"/>
              </a:lnSpc>
            </a:pPr>
            <a:endParaRPr lang="it-IT" sz="1800" dirty="0"/>
          </a:p>
        </p:txBody>
      </p:sp>
      <p:sp>
        <p:nvSpPr>
          <p:cNvPr id="15364" name="Segnaposto contenuto 3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2705100"/>
          </a:xfrm>
        </p:spPr>
        <p:txBody>
          <a:bodyPr/>
          <a:lstStyle/>
          <a:p>
            <a:r>
              <a:rPr lang="it-IT" sz="1800"/>
              <a:t>Now everything has a bar code</a:t>
            </a:r>
          </a:p>
          <a:p>
            <a:r>
              <a:rPr lang="it-IT" sz="1800"/>
              <a:t>Requires line-of-sight</a:t>
            </a:r>
          </a:p>
          <a:p>
            <a:r>
              <a:rPr lang="it-IT" sz="1800"/>
              <a:t>Only ID information</a:t>
            </a:r>
          </a:p>
          <a:p>
            <a:r>
              <a:rPr lang="en-US" sz="1800"/>
              <a:t>Data is fixed at the moment the label is printed</a:t>
            </a:r>
            <a:endParaRPr lang="it-IT" sz="1800"/>
          </a:p>
          <a:p>
            <a:r>
              <a:rPr lang="it-IT" sz="1800"/>
              <a:t>Cost free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1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it-IT"/>
              <a:t>RFID</a:t>
            </a:r>
          </a:p>
        </p:txBody>
      </p:sp>
      <p:sp>
        <p:nvSpPr>
          <p:cNvPr id="6" name="Segnaposto testo 5"/>
          <p:cNvSpPr>
            <a:spLocks noGrp="1"/>
          </p:cNvSpPr>
          <p:nvPr>
            <p:ph type="body" sz="quarter" idx="3"/>
          </p:nvPr>
        </p:nvSpPr>
        <p:spPr/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it-IT"/>
              <a:t>BAR CODE</a:t>
            </a:r>
          </a:p>
        </p:txBody>
      </p:sp>
      <p:sp>
        <p:nvSpPr>
          <p:cNvPr id="10" name="Rettangolo arrotondato 9"/>
          <p:cNvSpPr/>
          <p:nvPr/>
        </p:nvSpPr>
        <p:spPr>
          <a:xfrm>
            <a:off x="714375" y="5429250"/>
            <a:ext cx="7858125" cy="642938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5371" name="CasellaDiTesto 10"/>
          <p:cNvSpPr txBox="1">
            <a:spLocks noChangeArrowheads="1"/>
          </p:cNvSpPr>
          <p:nvPr/>
        </p:nvSpPr>
        <p:spPr bwMode="auto">
          <a:xfrm>
            <a:off x="785813" y="5500688"/>
            <a:ext cx="77152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it-IT" sz="2400">
                <a:solidFill>
                  <a:schemeClr val="bg1"/>
                </a:solidFill>
                <a:latin typeface="Tw Cen MT" charset="0"/>
              </a:rPr>
              <a:t>..but RFID are not only for identification scope..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121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75925450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mtClean="0"/>
              <a:t>Splitting-tree BRAs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quarter" idx="1"/>
          </p:nvPr>
        </p:nvSpPr>
        <p:spPr>
          <a:xfrm>
            <a:off x="533400" y="1600200"/>
            <a:ext cx="8232775" cy="5029200"/>
          </a:xfrm>
        </p:spPr>
        <p:txBody>
          <a:bodyPr>
            <a:normAutofit/>
          </a:bodyPr>
          <a:lstStyle/>
          <a:p>
            <a:pPr marL="320040" indent="-320040" eaLnBrk="1" fontAlgn="auto" hangingPunct="1">
              <a:spcAft>
                <a:spcPts val="0"/>
              </a:spcAft>
              <a:buFont typeface="Wingdings"/>
              <a:buChar char=""/>
              <a:defRPr/>
            </a:pPr>
            <a:r>
              <a:rPr lang="en-US" sz="2800" dirty="0" smtClean="0">
                <a:ea typeface="+mn-ea"/>
                <a:cs typeface="+mn-cs"/>
              </a:rPr>
              <a:t>Time is slotted</a:t>
            </a:r>
          </a:p>
          <a:p>
            <a:pPr marL="640080" lvl="1" indent="-274320" eaLnBrk="1" fontAlgn="auto" hangingPunct="1">
              <a:spcAft>
                <a:spcPts val="0"/>
              </a:spcAft>
              <a:buFont typeface="Wingdings 2"/>
              <a:buChar char=""/>
              <a:defRPr/>
            </a:pPr>
            <a:r>
              <a:rPr lang="en-US" sz="2400" dirty="0" smtClean="0">
                <a:ea typeface="+mn-ea"/>
              </a:rPr>
              <a:t>Slots may have unequal duration in CSMA networks</a:t>
            </a:r>
          </a:p>
          <a:p>
            <a:pPr marL="320040" indent="-320040" eaLnBrk="1" fontAlgn="auto" hangingPunct="1">
              <a:spcAft>
                <a:spcPts val="0"/>
              </a:spcAft>
              <a:buFont typeface="Wingdings"/>
              <a:buChar char=""/>
              <a:defRPr/>
            </a:pPr>
            <a:r>
              <a:rPr lang="en-US" sz="2800" dirty="0" smtClean="0">
                <a:ea typeface="+mn-ea"/>
                <a:cs typeface="+mn-cs"/>
              </a:rPr>
              <a:t>In each slot, some nodes are </a:t>
            </a:r>
            <a:r>
              <a:rPr lang="en-US" sz="2800" b="1" dirty="0" smtClean="0"/>
              <a:t>activated</a:t>
            </a:r>
            <a:r>
              <a:rPr lang="en-US" sz="2800" dirty="0" smtClean="0"/>
              <a:t>, i.e.,</a:t>
            </a:r>
            <a:r>
              <a:rPr lang="en-US" sz="2800" dirty="0" smtClean="0">
                <a:ea typeface="+mn-ea"/>
                <a:cs typeface="+mn-cs"/>
              </a:rPr>
              <a:t> transmit</a:t>
            </a:r>
            <a:endParaRPr lang="en-US" sz="2500" dirty="0" smtClean="0">
              <a:ea typeface="+mn-ea"/>
              <a:cs typeface="+mn-cs"/>
            </a:endParaRPr>
          </a:p>
          <a:p>
            <a:pPr marL="320040" indent="-320040" eaLnBrk="1" fontAlgn="auto" hangingPunct="1">
              <a:spcAft>
                <a:spcPts val="0"/>
              </a:spcAft>
              <a:buFont typeface="Wingdings"/>
              <a:buChar char=""/>
              <a:defRPr/>
            </a:pPr>
            <a:r>
              <a:rPr lang="en-US" sz="2800" b="1" dirty="0" smtClean="0">
                <a:ea typeface="+mn-ea"/>
                <a:cs typeface="+mn-cs"/>
              </a:rPr>
              <a:t>Immediate feedback:</a:t>
            </a:r>
            <a:r>
              <a:rPr lang="en-US" sz="2800" dirty="0" smtClean="0">
                <a:ea typeface="+mn-ea"/>
                <a:cs typeface="+mn-cs"/>
              </a:rPr>
              <a:t> returned after each slot</a:t>
            </a:r>
          </a:p>
          <a:p>
            <a:pPr marL="640080" lvl="1" indent="-274320" eaLnBrk="1" fontAlgn="auto" hangingPunct="1">
              <a:spcAft>
                <a:spcPts val="0"/>
              </a:spcAft>
              <a:buFont typeface="Wingdings 2"/>
              <a:buChar char=""/>
              <a:defRPr/>
            </a:pPr>
            <a:r>
              <a:rPr lang="en-US" sz="2400" dirty="0" smtClean="0">
                <a:solidFill>
                  <a:srgbClr val="0000FF"/>
                </a:solidFill>
                <a:ea typeface="+mn-ea"/>
              </a:rPr>
              <a:t>Idle </a:t>
            </a:r>
            <a:r>
              <a:rPr lang="en-US" sz="2400" dirty="0" smtClean="0">
                <a:ea typeface="+mn-ea"/>
              </a:rPr>
              <a:t>slot: no nodes transmit</a:t>
            </a:r>
          </a:p>
          <a:p>
            <a:pPr marL="640080" lvl="1" indent="-274320" eaLnBrk="1" fontAlgn="auto" hangingPunct="1">
              <a:spcAft>
                <a:spcPts val="0"/>
              </a:spcAft>
              <a:buFont typeface="Wingdings 2"/>
              <a:buChar char=""/>
              <a:defRPr/>
            </a:pPr>
            <a:r>
              <a:rPr lang="en-US" sz="2400" dirty="0" smtClean="0">
                <a:solidFill>
                  <a:srgbClr val="0000FF"/>
                </a:solidFill>
                <a:ea typeface="+mn-ea"/>
              </a:rPr>
              <a:t>Successful</a:t>
            </a:r>
            <a:r>
              <a:rPr lang="en-US" sz="2400" dirty="0" smtClean="0">
                <a:ea typeface="+mn-ea"/>
              </a:rPr>
              <a:t> slot: a single node transmit</a:t>
            </a:r>
          </a:p>
          <a:p>
            <a:pPr marL="640080" lvl="1" indent="-274320" eaLnBrk="1" fontAlgn="auto" hangingPunct="1">
              <a:spcAft>
                <a:spcPts val="0"/>
              </a:spcAft>
              <a:buFont typeface="Wingdings 2"/>
              <a:buChar char=""/>
              <a:defRPr/>
            </a:pPr>
            <a:r>
              <a:rPr lang="en-US" sz="2400" dirty="0" smtClean="0">
                <a:solidFill>
                  <a:srgbClr val="0000FF"/>
                </a:solidFill>
                <a:ea typeface="+mn-ea"/>
              </a:rPr>
              <a:t>Collided</a:t>
            </a:r>
            <a:r>
              <a:rPr lang="en-US" sz="2400" dirty="0" smtClean="0">
                <a:ea typeface="+mn-ea"/>
              </a:rPr>
              <a:t> slot: two or more nodes transmit</a:t>
            </a:r>
          </a:p>
          <a:p>
            <a:pPr marL="320040" indent="-320040" eaLnBrk="1" fontAlgn="auto" hangingPunct="1">
              <a:spcAft>
                <a:spcPts val="0"/>
              </a:spcAft>
              <a:buFont typeface="Wingdings"/>
              <a:buChar char=""/>
              <a:defRPr/>
            </a:pPr>
            <a:r>
              <a:rPr lang="en-US" dirty="0" smtClean="0">
                <a:ea typeface="+mn-ea"/>
                <a:cs typeface="+mn-cs"/>
              </a:rPr>
              <a:t>BRA works recursively, driven by feedback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13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9847047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Nuvola 50"/>
          <p:cNvSpPr/>
          <p:nvPr/>
        </p:nvSpPr>
        <p:spPr>
          <a:xfrm>
            <a:off x="1295400" y="3962400"/>
            <a:ext cx="1371600" cy="1066800"/>
          </a:xfrm>
          <a:prstGeom prst="cloud">
            <a:avLst/>
          </a:prstGeom>
          <a:noFill/>
          <a:ln>
            <a:solidFill>
              <a:srgbClr val="66CC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914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Divided batch in “</a:t>
            </a:r>
            <a:r>
              <a:rPr lang="en-US" dirty="0" err="1" smtClean="0"/>
              <a:t>m</a:t>
            </a:r>
            <a:r>
              <a:rPr lang="en-US" dirty="0" smtClean="0"/>
              <a:t>” subgroups</a:t>
            </a:r>
          </a:p>
        </p:txBody>
      </p:sp>
      <p:sp>
        <p:nvSpPr>
          <p:cNvPr id="29" name="Ovale 28"/>
          <p:cNvSpPr/>
          <p:nvPr/>
        </p:nvSpPr>
        <p:spPr>
          <a:xfrm>
            <a:off x="3581400" y="19812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1" name="Ovale 30"/>
          <p:cNvSpPr/>
          <p:nvPr/>
        </p:nvSpPr>
        <p:spPr>
          <a:xfrm>
            <a:off x="3854993" y="19812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2" name="Ovale 31"/>
          <p:cNvSpPr/>
          <p:nvPr/>
        </p:nvSpPr>
        <p:spPr>
          <a:xfrm>
            <a:off x="4123222" y="19812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4" name="Ovale 33"/>
          <p:cNvSpPr/>
          <p:nvPr/>
        </p:nvSpPr>
        <p:spPr>
          <a:xfrm>
            <a:off x="4007393" y="225282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22" name="Ovale 21"/>
          <p:cNvSpPr/>
          <p:nvPr/>
        </p:nvSpPr>
        <p:spPr>
          <a:xfrm rot="10800000">
            <a:off x="4123222" y="278622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25" name="Ovale 24"/>
          <p:cNvSpPr/>
          <p:nvPr/>
        </p:nvSpPr>
        <p:spPr>
          <a:xfrm rot="10800000">
            <a:off x="3970822" y="25146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26" name="Ovale 25"/>
          <p:cNvSpPr/>
          <p:nvPr/>
        </p:nvSpPr>
        <p:spPr>
          <a:xfrm rot="10800000">
            <a:off x="3697229" y="25146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28" name="Ovale 27"/>
          <p:cNvSpPr/>
          <p:nvPr/>
        </p:nvSpPr>
        <p:spPr>
          <a:xfrm rot="5400000">
            <a:off x="4497053" y="2138045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5" name="Ovale 34"/>
          <p:cNvSpPr/>
          <p:nvPr/>
        </p:nvSpPr>
        <p:spPr>
          <a:xfrm rot="5400000">
            <a:off x="4497053" y="2411638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40" name="Ovale 39"/>
          <p:cNvSpPr/>
          <p:nvPr/>
        </p:nvSpPr>
        <p:spPr>
          <a:xfrm rot="5400000">
            <a:off x="4497053" y="2679867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41" name="Ovale 40"/>
          <p:cNvSpPr/>
          <p:nvPr/>
        </p:nvSpPr>
        <p:spPr>
          <a:xfrm rot="5400000">
            <a:off x="4225433" y="2290445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44" name="Ovale 43"/>
          <p:cNvSpPr/>
          <p:nvPr/>
        </p:nvSpPr>
        <p:spPr>
          <a:xfrm rot="16200000">
            <a:off x="3210933" y="2644353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3" name="Ovale 32"/>
          <p:cNvSpPr/>
          <p:nvPr/>
        </p:nvSpPr>
        <p:spPr>
          <a:xfrm>
            <a:off x="3733800" y="22860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23" name="Ovale 22"/>
          <p:cNvSpPr/>
          <p:nvPr/>
        </p:nvSpPr>
        <p:spPr>
          <a:xfrm rot="10800000">
            <a:off x="3849629" y="278622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24" name="Ovale 23"/>
          <p:cNvSpPr/>
          <p:nvPr/>
        </p:nvSpPr>
        <p:spPr>
          <a:xfrm rot="10800000">
            <a:off x="3581400" y="278622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42" name="Ovale 41"/>
          <p:cNvSpPr/>
          <p:nvPr/>
        </p:nvSpPr>
        <p:spPr>
          <a:xfrm rot="5400000">
            <a:off x="4225433" y="2564038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45" name="Ovale 44"/>
          <p:cNvSpPr/>
          <p:nvPr/>
        </p:nvSpPr>
        <p:spPr>
          <a:xfrm rot="16200000">
            <a:off x="3210933" y="237076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46" name="Ovale 45"/>
          <p:cNvSpPr/>
          <p:nvPr/>
        </p:nvSpPr>
        <p:spPr>
          <a:xfrm rot="16200000">
            <a:off x="3210933" y="2102531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47" name="Ovale 46"/>
          <p:cNvSpPr/>
          <p:nvPr/>
        </p:nvSpPr>
        <p:spPr>
          <a:xfrm rot="16200000">
            <a:off x="3482553" y="2491953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48" name="Ovale 47"/>
          <p:cNvSpPr/>
          <p:nvPr/>
        </p:nvSpPr>
        <p:spPr>
          <a:xfrm rot="16200000">
            <a:off x="3482553" y="221836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49" name="Nuvola 48"/>
          <p:cNvSpPr/>
          <p:nvPr/>
        </p:nvSpPr>
        <p:spPr>
          <a:xfrm>
            <a:off x="2514600" y="1676400"/>
            <a:ext cx="3048000" cy="1752600"/>
          </a:xfrm>
          <a:prstGeom prst="cloud">
            <a:avLst/>
          </a:prstGeom>
          <a:noFill/>
          <a:ln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Nuvola 51"/>
          <p:cNvSpPr/>
          <p:nvPr/>
        </p:nvSpPr>
        <p:spPr>
          <a:xfrm>
            <a:off x="3276600" y="4114800"/>
            <a:ext cx="1371600" cy="1066800"/>
          </a:xfrm>
          <a:prstGeom prst="cloud">
            <a:avLst/>
          </a:prstGeom>
          <a:noFill/>
          <a:ln>
            <a:solidFill>
              <a:srgbClr val="66CC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Nuvola 52"/>
          <p:cNvSpPr/>
          <p:nvPr/>
        </p:nvSpPr>
        <p:spPr>
          <a:xfrm>
            <a:off x="4724400" y="3886200"/>
            <a:ext cx="1371600" cy="1066800"/>
          </a:xfrm>
          <a:prstGeom prst="cloud">
            <a:avLst/>
          </a:prstGeom>
          <a:noFill/>
          <a:ln>
            <a:solidFill>
              <a:srgbClr val="66CC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CasellaDiTesto 53"/>
          <p:cNvSpPr txBox="1"/>
          <p:nvPr/>
        </p:nvSpPr>
        <p:spPr>
          <a:xfrm>
            <a:off x="6096000" y="2133600"/>
            <a:ext cx="27846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Initial batch</a:t>
            </a:r>
          </a:p>
          <a:p>
            <a:r>
              <a:rPr lang="en-US" dirty="0" smtClean="0"/>
              <a:t>(expected size </a:t>
            </a:r>
            <a:r>
              <a:rPr lang="en-US" dirty="0" err="1" smtClean="0"/>
              <a:t>m</a:t>
            </a:r>
            <a:r>
              <a:rPr lang="en-US" i="1" baseline="-25000" dirty="0" err="1" smtClean="0"/>
              <a:t>n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55" name="CasellaDiTesto 54"/>
          <p:cNvSpPr txBox="1"/>
          <p:nvPr/>
        </p:nvSpPr>
        <p:spPr>
          <a:xfrm>
            <a:off x="838200" y="5181600"/>
            <a:ext cx="17761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Subgroup 1</a:t>
            </a:r>
            <a:endParaRPr lang="en-US" dirty="0"/>
          </a:p>
        </p:txBody>
      </p:sp>
      <p:sp>
        <p:nvSpPr>
          <p:cNvPr id="56" name="CasellaDiTesto 55"/>
          <p:cNvSpPr txBox="1"/>
          <p:nvPr/>
        </p:nvSpPr>
        <p:spPr>
          <a:xfrm>
            <a:off x="2971800" y="5257800"/>
            <a:ext cx="17761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Subgroup 2</a:t>
            </a:r>
            <a:endParaRPr lang="en-US" dirty="0"/>
          </a:p>
        </p:txBody>
      </p:sp>
      <p:sp>
        <p:nvSpPr>
          <p:cNvPr id="57" name="CasellaDiTesto 56"/>
          <p:cNvSpPr txBox="1"/>
          <p:nvPr/>
        </p:nvSpPr>
        <p:spPr>
          <a:xfrm>
            <a:off x="4953000" y="5181600"/>
            <a:ext cx="18613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Subgroup </a:t>
            </a:r>
            <a:r>
              <a:rPr lang="en-US" dirty="0" err="1" smtClean="0"/>
              <a:t>m</a:t>
            </a:r>
            <a:endParaRPr lang="en-US" dirty="0"/>
          </a:p>
        </p:txBody>
      </p:sp>
      <p:sp>
        <p:nvSpPr>
          <p:cNvPr id="58" name="CasellaDiTesto 57"/>
          <p:cNvSpPr txBox="1"/>
          <p:nvPr/>
        </p:nvSpPr>
        <p:spPr>
          <a:xfrm>
            <a:off x="2133600" y="5791200"/>
            <a:ext cx="45551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(expected size </a:t>
            </a:r>
            <a:r>
              <a:rPr lang="en-US" dirty="0" err="1" smtClean="0"/>
              <a:t>g</a:t>
            </a:r>
            <a:r>
              <a:rPr lang="en-US" dirty="0" smtClean="0"/>
              <a:t>=</a:t>
            </a:r>
            <a:r>
              <a:rPr lang="en-US" dirty="0" err="1" smtClean="0"/>
              <a:t>m</a:t>
            </a:r>
            <a:r>
              <a:rPr lang="en-US" baseline="-25000" dirty="0" err="1" smtClean="0"/>
              <a:t>n</a:t>
            </a:r>
            <a:r>
              <a:rPr lang="en-US" dirty="0" err="1" smtClean="0"/>
              <a:t>/m</a:t>
            </a:r>
            <a:r>
              <a:rPr lang="en-US" dirty="0" smtClean="0"/>
              <a:t> optimal)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14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1540824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1667 0.31112 " pathEditMode="relative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4.07407E-6 L -0.21336 0.2692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00" y="134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07407E-6 L -0.20902 0.258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00" y="129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48148E-6 L -0.24601 0.279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00" y="140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22222E-6 L -0.18507 0.2854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00" y="143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07407E-6 L 0.07326 0.3009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0" y="1500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03993 0.3689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0" y="184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36667 " pathEditMode="relative" ptsTypes="AA">
                                      <p:cBhvr>
                                        <p:cTn id="2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36667 " pathEditMode="relative" ptsTypes="AA">
                                      <p:cBhvr>
                                        <p:cTn id="2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36667 " pathEditMode="relative" ptsTypes="AA">
                                      <p:cBhvr>
                                        <p:cTn id="2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7037E-6 L -0.04236 0.3238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0" y="162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48148E-6 L -0.05902 0.39699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0" y="198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33333E-6 L 0.14098 0.262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00" y="1310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7037E-6 L 0.175 0.3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00" y="1500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85185E-6 L 0.175 0.3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00" y="1500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59259E-6 L 0.175 0.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00" y="150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07407E-6 L 0.13177 0.21365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00" y="1070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2.59259E-6 L 0.175 0.3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00" y="1500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0.175 0.3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00" y="1500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44444E-6 L 0.175 0.3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00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29" grpId="0" animBg="1"/>
      <p:bldP spid="31" grpId="0" animBg="1"/>
      <p:bldP spid="32" grpId="0" animBg="1"/>
      <p:bldP spid="34" grpId="0" animBg="1"/>
      <p:bldP spid="22" grpId="0" animBg="1"/>
      <p:bldP spid="25" grpId="0" animBg="1"/>
      <p:bldP spid="26" grpId="0" animBg="1"/>
      <p:bldP spid="28" grpId="0" animBg="1"/>
      <p:bldP spid="35" grpId="0" animBg="1"/>
      <p:bldP spid="40" grpId="0" animBg="1"/>
      <p:bldP spid="41" grpId="0" animBg="1"/>
      <p:bldP spid="44" grpId="0" animBg="1"/>
      <p:bldP spid="33" grpId="0" animBg="1"/>
      <p:bldP spid="23" grpId="0" animBg="1"/>
      <p:bldP spid="24" grpId="0" animBg="1"/>
      <p:bldP spid="42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Slot1: collided</a:t>
            </a:r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sz="quarter" idx="1"/>
          </p:nvPr>
        </p:nvGraphicFramePr>
        <p:xfrm>
          <a:off x="609600" y="16764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8916" name="CasellaDiTesto 4"/>
          <p:cNvSpPr txBox="1">
            <a:spLocks noChangeArrowheads="1"/>
          </p:cNvSpPr>
          <p:nvPr/>
        </p:nvSpPr>
        <p:spPr bwMode="auto">
          <a:xfrm>
            <a:off x="5029200" y="1676400"/>
            <a:ext cx="33162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Initial batch: {1,2,3,4,5}</a:t>
            </a:r>
          </a:p>
        </p:txBody>
      </p:sp>
      <p:sp>
        <p:nvSpPr>
          <p:cNvPr id="38917" name="CasellaDiTesto 5"/>
          <p:cNvSpPr txBox="1">
            <a:spLocks noChangeArrowheads="1"/>
          </p:cNvSpPr>
          <p:nvPr/>
        </p:nvSpPr>
        <p:spPr bwMode="auto">
          <a:xfrm>
            <a:off x="2449513" y="2239963"/>
            <a:ext cx="7239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L= {1,2}</a:t>
            </a:r>
          </a:p>
        </p:txBody>
      </p:sp>
      <p:sp>
        <p:nvSpPr>
          <p:cNvPr id="38920" name="CasellaDiTesto 8"/>
          <p:cNvSpPr txBox="1">
            <a:spLocks noChangeArrowheads="1"/>
          </p:cNvSpPr>
          <p:nvPr/>
        </p:nvSpPr>
        <p:spPr bwMode="auto">
          <a:xfrm>
            <a:off x="5192713" y="2239963"/>
            <a:ext cx="876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R= {3,4,5}</a:t>
            </a:r>
          </a:p>
        </p:txBody>
      </p:sp>
      <p:sp>
        <p:nvSpPr>
          <p:cNvPr id="29" name="Ovale 28"/>
          <p:cNvSpPr/>
          <p:nvPr/>
        </p:nvSpPr>
        <p:spPr>
          <a:xfrm>
            <a:off x="4142632" y="19050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1" name="Ovale 30"/>
          <p:cNvSpPr/>
          <p:nvPr/>
        </p:nvSpPr>
        <p:spPr>
          <a:xfrm>
            <a:off x="4416225" y="19050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2" name="Ovale 31"/>
          <p:cNvSpPr/>
          <p:nvPr/>
        </p:nvSpPr>
        <p:spPr>
          <a:xfrm>
            <a:off x="4684454" y="19050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3" name="Ovale 32"/>
          <p:cNvSpPr/>
          <p:nvPr/>
        </p:nvSpPr>
        <p:spPr>
          <a:xfrm>
            <a:off x="4295032" y="217662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4" name="Ovale 33"/>
          <p:cNvSpPr/>
          <p:nvPr/>
        </p:nvSpPr>
        <p:spPr>
          <a:xfrm>
            <a:off x="4568625" y="217662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6" name="Rettangolo 35"/>
          <p:cNvSpPr/>
          <p:nvPr/>
        </p:nvSpPr>
        <p:spPr>
          <a:xfrm>
            <a:off x="685800" y="3429000"/>
            <a:ext cx="7620000" cy="28194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uppo 39"/>
          <p:cNvGrpSpPr/>
          <p:nvPr/>
        </p:nvGrpSpPr>
        <p:grpSpPr>
          <a:xfrm>
            <a:off x="2286000" y="2133600"/>
            <a:ext cx="4572000" cy="1295400"/>
            <a:chOff x="2286000" y="2133600"/>
            <a:chExt cx="4572000" cy="1295400"/>
          </a:xfrm>
        </p:grpSpPr>
        <p:sp>
          <p:nvSpPr>
            <p:cNvPr id="37" name="Rettangolo 36"/>
            <p:cNvSpPr/>
            <p:nvPr/>
          </p:nvSpPr>
          <p:spPr>
            <a:xfrm>
              <a:off x="2286000" y="2438400"/>
              <a:ext cx="4572000" cy="990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ttangolo 37"/>
            <p:cNvSpPr/>
            <p:nvPr/>
          </p:nvSpPr>
          <p:spPr>
            <a:xfrm>
              <a:off x="2514600" y="2209800"/>
              <a:ext cx="914400" cy="990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ttangolo 38"/>
            <p:cNvSpPr/>
            <p:nvPr/>
          </p:nvSpPr>
          <p:spPr>
            <a:xfrm>
              <a:off x="5181600" y="2133600"/>
              <a:ext cx="914400" cy="990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15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7998408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7301E-6 4.79408E-6 L -0.14174 0.1554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0" y="78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4205E-6 -3.96576E-6 L -0.11204 0.1136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00" y="57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6859E-6 -3.96576E-6 L 0.0997 0.1358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" y="680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4521E-6 1.05044E-6 L 0.12055 0.1642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0" y="82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966E-7 1.05044E-6 L 0.13306 0.1420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00" y="7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Slot2: collided</a:t>
            </a:r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sz="quarter" idx="1"/>
          </p:nvPr>
        </p:nvGraphicFramePr>
        <p:xfrm>
          <a:off x="609600" y="16764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8916" name="CasellaDiTesto 4"/>
          <p:cNvSpPr txBox="1">
            <a:spLocks noChangeArrowheads="1"/>
          </p:cNvSpPr>
          <p:nvPr/>
        </p:nvSpPr>
        <p:spPr bwMode="auto">
          <a:xfrm>
            <a:off x="5029200" y="1676400"/>
            <a:ext cx="33162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Initial batch: {1,2,3,4,5}</a:t>
            </a:r>
          </a:p>
        </p:txBody>
      </p:sp>
      <p:sp>
        <p:nvSpPr>
          <p:cNvPr id="38917" name="CasellaDiTesto 5"/>
          <p:cNvSpPr txBox="1">
            <a:spLocks noChangeArrowheads="1"/>
          </p:cNvSpPr>
          <p:nvPr/>
        </p:nvSpPr>
        <p:spPr bwMode="auto">
          <a:xfrm>
            <a:off x="2449513" y="2239963"/>
            <a:ext cx="7239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L= {1,2}</a:t>
            </a:r>
          </a:p>
        </p:txBody>
      </p:sp>
      <p:sp>
        <p:nvSpPr>
          <p:cNvPr id="38918" name="CasellaDiTesto 6"/>
          <p:cNvSpPr txBox="1">
            <a:spLocks noChangeArrowheads="1"/>
          </p:cNvSpPr>
          <p:nvPr/>
        </p:nvSpPr>
        <p:spPr bwMode="auto">
          <a:xfrm>
            <a:off x="1785938" y="3259138"/>
            <a:ext cx="8048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LL= {1,2}</a:t>
            </a:r>
          </a:p>
        </p:txBody>
      </p:sp>
      <p:sp>
        <p:nvSpPr>
          <p:cNvPr id="38919" name="CasellaDiTesto 7"/>
          <p:cNvSpPr txBox="1">
            <a:spLocks noChangeArrowheads="1"/>
          </p:cNvSpPr>
          <p:nvPr/>
        </p:nvSpPr>
        <p:spPr bwMode="auto">
          <a:xfrm>
            <a:off x="3657600" y="3259138"/>
            <a:ext cx="658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LR= { }</a:t>
            </a:r>
          </a:p>
        </p:txBody>
      </p:sp>
      <p:sp>
        <p:nvSpPr>
          <p:cNvPr id="38920" name="CasellaDiTesto 8"/>
          <p:cNvSpPr txBox="1">
            <a:spLocks noChangeArrowheads="1"/>
          </p:cNvSpPr>
          <p:nvPr/>
        </p:nvSpPr>
        <p:spPr bwMode="auto">
          <a:xfrm>
            <a:off x="5192713" y="2239963"/>
            <a:ext cx="876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R= {3,4,5}</a:t>
            </a:r>
          </a:p>
        </p:txBody>
      </p:sp>
      <p:sp>
        <p:nvSpPr>
          <p:cNvPr id="29" name="Ovale 28"/>
          <p:cNvSpPr/>
          <p:nvPr/>
        </p:nvSpPr>
        <p:spPr>
          <a:xfrm>
            <a:off x="2895600" y="28956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1" name="Ovale 30"/>
          <p:cNvSpPr/>
          <p:nvPr/>
        </p:nvSpPr>
        <p:spPr>
          <a:xfrm>
            <a:off x="5562600" y="28194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2" name="Ovale 31"/>
          <p:cNvSpPr/>
          <p:nvPr/>
        </p:nvSpPr>
        <p:spPr>
          <a:xfrm>
            <a:off x="5791200" y="30480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3" name="Ovale 32"/>
          <p:cNvSpPr/>
          <p:nvPr/>
        </p:nvSpPr>
        <p:spPr>
          <a:xfrm>
            <a:off x="3276600" y="29718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4" name="Ovale 33"/>
          <p:cNvSpPr/>
          <p:nvPr/>
        </p:nvSpPr>
        <p:spPr>
          <a:xfrm>
            <a:off x="5334000" y="30480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 dirty="0"/>
          </a:p>
        </p:txBody>
      </p:sp>
      <p:sp>
        <p:nvSpPr>
          <p:cNvPr id="35" name="Rettangolo 34"/>
          <p:cNvSpPr/>
          <p:nvPr/>
        </p:nvSpPr>
        <p:spPr>
          <a:xfrm>
            <a:off x="4419600" y="3429000"/>
            <a:ext cx="3886200" cy="28956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ttangolo 35"/>
          <p:cNvSpPr/>
          <p:nvPr/>
        </p:nvSpPr>
        <p:spPr>
          <a:xfrm>
            <a:off x="1219200" y="4343400"/>
            <a:ext cx="3962400" cy="16764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ttangolo 36"/>
          <p:cNvSpPr/>
          <p:nvPr/>
        </p:nvSpPr>
        <p:spPr>
          <a:xfrm>
            <a:off x="1828800" y="3352800"/>
            <a:ext cx="2971800" cy="9906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16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292331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536E-6 3.44748E-6 L -0.07573 0.1531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00" y="77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4473E-6 -2.52198E-6 L -0.06739 0.1309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0" y="6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3" grpId="0" animBg="1"/>
      <p:bldP spid="3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Slot3: collided</a:t>
            </a:r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sz="quarter" idx="1"/>
          </p:nvPr>
        </p:nvGraphicFramePr>
        <p:xfrm>
          <a:off x="609600" y="16764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8916" name="CasellaDiTesto 4"/>
          <p:cNvSpPr txBox="1">
            <a:spLocks noChangeArrowheads="1"/>
          </p:cNvSpPr>
          <p:nvPr/>
        </p:nvSpPr>
        <p:spPr bwMode="auto">
          <a:xfrm>
            <a:off x="5029200" y="1676400"/>
            <a:ext cx="33162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Initial batch: {1,2,3,4,5}</a:t>
            </a:r>
          </a:p>
        </p:txBody>
      </p:sp>
      <p:sp>
        <p:nvSpPr>
          <p:cNvPr id="38917" name="CasellaDiTesto 5"/>
          <p:cNvSpPr txBox="1">
            <a:spLocks noChangeArrowheads="1"/>
          </p:cNvSpPr>
          <p:nvPr/>
        </p:nvSpPr>
        <p:spPr bwMode="auto">
          <a:xfrm>
            <a:off x="2449513" y="2239963"/>
            <a:ext cx="7239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L= {1,2}</a:t>
            </a:r>
          </a:p>
        </p:txBody>
      </p:sp>
      <p:sp>
        <p:nvSpPr>
          <p:cNvPr id="38918" name="CasellaDiTesto 6"/>
          <p:cNvSpPr txBox="1">
            <a:spLocks noChangeArrowheads="1"/>
          </p:cNvSpPr>
          <p:nvPr/>
        </p:nvSpPr>
        <p:spPr bwMode="auto">
          <a:xfrm>
            <a:off x="1785938" y="3259138"/>
            <a:ext cx="8048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LL= {1,2}</a:t>
            </a:r>
          </a:p>
        </p:txBody>
      </p:sp>
      <p:sp>
        <p:nvSpPr>
          <p:cNvPr id="38919" name="CasellaDiTesto 7"/>
          <p:cNvSpPr txBox="1">
            <a:spLocks noChangeArrowheads="1"/>
          </p:cNvSpPr>
          <p:nvPr/>
        </p:nvSpPr>
        <p:spPr bwMode="auto">
          <a:xfrm>
            <a:off x="3657600" y="3259138"/>
            <a:ext cx="658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LR= { }</a:t>
            </a:r>
          </a:p>
        </p:txBody>
      </p:sp>
      <p:sp>
        <p:nvSpPr>
          <p:cNvPr id="38920" name="CasellaDiTesto 8"/>
          <p:cNvSpPr txBox="1">
            <a:spLocks noChangeArrowheads="1"/>
          </p:cNvSpPr>
          <p:nvPr/>
        </p:nvSpPr>
        <p:spPr bwMode="auto">
          <a:xfrm>
            <a:off x="5192713" y="2239963"/>
            <a:ext cx="876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R= {3,4,5}</a:t>
            </a:r>
          </a:p>
        </p:txBody>
      </p:sp>
      <p:sp>
        <p:nvSpPr>
          <p:cNvPr id="38921" name="CasellaDiTesto 9"/>
          <p:cNvSpPr txBox="1">
            <a:spLocks noChangeArrowheads="1"/>
          </p:cNvSpPr>
          <p:nvPr/>
        </p:nvSpPr>
        <p:spPr bwMode="auto">
          <a:xfrm>
            <a:off x="1143000" y="4295775"/>
            <a:ext cx="762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LLL= {1}</a:t>
            </a:r>
          </a:p>
        </p:txBody>
      </p:sp>
      <p:sp>
        <p:nvSpPr>
          <p:cNvPr id="38922" name="CasellaDiTesto 10"/>
          <p:cNvSpPr txBox="1">
            <a:spLocks noChangeArrowheads="1"/>
          </p:cNvSpPr>
          <p:nvPr/>
        </p:nvSpPr>
        <p:spPr bwMode="auto">
          <a:xfrm>
            <a:off x="3048000" y="4295775"/>
            <a:ext cx="7874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LLR= {2}</a:t>
            </a:r>
          </a:p>
        </p:txBody>
      </p:sp>
      <p:sp>
        <p:nvSpPr>
          <p:cNvPr id="29" name="Ovale 28"/>
          <p:cNvSpPr/>
          <p:nvPr/>
        </p:nvSpPr>
        <p:spPr>
          <a:xfrm>
            <a:off x="2350086" y="392922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1" name="Ovale 30"/>
          <p:cNvSpPr/>
          <p:nvPr/>
        </p:nvSpPr>
        <p:spPr>
          <a:xfrm>
            <a:off x="5562600" y="28194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2" name="Ovale 31"/>
          <p:cNvSpPr/>
          <p:nvPr/>
        </p:nvSpPr>
        <p:spPr>
          <a:xfrm>
            <a:off x="5791200" y="30480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3" name="Ovale 32"/>
          <p:cNvSpPr/>
          <p:nvPr/>
        </p:nvSpPr>
        <p:spPr>
          <a:xfrm>
            <a:off x="2731086" y="385302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4" name="Ovale 33"/>
          <p:cNvSpPr/>
          <p:nvPr/>
        </p:nvSpPr>
        <p:spPr>
          <a:xfrm>
            <a:off x="5334000" y="30480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 dirty="0"/>
          </a:p>
        </p:txBody>
      </p:sp>
      <p:sp>
        <p:nvSpPr>
          <p:cNvPr id="35" name="Rettangolo 34"/>
          <p:cNvSpPr/>
          <p:nvPr/>
        </p:nvSpPr>
        <p:spPr>
          <a:xfrm>
            <a:off x="4419600" y="3429000"/>
            <a:ext cx="3886200" cy="28956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ttangolo 35"/>
          <p:cNvSpPr/>
          <p:nvPr/>
        </p:nvSpPr>
        <p:spPr>
          <a:xfrm>
            <a:off x="1219200" y="4343400"/>
            <a:ext cx="3352800" cy="10668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17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2182317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21608E-7 -1.2633E-6 L -0.05767 0.1358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00" y="68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0.00255 L 0.05072 0.13582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" y="6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3" grpId="0" animBg="1"/>
      <p:bldP spid="3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Slot4: successful</a:t>
            </a:r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sz="quarter" idx="1"/>
          </p:nvPr>
        </p:nvGraphicFramePr>
        <p:xfrm>
          <a:off x="609600" y="16764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8916" name="CasellaDiTesto 4"/>
          <p:cNvSpPr txBox="1">
            <a:spLocks noChangeArrowheads="1"/>
          </p:cNvSpPr>
          <p:nvPr/>
        </p:nvSpPr>
        <p:spPr bwMode="auto">
          <a:xfrm>
            <a:off x="5029200" y="1676400"/>
            <a:ext cx="33162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Initial batch: {1,2,3,4,5}</a:t>
            </a:r>
          </a:p>
        </p:txBody>
      </p:sp>
      <p:sp>
        <p:nvSpPr>
          <p:cNvPr id="38917" name="CasellaDiTesto 5"/>
          <p:cNvSpPr txBox="1">
            <a:spLocks noChangeArrowheads="1"/>
          </p:cNvSpPr>
          <p:nvPr/>
        </p:nvSpPr>
        <p:spPr bwMode="auto">
          <a:xfrm>
            <a:off x="2449513" y="2239963"/>
            <a:ext cx="7239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L= {1,2}</a:t>
            </a:r>
          </a:p>
        </p:txBody>
      </p:sp>
      <p:sp>
        <p:nvSpPr>
          <p:cNvPr id="38918" name="CasellaDiTesto 6"/>
          <p:cNvSpPr txBox="1">
            <a:spLocks noChangeArrowheads="1"/>
          </p:cNvSpPr>
          <p:nvPr/>
        </p:nvSpPr>
        <p:spPr bwMode="auto">
          <a:xfrm>
            <a:off x="1785938" y="3259138"/>
            <a:ext cx="8048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LL= {1,2}</a:t>
            </a:r>
          </a:p>
        </p:txBody>
      </p:sp>
      <p:sp>
        <p:nvSpPr>
          <p:cNvPr id="38919" name="CasellaDiTesto 7"/>
          <p:cNvSpPr txBox="1">
            <a:spLocks noChangeArrowheads="1"/>
          </p:cNvSpPr>
          <p:nvPr/>
        </p:nvSpPr>
        <p:spPr bwMode="auto">
          <a:xfrm>
            <a:off x="3657600" y="3259138"/>
            <a:ext cx="658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LR= { }</a:t>
            </a:r>
          </a:p>
        </p:txBody>
      </p:sp>
      <p:sp>
        <p:nvSpPr>
          <p:cNvPr id="38920" name="CasellaDiTesto 8"/>
          <p:cNvSpPr txBox="1">
            <a:spLocks noChangeArrowheads="1"/>
          </p:cNvSpPr>
          <p:nvPr/>
        </p:nvSpPr>
        <p:spPr bwMode="auto">
          <a:xfrm>
            <a:off x="5192713" y="2239963"/>
            <a:ext cx="876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R= {3,4,5}</a:t>
            </a:r>
          </a:p>
        </p:txBody>
      </p:sp>
      <p:sp>
        <p:nvSpPr>
          <p:cNvPr id="38921" name="CasellaDiTesto 9"/>
          <p:cNvSpPr txBox="1">
            <a:spLocks noChangeArrowheads="1"/>
          </p:cNvSpPr>
          <p:nvPr/>
        </p:nvSpPr>
        <p:spPr bwMode="auto">
          <a:xfrm>
            <a:off x="1143000" y="4221163"/>
            <a:ext cx="762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LLL= {1}</a:t>
            </a:r>
          </a:p>
        </p:txBody>
      </p:sp>
      <p:sp>
        <p:nvSpPr>
          <p:cNvPr id="38922" name="CasellaDiTesto 10"/>
          <p:cNvSpPr txBox="1">
            <a:spLocks noChangeArrowheads="1"/>
          </p:cNvSpPr>
          <p:nvPr/>
        </p:nvSpPr>
        <p:spPr bwMode="auto">
          <a:xfrm>
            <a:off x="3048000" y="4221163"/>
            <a:ext cx="7874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LLR= {2}</a:t>
            </a:r>
          </a:p>
        </p:txBody>
      </p:sp>
      <p:cxnSp>
        <p:nvCxnSpPr>
          <p:cNvPr id="38923" name="Connettore 2 12"/>
          <p:cNvCxnSpPr>
            <a:cxnSpLocks noChangeShapeType="1"/>
          </p:cNvCxnSpPr>
          <p:nvPr/>
        </p:nvCxnSpPr>
        <p:spPr bwMode="auto">
          <a:xfrm rot="5400000">
            <a:off x="1676401" y="5440362"/>
            <a:ext cx="457200" cy="31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38924" name="CasellaDiTesto 13"/>
          <p:cNvSpPr txBox="1">
            <a:spLocks noChangeArrowheads="1"/>
          </p:cNvSpPr>
          <p:nvPr/>
        </p:nvSpPr>
        <p:spPr bwMode="auto">
          <a:xfrm>
            <a:off x="1397000" y="5668963"/>
            <a:ext cx="10493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1 is resolved</a:t>
            </a:r>
          </a:p>
        </p:txBody>
      </p:sp>
      <p:sp>
        <p:nvSpPr>
          <p:cNvPr id="29" name="Ovale 28"/>
          <p:cNvSpPr/>
          <p:nvPr/>
        </p:nvSpPr>
        <p:spPr>
          <a:xfrm>
            <a:off x="1828800" y="48006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1" name="Ovale 30"/>
          <p:cNvSpPr/>
          <p:nvPr/>
        </p:nvSpPr>
        <p:spPr>
          <a:xfrm>
            <a:off x="5562600" y="28194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2" name="Ovale 31"/>
          <p:cNvSpPr/>
          <p:nvPr/>
        </p:nvSpPr>
        <p:spPr>
          <a:xfrm>
            <a:off x="5791200" y="30480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4" name="Ovale 33"/>
          <p:cNvSpPr/>
          <p:nvPr/>
        </p:nvSpPr>
        <p:spPr>
          <a:xfrm>
            <a:off x="5334000" y="30480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 dirty="0"/>
          </a:p>
        </p:txBody>
      </p:sp>
      <p:sp>
        <p:nvSpPr>
          <p:cNvPr id="36" name="Ovale 35"/>
          <p:cNvSpPr/>
          <p:nvPr/>
        </p:nvSpPr>
        <p:spPr>
          <a:xfrm>
            <a:off x="3124200" y="48006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 dirty="0"/>
          </a:p>
        </p:txBody>
      </p:sp>
      <p:sp>
        <p:nvSpPr>
          <p:cNvPr id="38" name="Rettangolo 37"/>
          <p:cNvSpPr/>
          <p:nvPr/>
        </p:nvSpPr>
        <p:spPr>
          <a:xfrm>
            <a:off x="4419600" y="3429000"/>
            <a:ext cx="3886200" cy="28956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18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5521763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29686E-6 -0.00232 L -0.0007 0.1064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Slot5: successful</a:t>
            </a:r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sz="quarter" idx="1"/>
          </p:nvPr>
        </p:nvGraphicFramePr>
        <p:xfrm>
          <a:off x="609600" y="16764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8916" name="CasellaDiTesto 4"/>
          <p:cNvSpPr txBox="1">
            <a:spLocks noChangeArrowheads="1"/>
          </p:cNvSpPr>
          <p:nvPr/>
        </p:nvSpPr>
        <p:spPr bwMode="auto">
          <a:xfrm>
            <a:off x="5029200" y="1676400"/>
            <a:ext cx="33162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Initial batch: {1,2,3,4,5}</a:t>
            </a:r>
          </a:p>
        </p:txBody>
      </p:sp>
      <p:sp>
        <p:nvSpPr>
          <p:cNvPr id="38917" name="CasellaDiTesto 5"/>
          <p:cNvSpPr txBox="1">
            <a:spLocks noChangeArrowheads="1"/>
          </p:cNvSpPr>
          <p:nvPr/>
        </p:nvSpPr>
        <p:spPr bwMode="auto">
          <a:xfrm>
            <a:off x="2449513" y="2239963"/>
            <a:ext cx="7239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L= {1,2}</a:t>
            </a:r>
          </a:p>
        </p:txBody>
      </p:sp>
      <p:sp>
        <p:nvSpPr>
          <p:cNvPr id="38918" name="CasellaDiTesto 6"/>
          <p:cNvSpPr txBox="1">
            <a:spLocks noChangeArrowheads="1"/>
          </p:cNvSpPr>
          <p:nvPr/>
        </p:nvSpPr>
        <p:spPr bwMode="auto">
          <a:xfrm>
            <a:off x="1785938" y="3259138"/>
            <a:ext cx="8048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LL= {1,2}</a:t>
            </a:r>
          </a:p>
        </p:txBody>
      </p:sp>
      <p:sp>
        <p:nvSpPr>
          <p:cNvPr id="38919" name="CasellaDiTesto 7"/>
          <p:cNvSpPr txBox="1">
            <a:spLocks noChangeArrowheads="1"/>
          </p:cNvSpPr>
          <p:nvPr/>
        </p:nvSpPr>
        <p:spPr bwMode="auto">
          <a:xfrm>
            <a:off x="3657600" y="3259138"/>
            <a:ext cx="658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LR= { }</a:t>
            </a:r>
          </a:p>
        </p:txBody>
      </p:sp>
      <p:sp>
        <p:nvSpPr>
          <p:cNvPr id="38920" name="CasellaDiTesto 8"/>
          <p:cNvSpPr txBox="1">
            <a:spLocks noChangeArrowheads="1"/>
          </p:cNvSpPr>
          <p:nvPr/>
        </p:nvSpPr>
        <p:spPr bwMode="auto">
          <a:xfrm>
            <a:off x="5192713" y="2239963"/>
            <a:ext cx="876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R= {3,4,5}</a:t>
            </a:r>
          </a:p>
        </p:txBody>
      </p:sp>
      <p:sp>
        <p:nvSpPr>
          <p:cNvPr id="38921" name="CasellaDiTesto 9"/>
          <p:cNvSpPr txBox="1">
            <a:spLocks noChangeArrowheads="1"/>
          </p:cNvSpPr>
          <p:nvPr/>
        </p:nvSpPr>
        <p:spPr bwMode="auto">
          <a:xfrm>
            <a:off x="1143000" y="4221163"/>
            <a:ext cx="762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LLL= {1}</a:t>
            </a:r>
          </a:p>
        </p:txBody>
      </p:sp>
      <p:sp>
        <p:nvSpPr>
          <p:cNvPr id="38922" name="CasellaDiTesto 10"/>
          <p:cNvSpPr txBox="1">
            <a:spLocks noChangeArrowheads="1"/>
          </p:cNvSpPr>
          <p:nvPr/>
        </p:nvSpPr>
        <p:spPr bwMode="auto">
          <a:xfrm>
            <a:off x="3048000" y="4221163"/>
            <a:ext cx="7874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LLR= {2}</a:t>
            </a:r>
          </a:p>
        </p:txBody>
      </p:sp>
      <p:cxnSp>
        <p:nvCxnSpPr>
          <p:cNvPr id="38923" name="Connettore 2 12"/>
          <p:cNvCxnSpPr>
            <a:cxnSpLocks noChangeShapeType="1"/>
          </p:cNvCxnSpPr>
          <p:nvPr/>
        </p:nvCxnSpPr>
        <p:spPr bwMode="auto">
          <a:xfrm rot="5400000">
            <a:off x="1676401" y="5440362"/>
            <a:ext cx="457200" cy="31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38924" name="CasellaDiTesto 13"/>
          <p:cNvSpPr txBox="1">
            <a:spLocks noChangeArrowheads="1"/>
          </p:cNvSpPr>
          <p:nvPr/>
        </p:nvSpPr>
        <p:spPr bwMode="auto">
          <a:xfrm>
            <a:off x="1397000" y="5668963"/>
            <a:ext cx="10493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1 is resolved</a:t>
            </a:r>
          </a:p>
        </p:txBody>
      </p:sp>
      <p:cxnSp>
        <p:nvCxnSpPr>
          <p:cNvPr id="38925" name="Connettore 2 14"/>
          <p:cNvCxnSpPr>
            <a:cxnSpLocks noChangeShapeType="1"/>
          </p:cNvCxnSpPr>
          <p:nvPr/>
        </p:nvCxnSpPr>
        <p:spPr bwMode="auto">
          <a:xfrm rot="5400000">
            <a:off x="2972594" y="5439569"/>
            <a:ext cx="45720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38926" name="CasellaDiTesto 15"/>
          <p:cNvSpPr txBox="1">
            <a:spLocks noChangeArrowheads="1"/>
          </p:cNvSpPr>
          <p:nvPr/>
        </p:nvSpPr>
        <p:spPr bwMode="auto">
          <a:xfrm>
            <a:off x="2693988" y="5668963"/>
            <a:ext cx="10477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2 is resolved</a:t>
            </a:r>
          </a:p>
        </p:txBody>
      </p:sp>
      <p:sp>
        <p:nvSpPr>
          <p:cNvPr id="31" name="Ovale 30"/>
          <p:cNvSpPr/>
          <p:nvPr/>
        </p:nvSpPr>
        <p:spPr>
          <a:xfrm>
            <a:off x="5562600" y="28194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2" name="Ovale 31"/>
          <p:cNvSpPr/>
          <p:nvPr/>
        </p:nvSpPr>
        <p:spPr>
          <a:xfrm>
            <a:off x="5791200" y="30480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4" name="Ovale 33"/>
          <p:cNvSpPr/>
          <p:nvPr/>
        </p:nvSpPr>
        <p:spPr>
          <a:xfrm>
            <a:off x="5334000" y="30480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 dirty="0"/>
          </a:p>
        </p:txBody>
      </p:sp>
      <p:sp>
        <p:nvSpPr>
          <p:cNvPr id="36" name="Ovale 35"/>
          <p:cNvSpPr/>
          <p:nvPr/>
        </p:nvSpPr>
        <p:spPr>
          <a:xfrm>
            <a:off x="3124200" y="48006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 dirty="0"/>
          </a:p>
        </p:txBody>
      </p:sp>
      <p:sp>
        <p:nvSpPr>
          <p:cNvPr id="35" name="Rettangolo 34"/>
          <p:cNvSpPr/>
          <p:nvPr/>
        </p:nvSpPr>
        <p:spPr>
          <a:xfrm>
            <a:off x="4419600" y="3429000"/>
            <a:ext cx="3886200" cy="28956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19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8047028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19368E-6 -2.22582E-6 L -5.19368E-6 0.09995 " pathEditMode="relative" ptsTypes="AA">
                                      <p:cBhvr>
                                        <p:cTn id="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/>
              <a:t>Part </a:t>
            </a:r>
            <a:r>
              <a:rPr lang="en-US" b="1" dirty="0" smtClean="0"/>
              <a:t>2: </a:t>
            </a:r>
            <a:r>
              <a:rPr lang="en-US" b="1" dirty="0"/>
              <a:t>Signal processing </a:t>
            </a:r>
            <a:r>
              <a:rPr lang="en-US" b="1" dirty="0" smtClean="0"/>
              <a:t>at PHY/MAC layers</a:t>
            </a:r>
          </a:p>
          <a:p>
            <a:pPr lvl="1"/>
            <a:r>
              <a:rPr lang="en-US" dirty="0"/>
              <a:t>The challenge of massive M2M </a:t>
            </a:r>
            <a:r>
              <a:rPr lang="en-US" dirty="0" smtClean="0"/>
              <a:t>access</a:t>
            </a:r>
          </a:p>
          <a:p>
            <a:pPr lvl="2"/>
            <a:r>
              <a:rPr lang="en-US" dirty="0" err="1" smtClean="0"/>
              <a:t>RFtag</a:t>
            </a:r>
            <a:r>
              <a:rPr lang="en-US" dirty="0" smtClean="0"/>
              <a:t> counting and identification</a:t>
            </a:r>
          </a:p>
          <a:p>
            <a:pPr lvl="1"/>
            <a:r>
              <a:rPr lang="en-US" dirty="0" smtClean="0"/>
              <a:t>Interference models &amp; system capacity</a:t>
            </a:r>
          </a:p>
          <a:p>
            <a:pPr lvl="2"/>
            <a:r>
              <a:rPr lang="en-US" dirty="0" smtClean="0"/>
              <a:t>Multi-packet reception and Successive Interference Cancellation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2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3972358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Slot6: idle</a:t>
            </a:r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sz="quarter" idx="1"/>
          </p:nvPr>
        </p:nvGraphicFramePr>
        <p:xfrm>
          <a:off x="609600" y="16764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8916" name="CasellaDiTesto 4"/>
          <p:cNvSpPr txBox="1">
            <a:spLocks noChangeArrowheads="1"/>
          </p:cNvSpPr>
          <p:nvPr/>
        </p:nvSpPr>
        <p:spPr bwMode="auto">
          <a:xfrm>
            <a:off x="5029200" y="1676400"/>
            <a:ext cx="33162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Initial batch: {1,2,3,4,5}</a:t>
            </a:r>
          </a:p>
        </p:txBody>
      </p:sp>
      <p:sp>
        <p:nvSpPr>
          <p:cNvPr id="38917" name="CasellaDiTesto 5"/>
          <p:cNvSpPr txBox="1">
            <a:spLocks noChangeArrowheads="1"/>
          </p:cNvSpPr>
          <p:nvPr/>
        </p:nvSpPr>
        <p:spPr bwMode="auto">
          <a:xfrm>
            <a:off x="2449513" y="2239963"/>
            <a:ext cx="7239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L= {1,2}</a:t>
            </a:r>
          </a:p>
        </p:txBody>
      </p:sp>
      <p:sp>
        <p:nvSpPr>
          <p:cNvPr id="38918" name="CasellaDiTesto 6"/>
          <p:cNvSpPr txBox="1">
            <a:spLocks noChangeArrowheads="1"/>
          </p:cNvSpPr>
          <p:nvPr/>
        </p:nvSpPr>
        <p:spPr bwMode="auto">
          <a:xfrm>
            <a:off x="1785938" y="3259138"/>
            <a:ext cx="8048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LL= {1,2}</a:t>
            </a:r>
          </a:p>
        </p:txBody>
      </p:sp>
      <p:sp>
        <p:nvSpPr>
          <p:cNvPr id="38919" name="CasellaDiTesto 7"/>
          <p:cNvSpPr txBox="1">
            <a:spLocks noChangeArrowheads="1"/>
          </p:cNvSpPr>
          <p:nvPr/>
        </p:nvSpPr>
        <p:spPr bwMode="auto">
          <a:xfrm>
            <a:off x="3657600" y="3259138"/>
            <a:ext cx="658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LR= { }</a:t>
            </a:r>
          </a:p>
        </p:txBody>
      </p:sp>
      <p:sp>
        <p:nvSpPr>
          <p:cNvPr id="38920" name="CasellaDiTesto 8"/>
          <p:cNvSpPr txBox="1">
            <a:spLocks noChangeArrowheads="1"/>
          </p:cNvSpPr>
          <p:nvPr/>
        </p:nvSpPr>
        <p:spPr bwMode="auto">
          <a:xfrm>
            <a:off x="5192713" y="2239963"/>
            <a:ext cx="876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R= {3,4,5}</a:t>
            </a:r>
          </a:p>
        </p:txBody>
      </p:sp>
      <p:sp>
        <p:nvSpPr>
          <p:cNvPr id="38921" name="CasellaDiTesto 9"/>
          <p:cNvSpPr txBox="1">
            <a:spLocks noChangeArrowheads="1"/>
          </p:cNvSpPr>
          <p:nvPr/>
        </p:nvSpPr>
        <p:spPr bwMode="auto">
          <a:xfrm>
            <a:off x="1143000" y="4221163"/>
            <a:ext cx="762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LLL= {1}</a:t>
            </a:r>
          </a:p>
        </p:txBody>
      </p:sp>
      <p:sp>
        <p:nvSpPr>
          <p:cNvPr id="38922" name="CasellaDiTesto 10"/>
          <p:cNvSpPr txBox="1">
            <a:spLocks noChangeArrowheads="1"/>
          </p:cNvSpPr>
          <p:nvPr/>
        </p:nvSpPr>
        <p:spPr bwMode="auto">
          <a:xfrm>
            <a:off x="3048000" y="4221163"/>
            <a:ext cx="7874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LLR= {2}</a:t>
            </a:r>
          </a:p>
        </p:txBody>
      </p:sp>
      <p:cxnSp>
        <p:nvCxnSpPr>
          <p:cNvPr id="38923" name="Connettore 2 12"/>
          <p:cNvCxnSpPr>
            <a:cxnSpLocks noChangeShapeType="1"/>
          </p:cNvCxnSpPr>
          <p:nvPr/>
        </p:nvCxnSpPr>
        <p:spPr bwMode="auto">
          <a:xfrm rot="5400000">
            <a:off x="1676401" y="5440362"/>
            <a:ext cx="457200" cy="31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38924" name="CasellaDiTesto 13"/>
          <p:cNvSpPr txBox="1">
            <a:spLocks noChangeArrowheads="1"/>
          </p:cNvSpPr>
          <p:nvPr/>
        </p:nvSpPr>
        <p:spPr bwMode="auto">
          <a:xfrm>
            <a:off x="1397000" y="5668963"/>
            <a:ext cx="10493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1 is resolved</a:t>
            </a:r>
          </a:p>
        </p:txBody>
      </p:sp>
      <p:cxnSp>
        <p:nvCxnSpPr>
          <p:cNvPr id="38925" name="Connettore 2 14"/>
          <p:cNvCxnSpPr>
            <a:cxnSpLocks noChangeShapeType="1"/>
          </p:cNvCxnSpPr>
          <p:nvPr/>
        </p:nvCxnSpPr>
        <p:spPr bwMode="auto">
          <a:xfrm rot="5400000">
            <a:off x="2972594" y="5439569"/>
            <a:ext cx="45720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38926" name="CasellaDiTesto 15"/>
          <p:cNvSpPr txBox="1">
            <a:spLocks noChangeArrowheads="1"/>
          </p:cNvSpPr>
          <p:nvPr/>
        </p:nvSpPr>
        <p:spPr bwMode="auto">
          <a:xfrm>
            <a:off x="2693988" y="5668963"/>
            <a:ext cx="10477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2 is resolved</a:t>
            </a:r>
          </a:p>
        </p:txBody>
      </p:sp>
      <p:sp>
        <p:nvSpPr>
          <p:cNvPr id="31" name="Ovale 30"/>
          <p:cNvSpPr/>
          <p:nvPr/>
        </p:nvSpPr>
        <p:spPr>
          <a:xfrm>
            <a:off x="5562600" y="28194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2" name="Ovale 31"/>
          <p:cNvSpPr/>
          <p:nvPr/>
        </p:nvSpPr>
        <p:spPr>
          <a:xfrm>
            <a:off x="5791200" y="30480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4" name="Ovale 33"/>
          <p:cNvSpPr/>
          <p:nvPr/>
        </p:nvSpPr>
        <p:spPr>
          <a:xfrm>
            <a:off x="5334000" y="30480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 dirty="0"/>
          </a:p>
        </p:txBody>
      </p:sp>
      <p:sp>
        <p:nvSpPr>
          <p:cNvPr id="35" name="Rettangolo 34"/>
          <p:cNvSpPr/>
          <p:nvPr/>
        </p:nvSpPr>
        <p:spPr>
          <a:xfrm>
            <a:off x="4419600" y="3429000"/>
            <a:ext cx="3886200" cy="28956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20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5591241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Slot7: collided</a:t>
            </a:r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sz="quarter" idx="1"/>
          </p:nvPr>
        </p:nvGraphicFramePr>
        <p:xfrm>
          <a:off x="609600" y="16764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8916" name="CasellaDiTesto 4"/>
          <p:cNvSpPr txBox="1">
            <a:spLocks noChangeArrowheads="1"/>
          </p:cNvSpPr>
          <p:nvPr/>
        </p:nvSpPr>
        <p:spPr bwMode="auto">
          <a:xfrm>
            <a:off x="5029200" y="1676400"/>
            <a:ext cx="33162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Initial batch: {1,2,3,4,5}</a:t>
            </a:r>
          </a:p>
        </p:txBody>
      </p:sp>
      <p:sp>
        <p:nvSpPr>
          <p:cNvPr id="38917" name="CasellaDiTesto 5"/>
          <p:cNvSpPr txBox="1">
            <a:spLocks noChangeArrowheads="1"/>
          </p:cNvSpPr>
          <p:nvPr/>
        </p:nvSpPr>
        <p:spPr bwMode="auto">
          <a:xfrm>
            <a:off x="2449513" y="2239963"/>
            <a:ext cx="7239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L= {1,2}</a:t>
            </a:r>
          </a:p>
        </p:txBody>
      </p:sp>
      <p:sp>
        <p:nvSpPr>
          <p:cNvPr id="38918" name="CasellaDiTesto 6"/>
          <p:cNvSpPr txBox="1">
            <a:spLocks noChangeArrowheads="1"/>
          </p:cNvSpPr>
          <p:nvPr/>
        </p:nvSpPr>
        <p:spPr bwMode="auto">
          <a:xfrm>
            <a:off x="1785938" y="3259138"/>
            <a:ext cx="8048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LL= {1,2}</a:t>
            </a:r>
          </a:p>
        </p:txBody>
      </p:sp>
      <p:sp>
        <p:nvSpPr>
          <p:cNvPr id="38919" name="CasellaDiTesto 7"/>
          <p:cNvSpPr txBox="1">
            <a:spLocks noChangeArrowheads="1"/>
          </p:cNvSpPr>
          <p:nvPr/>
        </p:nvSpPr>
        <p:spPr bwMode="auto">
          <a:xfrm>
            <a:off x="3657600" y="3259138"/>
            <a:ext cx="658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LR= { }</a:t>
            </a:r>
          </a:p>
        </p:txBody>
      </p:sp>
      <p:sp>
        <p:nvSpPr>
          <p:cNvPr id="38920" name="CasellaDiTesto 8"/>
          <p:cNvSpPr txBox="1">
            <a:spLocks noChangeArrowheads="1"/>
          </p:cNvSpPr>
          <p:nvPr/>
        </p:nvSpPr>
        <p:spPr bwMode="auto">
          <a:xfrm>
            <a:off x="5192713" y="2239963"/>
            <a:ext cx="876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R= {3,4,5}</a:t>
            </a:r>
          </a:p>
        </p:txBody>
      </p:sp>
      <p:sp>
        <p:nvSpPr>
          <p:cNvPr id="38921" name="CasellaDiTesto 9"/>
          <p:cNvSpPr txBox="1">
            <a:spLocks noChangeArrowheads="1"/>
          </p:cNvSpPr>
          <p:nvPr/>
        </p:nvSpPr>
        <p:spPr bwMode="auto">
          <a:xfrm>
            <a:off x="1143000" y="4221163"/>
            <a:ext cx="762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LLL= {1}</a:t>
            </a:r>
          </a:p>
        </p:txBody>
      </p:sp>
      <p:sp>
        <p:nvSpPr>
          <p:cNvPr id="38922" name="CasellaDiTesto 10"/>
          <p:cNvSpPr txBox="1">
            <a:spLocks noChangeArrowheads="1"/>
          </p:cNvSpPr>
          <p:nvPr/>
        </p:nvSpPr>
        <p:spPr bwMode="auto">
          <a:xfrm>
            <a:off x="3048000" y="4221163"/>
            <a:ext cx="7874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LLR= {2}</a:t>
            </a:r>
          </a:p>
        </p:txBody>
      </p:sp>
      <p:cxnSp>
        <p:nvCxnSpPr>
          <p:cNvPr id="38923" name="Connettore 2 12"/>
          <p:cNvCxnSpPr>
            <a:cxnSpLocks noChangeShapeType="1"/>
          </p:cNvCxnSpPr>
          <p:nvPr/>
        </p:nvCxnSpPr>
        <p:spPr bwMode="auto">
          <a:xfrm rot="5400000">
            <a:off x="1676401" y="5440362"/>
            <a:ext cx="457200" cy="31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38924" name="CasellaDiTesto 13"/>
          <p:cNvSpPr txBox="1">
            <a:spLocks noChangeArrowheads="1"/>
          </p:cNvSpPr>
          <p:nvPr/>
        </p:nvSpPr>
        <p:spPr bwMode="auto">
          <a:xfrm>
            <a:off x="1397000" y="5668963"/>
            <a:ext cx="10493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1 is resolved</a:t>
            </a:r>
          </a:p>
        </p:txBody>
      </p:sp>
      <p:cxnSp>
        <p:nvCxnSpPr>
          <p:cNvPr id="38925" name="Connettore 2 14"/>
          <p:cNvCxnSpPr>
            <a:cxnSpLocks noChangeShapeType="1"/>
          </p:cNvCxnSpPr>
          <p:nvPr/>
        </p:nvCxnSpPr>
        <p:spPr bwMode="auto">
          <a:xfrm rot="5400000">
            <a:off x="2972594" y="5439569"/>
            <a:ext cx="45720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38926" name="CasellaDiTesto 15"/>
          <p:cNvSpPr txBox="1">
            <a:spLocks noChangeArrowheads="1"/>
          </p:cNvSpPr>
          <p:nvPr/>
        </p:nvSpPr>
        <p:spPr bwMode="auto">
          <a:xfrm>
            <a:off x="2693988" y="5668963"/>
            <a:ext cx="10477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2 is resolved</a:t>
            </a:r>
          </a:p>
        </p:txBody>
      </p:sp>
      <p:sp>
        <p:nvSpPr>
          <p:cNvPr id="38927" name="CasellaDiTesto 16"/>
          <p:cNvSpPr txBox="1">
            <a:spLocks noChangeArrowheads="1"/>
          </p:cNvSpPr>
          <p:nvPr/>
        </p:nvSpPr>
        <p:spPr bwMode="auto">
          <a:xfrm>
            <a:off x="4560888" y="3305175"/>
            <a:ext cx="6207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RL= {}</a:t>
            </a:r>
          </a:p>
        </p:txBody>
      </p:sp>
      <p:sp>
        <p:nvSpPr>
          <p:cNvPr id="38928" name="CasellaDiTesto 17"/>
          <p:cNvSpPr txBox="1">
            <a:spLocks noChangeArrowheads="1"/>
          </p:cNvSpPr>
          <p:nvPr/>
        </p:nvSpPr>
        <p:spPr bwMode="auto">
          <a:xfrm>
            <a:off x="6080125" y="3305175"/>
            <a:ext cx="984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 dirty="0"/>
              <a:t>RR= {3,4,5}</a:t>
            </a:r>
          </a:p>
        </p:txBody>
      </p:sp>
      <p:grpSp>
        <p:nvGrpSpPr>
          <p:cNvPr id="33" name="Gruppo 32"/>
          <p:cNvGrpSpPr/>
          <p:nvPr/>
        </p:nvGrpSpPr>
        <p:grpSpPr>
          <a:xfrm>
            <a:off x="5334000" y="2819400"/>
            <a:ext cx="621714" cy="414180"/>
            <a:chOff x="5334000" y="2819400"/>
            <a:chExt cx="621714" cy="414180"/>
          </a:xfrm>
        </p:grpSpPr>
        <p:sp>
          <p:nvSpPr>
            <p:cNvPr id="31" name="Ovale 30"/>
            <p:cNvSpPr/>
            <p:nvPr/>
          </p:nvSpPr>
          <p:spPr>
            <a:xfrm>
              <a:off x="5562600" y="2819400"/>
              <a:ext cx="164514" cy="18558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4800"/>
            </a:p>
          </p:txBody>
        </p:sp>
        <p:sp>
          <p:nvSpPr>
            <p:cNvPr id="32" name="Ovale 31"/>
            <p:cNvSpPr/>
            <p:nvPr/>
          </p:nvSpPr>
          <p:spPr>
            <a:xfrm>
              <a:off x="5791200" y="3048000"/>
              <a:ext cx="164514" cy="18558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4800"/>
            </a:p>
          </p:txBody>
        </p:sp>
        <p:sp>
          <p:nvSpPr>
            <p:cNvPr id="34" name="Ovale 33"/>
            <p:cNvSpPr/>
            <p:nvPr/>
          </p:nvSpPr>
          <p:spPr>
            <a:xfrm>
              <a:off x="5334000" y="3048000"/>
              <a:ext cx="164514" cy="18558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4800" dirty="0"/>
            </a:p>
          </p:txBody>
        </p:sp>
      </p:grpSp>
      <p:sp>
        <p:nvSpPr>
          <p:cNvPr id="35" name="Rettangolo 34"/>
          <p:cNvSpPr/>
          <p:nvPr/>
        </p:nvSpPr>
        <p:spPr>
          <a:xfrm>
            <a:off x="4419600" y="4343400"/>
            <a:ext cx="3886200" cy="19812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ttangolo 35"/>
          <p:cNvSpPr/>
          <p:nvPr/>
        </p:nvSpPr>
        <p:spPr>
          <a:xfrm>
            <a:off x="4419600" y="3352800"/>
            <a:ext cx="2895600" cy="1143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21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488339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82091E-6 4.62749E-7 L 0.07435 0.1365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0" y="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Slot8: idle</a:t>
            </a:r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sz="quarter" idx="1"/>
          </p:nvPr>
        </p:nvGraphicFramePr>
        <p:xfrm>
          <a:off x="609600" y="16764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8916" name="CasellaDiTesto 4"/>
          <p:cNvSpPr txBox="1">
            <a:spLocks noChangeArrowheads="1"/>
          </p:cNvSpPr>
          <p:nvPr/>
        </p:nvSpPr>
        <p:spPr bwMode="auto">
          <a:xfrm>
            <a:off x="5029200" y="1676400"/>
            <a:ext cx="33162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Initial batch: {1,2,3,4,5}</a:t>
            </a:r>
          </a:p>
        </p:txBody>
      </p:sp>
      <p:sp>
        <p:nvSpPr>
          <p:cNvPr id="38917" name="CasellaDiTesto 5"/>
          <p:cNvSpPr txBox="1">
            <a:spLocks noChangeArrowheads="1"/>
          </p:cNvSpPr>
          <p:nvPr/>
        </p:nvSpPr>
        <p:spPr bwMode="auto">
          <a:xfrm>
            <a:off x="2449513" y="2239963"/>
            <a:ext cx="7239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L= {1,2}</a:t>
            </a:r>
          </a:p>
        </p:txBody>
      </p:sp>
      <p:sp>
        <p:nvSpPr>
          <p:cNvPr id="38918" name="CasellaDiTesto 6"/>
          <p:cNvSpPr txBox="1">
            <a:spLocks noChangeArrowheads="1"/>
          </p:cNvSpPr>
          <p:nvPr/>
        </p:nvSpPr>
        <p:spPr bwMode="auto">
          <a:xfrm>
            <a:off x="1785938" y="3259138"/>
            <a:ext cx="8048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LL= {1,2}</a:t>
            </a:r>
          </a:p>
        </p:txBody>
      </p:sp>
      <p:sp>
        <p:nvSpPr>
          <p:cNvPr id="38919" name="CasellaDiTesto 7"/>
          <p:cNvSpPr txBox="1">
            <a:spLocks noChangeArrowheads="1"/>
          </p:cNvSpPr>
          <p:nvPr/>
        </p:nvSpPr>
        <p:spPr bwMode="auto">
          <a:xfrm>
            <a:off x="3657600" y="3259138"/>
            <a:ext cx="658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LR= { }</a:t>
            </a:r>
          </a:p>
        </p:txBody>
      </p:sp>
      <p:sp>
        <p:nvSpPr>
          <p:cNvPr id="38920" name="CasellaDiTesto 8"/>
          <p:cNvSpPr txBox="1">
            <a:spLocks noChangeArrowheads="1"/>
          </p:cNvSpPr>
          <p:nvPr/>
        </p:nvSpPr>
        <p:spPr bwMode="auto">
          <a:xfrm>
            <a:off x="5192713" y="2239963"/>
            <a:ext cx="876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R= {3,4,5}</a:t>
            </a:r>
          </a:p>
        </p:txBody>
      </p:sp>
      <p:sp>
        <p:nvSpPr>
          <p:cNvPr id="38921" name="CasellaDiTesto 9"/>
          <p:cNvSpPr txBox="1">
            <a:spLocks noChangeArrowheads="1"/>
          </p:cNvSpPr>
          <p:nvPr/>
        </p:nvSpPr>
        <p:spPr bwMode="auto">
          <a:xfrm>
            <a:off x="1143000" y="4221163"/>
            <a:ext cx="762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LLL= {1}</a:t>
            </a:r>
          </a:p>
        </p:txBody>
      </p:sp>
      <p:sp>
        <p:nvSpPr>
          <p:cNvPr id="38922" name="CasellaDiTesto 10"/>
          <p:cNvSpPr txBox="1">
            <a:spLocks noChangeArrowheads="1"/>
          </p:cNvSpPr>
          <p:nvPr/>
        </p:nvSpPr>
        <p:spPr bwMode="auto">
          <a:xfrm>
            <a:off x="3048000" y="4221163"/>
            <a:ext cx="7874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LLR= {2}</a:t>
            </a:r>
          </a:p>
        </p:txBody>
      </p:sp>
      <p:cxnSp>
        <p:nvCxnSpPr>
          <p:cNvPr id="38923" name="Connettore 2 12"/>
          <p:cNvCxnSpPr>
            <a:cxnSpLocks noChangeShapeType="1"/>
          </p:cNvCxnSpPr>
          <p:nvPr/>
        </p:nvCxnSpPr>
        <p:spPr bwMode="auto">
          <a:xfrm rot="5400000">
            <a:off x="1676401" y="5440362"/>
            <a:ext cx="457200" cy="31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38924" name="CasellaDiTesto 13"/>
          <p:cNvSpPr txBox="1">
            <a:spLocks noChangeArrowheads="1"/>
          </p:cNvSpPr>
          <p:nvPr/>
        </p:nvSpPr>
        <p:spPr bwMode="auto">
          <a:xfrm>
            <a:off x="1397000" y="5668963"/>
            <a:ext cx="10493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1 is resolved</a:t>
            </a:r>
          </a:p>
        </p:txBody>
      </p:sp>
      <p:cxnSp>
        <p:nvCxnSpPr>
          <p:cNvPr id="38925" name="Connettore 2 14"/>
          <p:cNvCxnSpPr>
            <a:cxnSpLocks noChangeShapeType="1"/>
          </p:cNvCxnSpPr>
          <p:nvPr/>
        </p:nvCxnSpPr>
        <p:spPr bwMode="auto">
          <a:xfrm rot="5400000">
            <a:off x="2972594" y="5439569"/>
            <a:ext cx="45720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38926" name="CasellaDiTesto 15"/>
          <p:cNvSpPr txBox="1">
            <a:spLocks noChangeArrowheads="1"/>
          </p:cNvSpPr>
          <p:nvPr/>
        </p:nvSpPr>
        <p:spPr bwMode="auto">
          <a:xfrm>
            <a:off x="2693988" y="5668963"/>
            <a:ext cx="10477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2 is resolved</a:t>
            </a:r>
          </a:p>
        </p:txBody>
      </p:sp>
      <p:sp>
        <p:nvSpPr>
          <p:cNvPr id="38927" name="CasellaDiTesto 16"/>
          <p:cNvSpPr txBox="1">
            <a:spLocks noChangeArrowheads="1"/>
          </p:cNvSpPr>
          <p:nvPr/>
        </p:nvSpPr>
        <p:spPr bwMode="auto">
          <a:xfrm>
            <a:off x="4560888" y="3230563"/>
            <a:ext cx="6207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RL= {}</a:t>
            </a:r>
          </a:p>
        </p:txBody>
      </p:sp>
      <p:sp>
        <p:nvSpPr>
          <p:cNvPr id="38928" name="CasellaDiTesto 17"/>
          <p:cNvSpPr txBox="1">
            <a:spLocks noChangeArrowheads="1"/>
          </p:cNvSpPr>
          <p:nvPr/>
        </p:nvSpPr>
        <p:spPr bwMode="auto">
          <a:xfrm>
            <a:off x="6080125" y="3230563"/>
            <a:ext cx="984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RR= {3,4,5}</a:t>
            </a:r>
          </a:p>
        </p:txBody>
      </p:sp>
      <p:sp>
        <p:nvSpPr>
          <p:cNvPr id="31" name="Ovale 30"/>
          <p:cNvSpPr/>
          <p:nvPr/>
        </p:nvSpPr>
        <p:spPr>
          <a:xfrm>
            <a:off x="6248400" y="37338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2" name="Ovale 31"/>
          <p:cNvSpPr/>
          <p:nvPr/>
        </p:nvSpPr>
        <p:spPr>
          <a:xfrm>
            <a:off x="6477000" y="39624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4" name="Ovale 33"/>
          <p:cNvSpPr/>
          <p:nvPr/>
        </p:nvSpPr>
        <p:spPr>
          <a:xfrm>
            <a:off x="6019800" y="39624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 dirty="0"/>
          </a:p>
        </p:txBody>
      </p:sp>
      <p:sp>
        <p:nvSpPr>
          <p:cNvPr id="33" name="Rettangolo 32"/>
          <p:cNvSpPr/>
          <p:nvPr/>
        </p:nvSpPr>
        <p:spPr>
          <a:xfrm>
            <a:off x="4419600" y="4343400"/>
            <a:ext cx="3886200" cy="19812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22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920450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Slot9: collided</a:t>
            </a:r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sz="quarter" idx="1"/>
          </p:nvPr>
        </p:nvGraphicFramePr>
        <p:xfrm>
          <a:off x="609600" y="16764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8916" name="CasellaDiTesto 4"/>
          <p:cNvSpPr txBox="1">
            <a:spLocks noChangeArrowheads="1"/>
          </p:cNvSpPr>
          <p:nvPr/>
        </p:nvSpPr>
        <p:spPr bwMode="auto">
          <a:xfrm>
            <a:off x="5029200" y="1676400"/>
            <a:ext cx="33162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Initial batch: {1,2,3,4,5}</a:t>
            </a:r>
          </a:p>
        </p:txBody>
      </p:sp>
      <p:sp>
        <p:nvSpPr>
          <p:cNvPr id="38917" name="CasellaDiTesto 5"/>
          <p:cNvSpPr txBox="1">
            <a:spLocks noChangeArrowheads="1"/>
          </p:cNvSpPr>
          <p:nvPr/>
        </p:nvSpPr>
        <p:spPr bwMode="auto">
          <a:xfrm>
            <a:off x="2449513" y="2239963"/>
            <a:ext cx="7239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L= {1,2}</a:t>
            </a:r>
          </a:p>
        </p:txBody>
      </p:sp>
      <p:sp>
        <p:nvSpPr>
          <p:cNvPr id="38918" name="CasellaDiTesto 6"/>
          <p:cNvSpPr txBox="1">
            <a:spLocks noChangeArrowheads="1"/>
          </p:cNvSpPr>
          <p:nvPr/>
        </p:nvSpPr>
        <p:spPr bwMode="auto">
          <a:xfrm>
            <a:off x="1785938" y="3259138"/>
            <a:ext cx="8048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LL= {1,2}</a:t>
            </a:r>
          </a:p>
        </p:txBody>
      </p:sp>
      <p:sp>
        <p:nvSpPr>
          <p:cNvPr id="38919" name="CasellaDiTesto 7"/>
          <p:cNvSpPr txBox="1">
            <a:spLocks noChangeArrowheads="1"/>
          </p:cNvSpPr>
          <p:nvPr/>
        </p:nvSpPr>
        <p:spPr bwMode="auto">
          <a:xfrm>
            <a:off x="3657600" y="3259138"/>
            <a:ext cx="658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LR= { }</a:t>
            </a:r>
          </a:p>
        </p:txBody>
      </p:sp>
      <p:sp>
        <p:nvSpPr>
          <p:cNvPr id="38920" name="CasellaDiTesto 8"/>
          <p:cNvSpPr txBox="1">
            <a:spLocks noChangeArrowheads="1"/>
          </p:cNvSpPr>
          <p:nvPr/>
        </p:nvSpPr>
        <p:spPr bwMode="auto">
          <a:xfrm>
            <a:off x="5192713" y="2239963"/>
            <a:ext cx="876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R= {3,4,5}</a:t>
            </a:r>
          </a:p>
        </p:txBody>
      </p:sp>
      <p:sp>
        <p:nvSpPr>
          <p:cNvPr id="38921" name="CasellaDiTesto 9"/>
          <p:cNvSpPr txBox="1">
            <a:spLocks noChangeArrowheads="1"/>
          </p:cNvSpPr>
          <p:nvPr/>
        </p:nvSpPr>
        <p:spPr bwMode="auto">
          <a:xfrm>
            <a:off x="1143000" y="4221163"/>
            <a:ext cx="762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LLL= {1}</a:t>
            </a:r>
          </a:p>
        </p:txBody>
      </p:sp>
      <p:sp>
        <p:nvSpPr>
          <p:cNvPr id="38922" name="CasellaDiTesto 10"/>
          <p:cNvSpPr txBox="1">
            <a:spLocks noChangeArrowheads="1"/>
          </p:cNvSpPr>
          <p:nvPr/>
        </p:nvSpPr>
        <p:spPr bwMode="auto">
          <a:xfrm>
            <a:off x="3048000" y="4221163"/>
            <a:ext cx="7874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LLR= {2}</a:t>
            </a:r>
          </a:p>
        </p:txBody>
      </p:sp>
      <p:cxnSp>
        <p:nvCxnSpPr>
          <p:cNvPr id="38923" name="Connettore 2 12"/>
          <p:cNvCxnSpPr>
            <a:cxnSpLocks noChangeShapeType="1"/>
          </p:cNvCxnSpPr>
          <p:nvPr/>
        </p:nvCxnSpPr>
        <p:spPr bwMode="auto">
          <a:xfrm rot="5400000">
            <a:off x="1676401" y="5440362"/>
            <a:ext cx="457200" cy="31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38924" name="CasellaDiTesto 13"/>
          <p:cNvSpPr txBox="1">
            <a:spLocks noChangeArrowheads="1"/>
          </p:cNvSpPr>
          <p:nvPr/>
        </p:nvSpPr>
        <p:spPr bwMode="auto">
          <a:xfrm>
            <a:off x="1397000" y="5668963"/>
            <a:ext cx="10493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1 is resolved</a:t>
            </a:r>
          </a:p>
        </p:txBody>
      </p:sp>
      <p:cxnSp>
        <p:nvCxnSpPr>
          <p:cNvPr id="38925" name="Connettore 2 14"/>
          <p:cNvCxnSpPr>
            <a:cxnSpLocks noChangeShapeType="1"/>
          </p:cNvCxnSpPr>
          <p:nvPr/>
        </p:nvCxnSpPr>
        <p:spPr bwMode="auto">
          <a:xfrm rot="5400000">
            <a:off x="2972594" y="5439569"/>
            <a:ext cx="45720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38926" name="CasellaDiTesto 15"/>
          <p:cNvSpPr txBox="1">
            <a:spLocks noChangeArrowheads="1"/>
          </p:cNvSpPr>
          <p:nvPr/>
        </p:nvSpPr>
        <p:spPr bwMode="auto">
          <a:xfrm>
            <a:off x="2693988" y="5668963"/>
            <a:ext cx="10477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2 is resolved</a:t>
            </a:r>
          </a:p>
        </p:txBody>
      </p:sp>
      <p:sp>
        <p:nvSpPr>
          <p:cNvPr id="38927" name="CasellaDiTesto 16"/>
          <p:cNvSpPr txBox="1">
            <a:spLocks noChangeArrowheads="1"/>
          </p:cNvSpPr>
          <p:nvPr/>
        </p:nvSpPr>
        <p:spPr bwMode="auto">
          <a:xfrm>
            <a:off x="4560888" y="3230563"/>
            <a:ext cx="6207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RL= {}</a:t>
            </a:r>
          </a:p>
        </p:txBody>
      </p:sp>
      <p:sp>
        <p:nvSpPr>
          <p:cNvPr id="38928" name="CasellaDiTesto 17"/>
          <p:cNvSpPr txBox="1">
            <a:spLocks noChangeArrowheads="1"/>
          </p:cNvSpPr>
          <p:nvPr/>
        </p:nvSpPr>
        <p:spPr bwMode="auto">
          <a:xfrm>
            <a:off x="6080125" y="3230563"/>
            <a:ext cx="984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RR= {3,4,5}</a:t>
            </a:r>
          </a:p>
        </p:txBody>
      </p:sp>
      <p:sp>
        <p:nvSpPr>
          <p:cNvPr id="38929" name="CasellaDiTesto 18"/>
          <p:cNvSpPr txBox="1">
            <a:spLocks noChangeArrowheads="1"/>
          </p:cNvSpPr>
          <p:nvPr/>
        </p:nvSpPr>
        <p:spPr bwMode="auto">
          <a:xfrm>
            <a:off x="4810125" y="4297363"/>
            <a:ext cx="8128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RRL= {3}</a:t>
            </a:r>
          </a:p>
        </p:txBody>
      </p:sp>
      <p:sp>
        <p:nvSpPr>
          <p:cNvPr id="38930" name="CasellaDiTesto 19"/>
          <p:cNvSpPr txBox="1">
            <a:spLocks noChangeArrowheads="1"/>
          </p:cNvSpPr>
          <p:nvPr/>
        </p:nvSpPr>
        <p:spPr bwMode="auto">
          <a:xfrm>
            <a:off x="6781800" y="4297363"/>
            <a:ext cx="9667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RRR= {4,5}</a:t>
            </a:r>
          </a:p>
        </p:txBody>
      </p:sp>
      <p:grpSp>
        <p:nvGrpSpPr>
          <p:cNvPr id="33" name="Gruppo 32"/>
          <p:cNvGrpSpPr/>
          <p:nvPr/>
        </p:nvGrpSpPr>
        <p:grpSpPr>
          <a:xfrm>
            <a:off x="6248400" y="3733800"/>
            <a:ext cx="393114" cy="414180"/>
            <a:chOff x="6248400" y="3733800"/>
            <a:chExt cx="393114" cy="414180"/>
          </a:xfrm>
        </p:grpSpPr>
        <p:sp>
          <p:nvSpPr>
            <p:cNvPr id="31" name="Ovale 30"/>
            <p:cNvSpPr/>
            <p:nvPr/>
          </p:nvSpPr>
          <p:spPr>
            <a:xfrm>
              <a:off x="6248400" y="3733800"/>
              <a:ext cx="164514" cy="18558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4800"/>
            </a:p>
          </p:txBody>
        </p:sp>
        <p:sp>
          <p:nvSpPr>
            <p:cNvPr id="32" name="Ovale 31"/>
            <p:cNvSpPr/>
            <p:nvPr/>
          </p:nvSpPr>
          <p:spPr>
            <a:xfrm>
              <a:off x="6477000" y="3962400"/>
              <a:ext cx="164514" cy="18558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4800"/>
            </a:p>
          </p:txBody>
        </p:sp>
      </p:grpSp>
      <p:sp>
        <p:nvSpPr>
          <p:cNvPr id="34" name="Ovale 33"/>
          <p:cNvSpPr/>
          <p:nvPr/>
        </p:nvSpPr>
        <p:spPr>
          <a:xfrm>
            <a:off x="6019800" y="39624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 dirty="0"/>
          </a:p>
        </p:txBody>
      </p:sp>
      <p:sp>
        <p:nvSpPr>
          <p:cNvPr id="35" name="Rettangolo 34"/>
          <p:cNvSpPr/>
          <p:nvPr/>
        </p:nvSpPr>
        <p:spPr>
          <a:xfrm>
            <a:off x="4419600" y="5334000"/>
            <a:ext cx="3886200" cy="9906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ttangolo 35"/>
          <p:cNvSpPr/>
          <p:nvPr/>
        </p:nvSpPr>
        <p:spPr>
          <a:xfrm>
            <a:off x="4572000" y="4343400"/>
            <a:ext cx="3886200" cy="9906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23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398704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19368E-6 3.74364E-6 L -0.05003 0.13327 " pathEditMode="relative" ptsTypes="AA">
                                      <p:cBhvr>
                                        <p:cTn id="1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35574E-6 -3.27163E-6 L 0.07503 0.15549 " pathEditMode="relative" ptsTypes="AA">
                                      <p:cBhvr>
                                        <p:cTn id="1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Slot10: successful</a:t>
            </a:r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sz="quarter" idx="1"/>
          </p:nvPr>
        </p:nvGraphicFramePr>
        <p:xfrm>
          <a:off x="609600" y="16764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8916" name="CasellaDiTesto 4"/>
          <p:cNvSpPr txBox="1">
            <a:spLocks noChangeArrowheads="1"/>
          </p:cNvSpPr>
          <p:nvPr/>
        </p:nvSpPr>
        <p:spPr bwMode="auto">
          <a:xfrm>
            <a:off x="5029200" y="1676400"/>
            <a:ext cx="33162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Initial batch: {1,2,3,4,5}</a:t>
            </a:r>
          </a:p>
        </p:txBody>
      </p:sp>
      <p:sp>
        <p:nvSpPr>
          <p:cNvPr id="38917" name="CasellaDiTesto 5"/>
          <p:cNvSpPr txBox="1">
            <a:spLocks noChangeArrowheads="1"/>
          </p:cNvSpPr>
          <p:nvPr/>
        </p:nvSpPr>
        <p:spPr bwMode="auto">
          <a:xfrm>
            <a:off x="2449513" y="2239963"/>
            <a:ext cx="7239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L= {1,2}</a:t>
            </a:r>
          </a:p>
        </p:txBody>
      </p:sp>
      <p:sp>
        <p:nvSpPr>
          <p:cNvPr id="38918" name="CasellaDiTesto 6"/>
          <p:cNvSpPr txBox="1">
            <a:spLocks noChangeArrowheads="1"/>
          </p:cNvSpPr>
          <p:nvPr/>
        </p:nvSpPr>
        <p:spPr bwMode="auto">
          <a:xfrm>
            <a:off x="1785938" y="3259138"/>
            <a:ext cx="8048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LL= {1,2}</a:t>
            </a:r>
          </a:p>
        </p:txBody>
      </p:sp>
      <p:sp>
        <p:nvSpPr>
          <p:cNvPr id="38919" name="CasellaDiTesto 7"/>
          <p:cNvSpPr txBox="1">
            <a:spLocks noChangeArrowheads="1"/>
          </p:cNvSpPr>
          <p:nvPr/>
        </p:nvSpPr>
        <p:spPr bwMode="auto">
          <a:xfrm>
            <a:off x="3657600" y="3259138"/>
            <a:ext cx="658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LR= { }</a:t>
            </a:r>
          </a:p>
        </p:txBody>
      </p:sp>
      <p:sp>
        <p:nvSpPr>
          <p:cNvPr id="38920" name="CasellaDiTesto 8"/>
          <p:cNvSpPr txBox="1">
            <a:spLocks noChangeArrowheads="1"/>
          </p:cNvSpPr>
          <p:nvPr/>
        </p:nvSpPr>
        <p:spPr bwMode="auto">
          <a:xfrm>
            <a:off x="5192713" y="2239963"/>
            <a:ext cx="876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R= {3,4,5}</a:t>
            </a:r>
          </a:p>
        </p:txBody>
      </p:sp>
      <p:sp>
        <p:nvSpPr>
          <p:cNvPr id="38921" name="CasellaDiTesto 9"/>
          <p:cNvSpPr txBox="1">
            <a:spLocks noChangeArrowheads="1"/>
          </p:cNvSpPr>
          <p:nvPr/>
        </p:nvSpPr>
        <p:spPr bwMode="auto">
          <a:xfrm>
            <a:off x="1143000" y="4221163"/>
            <a:ext cx="762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LLL= {1}</a:t>
            </a:r>
          </a:p>
        </p:txBody>
      </p:sp>
      <p:sp>
        <p:nvSpPr>
          <p:cNvPr id="38922" name="CasellaDiTesto 10"/>
          <p:cNvSpPr txBox="1">
            <a:spLocks noChangeArrowheads="1"/>
          </p:cNvSpPr>
          <p:nvPr/>
        </p:nvSpPr>
        <p:spPr bwMode="auto">
          <a:xfrm>
            <a:off x="3048000" y="4221163"/>
            <a:ext cx="7874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LLR= {2}</a:t>
            </a:r>
          </a:p>
        </p:txBody>
      </p:sp>
      <p:cxnSp>
        <p:nvCxnSpPr>
          <p:cNvPr id="38923" name="Connettore 2 12"/>
          <p:cNvCxnSpPr>
            <a:cxnSpLocks noChangeShapeType="1"/>
          </p:cNvCxnSpPr>
          <p:nvPr/>
        </p:nvCxnSpPr>
        <p:spPr bwMode="auto">
          <a:xfrm rot="5400000">
            <a:off x="1676401" y="5440362"/>
            <a:ext cx="457200" cy="31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38924" name="CasellaDiTesto 13"/>
          <p:cNvSpPr txBox="1">
            <a:spLocks noChangeArrowheads="1"/>
          </p:cNvSpPr>
          <p:nvPr/>
        </p:nvSpPr>
        <p:spPr bwMode="auto">
          <a:xfrm>
            <a:off x="1397000" y="5668963"/>
            <a:ext cx="10493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1 is resolved</a:t>
            </a:r>
          </a:p>
        </p:txBody>
      </p:sp>
      <p:cxnSp>
        <p:nvCxnSpPr>
          <p:cNvPr id="38925" name="Connettore 2 14"/>
          <p:cNvCxnSpPr>
            <a:cxnSpLocks noChangeShapeType="1"/>
          </p:cNvCxnSpPr>
          <p:nvPr/>
        </p:nvCxnSpPr>
        <p:spPr bwMode="auto">
          <a:xfrm rot="5400000">
            <a:off x="2972594" y="5439569"/>
            <a:ext cx="45720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38926" name="CasellaDiTesto 15"/>
          <p:cNvSpPr txBox="1">
            <a:spLocks noChangeArrowheads="1"/>
          </p:cNvSpPr>
          <p:nvPr/>
        </p:nvSpPr>
        <p:spPr bwMode="auto">
          <a:xfrm>
            <a:off x="2693988" y="5668963"/>
            <a:ext cx="10477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2 is resolved</a:t>
            </a:r>
          </a:p>
        </p:txBody>
      </p:sp>
      <p:sp>
        <p:nvSpPr>
          <p:cNvPr id="38927" name="CasellaDiTesto 16"/>
          <p:cNvSpPr txBox="1">
            <a:spLocks noChangeArrowheads="1"/>
          </p:cNvSpPr>
          <p:nvPr/>
        </p:nvSpPr>
        <p:spPr bwMode="auto">
          <a:xfrm>
            <a:off x="4560888" y="3230563"/>
            <a:ext cx="6207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RL= {}</a:t>
            </a:r>
          </a:p>
        </p:txBody>
      </p:sp>
      <p:sp>
        <p:nvSpPr>
          <p:cNvPr id="38928" name="CasellaDiTesto 17"/>
          <p:cNvSpPr txBox="1">
            <a:spLocks noChangeArrowheads="1"/>
          </p:cNvSpPr>
          <p:nvPr/>
        </p:nvSpPr>
        <p:spPr bwMode="auto">
          <a:xfrm>
            <a:off x="6080125" y="3230563"/>
            <a:ext cx="984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RR= {3,4,5}</a:t>
            </a:r>
          </a:p>
        </p:txBody>
      </p:sp>
      <p:sp>
        <p:nvSpPr>
          <p:cNvPr id="38929" name="CasellaDiTesto 18"/>
          <p:cNvSpPr txBox="1">
            <a:spLocks noChangeArrowheads="1"/>
          </p:cNvSpPr>
          <p:nvPr/>
        </p:nvSpPr>
        <p:spPr bwMode="auto">
          <a:xfrm>
            <a:off x="4810125" y="4297363"/>
            <a:ext cx="8128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RRL= {3}</a:t>
            </a:r>
          </a:p>
        </p:txBody>
      </p:sp>
      <p:sp>
        <p:nvSpPr>
          <p:cNvPr id="38930" name="CasellaDiTesto 19"/>
          <p:cNvSpPr txBox="1">
            <a:spLocks noChangeArrowheads="1"/>
          </p:cNvSpPr>
          <p:nvPr/>
        </p:nvSpPr>
        <p:spPr bwMode="auto">
          <a:xfrm>
            <a:off x="6781800" y="4297363"/>
            <a:ext cx="9667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RRR= {4,5}</a:t>
            </a:r>
          </a:p>
        </p:txBody>
      </p:sp>
      <p:cxnSp>
        <p:nvCxnSpPr>
          <p:cNvPr id="38933" name="Connettore 2 23"/>
          <p:cNvCxnSpPr>
            <a:cxnSpLocks noChangeShapeType="1"/>
          </p:cNvCxnSpPr>
          <p:nvPr/>
        </p:nvCxnSpPr>
        <p:spPr bwMode="auto">
          <a:xfrm rot="5400000">
            <a:off x="5155407" y="5487194"/>
            <a:ext cx="457200" cy="1587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31" name="Ovale 30"/>
          <p:cNvSpPr/>
          <p:nvPr/>
        </p:nvSpPr>
        <p:spPr>
          <a:xfrm>
            <a:off x="6705600" y="47244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2" name="Ovale 31"/>
          <p:cNvSpPr/>
          <p:nvPr/>
        </p:nvSpPr>
        <p:spPr>
          <a:xfrm>
            <a:off x="6934200" y="49530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4" name="Ovale 33"/>
          <p:cNvSpPr/>
          <p:nvPr/>
        </p:nvSpPr>
        <p:spPr>
          <a:xfrm>
            <a:off x="5638800" y="48006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 dirty="0"/>
          </a:p>
        </p:txBody>
      </p:sp>
      <p:sp>
        <p:nvSpPr>
          <p:cNvPr id="33" name="Rettangolo 32"/>
          <p:cNvSpPr/>
          <p:nvPr/>
        </p:nvSpPr>
        <p:spPr>
          <a:xfrm>
            <a:off x="5638800" y="5257800"/>
            <a:ext cx="2667000" cy="9906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934" name="CasellaDiTesto 24"/>
          <p:cNvSpPr txBox="1">
            <a:spLocks noChangeArrowheads="1"/>
          </p:cNvSpPr>
          <p:nvPr/>
        </p:nvSpPr>
        <p:spPr bwMode="auto">
          <a:xfrm>
            <a:off x="4876800" y="5715000"/>
            <a:ext cx="10493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 dirty="0"/>
              <a:t>3 is resolved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24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1247757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6681E-6 -1.13836E-6 C -0.01233 -0.00278 -0.02449 -0.00532 -0.03022 0.01411 C -0.03595 0.03355 -0.03543 0.07519 -0.03474 0.11684 " pathEditMode="relative" ptsTypes="aaA">
                                      <p:cBhvr>
                                        <p:cTn id="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Slot11: collided</a:t>
            </a:r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sz="quarter" idx="1"/>
          </p:nvPr>
        </p:nvGraphicFramePr>
        <p:xfrm>
          <a:off x="609600" y="16764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8916" name="CasellaDiTesto 4"/>
          <p:cNvSpPr txBox="1">
            <a:spLocks noChangeArrowheads="1"/>
          </p:cNvSpPr>
          <p:nvPr/>
        </p:nvSpPr>
        <p:spPr bwMode="auto">
          <a:xfrm>
            <a:off x="5029200" y="1676400"/>
            <a:ext cx="33162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Initial batch: {1,2,3,4,5}</a:t>
            </a:r>
          </a:p>
        </p:txBody>
      </p:sp>
      <p:sp>
        <p:nvSpPr>
          <p:cNvPr id="38917" name="CasellaDiTesto 5"/>
          <p:cNvSpPr txBox="1">
            <a:spLocks noChangeArrowheads="1"/>
          </p:cNvSpPr>
          <p:nvPr/>
        </p:nvSpPr>
        <p:spPr bwMode="auto">
          <a:xfrm>
            <a:off x="2449513" y="2239963"/>
            <a:ext cx="7239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L= {1,2}</a:t>
            </a:r>
          </a:p>
        </p:txBody>
      </p:sp>
      <p:sp>
        <p:nvSpPr>
          <p:cNvPr id="38918" name="CasellaDiTesto 6"/>
          <p:cNvSpPr txBox="1">
            <a:spLocks noChangeArrowheads="1"/>
          </p:cNvSpPr>
          <p:nvPr/>
        </p:nvSpPr>
        <p:spPr bwMode="auto">
          <a:xfrm>
            <a:off x="1785938" y="3259138"/>
            <a:ext cx="8048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LL= {1,2}</a:t>
            </a:r>
          </a:p>
        </p:txBody>
      </p:sp>
      <p:sp>
        <p:nvSpPr>
          <p:cNvPr id="38919" name="CasellaDiTesto 7"/>
          <p:cNvSpPr txBox="1">
            <a:spLocks noChangeArrowheads="1"/>
          </p:cNvSpPr>
          <p:nvPr/>
        </p:nvSpPr>
        <p:spPr bwMode="auto">
          <a:xfrm>
            <a:off x="3657600" y="3259138"/>
            <a:ext cx="658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LR= { }</a:t>
            </a:r>
          </a:p>
        </p:txBody>
      </p:sp>
      <p:sp>
        <p:nvSpPr>
          <p:cNvPr id="38920" name="CasellaDiTesto 8"/>
          <p:cNvSpPr txBox="1">
            <a:spLocks noChangeArrowheads="1"/>
          </p:cNvSpPr>
          <p:nvPr/>
        </p:nvSpPr>
        <p:spPr bwMode="auto">
          <a:xfrm>
            <a:off x="5192713" y="2239963"/>
            <a:ext cx="876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R= {3,4,5}</a:t>
            </a:r>
          </a:p>
        </p:txBody>
      </p:sp>
      <p:sp>
        <p:nvSpPr>
          <p:cNvPr id="38921" name="CasellaDiTesto 9"/>
          <p:cNvSpPr txBox="1">
            <a:spLocks noChangeArrowheads="1"/>
          </p:cNvSpPr>
          <p:nvPr/>
        </p:nvSpPr>
        <p:spPr bwMode="auto">
          <a:xfrm>
            <a:off x="1143000" y="4221163"/>
            <a:ext cx="762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LLL= {1}</a:t>
            </a:r>
          </a:p>
        </p:txBody>
      </p:sp>
      <p:sp>
        <p:nvSpPr>
          <p:cNvPr id="38922" name="CasellaDiTesto 10"/>
          <p:cNvSpPr txBox="1">
            <a:spLocks noChangeArrowheads="1"/>
          </p:cNvSpPr>
          <p:nvPr/>
        </p:nvSpPr>
        <p:spPr bwMode="auto">
          <a:xfrm>
            <a:off x="3048000" y="4221163"/>
            <a:ext cx="7874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LLR= {2}</a:t>
            </a:r>
          </a:p>
        </p:txBody>
      </p:sp>
      <p:cxnSp>
        <p:nvCxnSpPr>
          <p:cNvPr id="38923" name="Connettore 2 12"/>
          <p:cNvCxnSpPr>
            <a:cxnSpLocks noChangeShapeType="1"/>
          </p:cNvCxnSpPr>
          <p:nvPr/>
        </p:nvCxnSpPr>
        <p:spPr bwMode="auto">
          <a:xfrm rot="5400000">
            <a:off x="1676401" y="5440362"/>
            <a:ext cx="457200" cy="31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38924" name="CasellaDiTesto 13"/>
          <p:cNvSpPr txBox="1">
            <a:spLocks noChangeArrowheads="1"/>
          </p:cNvSpPr>
          <p:nvPr/>
        </p:nvSpPr>
        <p:spPr bwMode="auto">
          <a:xfrm>
            <a:off x="1397000" y="5668963"/>
            <a:ext cx="10493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1 is resolved</a:t>
            </a:r>
          </a:p>
        </p:txBody>
      </p:sp>
      <p:cxnSp>
        <p:nvCxnSpPr>
          <p:cNvPr id="38925" name="Connettore 2 14"/>
          <p:cNvCxnSpPr>
            <a:cxnSpLocks noChangeShapeType="1"/>
          </p:cNvCxnSpPr>
          <p:nvPr/>
        </p:nvCxnSpPr>
        <p:spPr bwMode="auto">
          <a:xfrm rot="5400000">
            <a:off x="2972594" y="5439569"/>
            <a:ext cx="45720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38926" name="CasellaDiTesto 15"/>
          <p:cNvSpPr txBox="1">
            <a:spLocks noChangeArrowheads="1"/>
          </p:cNvSpPr>
          <p:nvPr/>
        </p:nvSpPr>
        <p:spPr bwMode="auto">
          <a:xfrm>
            <a:off x="2693988" y="5668963"/>
            <a:ext cx="10477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2 is resolved</a:t>
            </a:r>
          </a:p>
        </p:txBody>
      </p:sp>
      <p:sp>
        <p:nvSpPr>
          <p:cNvPr id="38927" name="CasellaDiTesto 16"/>
          <p:cNvSpPr txBox="1">
            <a:spLocks noChangeArrowheads="1"/>
          </p:cNvSpPr>
          <p:nvPr/>
        </p:nvSpPr>
        <p:spPr bwMode="auto">
          <a:xfrm>
            <a:off x="4560888" y="3230563"/>
            <a:ext cx="6207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RL= {}</a:t>
            </a:r>
          </a:p>
        </p:txBody>
      </p:sp>
      <p:sp>
        <p:nvSpPr>
          <p:cNvPr id="38928" name="CasellaDiTesto 17"/>
          <p:cNvSpPr txBox="1">
            <a:spLocks noChangeArrowheads="1"/>
          </p:cNvSpPr>
          <p:nvPr/>
        </p:nvSpPr>
        <p:spPr bwMode="auto">
          <a:xfrm>
            <a:off x="6080125" y="3230563"/>
            <a:ext cx="984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RR= {3,4,5}</a:t>
            </a:r>
          </a:p>
        </p:txBody>
      </p:sp>
      <p:sp>
        <p:nvSpPr>
          <p:cNvPr id="38929" name="CasellaDiTesto 18"/>
          <p:cNvSpPr txBox="1">
            <a:spLocks noChangeArrowheads="1"/>
          </p:cNvSpPr>
          <p:nvPr/>
        </p:nvSpPr>
        <p:spPr bwMode="auto">
          <a:xfrm>
            <a:off x="4810125" y="4297363"/>
            <a:ext cx="8128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RRL= {3}</a:t>
            </a:r>
          </a:p>
        </p:txBody>
      </p:sp>
      <p:sp>
        <p:nvSpPr>
          <p:cNvPr id="38930" name="CasellaDiTesto 19"/>
          <p:cNvSpPr txBox="1">
            <a:spLocks noChangeArrowheads="1"/>
          </p:cNvSpPr>
          <p:nvPr/>
        </p:nvSpPr>
        <p:spPr bwMode="auto">
          <a:xfrm>
            <a:off x="6781800" y="4297363"/>
            <a:ext cx="9667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RRR= {4,5}</a:t>
            </a:r>
          </a:p>
        </p:txBody>
      </p:sp>
      <p:sp>
        <p:nvSpPr>
          <p:cNvPr id="38931" name="CasellaDiTesto 20"/>
          <p:cNvSpPr txBox="1">
            <a:spLocks noChangeArrowheads="1"/>
          </p:cNvSpPr>
          <p:nvPr/>
        </p:nvSpPr>
        <p:spPr bwMode="auto">
          <a:xfrm>
            <a:off x="5395913" y="5287963"/>
            <a:ext cx="928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 dirty="0"/>
              <a:t>RRRL= {4}</a:t>
            </a:r>
          </a:p>
        </p:txBody>
      </p:sp>
      <p:sp>
        <p:nvSpPr>
          <p:cNvPr id="38932" name="CasellaDiTesto 21"/>
          <p:cNvSpPr txBox="1">
            <a:spLocks noChangeArrowheads="1"/>
          </p:cNvSpPr>
          <p:nvPr/>
        </p:nvSpPr>
        <p:spPr bwMode="auto">
          <a:xfrm>
            <a:off x="7378700" y="5287963"/>
            <a:ext cx="9540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RRRR= {5}</a:t>
            </a:r>
          </a:p>
        </p:txBody>
      </p:sp>
      <p:cxnSp>
        <p:nvCxnSpPr>
          <p:cNvPr id="38933" name="Connettore 2 23"/>
          <p:cNvCxnSpPr>
            <a:cxnSpLocks noChangeShapeType="1"/>
          </p:cNvCxnSpPr>
          <p:nvPr/>
        </p:nvCxnSpPr>
        <p:spPr bwMode="auto">
          <a:xfrm rot="5400000">
            <a:off x="5155407" y="5487194"/>
            <a:ext cx="457200" cy="1587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31" name="Ovale 30"/>
          <p:cNvSpPr/>
          <p:nvPr/>
        </p:nvSpPr>
        <p:spPr>
          <a:xfrm>
            <a:off x="6705600" y="47244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2" name="Ovale 31"/>
          <p:cNvSpPr/>
          <p:nvPr/>
        </p:nvSpPr>
        <p:spPr>
          <a:xfrm>
            <a:off x="6934200" y="49530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3" name="Rettangolo 32"/>
          <p:cNvSpPr/>
          <p:nvPr/>
        </p:nvSpPr>
        <p:spPr>
          <a:xfrm>
            <a:off x="5486400" y="5257800"/>
            <a:ext cx="2819400" cy="9906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934" name="CasellaDiTesto 24"/>
          <p:cNvSpPr txBox="1">
            <a:spLocks noChangeArrowheads="1"/>
          </p:cNvSpPr>
          <p:nvPr/>
        </p:nvSpPr>
        <p:spPr bwMode="auto">
          <a:xfrm>
            <a:off x="4876800" y="5715000"/>
            <a:ext cx="10493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 dirty="0"/>
              <a:t>3 is resolved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25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392062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19368E-6 -2.22582E-6 L -0.05837 0.15549 " pathEditMode="relative" ptsTypes="AA">
                                      <p:cBhvr>
                                        <p:cTn id="1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86955E-6 -6.25636E-6 L 0.05003 0.11105 " pathEditMode="relative" ptsTypes="AA">
                                      <p:cBhvr>
                                        <p:cTn id="1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Slot12: successful</a:t>
            </a:r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sz="quarter" idx="1"/>
          </p:nvPr>
        </p:nvGraphicFramePr>
        <p:xfrm>
          <a:off x="609600" y="16764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8916" name="CasellaDiTesto 4"/>
          <p:cNvSpPr txBox="1">
            <a:spLocks noChangeArrowheads="1"/>
          </p:cNvSpPr>
          <p:nvPr/>
        </p:nvSpPr>
        <p:spPr bwMode="auto">
          <a:xfrm>
            <a:off x="5029200" y="1676400"/>
            <a:ext cx="33162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Initial batch: {1,2,3,4,5}</a:t>
            </a:r>
          </a:p>
        </p:txBody>
      </p:sp>
      <p:sp>
        <p:nvSpPr>
          <p:cNvPr id="38917" name="CasellaDiTesto 5"/>
          <p:cNvSpPr txBox="1">
            <a:spLocks noChangeArrowheads="1"/>
          </p:cNvSpPr>
          <p:nvPr/>
        </p:nvSpPr>
        <p:spPr bwMode="auto">
          <a:xfrm>
            <a:off x="2449513" y="2239963"/>
            <a:ext cx="7239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L= {1,2}</a:t>
            </a:r>
          </a:p>
        </p:txBody>
      </p:sp>
      <p:sp>
        <p:nvSpPr>
          <p:cNvPr id="38918" name="CasellaDiTesto 6"/>
          <p:cNvSpPr txBox="1">
            <a:spLocks noChangeArrowheads="1"/>
          </p:cNvSpPr>
          <p:nvPr/>
        </p:nvSpPr>
        <p:spPr bwMode="auto">
          <a:xfrm>
            <a:off x="1785938" y="3259138"/>
            <a:ext cx="8048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LL= {1,2}</a:t>
            </a:r>
          </a:p>
        </p:txBody>
      </p:sp>
      <p:sp>
        <p:nvSpPr>
          <p:cNvPr id="38919" name="CasellaDiTesto 7"/>
          <p:cNvSpPr txBox="1">
            <a:spLocks noChangeArrowheads="1"/>
          </p:cNvSpPr>
          <p:nvPr/>
        </p:nvSpPr>
        <p:spPr bwMode="auto">
          <a:xfrm>
            <a:off x="3657600" y="3259138"/>
            <a:ext cx="658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LR= { }</a:t>
            </a:r>
          </a:p>
        </p:txBody>
      </p:sp>
      <p:sp>
        <p:nvSpPr>
          <p:cNvPr id="38920" name="CasellaDiTesto 8"/>
          <p:cNvSpPr txBox="1">
            <a:spLocks noChangeArrowheads="1"/>
          </p:cNvSpPr>
          <p:nvPr/>
        </p:nvSpPr>
        <p:spPr bwMode="auto">
          <a:xfrm>
            <a:off x="5192713" y="2239963"/>
            <a:ext cx="876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R= {3,4,5}</a:t>
            </a:r>
          </a:p>
        </p:txBody>
      </p:sp>
      <p:sp>
        <p:nvSpPr>
          <p:cNvPr id="38921" name="CasellaDiTesto 9"/>
          <p:cNvSpPr txBox="1">
            <a:spLocks noChangeArrowheads="1"/>
          </p:cNvSpPr>
          <p:nvPr/>
        </p:nvSpPr>
        <p:spPr bwMode="auto">
          <a:xfrm>
            <a:off x="1143000" y="4221163"/>
            <a:ext cx="762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LLL= {1}</a:t>
            </a:r>
          </a:p>
        </p:txBody>
      </p:sp>
      <p:sp>
        <p:nvSpPr>
          <p:cNvPr id="38922" name="CasellaDiTesto 10"/>
          <p:cNvSpPr txBox="1">
            <a:spLocks noChangeArrowheads="1"/>
          </p:cNvSpPr>
          <p:nvPr/>
        </p:nvSpPr>
        <p:spPr bwMode="auto">
          <a:xfrm>
            <a:off x="3048000" y="4221163"/>
            <a:ext cx="7874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LLR= {2}</a:t>
            </a:r>
          </a:p>
        </p:txBody>
      </p:sp>
      <p:cxnSp>
        <p:nvCxnSpPr>
          <p:cNvPr id="38923" name="Connettore 2 12"/>
          <p:cNvCxnSpPr>
            <a:cxnSpLocks noChangeShapeType="1"/>
          </p:cNvCxnSpPr>
          <p:nvPr/>
        </p:nvCxnSpPr>
        <p:spPr bwMode="auto">
          <a:xfrm rot="5400000">
            <a:off x="1676401" y="5440362"/>
            <a:ext cx="457200" cy="31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38924" name="CasellaDiTesto 13"/>
          <p:cNvSpPr txBox="1">
            <a:spLocks noChangeArrowheads="1"/>
          </p:cNvSpPr>
          <p:nvPr/>
        </p:nvSpPr>
        <p:spPr bwMode="auto">
          <a:xfrm>
            <a:off x="1397000" y="5668963"/>
            <a:ext cx="10493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1 is resolved</a:t>
            </a:r>
          </a:p>
        </p:txBody>
      </p:sp>
      <p:cxnSp>
        <p:nvCxnSpPr>
          <p:cNvPr id="38925" name="Connettore 2 14"/>
          <p:cNvCxnSpPr>
            <a:cxnSpLocks noChangeShapeType="1"/>
          </p:cNvCxnSpPr>
          <p:nvPr/>
        </p:nvCxnSpPr>
        <p:spPr bwMode="auto">
          <a:xfrm rot="5400000">
            <a:off x="2972594" y="5439569"/>
            <a:ext cx="45720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38926" name="CasellaDiTesto 15"/>
          <p:cNvSpPr txBox="1">
            <a:spLocks noChangeArrowheads="1"/>
          </p:cNvSpPr>
          <p:nvPr/>
        </p:nvSpPr>
        <p:spPr bwMode="auto">
          <a:xfrm>
            <a:off x="2693988" y="5668963"/>
            <a:ext cx="10477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2 is resolved</a:t>
            </a:r>
          </a:p>
        </p:txBody>
      </p:sp>
      <p:sp>
        <p:nvSpPr>
          <p:cNvPr id="38927" name="CasellaDiTesto 16"/>
          <p:cNvSpPr txBox="1">
            <a:spLocks noChangeArrowheads="1"/>
          </p:cNvSpPr>
          <p:nvPr/>
        </p:nvSpPr>
        <p:spPr bwMode="auto">
          <a:xfrm>
            <a:off x="4560888" y="3230563"/>
            <a:ext cx="6207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RL= {}</a:t>
            </a:r>
          </a:p>
        </p:txBody>
      </p:sp>
      <p:sp>
        <p:nvSpPr>
          <p:cNvPr id="38928" name="CasellaDiTesto 17"/>
          <p:cNvSpPr txBox="1">
            <a:spLocks noChangeArrowheads="1"/>
          </p:cNvSpPr>
          <p:nvPr/>
        </p:nvSpPr>
        <p:spPr bwMode="auto">
          <a:xfrm>
            <a:off x="6080125" y="3230563"/>
            <a:ext cx="984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RR= {3,4,5}</a:t>
            </a:r>
          </a:p>
        </p:txBody>
      </p:sp>
      <p:sp>
        <p:nvSpPr>
          <p:cNvPr id="38929" name="CasellaDiTesto 18"/>
          <p:cNvSpPr txBox="1">
            <a:spLocks noChangeArrowheads="1"/>
          </p:cNvSpPr>
          <p:nvPr/>
        </p:nvSpPr>
        <p:spPr bwMode="auto">
          <a:xfrm>
            <a:off x="4810125" y="4297363"/>
            <a:ext cx="8128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RRL= {3}</a:t>
            </a:r>
          </a:p>
        </p:txBody>
      </p:sp>
      <p:sp>
        <p:nvSpPr>
          <p:cNvPr id="38930" name="CasellaDiTesto 19"/>
          <p:cNvSpPr txBox="1">
            <a:spLocks noChangeArrowheads="1"/>
          </p:cNvSpPr>
          <p:nvPr/>
        </p:nvSpPr>
        <p:spPr bwMode="auto">
          <a:xfrm>
            <a:off x="6781800" y="4297363"/>
            <a:ext cx="9667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RRR= {4,5}</a:t>
            </a:r>
          </a:p>
        </p:txBody>
      </p:sp>
      <p:sp>
        <p:nvSpPr>
          <p:cNvPr id="38931" name="CasellaDiTesto 20"/>
          <p:cNvSpPr txBox="1">
            <a:spLocks noChangeArrowheads="1"/>
          </p:cNvSpPr>
          <p:nvPr/>
        </p:nvSpPr>
        <p:spPr bwMode="auto">
          <a:xfrm>
            <a:off x="5395913" y="5287963"/>
            <a:ext cx="928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RRRL= {4}</a:t>
            </a:r>
          </a:p>
        </p:txBody>
      </p:sp>
      <p:sp>
        <p:nvSpPr>
          <p:cNvPr id="38932" name="CasellaDiTesto 21"/>
          <p:cNvSpPr txBox="1">
            <a:spLocks noChangeArrowheads="1"/>
          </p:cNvSpPr>
          <p:nvPr/>
        </p:nvSpPr>
        <p:spPr bwMode="auto">
          <a:xfrm>
            <a:off x="7378700" y="5287963"/>
            <a:ext cx="9540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RRRR= {5}</a:t>
            </a:r>
          </a:p>
        </p:txBody>
      </p:sp>
      <p:cxnSp>
        <p:nvCxnSpPr>
          <p:cNvPr id="38933" name="Connettore 2 23"/>
          <p:cNvCxnSpPr>
            <a:cxnSpLocks noChangeShapeType="1"/>
          </p:cNvCxnSpPr>
          <p:nvPr/>
        </p:nvCxnSpPr>
        <p:spPr bwMode="auto">
          <a:xfrm rot="5400000">
            <a:off x="5155407" y="5487194"/>
            <a:ext cx="457200" cy="1587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38934" name="CasellaDiTesto 24"/>
          <p:cNvSpPr txBox="1">
            <a:spLocks noChangeArrowheads="1"/>
          </p:cNvSpPr>
          <p:nvPr/>
        </p:nvSpPr>
        <p:spPr bwMode="auto">
          <a:xfrm>
            <a:off x="4876800" y="5715000"/>
            <a:ext cx="10493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3 is resolved</a:t>
            </a:r>
          </a:p>
        </p:txBody>
      </p:sp>
      <p:cxnSp>
        <p:nvCxnSpPr>
          <p:cNvPr id="38935" name="Connettore 2 25"/>
          <p:cNvCxnSpPr>
            <a:cxnSpLocks noChangeShapeType="1"/>
          </p:cNvCxnSpPr>
          <p:nvPr/>
        </p:nvCxnSpPr>
        <p:spPr bwMode="auto">
          <a:xfrm rot="5400000">
            <a:off x="6069807" y="6276181"/>
            <a:ext cx="457200" cy="1587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38936" name="CasellaDiTesto 26"/>
          <p:cNvSpPr txBox="1">
            <a:spLocks noChangeArrowheads="1"/>
          </p:cNvSpPr>
          <p:nvPr/>
        </p:nvSpPr>
        <p:spPr bwMode="auto">
          <a:xfrm>
            <a:off x="5791200" y="6505575"/>
            <a:ext cx="10493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4 is resolved</a:t>
            </a:r>
          </a:p>
        </p:txBody>
      </p:sp>
      <p:sp>
        <p:nvSpPr>
          <p:cNvPr id="31" name="Ovale 30"/>
          <p:cNvSpPr/>
          <p:nvPr/>
        </p:nvSpPr>
        <p:spPr>
          <a:xfrm>
            <a:off x="6172200" y="57150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2" name="Ovale 31"/>
          <p:cNvSpPr/>
          <p:nvPr/>
        </p:nvSpPr>
        <p:spPr>
          <a:xfrm>
            <a:off x="7391400" y="57150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26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315422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13045E-6 -6.25636E-6 L 7.13045E-6 0.09995 " pathEditMode="relative" ptsTypes="AA">
                                      <p:cBhvr>
                                        <p:cTn id="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Slot13: successful</a:t>
            </a:r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sz="quarter" idx="1"/>
          </p:nvPr>
        </p:nvGraphicFramePr>
        <p:xfrm>
          <a:off x="609600" y="16764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8916" name="CasellaDiTesto 4"/>
          <p:cNvSpPr txBox="1">
            <a:spLocks noChangeArrowheads="1"/>
          </p:cNvSpPr>
          <p:nvPr/>
        </p:nvSpPr>
        <p:spPr bwMode="auto">
          <a:xfrm>
            <a:off x="5029200" y="1676400"/>
            <a:ext cx="33162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Initial batch: {1,2,3,4,5}</a:t>
            </a:r>
          </a:p>
        </p:txBody>
      </p:sp>
      <p:sp>
        <p:nvSpPr>
          <p:cNvPr id="38917" name="CasellaDiTesto 5"/>
          <p:cNvSpPr txBox="1">
            <a:spLocks noChangeArrowheads="1"/>
          </p:cNvSpPr>
          <p:nvPr/>
        </p:nvSpPr>
        <p:spPr bwMode="auto">
          <a:xfrm>
            <a:off x="2449513" y="2239963"/>
            <a:ext cx="7239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L= {1,2}</a:t>
            </a:r>
          </a:p>
        </p:txBody>
      </p:sp>
      <p:sp>
        <p:nvSpPr>
          <p:cNvPr id="38918" name="CasellaDiTesto 6"/>
          <p:cNvSpPr txBox="1">
            <a:spLocks noChangeArrowheads="1"/>
          </p:cNvSpPr>
          <p:nvPr/>
        </p:nvSpPr>
        <p:spPr bwMode="auto">
          <a:xfrm>
            <a:off x="1785938" y="3259138"/>
            <a:ext cx="8048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LL= {1,2}</a:t>
            </a:r>
          </a:p>
        </p:txBody>
      </p:sp>
      <p:sp>
        <p:nvSpPr>
          <p:cNvPr id="38919" name="CasellaDiTesto 7"/>
          <p:cNvSpPr txBox="1">
            <a:spLocks noChangeArrowheads="1"/>
          </p:cNvSpPr>
          <p:nvPr/>
        </p:nvSpPr>
        <p:spPr bwMode="auto">
          <a:xfrm>
            <a:off x="3657600" y="3259138"/>
            <a:ext cx="658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LR= { }</a:t>
            </a:r>
          </a:p>
        </p:txBody>
      </p:sp>
      <p:sp>
        <p:nvSpPr>
          <p:cNvPr id="38920" name="CasellaDiTesto 8"/>
          <p:cNvSpPr txBox="1">
            <a:spLocks noChangeArrowheads="1"/>
          </p:cNvSpPr>
          <p:nvPr/>
        </p:nvSpPr>
        <p:spPr bwMode="auto">
          <a:xfrm>
            <a:off x="5192713" y="2239963"/>
            <a:ext cx="876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R= {3,4,5}</a:t>
            </a:r>
          </a:p>
        </p:txBody>
      </p:sp>
      <p:sp>
        <p:nvSpPr>
          <p:cNvPr id="38921" name="CasellaDiTesto 9"/>
          <p:cNvSpPr txBox="1">
            <a:spLocks noChangeArrowheads="1"/>
          </p:cNvSpPr>
          <p:nvPr/>
        </p:nvSpPr>
        <p:spPr bwMode="auto">
          <a:xfrm>
            <a:off x="1143000" y="4221163"/>
            <a:ext cx="762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LLL= {1}</a:t>
            </a:r>
          </a:p>
        </p:txBody>
      </p:sp>
      <p:sp>
        <p:nvSpPr>
          <p:cNvPr id="38922" name="CasellaDiTesto 10"/>
          <p:cNvSpPr txBox="1">
            <a:spLocks noChangeArrowheads="1"/>
          </p:cNvSpPr>
          <p:nvPr/>
        </p:nvSpPr>
        <p:spPr bwMode="auto">
          <a:xfrm>
            <a:off x="3048000" y="4221163"/>
            <a:ext cx="7874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LLR= {2}</a:t>
            </a:r>
          </a:p>
        </p:txBody>
      </p:sp>
      <p:cxnSp>
        <p:nvCxnSpPr>
          <p:cNvPr id="38923" name="Connettore 2 12"/>
          <p:cNvCxnSpPr>
            <a:cxnSpLocks noChangeShapeType="1"/>
          </p:cNvCxnSpPr>
          <p:nvPr/>
        </p:nvCxnSpPr>
        <p:spPr bwMode="auto">
          <a:xfrm rot="5400000">
            <a:off x="1676401" y="5440362"/>
            <a:ext cx="457200" cy="31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38924" name="CasellaDiTesto 13"/>
          <p:cNvSpPr txBox="1">
            <a:spLocks noChangeArrowheads="1"/>
          </p:cNvSpPr>
          <p:nvPr/>
        </p:nvSpPr>
        <p:spPr bwMode="auto">
          <a:xfrm>
            <a:off x="1397000" y="5668963"/>
            <a:ext cx="10493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1 is resolved</a:t>
            </a:r>
          </a:p>
        </p:txBody>
      </p:sp>
      <p:cxnSp>
        <p:nvCxnSpPr>
          <p:cNvPr id="38925" name="Connettore 2 14"/>
          <p:cNvCxnSpPr>
            <a:cxnSpLocks noChangeShapeType="1"/>
          </p:cNvCxnSpPr>
          <p:nvPr/>
        </p:nvCxnSpPr>
        <p:spPr bwMode="auto">
          <a:xfrm rot="5400000">
            <a:off x="2972594" y="5439569"/>
            <a:ext cx="45720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38926" name="CasellaDiTesto 15"/>
          <p:cNvSpPr txBox="1">
            <a:spLocks noChangeArrowheads="1"/>
          </p:cNvSpPr>
          <p:nvPr/>
        </p:nvSpPr>
        <p:spPr bwMode="auto">
          <a:xfrm>
            <a:off x="2693988" y="5668963"/>
            <a:ext cx="10477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2 is resolved</a:t>
            </a:r>
          </a:p>
        </p:txBody>
      </p:sp>
      <p:sp>
        <p:nvSpPr>
          <p:cNvPr id="38927" name="CasellaDiTesto 16"/>
          <p:cNvSpPr txBox="1">
            <a:spLocks noChangeArrowheads="1"/>
          </p:cNvSpPr>
          <p:nvPr/>
        </p:nvSpPr>
        <p:spPr bwMode="auto">
          <a:xfrm>
            <a:off x="4560888" y="3230563"/>
            <a:ext cx="6207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RL= {}</a:t>
            </a:r>
          </a:p>
        </p:txBody>
      </p:sp>
      <p:sp>
        <p:nvSpPr>
          <p:cNvPr id="38928" name="CasellaDiTesto 17"/>
          <p:cNvSpPr txBox="1">
            <a:spLocks noChangeArrowheads="1"/>
          </p:cNvSpPr>
          <p:nvPr/>
        </p:nvSpPr>
        <p:spPr bwMode="auto">
          <a:xfrm>
            <a:off x="6080125" y="3230563"/>
            <a:ext cx="984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RR= {3,4,5}</a:t>
            </a:r>
          </a:p>
        </p:txBody>
      </p:sp>
      <p:sp>
        <p:nvSpPr>
          <p:cNvPr id="38929" name="CasellaDiTesto 18"/>
          <p:cNvSpPr txBox="1">
            <a:spLocks noChangeArrowheads="1"/>
          </p:cNvSpPr>
          <p:nvPr/>
        </p:nvSpPr>
        <p:spPr bwMode="auto">
          <a:xfrm>
            <a:off x="4810125" y="4297363"/>
            <a:ext cx="8128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RRL= {3}</a:t>
            </a:r>
          </a:p>
        </p:txBody>
      </p:sp>
      <p:sp>
        <p:nvSpPr>
          <p:cNvPr id="38930" name="CasellaDiTesto 19"/>
          <p:cNvSpPr txBox="1">
            <a:spLocks noChangeArrowheads="1"/>
          </p:cNvSpPr>
          <p:nvPr/>
        </p:nvSpPr>
        <p:spPr bwMode="auto">
          <a:xfrm>
            <a:off x="6781800" y="4297363"/>
            <a:ext cx="9667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RRR= {4,5}</a:t>
            </a:r>
          </a:p>
        </p:txBody>
      </p:sp>
      <p:sp>
        <p:nvSpPr>
          <p:cNvPr id="38931" name="CasellaDiTesto 20"/>
          <p:cNvSpPr txBox="1">
            <a:spLocks noChangeArrowheads="1"/>
          </p:cNvSpPr>
          <p:nvPr/>
        </p:nvSpPr>
        <p:spPr bwMode="auto">
          <a:xfrm>
            <a:off x="5395913" y="5287963"/>
            <a:ext cx="9286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RRRL= {4}</a:t>
            </a:r>
          </a:p>
        </p:txBody>
      </p:sp>
      <p:sp>
        <p:nvSpPr>
          <p:cNvPr id="38932" name="CasellaDiTesto 21"/>
          <p:cNvSpPr txBox="1">
            <a:spLocks noChangeArrowheads="1"/>
          </p:cNvSpPr>
          <p:nvPr/>
        </p:nvSpPr>
        <p:spPr bwMode="auto">
          <a:xfrm>
            <a:off x="7378700" y="5287963"/>
            <a:ext cx="9540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RRRR= {5}</a:t>
            </a:r>
          </a:p>
        </p:txBody>
      </p:sp>
      <p:cxnSp>
        <p:nvCxnSpPr>
          <p:cNvPr id="38933" name="Connettore 2 23"/>
          <p:cNvCxnSpPr>
            <a:cxnSpLocks noChangeShapeType="1"/>
          </p:cNvCxnSpPr>
          <p:nvPr/>
        </p:nvCxnSpPr>
        <p:spPr bwMode="auto">
          <a:xfrm rot="5400000">
            <a:off x="5155407" y="5487194"/>
            <a:ext cx="457200" cy="1587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38934" name="CasellaDiTesto 24"/>
          <p:cNvSpPr txBox="1">
            <a:spLocks noChangeArrowheads="1"/>
          </p:cNvSpPr>
          <p:nvPr/>
        </p:nvSpPr>
        <p:spPr bwMode="auto">
          <a:xfrm>
            <a:off x="4876800" y="5715000"/>
            <a:ext cx="10493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3 is resolved</a:t>
            </a:r>
          </a:p>
        </p:txBody>
      </p:sp>
      <p:cxnSp>
        <p:nvCxnSpPr>
          <p:cNvPr id="38935" name="Connettore 2 25"/>
          <p:cNvCxnSpPr>
            <a:cxnSpLocks noChangeShapeType="1"/>
          </p:cNvCxnSpPr>
          <p:nvPr/>
        </p:nvCxnSpPr>
        <p:spPr bwMode="auto">
          <a:xfrm rot="5400000">
            <a:off x="6069807" y="6276181"/>
            <a:ext cx="457200" cy="1587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38936" name="CasellaDiTesto 26"/>
          <p:cNvSpPr txBox="1">
            <a:spLocks noChangeArrowheads="1"/>
          </p:cNvSpPr>
          <p:nvPr/>
        </p:nvSpPr>
        <p:spPr bwMode="auto">
          <a:xfrm>
            <a:off x="5791200" y="6505575"/>
            <a:ext cx="10493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4 is resolved</a:t>
            </a:r>
          </a:p>
        </p:txBody>
      </p:sp>
      <p:cxnSp>
        <p:nvCxnSpPr>
          <p:cNvPr id="38937" name="Connettore 2 27"/>
          <p:cNvCxnSpPr>
            <a:cxnSpLocks noChangeShapeType="1"/>
          </p:cNvCxnSpPr>
          <p:nvPr/>
        </p:nvCxnSpPr>
        <p:spPr bwMode="auto">
          <a:xfrm rot="5400000">
            <a:off x="7289007" y="6276181"/>
            <a:ext cx="457200" cy="1587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38938" name="CasellaDiTesto 28"/>
          <p:cNvSpPr txBox="1">
            <a:spLocks noChangeArrowheads="1"/>
          </p:cNvSpPr>
          <p:nvPr/>
        </p:nvSpPr>
        <p:spPr bwMode="auto">
          <a:xfrm>
            <a:off x="7010400" y="6505575"/>
            <a:ext cx="10493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5 is resolved</a:t>
            </a:r>
          </a:p>
        </p:txBody>
      </p:sp>
      <p:sp>
        <p:nvSpPr>
          <p:cNvPr id="32" name="Ovale 31"/>
          <p:cNvSpPr/>
          <p:nvPr/>
        </p:nvSpPr>
        <p:spPr>
          <a:xfrm>
            <a:off x="7391400" y="57150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27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4209032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5814E-6 2.57751E-6 L -0.0007 0.0976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Modified Binary Tree</a:t>
            </a:r>
            <a:endParaRPr lang="en-US" dirty="0"/>
          </a:p>
        </p:txBody>
      </p:sp>
      <p:sp>
        <p:nvSpPr>
          <p:cNvPr id="3" name="Segnaposto contenut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Avoid predictable collision</a:t>
            </a:r>
          </a:p>
          <a:p>
            <a:pPr lvl="1"/>
            <a:r>
              <a:rPr lang="en-US" dirty="0" smtClean="0"/>
              <a:t>A “</a:t>
            </a:r>
            <a:r>
              <a:rPr lang="en-US" dirty="0" err="1" smtClean="0"/>
              <a:t>collided</a:t>
            </a:r>
            <a:r>
              <a:rPr lang="en-US" dirty="0" err="1" smtClean="0">
                <a:sym typeface="Wingdings"/>
              </a:rPr>
              <a:t></a:t>
            </a:r>
            <a:r>
              <a:rPr lang="en-US" dirty="0" err="1" smtClean="0"/>
              <a:t>idle</a:t>
            </a:r>
            <a:r>
              <a:rPr lang="en-US" dirty="0" smtClean="0"/>
              <a:t>” sequence is always followed by a collided slot!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6062" y="4013199"/>
            <a:ext cx="2734559" cy="1879601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5892799" y="4047066"/>
            <a:ext cx="2963333" cy="1998133"/>
            <a:chOff x="5012267" y="3217334"/>
            <a:chExt cx="3843866" cy="2827866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12267" y="3217334"/>
              <a:ext cx="3780466" cy="2747916"/>
            </a:xfrm>
            <a:prstGeom prst="rect">
              <a:avLst/>
            </a:prstGeom>
          </p:spPr>
        </p:pic>
        <p:sp>
          <p:nvSpPr>
            <p:cNvPr id="11" name="Oval 10"/>
            <p:cNvSpPr/>
            <p:nvPr/>
          </p:nvSpPr>
          <p:spPr>
            <a:xfrm>
              <a:off x="6570133" y="4165600"/>
              <a:ext cx="2286000" cy="1879600"/>
            </a:xfrm>
            <a:prstGeom prst="ellipse">
              <a:avLst/>
            </a:prstGeom>
            <a:ln>
              <a:solidFill>
                <a:srgbClr val="FF0000"/>
              </a:solidFill>
            </a:ln>
          </p:spPr>
          <p:txBody>
            <a:bodyPr wrap="square" rtlCol="0" anchor="ctr">
              <a:spAutoFit/>
            </a:bodyPr>
            <a:lstStyle/>
            <a:p>
              <a:pPr algn="l"/>
              <a:endParaRPr lang="en-US" sz="1050" dirty="0"/>
            </a:p>
          </p:txBody>
        </p:sp>
      </p:grp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/>
          <a:srcRect l="24231" t="1802" r="35519" b="60360"/>
          <a:stretch/>
        </p:blipFill>
        <p:spPr>
          <a:xfrm>
            <a:off x="254000" y="4064000"/>
            <a:ext cx="1100667" cy="711200"/>
          </a:xfrm>
          <a:prstGeom prst="rect">
            <a:avLst/>
          </a:prstGeom>
        </p:spPr>
      </p:pic>
      <p:sp>
        <p:nvSpPr>
          <p:cNvPr id="14" name="Plus 13"/>
          <p:cNvSpPr/>
          <p:nvPr/>
        </p:nvSpPr>
        <p:spPr>
          <a:xfrm>
            <a:off x="1456267" y="4792133"/>
            <a:ext cx="609600" cy="474134"/>
          </a:xfrm>
          <a:prstGeom prst="mathPlus">
            <a:avLst/>
          </a:prstGeom>
          <a:solidFill>
            <a:srgbClr val="0000FF"/>
          </a:solidFill>
        </p:spPr>
        <p:txBody>
          <a:bodyPr wrap="square" rtlCol="0" anchor="ctr">
            <a:spAutoFit/>
          </a:bodyPr>
          <a:lstStyle/>
          <a:p>
            <a:pPr algn="l"/>
            <a:endParaRPr lang="en-US" sz="1050" dirty="0"/>
          </a:p>
        </p:txBody>
      </p:sp>
      <p:sp>
        <p:nvSpPr>
          <p:cNvPr id="15" name="TextBox 14"/>
          <p:cNvSpPr txBox="1"/>
          <p:nvPr/>
        </p:nvSpPr>
        <p:spPr>
          <a:xfrm>
            <a:off x="223216" y="3302000"/>
            <a:ext cx="12283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collided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554453" y="5960533"/>
            <a:ext cx="6637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idle</a:t>
            </a:r>
            <a:endParaRPr lang="en-US" dirty="0"/>
          </a:p>
        </p:txBody>
      </p:sp>
      <p:sp>
        <p:nvSpPr>
          <p:cNvPr id="17" name="Oval 16"/>
          <p:cNvSpPr/>
          <p:nvPr/>
        </p:nvSpPr>
        <p:spPr>
          <a:xfrm>
            <a:off x="1979930" y="4649365"/>
            <a:ext cx="1762335" cy="1328101"/>
          </a:xfrm>
          <a:prstGeom prst="ellipse">
            <a:avLst/>
          </a:prstGeom>
          <a:ln>
            <a:solidFill>
              <a:srgbClr val="FF0000"/>
            </a:solidFill>
          </a:ln>
        </p:spPr>
        <p:txBody>
          <a:bodyPr wrap="square" rtlCol="0" anchor="ctr">
            <a:spAutoFit/>
          </a:bodyPr>
          <a:lstStyle/>
          <a:p>
            <a:pPr algn="l"/>
            <a:endParaRPr lang="en-US" sz="1050" dirty="0"/>
          </a:p>
        </p:txBody>
      </p:sp>
      <p:sp>
        <p:nvSpPr>
          <p:cNvPr id="18" name="Oval 17"/>
          <p:cNvSpPr/>
          <p:nvPr/>
        </p:nvSpPr>
        <p:spPr>
          <a:xfrm>
            <a:off x="0" y="3819632"/>
            <a:ext cx="1762335" cy="1328101"/>
          </a:xfrm>
          <a:prstGeom prst="ellipse">
            <a:avLst/>
          </a:prstGeom>
          <a:ln>
            <a:solidFill>
              <a:srgbClr val="FF0000"/>
            </a:solidFill>
          </a:ln>
        </p:spPr>
        <p:txBody>
          <a:bodyPr wrap="square" rtlCol="0" anchor="ctr">
            <a:spAutoFit/>
          </a:bodyPr>
          <a:lstStyle/>
          <a:p>
            <a:pPr algn="l"/>
            <a:endParaRPr lang="en-US" sz="1050" dirty="0"/>
          </a:p>
        </p:txBody>
      </p:sp>
      <p:sp>
        <p:nvSpPr>
          <p:cNvPr id="19" name="TextBox 18"/>
          <p:cNvSpPr txBox="1"/>
          <p:nvPr/>
        </p:nvSpPr>
        <p:spPr>
          <a:xfrm>
            <a:off x="7436816" y="6045200"/>
            <a:ext cx="12283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collided</a:t>
            </a:r>
            <a:endParaRPr lang="en-US" dirty="0"/>
          </a:p>
        </p:txBody>
      </p:sp>
      <p:sp>
        <p:nvSpPr>
          <p:cNvPr id="20" name="Equal 19"/>
          <p:cNvSpPr/>
          <p:nvPr/>
        </p:nvSpPr>
        <p:spPr>
          <a:xfrm>
            <a:off x="4859867" y="4859867"/>
            <a:ext cx="965200" cy="626533"/>
          </a:xfrm>
          <a:prstGeom prst="mathEqual">
            <a:avLst/>
          </a:prstGeom>
          <a:solidFill>
            <a:srgbClr val="0000FF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 sz="1050" dirty="0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28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1601229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Modified Binary Tree</a:t>
            </a:r>
            <a:endParaRPr lang="en-US" dirty="0"/>
          </a:p>
        </p:txBody>
      </p:sp>
      <p:sp>
        <p:nvSpPr>
          <p:cNvPr id="3" name="Segnaposto contenut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Solution: </a:t>
            </a:r>
            <a:r>
              <a:rPr lang="en-US" b="1" i="1" dirty="0" smtClean="0">
                <a:solidFill>
                  <a:srgbClr val="0000FF"/>
                </a:solidFill>
              </a:rPr>
              <a:t>virtualize predictable collisions</a:t>
            </a:r>
          </a:p>
          <a:p>
            <a:endParaRPr lang="en-US" dirty="0" smtClean="0"/>
          </a:p>
          <a:p>
            <a:r>
              <a:rPr lang="en-US" dirty="0" smtClean="0"/>
              <a:t>Any time a collided slot is followed by an idle slot, </a:t>
            </a:r>
            <a:r>
              <a:rPr lang="en-US" dirty="0" smtClean="0">
                <a:solidFill>
                  <a:srgbClr val="0000FF"/>
                </a:solidFill>
              </a:rPr>
              <a:t>do not activate the right subset</a:t>
            </a:r>
            <a:r>
              <a:rPr lang="en-US" dirty="0" smtClean="0"/>
              <a:t>, but rather, split it in two subsets </a:t>
            </a:r>
            <a:r>
              <a:rPr lang="en-US" i="1" dirty="0" smtClean="0"/>
              <a:t>as if a collision had occurred </a:t>
            </a:r>
            <a:r>
              <a:rPr lang="en-US" dirty="0" smtClean="0"/>
              <a:t>(but without wasting a slot)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29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2345554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challenge of massive M2M access</a:t>
            </a:r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2074334" y="451555"/>
            <a:ext cx="5570146" cy="3993232"/>
            <a:chOff x="8649" y="116632"/>
            <a:chExt cx="7875719" cy="5400600"/>
          </a:xfrm>
        </p:grpSpPr>
        <p:sp>
          <p:nvSpPr>
            <p:cNvPr id="12" name="Oval 11"/>
            <p:cNvSpPr/>
            <p:nvPr/>
          </p:nvSpPr>
          <p:spPr>
            <a:xfrm>
              <a:off x="899592" y="116632"/>
              <a:ext cx="5904656" cy="54006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US" sz="1200"/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3203848" y="1772816"/>
              <a:ext cx="1803669" cy="1977912"/>
              <a:chOff x="5508104" y="2276872"/>
              <a:chExt cx="1083589" cy="1545864"/>
            </a:xfrm>
          </p:grpSpPr>
          <p:sp>
            <p:nvSpPr>
              <p:cNvPr id="406" name="Freeform 133"/>
              <p:cNvSpPr>
                <a:spLocks/>
              </p:cNvSpPr>
              <p:nvPr/>
            </p:nvSpPr>
            <p:spPr bwMode="auto">
              <a:xfrm>
                <a:off x="5882950" y="2293928"/>
                <a:ext cx="338622" cy="1528808"/>
              </a:xfrm>
              <a:custGeom>
                <a:avLst/>
                <a:gdLst>
                  <a:gd name="T0" fmla="*/ 47 w 215"/>
                  <a:gd name="T1" fmla="*/ 879 h 986"/>
                  <a:gd name="T2" fmla="*/ 45 w 215"/>
                  <a:gd name="T3" fmla="*/ 879 h 986"/>
                  <a:gd name="T4" fmla="*/ 48 w 215"/>
                  <a:gd name="T5" fmla="*/ 892 h 986"/>
                  <a:gd name="T6" fmla="*/ 48 w 215"/>
                  <a:gd name="T7" fmla="*/ 893 h 986"/>
                  <a:gd name="T8" fmla="*/ 50 w 215"/>
                  <a:gd name="T9" fmla="*/ 895 h 986"/>
                  <a:gd name="T10" fmla="*/ 61 w 215"/>
                  <a:gd name="T11" fmla="*/ 911 h 986"/>
                  <a:gd name="T12" fmla="*/ 77 w 215"/>
                  <a:gd name="T13" fmla="*/ 927 h 986"/>
                  <a:gd name="T14" fmla="*/ 118 w 215"/>
                  <a:gd name="T15" fmla="*/ 962 h 986"/>
                  <a:gd name="T16" fmla="*/ 119 w 215"/>
                  <a:gd name="T17" fmla="*/ 962 h 986"/>
                  <a:gd name="T18" fmla="*/ 124 w 215"/>
                  <a:gd name="T19" fmla="*/ 969 h 986"/>
                  <a:gd name="T20" fmla="*/ 179 w 215"/>
                  <a:gd name="T21" fmla="*/ 558 h 986"/>
                  <a:gd name="T22" fmla="*/ 168 w 215"/>
                  <a:gd name="T23" fmla="*/ 312 h 986"/>
                  <a:gd name="T24" fmla="*/ 166 w 215"/>
                  <a:gd name="T25" fmla="*/ 184 h 986"/>
                  <a:gd name="T26" fmla="*/ 179 w 215"/>
                  <a:gd name="T27" fmla="*/ 165 h 986"/>
                  <a:gd name="T28" fmla="*/ 191 w 215"/>
                  <a:gd name="T29" fmla="*/ 172 h 986"/>
                  <a:gd name="T30" fmla="*/ 189 w 215"/>
                  <a:gd name="T31" fmla="*/ 195 h 986"/>
                  <a:gd name="T32" fmla="*/ 192 w 215"/>
                  <a:gd name="T33" fmla="*/ 214 h 986"/>
                  <a:gd name="T34" fmla="*/ 199 w 215"/>
                  <a:gd name="T35" fmla="*/ 220 h 986"/>
                  <a:gd name="T36" fmla="*/ 208 w 215"/>
                  <a:gd name="T37" fmla="*/ 220 h 986"/>
                  <a:gd name="T38" fmla="*/ 209 w 215"/>
                  <a:gd name="T39" fmla="*/ 218 h 986"/>
                  <a:gd name="T40" fmla="*/ 212 w 215"/>
                  <a:gd name="T41" fmla="*/ 129 h 986"/>
                  <a:gd name="T42" fmla="*/ 214 w 215"/>
                  <a:gd name="T43" fmla="*/ 40 h 986"/>
                  <a:gd name="T44" fmla="*/ 215 w 215"/>
                  <a:gd name="T45" fmla="*/ 17 h 986"/>
                  <a:gd name="T46" fmla="*/ 208 w 215"/>
                  <a:gd name="T47" fmla="*/ 2 h 986"/>
                  <a:gd name="T48" fmla="*/ 200 w 215"/>
                  <a:gd name="T49" fmla="*/ 1 h 986"/>
                  <a:gd name="T50" fmla="*/ 193 w 215"/>
                  <a:gd name="T51" fmla="*/ 9 h 986"/>
                  <a:gd name="T52" fmla="*/ 191 w 215"/>
                  <a:gd name="T53" fmla="*/ 38 h 986"/>
                  <a:gd name="T54" fmla="*/ 193 w 215"/>
                  <a:gd name="T55" fmla="*/ 43 h 986"/>
                  <a:gd name="T56" fmla="*/ 192 w 215"/>
                  <a:gd name="T57" fmla="*/ 129 h 986"/>
                  <a:gd name="T58" fmla="*/ 166 w 215"/>
                  <a:gd name="T59" fmla="*/ 130 h 986"/>
                  <a:gd name="T60" fmla="*/ 169 w 215"/>
                  <a:gd name="T61" fmla="*/ 84 h 986"/>
                  <a:gd name="T62" fmla="*/ 166 w 215"/>
                  <a:gd name="T63" fmla="*/ 60 h 986"/>
                  <a:gd name="T64" fmla="*/ 157 w 215"/>
                  <a:gd name="T65" fmla="*/ 54 h 986"/>
                  <a:gd name="T66" fmla="*/ 149 w 215"/>
                  <a:gd name="T67" fmla="*/ 59 h 986"/>
                  <a:gd name="T68" fmla="*/ 144 w 215"/>
                  <a:gd name="T69" fmla="*/ 83 h 986"/>
                  <a:gd name="T70" fmla="*/ 145 w 215"/>
                  <a:gd name="T71" fmla="*/ 96 h 986"/>
                  <a:gd name="T72" fmla="*/ 148 w 215"/>
                  <a:gd name="T73" fmla="*/ 131 h 986"/>
                  <a:gd name="T74" fmla="*/ 54 w 215"/>
                  <a:gd name="T75" fmla="*/ 136 h 986"/>
                  <a:gd name="T76" fmla="*/ 23 w 215"/>
                  <a:gd name="T77" fmla="*/ 98 h 986"/>
                  <a:gd name="T78" fmla="*/ 26 w 215"/>
                  <a:gd name="T79" fmla="*/ 49 h 986"/>
                  <a:gd name="T80" fmla="*/ 23 w 215"/>
                  <a:gd name="T81" fmla="*/ 25 h 986"/>
                  <a:gd name="T82" fmla="*/ 14 w 215"/>
                  <a:gd name="T83" fmla="*/ 19 h 986"/>
                  <a:gd name="T84" fmla="*/ 6 w 215"/>
                  <a:gd name="T85" fmla="*/ 24 h 986"/>
                  <a:gd name="T86" fmla="*/ 1 w 215"/>
                  <a:gd name="T87" fmla="*/ 48 h 986"/>
                  <a:gd name="T88" fmla="*/ 2 w 215"/>
                  <a:gd name="T89" fmla="*/ 60 h 986"/>
                  <a:gd name="T90" fmla="*/ 5 w 215"/>
                  <a:gd name="T91" fmla="*/ 95 h 986"/>
                  <a:gd name="T92" fmla="*/ 2 w 215"/>
                  <a:gd name="T93" fmla="*/ 192 h 986"/>
                  <a:gd name="T94" fmla="*/ 0 w 215"/>
                  <a:gd name="T95" fmla="*/ 223 h 986"/>
                  <a:gd name="T96" fmla="*/ 5 w 215"/>
                  <a:gd name="T97" fmla="*/ 236 h 986"/>
                  <a:gd name="T98" fmla="*/ 14 w 215"/>
                  <a:gd name="T99" fmla="*/ 240 h 986"/>
                  <a:gd name="T100" fmla="*/ 21 w 215"/>
                  <a:gd name="T101" fmla="*/ 239 h 986"/>
                  <a:gd name="T102" fmla="*/ 22 w 215"/>
                  <a:gd name="T103" fmla="*/ 216 h 986"/>
                  <a:gd name="T104" fmla="*/ 22 w 215"/>
                  <a:gd name="T105" fmla="*/ 152 h 986"/>
                  <a:gd name="T106" fmla="*/ 50 w 215"/>
                  <a:gd name="T107" fmla="*/ 162 h 986"/>
                  <a:gd name="T108" fmla="*/ 72 w 215"/>
                  <a:gd name="T109" fmla="*/ 171 h 986"/>
                  <a:gd name="T110" fmla="*/ 72 w 215"/>
                  <a:gd name="T111" fmla="*/ 171 h 986"/>
                  <a:gd name="T112" fmla="*/ 63 w 215"/>
                  <a:gd name="T113" fmla="*/ 339 h 986"/>
                  <a:gd name="T114" fmla="*/ 53 w 215"/>
                  <a:gd name="T115" fmla="*/ 687 h 986"/>
                  <a:gd name="T116" fmla="*/ 42 w 215"/>
                  <a:gd name="T117" fmla="*/ 866 h 986"/>
                  <a:gd name="T118" fmla="*/ 47 w 215"/>
                  <a:gd name="T119" fmla="*/ 874 h 986"/>
                  <a:gd name="T120" fmla="*/ 52 w 215"/>
                  <a:gd name="T121" fmla="*/ 875 h 98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15"/>
                  <a:gd name="T184" fmla="*/ 0 h 986"/>
                  <a:gd name="T185" fmla="*/ 215 w 215"/>
                  <a:gd name="T186" fmla="*/ 986 h 98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15" h="986">
                    <a:moveTo>
                      <a:pt x="50" y="882"/>
                    </a:moveTo>
                    <a:lnTo>
                      <a:pt x="50" y="882"/>
                    </a:lnTo>
                    <a:lnTo>
                      <a:pt x="47" y="879"/>
                    </a:lnTo>
                    <a:lnTo>
                      <a:pt x="46" y="879"/>
                    </a:lnTo>
                    <a:lnTo>
                      <a:pt x="45" y="879"/>
                    </a:lnTo>
                    <a:lnTo>
                      <a:pt x="45" y="883"/>
                    </a:lnTo>
                    <a:lnTo>
                      <a:pt x="45" y="886"/>
                    </a:lnTo>
                    <a:lnTo>
                      <a:pt x="48" y="892"/>
                    </a:lnTo>
                    <a:lnTo>
                      <a:pt x="48" y="893"/>
                    </a:lnTo>
                    <a:lnTo>
                      <a:pt x="49" y="894"/>
                    </a:lnTo>
                    <a:lnTo>
                      <a:pt x="50" y="895"/>
                    </a:lnTo>
                    <a:lnTo>
                      <a:pt x="56" y="905"/>
                    </a:lnTo>
                    <a:lnTo>
                      <a:pt x="61" y="911"/>
                    </a:lnTo>
                    <a:lnTo>
                      <a:pt x="66" y="917"/>
                    </a:lnTo>
                    <a:lnTo>
                      <a:pt x="77" y="927"/>
                    </a:lnTo>
                    <a:lnTo>
                      <a:pt x="106" y="951"/>
                    </a:lnTo>
                    <a:lnTo>
                      <a:pt x="118" y="962"/>
                    </a:lnTo>
                    <a:lnTo>
                      <a:pt x="119" y="962"/>
                    </a:lnTo>
                    <a:lnTo>
                      <a:pt x="120" y="966"/>
                    </a:lnTo>
                    <a:lnTo>
                      <a:pt x="121" y="967"/>
                    </a:lnTo>
                    <a:lnTo>
                      <a:pt x="124" y="969"/>
                    </a:lnTo>
                    <a:lnTo>
                      <a:pt x="135" y="986"/>
                    </a:lnTo>
                    <a:lnTo>
                      <a:pt x="199" y="916"/>
                    </a:lnTo>
                    <a:lnTo>
                      <a:pt x="179" y="558"/>
                    </a:lnTo>
                    <a:lnTo>
                      <a:pt x="171" y="394"/>
                    </a:lnTo>
                    <a:lnTo>
                      <a:pt x="168" y="312"/>
                    </a:lnTo>
                    <a:lnTo>
                      <a:pt x="165" y="230"/>
                    </a:lnTo>
                    <a:lnTo>
                      <a:pt x="166" y="184"/>
                    </a:lnTo>
                    <a:lnTo>
                      <a:pt x="172" y="175"/>
                    </a:lnTo>
                    <a:lnTo>
                      <a:pt x="179" y="165"/>
                    </a:lnTo>
                    <a:lnTo>
                      <a:pt x="192" y="147"/>
                    </a:lnTo>
                    <a:lnTo>
                      <a:pt x="191" y="172"/>
                    </a:lnTo>
                    <a:lnTo>
                      <a:pt x="190" y="186"/>
                    </a:lnTo>
                    <a:lnTo>
                      <a:pt x="189" y="195"/>
                    </a:lnTo>
                    <a:lnTo>
                      <a:pt x="189" y="203"/>
                    </a:lnTo>
                    <a:lnTo>
                      <a:pt x="191" y="211"/>
                    </a:lnTo>
                    <a:lnTo>
                      <a:pt x="192" y="214"/>
                    </a:lnTo>
                    <a:lnTo>
                      <a:pt x="195" y="217"/>
                    </a:lnTo>
                    <a:lnTo>
                      <a:pt x="197" y="219"/>
                    </a:lnTo>
                    <a:lnTo>
                      <a:pt x="199" y="220"/>
                    </a:lnTo>
                    <a:lnTo>
                      <a:pt x="204" y="220"/>
                    </a:lnTo>
                    <a:lnTo>
                      <a:pt x="208" y="220"/>
                    </a:lnTo>
                    <a:lnTo>
                      <a:pt x="209" y="219"/>
                    </a:lnTo>
                    <a:lnTo>
                      <a:pt x="209" y="218"/>
                    </a:lnTo>
                    <a:lnTo>
                      <a:pt x="211" y="196"/>
                    </a:lnTo>
                    <a:lnTo>
                      <a:pt x="212" y="173"/>
                    </a:lnTo>
                    <a:lnTo>
                      <a:pt x="212" y="129"/>
                    </a:lnTo>
                    <a:lnTo>
                      <a:pt x="212" y="84"/>
                    </a:lnTo>
                    <a:lnTo>
                      <a:pt x="213" y="63"/>
                    </a:lnTo>
                    <a:lnTo>
                      <a:pt x="214" y="40"/>
                    </a:lnTo>
                    <a:lnTo>
                      <a:pt x="215" y="29"/>
                    </a:lnTo>
                    <a:lnTo>
                      <a:pt x="215" y="17"/>
                    </a:lnTo>
                    <a:lnTo>
                      <a:pt x="215" y="10"/>
                    </a:lnTo>
                    <a:lnTo>
                      <a:pt x="213" y="5"/>
                    </a:lnTo>
                    <a:lnTo>
                      <a:pt x="208" y="2"/>
                    </a:lnTo>
                    <a:lnTo>
                      <a:pt x="204" y="0"/>
                    </a:lnTo>
                    <a:lnTo>
                      <a:pt x="200" y="1"/>
                    </a:lnTo>
                    <a:lnTo>
                      <a:pt x="199" y="1"/>
                    </a:lnTo>
                    <a:lnTo>
                      <a:pt x="196" y="4"/>
                    </a:lnTo>
                    <a:lnTo>
                      <a:pt x="193" y="9"/>
                    </a:lnTo>
                    <a:lnTo>
                      <a:pt x="191" y="16"/>
                    </a:lnTo>
                    <a:lnTo>
                      <a:pt x="191" y="28"/>
                    </a:lnTo>
                    <a:lnTo>
                      <a:pt x="191" y="38"/>
                    </a:lnTo>
                    <a:lnTo>
                      <a:pt x="192" y="41"/>
                    </a:lnTo>
                    <a:lnTo>
                      <a:pt x="193" y="43"/>
                    </a:lnTo>
                    <a:lnTo>
                      <a:pt x="193" y="85"/>
                    </a:lnTo>
                    <a:lnTo>
                      <a:pt x="192" y="129"/>
                    </a:lnTo>
                    <a:lnTo>
                      <a:pt x="166" y="130"/>
                    </a:lnTo>
                    <a:lnTo>
                      <a:pt x="168" y="95"/>
                    </a:lnTo>
                    <a:lnTo>
                      <a:pt x="169" y="84"/>
                    </a:lnTo>
                    <a:lnTo>
                      <a:pt x="169" y="72"/>
                    </a:lnTo>
                    <a:lnTo>
                      <a:pt x="168" y="65"/>
                    </a:lnTo>
                    <a:lnTo>
                      <a:pt x="166" y="60"/>
                    </a:lnTo>
                    <a:lnTo>
                      <a:pt x="163" y="57"/>
                    </a:lnTo>
                    <a:lnTo>
                      <a:pt x="157" y="54"/>
                    </a:lnTo>
                    <a:lnTo>
                      <a:pt x="155" y="56"/>
                    </a:lnTo>
                    <a:lnTo>
                      <a:pt x="152" y="56"/>
                    </a:lnTo>
                    <a:lnTo>
                      <a:pt x="149" y="59"/>
                    </a:lnTo>
                    <a:lnTo>
                      <a:pt x="147" y="64"/>
                    </a:lnTo>
                    <a:lnTo>
                      <a:pt x="145" y="71"/>
                    </a:lnTo>
                    <a:lnTo>
                      <a:pt x="144" y="83"/>
                    </a:lnTo>
                    <a:lnTo>
                      <a:pt x="145" y="93"/>
                    </a:lnTo>
                    <a:lnTo>
                      <a:pt x="145" y="96"/>
                    </a:lnTo>
                    <a:lnTo>
                      <a:pt x="148" y="98"/>
                    </a:lnTo>
                    <a:lnTo>
                      <a:pt x="148" y="131"/>
                    </a:lnTo>
                    <a:lnTo>
                      <a:pt x="85" y="135"/>
                    </a:lnTo>
                    <a:lnTo>
                      <a:pt x="54" y="136"/>
                    </a:lnTo>
                    <a:lnTo>
                      <a:pt x="22" y="136"/>
                    </a:lnTo>
                    <a:lnTo>
                      <a:pt x="23" y="98"/>
                    </a:lnTo>
                    <a:lnTo>
                      <a:pt x="25" y="59"/>
                    </a:lnTo>
                    <a:lnTo>
                      <a:pt x="26" y="49"/>
                    </a:lnTo>
                    <a:lnTo>
                      <a:pt x="26" y="36"/>
                    </a:lnTo>
                    <a:lnTo>
                      <a:pt x="25" y="29"/>
                    </a:lnTo>
                    <a:lnTo>
                      <a:pt x="23" y="25"/>
                    </a:lnTo>
                    <a:lnTo>
                      <a:pt x="20" y="21"/>
                    </a:lnTo>
                    <a:lnTo>
                      <a:pt x="14" y="19"/>
                    </a:lnTo>
                    <a:lnTo>
                      <a:pt x="12" y="20"/>
                    </a:lnTo>
                    <a:lnTo>
                      <a:pt x="9" y="20"/>
                    </a:lnTo>
                    <a:lnTo>
                      <a:pt x="6" y="24"/>
                    </a:lnTo>
                    <a:lnTo>
                      <a:pt x="4" y="28"/>
                    </a:lnTo>
                    <a:lnTo>
                      <a:pt x="2" y="35"/>
                    </a:lnTo>
                    <a:lnTo>
                      <a:pt x="1" y="48"/>
                    </a:lnTo>
                    <a:lnTo>
                      <a:pt x="2" y="58"/>
                    </a:lnTo>
                    <a:lnTo>
                      <a:pt x="2" y="60"/>
                    </a:lnTo>
                    <a:lnTo>
                      <a:pt x="5" y="63"/>
                    </a:lnTo>
                    <a:lnTo>
                      <a:pt x="5" y="95"/>
                    </a:lnTo>
                    <a:lnTo>
                      <a:pt x="5" y="127"/>
                    </a:lnTo>
                    <a:lnTo>
                      <a:pt x="2" y="192"/>
                    </a:lnTo>
                    <a:lnTo>
                      <a:pt x="0" y="206"/>
                    </a:lnTo>
                    <a:lnTo>
                      <a:pt x="0" y="215"/>
                    </a:lnTo>
                    <a:lnTo>
                      <a:pt x="0" y="223"/>
                    </a:lnTo>
                    <a:lnTo>
                      <a:pt x="1" y="231"/>
                    </a:lnTo>
                    <a:lnTo>
                      <a:pt x="2" y="233"/>
                    </a:lnTo>
                    <a:lnTo>
                      <a:pt x="5" y="236"/>
                    </a:lnTo>
                    <a:lnTo>
                      <a:pt x="7" y="239"/>
                    </a:lnTo>
                    <a:lnTo>
                      <a:pt x="10" y="240"/>
                    </a:lnTo>
                    <a:lnTo>
                      <a:pt x="14" y="240"/>
                    </a:lnTo>
                    <a:lnTo>
                      <a:pt x="18" y="240"/>
                    </a:lnTo>
                    <a:lnTo>
                      <a:pt x="21" y="239"/>
                    </a:lnTo>
                    <a:lnTo>
                      <a:pt x="21" y="238"/>
                    </a:lnTo>
                    <a:lnTo>
                      <a:pt x="22" y="216"/>
                    </a:lnTo>
                    <a:lnTo>
                      <a:pt x="22" y="194"/>
                    </a:lnTo>
                    <a:lnTo>
                      <a:pt x="22" y="152"/>
                    </a:lnTo>
                    <a:lnTo>
                      <a:pt x="31" y="155"/>
                    </a:lnTo>
                    <a:lnTo>
                      <a:pt x="41" y="159"/>
                    </a:lnTo>
                    <a:lnTo>
                      <a:pt x="50" y="162"/>
                    </a:lnTo>
                    <a:lnTo>
                      <a:pt x="60" y="165"/>
                    </a:lnTo>
                    <a:lnTo>
                      <a:pt x="72" y="171"/>
                    </a:lnTo>
                    <a:lnTo>
                      <a:pt x="69" y="214"/>
                    </a:lnTo>
                    <a:lnTo>
                      <a:pt x="66" y="255"/>
                    </a:lnTo>
                    <a:lnTo>
                      <a:pt x="63" y="339"/>
                    </a:lnTo>
                    <a:lnTo>
                      <a:pt x="58" y="508"/>
                    </a:lnTo>
                    <a:lnTo>
                      <a:pt x="53" y="687"/>
                    </a:lnTo>
                    <a:lnTo>
                      <a:pt x="49" y="776"/>
                    </a:lnTo>
                    <a:lnTo>
                      <a:pt x="46" y="821"/>
                    </a:lnTo>
                    <a:lnTo>
                      <a:pt x="42" y="866"/>
                    </a:lnTo>
                    <a:lnTo>
                      <a:pt x="44" y="869"/>
                    </a:lnTo>
                    <a:lnTo>
                      <a:pt x="47" y="874"/>
                    </a:lnTo>
                    <a:lnTo>
                      <a:pt x="49" y="876"/>
                    </a:lnTo>
                    <a:lnTo>
                      <a:pt x="50" y="876"/>
                    </a:lnTo>
                    <a:lnTo>
                      <a:pt x="52" y="875"/>
                    </a:lnTo>
                    <a:lnTo>
                      <a:pt x="50" y="88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407" name="Freeform 134"/>
              <p:cNvSpPr>
                <a:spLocks/>
              </p:cNvSpPr>
              <p:nvPr/>
            </p:nvSpPr>
            <p:spPr bwMode="auto">
              <a:xfrm>
                <a:off x="5983749" y="2528055"/>
                <a:ext cx="212623" cy="1294680"/>
              </a:xfrm>
              <a:custGeom>
                <a:avLst/>
                <a:gdLst>
                  <a:gd name="T0" fmla="*/ 0 w 135"/>
                  <a:gd name="T1" fmla="*/ 724 h 835"/>
                  <a:gd name="T2" fmla="*/ 0 w 135"/>
                  <a:gd name="T3" fmla="*/ 724 h 835"/>
                  <a:gd name="T4" fmla="*/ 5 w 135"/>
                  <a:gd name="T5" fmla="*/ 616 h 835"/>
                  <a:gd name="T6" fmla="*/ 12 w 135"/>
                  <a:gd name="T7" fmla="*/ 395 h 835"/>
                  <a:gd name="T8" fmla="*/ 18 w 135"/>
                  <a:gd name="T9" fmla="*/ 173 h 835"/>
                  <a:gd name="T10" fmla="*/ 22 w 135"/>
                  <a:gd name="T11" fmla="*/ 98 h 835"/>
                  <a:gd name="T12" fmla="*/ 24 w 135"/>
                  <a:gd name="T13" fmla="*/ 65 h 835"/>
                  <a:gd name="T14" fmla="*/ 24 w 135"/>
                  <a:gd name="T15" fmla="*/ 65 h 835"/>
                  <a:gd name="T16" fmla="*/ 26 w 135"/>
                  <a:gd name="T17" fmla="*/ 56 h 835"/>
                  <a:gd name="T18" fmla="*/ 31 w 135"/>
                  <a:gd name="T19" fmla="*/ 45 h 835"/>
                  <a:gd name="T20" fmla="*/ 38 w 135"/>
                  <a:gd name="T21" fmla="*/ 35 h 835"/>
                  <a:gd name="T22" fmla="*/ 45 w 135"/>
                  <a:gd name="T23" fmla="*/ 25 h 835"/>
                  <a:gd name="T24" fmla="*/ 58 w 135"/>
                  <a:gd name="T25" fmla="*/ 8 h 835"/>
                  <a:gd name="T26" fmla="*/ 65 w 135"/>
                  <a:gd name="T27" fmla="*/ 0 h 835"/>
                  <a:gd name="T28" fmla="*/ 65 w 135"/>
                  <a:gd name="T29" fmla="*/ 0 h 835"/>
                  <a:gd name="T30" fmla="*/ 66 w 135"/>
                  <a:gd name="T31" fmla="*/ 0 h 835"/>
                  <a:gd name="T32" fmla="*/ 69 w 135"/>
                  <a:gd name="T33" fmla="*/ 1 h 835"/>
                  <a:gd name="T34" fmla="*/ 72 w 135"/>
                  <a:gd name="T35" fmla="*/ 9 h 835"/>
                  <a:gd name="T36" fmla="*/ 83 w 135"/>
                  <a:gd name="T37" fmla="*/ 35 h 835"/>
                  <a:gd name="T38" fmla="*/ 95 w 135"/>
                  <a:gd name="T39" fmla="*/ 74 h 835"/>
                  <a:gd name="T40" fmla="*/ 135 w 135"/>
                  <a:gd name="T41" fmla="*/ 765 h 835"/>
                  <a:gd name="T42" fmla="*/ 71 w 135"/>
                  <a:gd name="T43" fmla="*/ 835 h 835"/>
                  <a:gd name="T44" fmla="*/ 0 w 135"/>
                  <a:gd name="T45" fmla="*/ 724 h 835"/>
                  <a:gd name="T46" fmla="*/ 0 w 135"/>
                  <a:gd name="T47" fmla="*/ 724 h 83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35"/>
                  <a:gd name="T73" fmla="*/ 0 h 835"/>
                  <a:gd name="T74" fmla="*/ 135 w 135"/>
                  <a:gd name="T75" fmla="*/ 835 h 83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35" h="835">
                    <a:moveTo>
                      <a:pt x="0" y="724"/>
                    </a:moveTo>
                    <a:lnTo>
                      <a:pt x="0" y="724"/>
                    </a:lnTo>
                    <a:lnTo>
                      <a:pt x="5" y="616"/>
                    </a:lnTo>
                    <a:lnTo>
                      <a:pt x="12" y="395"/>
                    </a:lnTo>
                    <a:lnTo>
                      <a:pt x="18" y="173"/>
                    </a:lnTo>
                    <a:lnTo>
                      <a:pt x="22" y="98"/>
                    </a:lnTo>
                    <a:lnTo>
                      <a:pt x="24" y="65"/>
                    </a:lnTo>
                    <a:lnTo>
                      <a:pt x="26" y="56"/>
                    </a:lnTo>
                    <a:lnTo>
                      <a:pt x="31" y="45"/>
                    </a:lnTo>
                    <a:lnTo>
                      <a:pt x="38" y="35"/>
                    </a:lnTo>
                    <a:lnTo>
                      <a:pt x="45" y="25"/>
                    </a:lnTo>
                    <a:lnTo>
                      <a:pt x="58" y="8"/>
                    </a:lnTo>
                    <a:lnTo>
                      <a:pt x="65" y="0"/>
                    </a:lnTo>
                    <a:lnTo>
                      <a:pt x="66" y="0"/>
                    </a:lnTo>
                    <a:lnTo>
                      <a:pt x="69" y="1"/>
                    </a:lnTo>
                    <a:lnTo>
                      <a:pt x="72" y="9"/>
                    </a:lnTo>
                    <a:lnTo>
                      <a:pt x="83" y="35"/>
                    </a:lnTo>
                    <a:lnTo>
                      <a:pt x="95" y="74"/>
                    </a:lnTo>
                    <a:lnTo>
                      <a:pt x="135" y="765"/>
                    </a:lnTo>
                    <a:lnTo>
                      <a:pt x="71" y="835"/>
                    </a:lnTo>
                    <a:lnTo>
                      <a:pt x="0" y="724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408" name="Freeform 135"/>
              <p:cNvSpPr>
                <a:spLocks/>
              </p:cNvSpPr>
              <p:nvPr/>
            </p:nvSpPr>
            <p:spPr bwMode="auto">
              <a:xfrm>
                <a:off x="5508104" y="2276872"/>
                <a:ext cx="94499" cy="420190"/>
              </a:xfrm>
              <a:custGeom>
                <a:avLst/>
                <a:gdLst>
                  <a:gd name="T0" fmla="*/ 55 w 60"/>
                  <a:gd name="T1" fmla="*/ 8 h 271"/>
                  <a:gd name="T2" fmla="*/ 55 w 60"/>
                  <a:gd name="T3" fmla="*/ 8 h 271"/>
                  <a:gd name="T4" fmla="*/ 52 w 60"/>
                  <a:gd name="T5" fmla="*/ 4 h 271"/>
                  <a:gd name="T6" fmla="*/ 46 w 60"/>
                  <a:gd name="T7" fmla="*/ 0 h 271"/>
                  <a:gd name="T8" fmla="*/ 46 w 60"/>
                  <a:gd name="T9" fmla="*/ 0 h 271"/>
                  <a:gd name="T10" fmla="*/ 45 w 60"/>
                  <a:gd name="T11" fmla="*/ 0 h 271"/>
                  <a:gd name="T12" fmla="*/ 43 w 60"/>
                  <a:gd name="T13" fmla="*/ 1 h 271"/>
                  <a:gd name="T14" fmla="*/ 43 w 60"/>
                  <a:gd name="T15" fmla="*/ 1 h 271"/>
                  <a:gd name="T16" fmla="*/ 33 w 60"/>
                  <a:gd name="T17" fmla="*/ 15 h 271"/>
                  <a:gd name="T18" fmla="*/ 25 w 60"/>
                  <a:gd name="T19" fmla="*/ 30 h 271"/>
                  <a:gd name="T20" fmla="*/ 19 w 60"/>
                  <a:gd name="T21" fmla="*/ 46 h 271"/>
                  <a:gd name="T22" fmla="*/ 13 w 60"/>
                  <a:gd name="T23" fmla="*/ 62 h 271"/>
                  <a:gd name="T24" fmla="*/ 8 w 60"/>
                  <a:gd name="T25" fmla="*/ 79 h 271"/>
                  <a:gd name="T26" fmla="*/ 5 w 60"/>
                  <a:gd name="T27" fmla="*/ 96 h 271"/>
                  <a:gd name="T28" fmla="*/ 1 w 60"/>
                  <a:gd name="T29" fmla="*/ 114 h 271"/>
                  <a:gd name="T30" fmla="*/ 0 w 60"/>
                  <a:gd name="T31" fmla="*/ 132 h 271"/>
                  <a:gd name="T32" fmla="*/ 0 w 60"/>
                  <a:gd name="T33" fmla="*/ 149 h 271"/>
                  <a:gd name="T34" fmla="*/ 0 w 60"/>
                  <a:gd name="T35" fmla="*/ 167 h 271"/>
                  <a:gd name="T36" fmla="*/ 3 w 60"/>
                  <a:gd name="T37" fmla="*/ 184 h 271"/>
                  <a:gd name="T38" fmla="*/ 5 w 60"/>
                  <a:gd name="T39" fmla="*/ 202 h 271"/>
                  <a:gd name="T40" fmla="*/ 9 w 60"/>
                  <a:gd name="T41" fmla="*/ 219 h 271"/>
                  <a:gd name="T42" fmla="*/ 14 w 60"/>
                  <a:gd name="T43" fmla="*/ 235 h 271"/>
                  <a:gd name="T44" fmla="*/ 21 w 60"/>
                  <a:gd name="T45" fmla="*/ 251 h 271"/>
                  <a:gd name="T46" fmla="*/ 28 w 60"/>
                  <a:gd name="T47" fmla="*/ 266 h 271"/>
                  <a:gd name="T48" fmla="*/ 28 w 60"/>
                  <a:gd name="T49" fmla="*/ 266 h 271"/>
                  <a:gd name="T50" fmla="*/ 31 w 60"/>
                  <a:gd name="T51" fmla="*/ 270 h 271"/>
                  <a:gd name="T52" fmla="*/ 35 w 60"/>
                  <a:gd name="T53" fmla="*/ 271 h 271"/>
                  <a:gd name="T54" fmla="*/ 36 w 60"/>
                  <a:gd name="T55" fmla="*/ 271 h 271"/>
                  <a:gd name="T56" fmla="*/ 37 w 60"/>
                  <a:gd name="T57" fmla="*/ 270 h 271"/>
                  <a:gd name="T58" fmla="*/ 37 w 60"/>
                  <a:gd name="T59" fmla="*/ 268 h 271"/>
                  <a:gd name="T60" fmla="*/ 36 w 60"/>
                  <a:gd name="T61" fmla="*/ 265 h 271"/>
                  <a:gd name="T62" fmla="*/ 36 w 60"/>
                  <a:gd name="T63" fmla="*/ 265 h 271"/>
                  <a:gd name="T64" fmla="*/ 29 w 60"/>
                  <a:gd name="T65" fmla="*/ 249 h 271"/>
                  <a:gd name="T66" fmla="*/ 24 w 60"/>
                  <a:gd name="T67" fmla="*/ 234 h 271"/>
                  <a:gd name="T68" fmla="*/ 20 w 60"/>
                  <a:gd name="T69" fmla="*/ 218 h 271"/>
                  <a:gd name="T70" fmla="*/ 17 w 60"/>
                  <a:gd name="T71" fmla="*/ 202 h 271"/>
                  <a:gd name="T72" fmla="*/ 15 w 60"/>
                  <a:gd name="T73" fmla="*/ 186 h 271"/>
                  <a:gd name="T74" fmla="*/ 14 w 60"/>
                  <a:gd name="T75" fmla="*/ 170 h 271"/>
                  <a:gd name="T76" fmla="*/ 13 w 60"/>
                  <a:gd name="T77" fmla="*/ 154 h 271"/>
                  <a:gd name="T78" fmla="*/ 14 w 60"/>
                  <a:gd name="T79" fmla="*/ 136 h 271"/>
                  <a:gd name="T80" fmla="*/ 14 w 60"/>
                  <a:gd name="T81" fmla="*/ 136 h 271"/>
                  <a:gd name="T82" fmla="*/ 15 w 60"/>
                  <a:gd name="T83" fmla="*/ 120 h 271"/>
                  <a:gd name="T84" fmla="*/ 19 w 60"/>
                  <a:gd name="T85" fmla="*/ 104 h 271"/>
                  <a:gd name="T86" fmla="*/ 22 w 60"/>
                  <a:gd name="T87" fmla="*/ 88 h 271"/>
                  <a:gd name="T88" fmla="*/ 27 w 60"/>
                  <a:gd name="T89" fmla="*/ 72 h 271"/>
                  <a:gd name="T90" fmla="*/ 27 w 60"/>
                  <a:gd name="T91" fmla="*/ 72 h 271"/>
                  <a:gd name="T92" fmla="*/ 31 w 60"/>
                  <a:gd name="T93" fmla="*/ 61 h 271"/>
                  <a:gd name="T94" fmla="*/ 39 w 60"/>
                  <a:gd name="T95" fmla="*/ 41 h 271"/>
                  <a:gd name="T96" fmla="*/ 48 w 60"/>
                  <a:gd name="T97" fmla="*/ 24 h 271"/>
                  <a:gd name="T98" fmla="*/ 53 w 60"/>
                  <a:gd name="T99" fmla="*/ 20 h 271"/>
                  <a:gd name="T100" fmla="*/ 54 w 60"/>
                  <a:gd name="T101" fmla="*/ 19 h 271"/>
                  <a:gd name="T102" fmla="*/ 55 w 60"/>
                  <a:gd name="T103" fmla="*/ 19 h 271"/>
                  <a:gd name="T104" fmla="*/ 55 w 60"/>
                  <a:gd name="T105" fmla="*/ 19 h 271"/>
                  <a:gd name="T106" fmla="*/ 57 w 60"/>
                  <a:gd name="T107" fmla="*/ 21 h 271"/>
                  <a:gd name="T108" fmla="*/ 60 w 60"/>
                  <a:gd name="T109" fmla="*/ 21 h 271"/>
                  <a:gd name="T110" fmla="*/ 60 w 60"/>
                  <a:gd name="T111" fmla="*/ 20 h 271"/>
                  <a:gd name="T112" fmla="*/ 60 w 60"/>
                  <a:gd name="T113" fmla="*/ 17 h 271"/>
                  <a:gd name="T114" fmla="*/ 59 w 60"/>
                  <a:gd name="T115" fmla="*/ 13 h 271"/>
                  <a:gd name="T116" fmla="*/ 55 w 60"/>
                  <a:gd name="T117" fmla="*/ 8 h 271"/>
                  <a:gd name="T118" fmla="*/ 55 w 60"/>
                  <a:gd name="T119" fmla="*/ 8 h 271"/>
                  <a:gd name="T120" fmla="*/ 55 w 60"/>
                  <a:gd name="T121" fmla="*/ 8 h 27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60"/>
                  <a:gd name="T184" fmla="*/ 0 h 271"/>
                  <a:gd name="T185" fmla="*/ 60 w 60"/>
                  <a:gd name="T186" fmla="*/ 271 h 27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60" h="271">
                    <a:moveTo>
                      <a:pt x="55" y="8"/>
                    </a:moveTo>
                    <a:lnTo>
                      <a:pt x="55" y="8"/>
                    </a:lnTo>
                    <a:lnTo>
                      <a:pt x="52" y="4"/>
                    </a:lnTo>
                    <a:lnTo>
                      <a:pt x="46" y="0"/>
                    </a:lnTo>
                    <a:lnTo>
                      <a:pt x="45" y="0"/>
                    </a:lnTo>
                    <a:lnTo>
                      <a:pt x="43" y="1"/>
                    </a:lnTo>
                    <a:lnTo>
                      <a:pt x="33" y="15"/>
                    </a:lnTo>
                    <a:lnTo>
                      <a:pt x="25" y="30"/>
                    </a:lnTo>
                    <a:lnTo>
                      <a:pt x="19" y="46"/>
                    </a:lnTo>
                    <a:lnTo>
                      <a:pt x="13" y="62"/>
                    </a:lnTo>
                    <a:lnTo>
                      <a:pt x="8" y="79"/>
                    </a:lnTo>
                    <a:lnTo>
                      <a:pt x="5" y="96"/>
                    </a:lnTo>
                    <a:lnTo>
                      <a:pt x="1" y="114"/>
                    </a:lnTo>
                    <a:lnTo>
                      <a:pt x="0" y="132"/>
                    </a:lnTo>
                    <a:lnTo>
                      <a:pt x="0" y="149"/>
                    </a:lnTo>
                    <a:lnTo>
                      <a:pt x="0" y="167"/>
                    </a:lnTo>
                    <a:lnTo>
                      <a:pt x="3" y="184"/>
                    </a:lnTo>
                    <a:lnTo>
                      <a:pt x="5" y="202"/>
                    </a:lnTo>
                    <a:lnTo>
                      <a:pt x="9" y="219"/>
                    </a:lnTo>
                    <a:lnTo>
                      <a:pt x="14" y="235"/>
                    </a:lnTo>
                    <a:lnTo>
                      <a:pt x="21" y="251"/>
                    </a:lnTo>
                    <a:lnTo>
                      <a:pt x="28" y="266"/>
                    </a:lnTo>
                    <a:lnTo>
                      <a:pt x="31" y="270"/>
                    </a:lnTo>
                    <a:lnTo>
                      <a:pt x="35" y="271"/>
                    </a:lnTo>
                    <a:lnTo>
                      <a:pt x="36" y="271"/>
                    </a:lnTo>
                    <a:lnTo>
                      <a:pt x="37" y="270"/>
                    </a:lnTo>
                    <a:lnTo>
                      <a:pt x="37" y="268"/>
                    </a:lnTo>
                    <a:lnTo>
                      <a:pt x="36" y="265"/>
                    </a:lnTo>
                    <a:lnTo>
                      <a:pt x="29" y="249"/>
                    </a:lnTo>
                    <a:lnTo>
                      <a:pt x="24" y="234"/>
                    </a:lnTo>
                    <a:lnTo>
                      <a:pt x="20" y="218"/>
                    </a:lnTo>
                    <a:lnTo>
                      <a:pt x="17" y="202"/>
                    </a:lnTo>
                    <a:lnTo>
                      <a:pt x="15" y="186"/>
                    </a:lnTo>
                    <a:lnTo>
                      <a:pt x="14" y="170"/>
                    </a:lnTo>
                    <a:lnTo>
                      <a:pt x="13" y="154"/>
                    </a:lnTo>
                    <a:lnTo>
                      <a:pt x="14" y="136"/>
                    </a:lnTo>
                    <a:lnTo>
                      <a:pt x="15" y="120"/>
                    </a:lnTo>
                    <a:lnTo>
                      <a:pt x="19" y="104"/>
                    </a:lnTo>
                    <a:lnTo>
                      <a:pt x="22" y="88"/>
                    </a:lnTo>
                    <a:lnTo>
                      <a:pt x="27" y="72"/>
                    </a:lnTo>
                    <a:lnTo>
                      <a:pt x="31" y="61"/>
                    </a:lnTo>
                    <a:lnTo>
                      <a:pt x="39" y="41"/>
                    </a:lnTo>
                    <a:lnTo>
                      <a:pt x="48" y="24"/>
                    </a:lnTo>
                    <a:lnTo>
                      <a:pt x="53" y="20"/>
                    </a:lnTo>
                    <a:lnTo>
                      <a:pt x="54" y="19"/>
                    </a:lnTo>
                    <a:lnTo>
                      <a:pt x="55" y="19"/>
                    </a:lnTo>
                    <a:lnTo>
                      <a:pt x="57" y="21"/>
                    </a:lnTo>
                    <a:lnTo>
                      <a:pt x="60" y="21"/>
                    </a:lnTo>
                    <a:lnTo>
                      <a:pt x="60" y="20"/>
                    </a:lnTo>
                    <a:lnTo>
                      <a:pt x="60" y="17"/>
                    </a:lnTo>
                    <a:lnTo>
                      <a:pt x="59" y="13"/>
                    </a:lnTo>
                    <a:lnTo>
                      <a:pt x="55" y="8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409" name="Freeform 136"/>
              <p:cNvSpPr>
                <a:spLocks/>
              </p:cNvSpPr>
              <p:nvPr/>
            </p:nvSpPr>
            <p:spPr bwMode="auto">
              <a:xfrm>
                <a:off x="5643553" y="2345095"/>
                <a:ext cx="55124" cy="265138"/>
              </a:xfrm>
              <a:custGeom>
                <a:avLst/>
                <a:gdLst>
                  <a:gd name="T0" fmla="*/ 24 w 35"/>
                  <a:gd name="T1" fmla="*/ 1 h 171"/>
                  <a:gd name="T2" fmla="*/ 24 w 35"/>
                  <a:gd name="T3" fmla="*/ 1 h 171"/>
                  <a:gd name="T4" fmla="*/ 18 w 35"/>
                  <a:gd name="T5" fmla="*/ 9 h 171"/>
                  <a:gd name="T6" fmla="*/ 14 w 35"/>
                  <a:gd name="T7" fmla="*/ 18 h 171"/>
                  <a:gd name="T8" fmla="*/ 9 w 35"/>
                  <a:gd name="T9" fmla="*/ 27 h 171"/>
                  <a:gd name="T10" fmla="*/ 6 w 35"/>
                  <a:gd name="T11" fmla="*/ 38 h 171"/>
                  <a:gd name="T12" fmla="*/ 3 w 35"/>
                  <a:gd name="T13" fmla="*/ 48 h 171"/>
                  <a:gd name="T14" fmla="*/ 2 w 35"/>
                  <a:gd name="T15" fmla="*/ 58 h 171"/>
                  <a:gd name="T16" fmla="*/ 0 w 35"/>
                  <a:gd name="T17" fmla="*/ 80 h 171"/>
                  <a:gd name="T18" fmla="*/ 1 w 35"/>
                  <a:gd name="T19" fmla="*/ 102 h 171"/>
                  <a:gd name="T20" fmla="*/ 5 w 35"/>
                  <a:gd name="T21" fmla="*/ 123 h 171"/>
                  <a:gd name="T22" fmla="*/ 9 w 35"/>
                  <a:gd name="T23" fmla="*/ 144 h 171"/>
                  <a:gd name="T24" fmla="*/ 15 w 35"/>
                  <a:gd name="T25" fmla="*/ 162 h 171"/>
                  <a:gd name="T26" fmla="*/ 15 w 35"/>
                  <a:gd name="T27" fmla="*/ 162 h 171"/>
                  <a:gd name="T28" fmla="*/ 18 w 35"/>
                  <a:gd name="T29" fmla="*/ 167 h 171"/>
                  <a:gd name="T30" fmla="*/ 22 w 35"/>
                  <a:gd name="T31" fmla="*/ 170 h 171"/>
                  <a:gd name="T32" fmla="*/ 24 w 35"/>
                  <a:gd name="T33" fmla="*/ 171 h 171"/>
                  <a:gd name="T34" fmla="*/ 25 w 35"/>
                  <a:gd name="T35" fmla="*/ 171 h 171"/>
                  <a:gd name="T36" fmla="*/ 25 w 35"/>
                  <a:gd name="T37" fmla="*/ 170 h 171"/>
                  <a:gd name="T38" fmla="*/ 25 w 35"/>
                  <a:gd name="T39" fmla="*/ 167 h 171"/>
                  <a:gd name="T40" fmla="*/ 25 w 35"/>
                  <a:gd name="T41" fmla="*/ 167 h 171"/>
                  <a:gd name="T42" fmla="*/ 21 w 35"/>
                  <a:gd name="T43" fmla="*/ 147 h 171"/>
                  <a:gd name="T44" fmla="*/ 16 w 35"/>
                  <a:gd name="T45" fmla="*/ 128 h 171"/>
                  <a:gd name="T46" fmla="*/ 14 w 35"/>
                  <a:gd name="T47" fmla="*/ 108 h 171"/>
                  <a:gd name="T48" fmla="*/ 13 w 35"/>
                  <a:gd name="T49" fmla="*/ 88 h 171"/>
                  <a:gd name="T50" fmla="*/ 14 w 35"/>
                  <a:gd name="T51" fmla="*/ 68 h 171"/>
                  <a:gd name="T52" fmla="*/ 15 w 35"/>
                  <a:gd name="T53" fmla="*/ 59 h 171"/>
                  <a:gd name="T54" fmla="*/ 17 w 35"/>
                  <a:gd name="T55" fmla="*/ 49 h 171"/>
                  <a:gd name="T56" fmla="*/ 21 w 35"/>
                  <a:gd name="T57" fmla="*/ 40 h 171"/>
                  <a:gd name="T58" fmla="*/ 24 w 35"/>
                  <a:gd name="T59" fmla="*/ 31 h 171"/>
                  <a:gd name="T60" fmla="*/ 29 w 35"/>
                  <a:gd name="T61" fmla="*/ 23 h 171"/>
                  <a:gd name="T62" fmla="*/ 34 w 35"/>
                  <a:gd name="T63" fmla="*/ 13 h 171"/>
                  <a:gd name="T64" fmla="*/ 34 w 35"/>
                  <a:gd name="T65" fmla="*/ 13 h 171"/>
                  <a:gd name="T66" fmla="*/ 35 w 35"/>
                  <a:gd name="T67" fmla="*/ 12 h 171"/>
                  <a:gd name="T68" fmla="*/ 34 w 35"/>
                  <a:gd name="T69" fmla="*/ 10 h 171"/>
                  <a:gd name="T70" fmla="*/ 32 w 35"/>
                  <a:gd name="T71" fmla="*/ 4 h 171"/>
                  <a:gd name="T72" fmla="*/ 27 w 35"/>
                  <a:gd name="T73" fmla="*/ 0 h 171"/>
                  <a:gd name="T74" fmla="*/ 26 w 35"/>
                  <a:gd name="T75" fmla="*/ 0 h 171"/>
                  <a:gd name="T76" fmla="*/ 24 w 35"/>
                  <a:gd name="T77" fmla="*/ 1 h 171"/>
                  <a:gd name="T78" fmla="*/ 24 w 35"/>
                  <a:gd name="T79" fmla="*/ 1 h 171"/>
                  <a:gd name="T80" fmla="*/ 24 w 35"/>
                  <a:gd name="T81" fmla="*/ 1 h 171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5"/>
                  <a:gd name="T124" fmla="*/ 0 h 171"/>
                  <a:gd name="T125" fmla="*/ 35 w 35"/>
                  <a:gd name="T126" fmla="*/ 171 h 171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5" h="171">
                    <a:moveTo>
                      <a:pt x="24" y="1"/>
                    </a:moveTo>
                    <a:lnTo>
                      <a:pt x="24" y="1"/>
                    </a:lnTo>
                    <a:lnTo>
                      <a:pt x="18" y="9"/>
                    </a:lnTo>
                    <a:lnTo>
                      <a:pt x="14" y="18"/>
                    </a:lnTo>
                    <a:lnTo>
                      <a:pt x="9" y="27"/>
                    </a:lnTo>
                    <a:lnTo>
                      <a:pt x="6" y="38"/>
                    </a:lnTo>
                    <a:lnTo>
                      <a:pt x="3" y="48"/>
                    </a:lnTo>
                    <a:lnTo>
                      <a:pt x="2" y="58"/>
                    </a:lnTo>
                    <a:lnTo>
                      <a:pt x="0" y="80"/>
                    </a:lnTo>
                    <a:lnTo>
                      <a:pt x="1" y="102"/>
                    </a:lnTo>
                    <a:lnTo>
                      <a:pt x="5" y="123"/>
                    </a:lnTo>
                    <a:lnTo>
                      <a:pt x="9" y="144"/>
                    </a:lnTo>
                    <a:lnTo>
                      <a:pt x="15" y="162"/>
                    </a:lnTo>
                    <a:lnTo>
                      <a:pt x="18" y="167"/>
                    </a:lnTo>
                    <a:lnTo>
                      <a:pt x="22" y="170"/>
                    </a:lnTo>
                    <a:lnTo>
                      <a:pt x="24" y="171"/>
                    </a:lnTo>
                    <a:lnTo>
                      <a:pt x="25" y="171"/>
                    </a:lnTo>
                    <a:lnTo>
                      <a:pt x="25" y="170"/>
                    </a:lnTo>
                    <a:lnTo>
                      <a:pt x="25" y="167"/>
                    </a:lnTo>
                    <a:lnTo>
                      <a:pt x="21" y="147"/>
                    </a:lnTo>
                    <a:lnTo>
                      <a:pt x="16" y="128"/>
                    </a:lnTo>
                    <a:lnTo>
                      <a:pt x="14" y="108"/>
                    </a:lnTo>
                    <a:lnTo>
                      <a:pt x="13" y="88"/>
                    </a:lnTo>
                    <a:lnTo>
                      <a:pt x="14" y="68"/>
                    </a:lnTo>
                    <a:lnTo>
                      <a:pt x="15" y="59"/>
                    </a:lnTo>
                    <a:lnTo>
                      <a:pt x="17" y="49"/>
                    </a:lnTo>
                    <a:lnTo>
                      <a:pt x="21" y="40"/>
                    </a:lnTo>
                    <a:lnTo>
                      <a:pt x="24" y="31"/>
                    </a:lnTo>
                    <a:lnTo>
                      <a:pt x="29" y="23"/>
                    </a:lnTo>
                    <a:lnTo>
                      <a:pt x="34" y="13"/>
                    </a:lnTo>
                    <a:lnTo>
                      <a:pt x="35" y="12"/>
                    </a:lnTo>
                    <a:lnTo>
                      <a:pt x="34" y="10"/>
                    </a:lnTo>
                    <a:lnTo>
                      <a:pt x="32" y="4"/>
                    </a:lnTo>
                    <a:lnTo>
                      <a:pt x="27" y="0"/>
                    </a:lnTo>
                    <a:lnTo>
                      <a:pt x="26" y="0"/>
                    </a:lnTo>
                    <a:lnTo>
                      <a:pt x="24" y="1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410" name="Freeform 137"/>
              <p:cNvSpPr>
                <a:spLocks/>
              </p:cNvSpPr>
              <p:nvPr/>
            </p:nvSpPr>
            <p:spPr bwMode="auto">
              <a:xfrm>
                <a:off x="5769551" y="2413317"/>
                <a:ext cx="26775" cy="142647"/>
              </a:xfrm>
              <a:custGeom>
                <a:avLst/>
                <a:gdLst>
                  <a:gd name="T0" fmla="*/ 8 w 17"/>
                  <a:gd name="T1" fmla="*/ 2 h 92"/>
                  <a:gd name="T2" fmla="*/ 8 w 17"/>
                  <a:gd name="T3" fmla="*/ 2 h 92"/>
                  <a:gd name="T4" fmla="*/ 4 w 17"/>
                  <a:gd name="T5" fmla="*/ 11 h 92"/>
                  <a:gd name="T6" fmla="*/ 1 w 17"/>
                  <a:gd name="T7" fmla="*/ 21 h 92"/>
                  <a:gd name="T8" fmla="*/ 0 w 17"/>
                  <a:gd name="T9" fmla="*/ 31 h 92"/>
                  <a:gd name="T10" fmla="*/ 0 w 17"/>
                  <a:gd name="T11" fmla="*/ 43 h 92"/>
                  <a:gd name="T12" fmla="*/ 0 w 17"/>
                  <a:gd name="T13" fmla="*/ 53 h 92"/>
                  <a:gd name="T14" fmla="*/ 1 w 17"/>
                  <a:gd name="T15" fmla="*/ 63 h 92"/>
                  <a:gd name="T16" fmla="*/ 6 w 17"/>
                  <a:gd name="T17" fmla="*/ 84 h 92"/>
                  <a:gd name="T18" fmla="*/ 6 w 17"/>
                  <a:gd name="T19" fmla="*/ 84 h 92"/>
                  <a:gd name="T20" fmla="*/ 8 w 17"/>
                  <a:gd name="T21" fmla="*/ 87 h 92"/>
                  <a:gd name="T22" fmla="*/ 12 w 17"/>
                  <a:gd name="T23" fmla="*/ 91 h 92"/>
                  <a:gd name="T24" fmla="*/ 14 w 17"/>
                  <a:gd name="T25" fmla="*/ 92 h 92"/>
                  <a:gd name="T26" fmla="*/ 14 w 17"/>
                  <a:gd name="T27" fmla="*/ 92 h 92"/>
                  <a:gd name="T28" fmla="*/ 14 w 17"/>
                  <a:gd name="T29" fmla="*/ 90 h 92"/>
                  <a:gd name="T30" fmla="*/ 14 w 17"/>
                  <a:gd name="T31" fmla="*/ 90 h 92"/>
                  <a:gd name="T32" fmla="*/ 10 w 17"/>
                  <a:gd name="T33" fmla="*/ 70 h 92"/>
                  <a:gd name="T34" fmla="*/ 9 w 17"/>
                  <a:gd name="T35" fmla="*/ 51 h 92"/>
                  <a:gd name="T36" fmla="*/ 9 w 17"/>
                  <a:gd name="T37" fmla="*/ 40 h 92"/>
                  <a:gd name="T38" fmla="*/ 10 w 17"/>
                  <a:gd name="T39" fmla="*/ 31 h 92"/>
                  <a:gd name="T40" fmla="*/ 13 w 17"/>
                  <a:gd name="T41" fmla="*/ 22 h 92"/>
                  <a:gd name="T42" fmla="*/ 17 w 17"/>
                  <a:gd name="T43" fmla="*/ 13 h 92"/>
                  <a:gd name="T44" fmla="*/ 17 w 17"/>
                  <a:gd name="T45" fmla="*/ 13 h 92"/>
                  <a:gd name="T46" fmla="*/ 17 w 17"/>
                  <a:gd name="T47" fmla="*/ 11 h 92"/>
                  <a:gd name="T48" fmla="*/ 17 w 17"/>
                  <a:gd name="T49" fmla="*/ 8 h 92"/>
                  <a:gd name="T50" fmla="*/ 14 w 17"/>
                  <a:gd name="T51" fmla="*/ 4 h 92"/>
                  <a:gd name="T52" fmla="*/ 10 w 17"/>
                  <a:gd name="T53" fmla="*/ 0 h 92"/>
                  <a:gd name="T54" fmla="*/ 9 w 17"/>
                  <a:gd name="T55" fmla="*/ 0 h 92"/>
                  <a:gd name="T56" fmla="*/ 8 w 17"/>
                  <a:gd name="T57" fmla="*/ 2 h 92"/>
                  <a:gd name="T58" fmla="*/ 8 w 17"/>
                  <a:gd name="T59" fmla="*/ 2 h 92"/>
                  <a:gd name="T60" fmla="*/ 8 w 17"/>
                  <a:gd name="T61" fmla="*/ 2 h 92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7"/>
                  <a:gd name="T94" fmla="*/ 0 h 92"/>
                  <a:gd name="T95" fmla="*/ 17 w 17"/>
                  <a:gd name="T96" fmla="*/ 92 h 92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7" h="92">
                    <a:moveTo>
                      <a:pt x="8" y="2"/>
                    </a:moveTo>
                    <a:lnTo>
                      <a:pt x="8" y="2"/>
                    </a:lnTo>
                    <a:lnTo>
                      <a:pt x="4" y="11"/>
                    </a:lnTo>
                    <a:lnTo>
                      <a:pt x="1" y="21"/>
                    </a:lnTo>
                    <a:lnTo>
                      <a:pt x="0" y="31"/>
                    </a:lnTo>
                    <a:lnTo>
                      <a:pt x="0" y="43"/>
                    </a:lnTo>
                    <a:lnTo>
                      <a:pt x="0" y="53"/>
                    </a:lnTo>
                    <a:lnTo>
                      <a:pt x="1" y="63"/>
                    </a:lnTo>
                    <a:lnTo>
                      <a:pt x="6" y="84"/>
                    </a:lnTo>
                    <a:lnTo>
                      <a:pt x="8" y="87"/>
                    </a:lnTo>
                    <a:lnTo>
                      <a:pt x="12" y="91"/>
                    </a:lnTo>
                    <a:lnTo>
                      <a:pt x="14" y="92"/>
                    </a:lnTo>
                    <a:lnTo>
                      <a:pt x="14" y="90"/>
                    </a:lnTo>
                    <a:lnTo>
                      <a:pt x="10" y="70"/>
                    </a:lnTo>
                    <a:lnTo>
                      <a:pt x="9" y="51"/>
                    </a:lnTo>
                    <a:lnTo>
                      <a:pt x="9" y="40"/>
                    </a:lnTo>
                    <a:lnTo>
                      <a:pt x="10" y="31"/>
                    </a:lnTo>
                    <a:lnTo>
                      <a:pt x="13" y="22"/>
                    </a:lnTo>
                    <a:lnTo>
                      <a:pt x="17" y="13"/>
                    </a:lnTo>
                    <a:lnTo>
                      <a:pt x="17" y="11"/>
                    </a:lnTo>
                    <a:lnTo>
                      <a:pt x="17" y="8"/>
                    </a:lnTo>
                    <a:lnTo>
                      <a:pt x="14" y="4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8" y="2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411" name="Freeform 138"/>
              <p:cNvSpPr>
                <a:spLocks/>
              </p:cNvSpPr>
              <p:nvPr/>
            </p:nvSpPr>
            <p:spPr bwMode="auto">
              <a:xfrm>
                <a:off x="6506644" y="2293928"/>
                <a:ext cx="85049" cy="421740"/>
              </a:xfrm>
              <a:custGeom>
                <a:avLst/>
                <a:gdLst>
                  <a:gd name="T0" fmla="*/ 10 w 54"/>
                  <a:gd name="T1" fmla="*/ 20 h 272"/>
                  <a:gd name="T2" fmla="*/ 10 w 54"/>
                  <a:gd name="T3" fmla="*/ 20 h 272"/>
                  <a:gd name="T4" fmla="*/ 14 w 54"/>
                  <a:gd name="T5" fmla="*/ 17 h 272"/>
                  <a:gd name="T6" fmla="*/ 17 w 54"/>
                  <a:gd name="T7" fmla="*/ 16 h 272"/>
                  <a:gd name="T8" fmla="*/ 17 w 54"/>
                  <a:gd name="T9" fmla="*/ 16 h 272"/>
                  <a:gd name="T10" fmla="*/ 9 w 54"/>
                  <a:gd name="T11" fmla="*/ 10 h 272"/>
                  <a:gd name="T12" fmla="*/ 9 w 54"/>
                  <a:gd name="T13" fmla="*/ 10 h 272"/>
                  <a:gd name="T14" fmla="*/ 17 w 54"/>
                  <a:gd name="T15" fmla="*/ 24 h 272"/>
                  <a:gd name="T16" fmla="*/ 24 w 54"/>
                  <a:gd name="T17" fmla="*/ 38 h 272"/>
                  <a:gd name="T18" fmla="*/ 30 w 54"/>
                  <a:gd name="T19" fmla="*/ 54 h 272"/>
                  <a:gd name="T20" fmla="*/ 34 w 54"/>
                  <a:gd name="T21" fmla="*/ 69 h 272"/>
                  <a:gd name="T22" fmla="*/ 38 w 54"/>
                  <a:gd name="T23" fmla="*/ 85 h 272"/>
                  <a:gd name="T24" fmla="*/ 40 w 54"/>
                  <a:gd name="T25" fmla="*/ 100 h 272"/>
                  <a:gd name="T26" fmla="*/ 41 w 54"/>
                  <a:gd name="T27" fmla="*/ 116 h 272"/>
                  <a:gd name="T28" fmla="*/ 41 w 54"/>
                  <a:gd name="T29" fmla="*/ 132 h 272"/>
                  <a:gd name="T30" fmla="*/ 40 w 54"/>
                  <a:gd name="T31" fmla="*/ 148 h 272"/>
                  <a:gd name="T32" fmla="*/ 39 w 54"/>
                  <a:gd name="T33" fmla="*/ 164 h 272"/>
                  <a:gd name="T34" fmla="*/ 36 w 54"/>
                  <a:gd name="T35" fmla="*/ 180 h 272"/>
                  <a:gd name="T36" fmla="*/ 33 w 54"/>
                  <a:gd name="T37" fmla="*/ 195 h 272"/>
                  <a:gd name="T38" fmla="*/ 28 w 54"/>
                  <a:gd name="T39" fmla="*/ 211 h 272"/>
                  <a:gd name="T40" fmla="*/ 24 w 54"/>
                  <a:gd name="T41" fmla="*/ 227 h 272"/>
                  <a:gd name="T42" fmla="*/ 12 w 54"/>
                  <a:gd name="T43" fmla="*/ 257 h 272"/>
                  <a:gd name="T44" fmla="*/ 12 w 54"/>
                  <a:gd name="T45" fmla="*/ 257 h 272"/>
                  <a:gd name="T46" fmla="*/ 12 w 54"/>
                  <a:gd name="T47" fmla="*/ 259 h 272"/>
                  <a:gd name="T48" fmla="*/ 12 w 54"/>
                  <a:gd name="T49" fmla="*/ 262 h 272"/>
                  <a:gd name="T50" fmla="*/ 16 w 54"/>
                  <a:gd name="T51" fmla="*/ 267 h 272"/>
                  <a:gd name="T52" fmla="*/ 19 w 54"/>
                  <a:gd name="T53" fmla="*/ 272 h 272"/>
                  <a:gd name="T54" fmla="*/ 22 w 54"/>
                  <a:gd name="T55" fmla="*/ 272 h 272"/>
                  <a:gd name="T56" fmla="*/ 23 w 54"/>
                  <a:gd name="T57" fmla="*/ 271 h 272"/>
                  <a:gd name="T58" fmla="*/ 23 w 54"/>
                  <a:gd name="T59" fmla="*/ 271 h 272"/>
                  <a:gd name="T60" fmla="*/ 32 w 54"/>
                  <a:gd name="T61" fmla="*/ 256 h 272"/>
                  <a:gd name="T62" fmla="*/ 39 w 54"/>
                  <a:gd name="T63" fmla="*/ 240 h 272"/>
                  <a:gd name="T64" fmla="*/ 44 w 54"/>
                  <a:gd name="T65" fmla="*/ 222 h 272"/>
                  <a:gd name="T66" fmla="*/ 49 w 54"/>
                  <a:gd name="T67" fmla="*/ 203 h 272"/>
                  <a:gd name="T68" fmla="*/ 51 w 54"/>
                  <a:gd name="T69" fmla="*/ 185 h 272"/>
                  <a:gd name="T70" fmla="*/ 52 w 54"/>
                  <a:gd name="T71" fmla="*/ 167 h 272"/>
                  <a:gd name="T72" fmla="*/ 54 w 54"/>
                  <a:gd name="T73" fmla="*/ 148 h 272"/>
                  <a:gd name="T74" fmla="*/ 52 w 54"/>
                  <a:gd name="T75" fmla="*/ 131 h 272"/>
                  <a:gd name="T76" fmla="*/ 52 w 54"/>
                  <a:gd name="T77" fmla="*/ 131 h 272"/>
                  <a:gd name="T78" fmla="*/ 51 w 54"/>
                  <a:gd name="T79" fmla="*/ 115 h 272"/>
                  <a:gd name="T80" fmla="*/ 50 w 54"/>
                  <a:gd name="T81" fmla="*/ 98 h 272"/>
                  <a:gd name="T82" fmla="*/ 47 w 54"/>
                  <a:gd name="T83" fmla="*/ 82 h 272"/>
                  <a:gd name="T84" fmla="*/ 42 w 54"/>
                  <a:gd name="T85" fmla="*/ 66 h 272"/>
                  <a:gd name="T86" fmla="*/ 38 w 54"/>
                  <a:gd name="T87" fmla="*/ 50 h 272"/>
                  <a:gd name="T88" fmla="*/ 31 w 54"/>
                  <a:gd name="T89" fmla="*/ 35 h 272"/>
                  <a:gd name="T90" fmla="*/ 24 w 54"/>
                  <a:gd name="T91" fmla="*/ 20 h 272"/>
                  <a:gd name="T92" fmla="*/ 16 w 54"/>
                  <a:gd name="T93" fmla="*/ 5 h 272"/>
                  <a:gd name="T94" fmla="*/ 16 w 54"/>
                  <a:gd name="T95" fmla="*/ 5 h 272"/>
                  <a:gd name="T96" fmla="*/ 12 w 54"/>
                  <a:gd name="T97" fmla="*/ 2 h 272"/>
                  <a:gd name="T98" fmla="*/ 10 w 54"/>
                  <a:gd name="T99" fmla="*/ 0 h 272"/>
                  <a:gd name="T100" fmla="*/ 8 w 54"/>
                  <a:gd name="T101" fmla="*/ 0 h 272"/>
                  <a:gd name="T102" fmla="*/ 8 w 54"/>
                  <a:gd name="T103" fmla="*/ 0 h 272"/>
                  <a:gd name="T104" fmla="*/ 3 w 54"/>
                  <a:gd name="T105" fmla="*/ 2 h 272"/>
                  <a:gd name="T106" fmla="*/ 1 w 54"/>
                  <a:gd name="T107" fmla="*/ 5 h 272"/>
                  <a:gd name="T108" fmla="*/ 1 w 54"/>
                  <a:gd name="T109" fmla="*/ 5 h 272"/>
                  <a:gd name="T110" fmla="*/ 0 w 54"/>
                  <a:gd name="T111" fmla="*/ 6 h 272"/>
                  <a:gd name="T112" fmla="*/ 0 w 54"/>
                  <a:gd name="T113" fmla="*/ 9 h 272"/>
                  <a:gd name="T114" fmla="*/ 2 w 54"/>
                  <a:gd name="T115" fmla="*/ 14 h 272"/>
                  <a:gd name="T116" fmla="*/ 7 w 54"/>
                  <a:gd name="T117" fmla="*/ 19 h 272"/>
                  <a:gd name="T118" fmla="*/ 8 w 54"/>
                  <a:gd name="T119" fmla="*/ 20 h 272"/>
                  <a:gd name="T120" fmla="*/ 10 w 54"/>
                  <a:gd name="T121" fmla="*/ 20 h 272"/>
                  <a:gd name="T122" fmla="*/ 10 w 54"/>
                  <a:gd name="T123" fmla="*/ 20 h 272"/>
                  <a:gd name="T124" fmla="*/ 10 w 54"/>
                  <a:gd name="T125" fmla="*/ 20 h 27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54"/>
                  <a:gd name="T190" fmla="*/ 0 h 272"/>
                  <a:gd name="T191" fmla="*/ 54 w 54"/>
                  <a:gd name="T192" fmla="*/ 272 h 272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54" h="272">
                    <a:moveTo>
                      <a:pt x="10" y="20"/>
                    </a:moveTo>
                    <a:lnTo>
                      <a:pt x="10" y="20"/>
                    </a:lnTo>
                    <a:lnTo>
                      <a:pt x="14" y="17"/>
                    </a:lnTo>
                    <a:lnTo>
                      <a:pt x="17" y="16"/>
                    </a:lnTo>
                    <a:lnTo>
                      <a:pt x="9" y="10"/>
                    </a:lnTo>
                    <a:lnTo>
                      <a:pt x="17" y="24"/>
                    </a:lnTo>
                    <a:lnTo>
                      <a:pt x="24" y="38"/>
                    </a:lnTo>
                    <a:lnTo>
                      <a:pt x="30" y="54"/>
                    </a:lnTo>
                    <a:lnTo>
                      <a:pt x="34" y="69"/>
                    </a:lnTo>
                    <a:lnTo>
                      <a:pt x="38" y="85"/>
                    </a:lnTo>
                    <a:lnTo>
                      <a:pt x="40" y="100"/>
                    </a:lnTo>
                    <a:lnTo>
                      <a:pt x="41" y="116"/>
                    </a:lnTo>
                    <a:lnTo>
                      <a:pt x="41" y="132"/>
                    </a:lnTo>
                    <a:lnTo>
                      <a:pt x="40" y="148"/>
                    </a:lnTo>
                    <a:lnTo>
                      <a:pt x="39" y="164"/>
                    </a:lnTo>
                    <a:lnTo>
                      <a:pt x="36" y="180"/>
                    </a:lnTo>
                    <a:lnTo>
                      <a:pt x="33" y="195"/>
                    </a:lnTo>
                    <a:lnTo>
                      <a:pt x="28" y="211"/>
                    </a:lnTo>
                    <a:lnTo>
                      <a:pt x="24" y="227"/>
                    </a:lnTo>
                    <a:lnTo>
                      <a:pt x="12" y="257"/>
                    </a:lnTo>
                    <a:lnTo>
                      <a:pt x="12" y="259"/>
                    </a:lnTo>
                    <a:lnTo>
                      <a:pt x="12" y="262"/>
                    </a:lnTo>
                    <a:lnTo>
                      <a:pt x="16" y="267"/>
                    </a:lnTo>
                    <a:lnTo>
                      <a:pt x="19" y="272"/>
                    </a:lnTo>
                    <a:lnTo>
                      <a:pt x="22" y="272"/>
                    </a:lnTo>
                    <a:lnTo>
                      <a:pt x="23" y="271"/>
                    </a:lnTo>
                    <a:lnTo>
                      <a:pt x="32" y="256"/>
                    </a:lnTo>
                    <a:lnTo>
                      <a:pt x="39" y="240"/>
                    </a:lnTo>
                    <a:lnTo>
                      <a:pt x="44" y="222"/>
                    </a:lnTo>
                    <a:lnTo>
                      <a:pt x="49" y="203"/>
                    </a:lnTo>
                    <a:lnTo>
                      <a:pt x="51" y="185"/>
                    </a:lnTo>
                    <a:lnTo>
                      <a:pt x="52" y="167"/>
                    </a:lnTo>
                    <a:lnTo>
                      <a:pt x="54" y="148"/>
                    </a:lnTo>
                    <a:lnTo>
                      <a:pt x="52" y="131"/>
                    </a:lnTo>
                    <a:lnTo>
                      <a:pt x="51" y="115"/>
                    </a:lnTo>
                    <a:lnTo>
                      <a:pt x="50" y="98"/>
                    </a:lnTo>
                    <a:lnTo>
                      <a:pt x="47" y="82"/>
                    </a:lnTo>
                    <a:lnTo>
                      <a:pt x="42" y="66"/>
                    </a:lnTo>
                    <a:lnTo>
                      <a:pt x="38" y="50"/>
                    </a:lnTo>
                    <a:lnTo>
                      <a:pt x="31" y="35"/>
                    </a:lnTo>
                    <a:lnTo>
                      <a:pt x="24" y="20"/>
                    </a:lnTo>
                    <a:lnTo>
                      <a:pt x="16" y="5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3" y="2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2" y="14"/>
                    </a:lnTo>
                    <a:lnTo>
                      <a:pt x="7" y="19"/>
                    </a:lnTo>
                    <a:lnTo>
                      <a:pt x="8" y="20"/>
                    </a:lnTo>
                    <a:lnTo>
                      <a:pt x="10" y="20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412" name="Freeform 139"/>
              <p:cNvSpPr>
                <a:spLocks/>
              </p:cNvSpPr>
              <p:nvPr/>
            </p:nvSpPr>
            <p:spPr bwMode="auto">
              <a:xfrm>
                <a:off x="6410570" y="2355948"/>
                <a:ext cx="47250" cy="266689"/>
              </a:xfrm>
              <a:custGeom>
                <a:avLst/>
                <a:gdLst>
                  <a:gd name="T0" fmla="*/ 2 w 30"/>
                  <a:gd name="T1" fmla="*/ 11 h 172"/>
                  <a:gd name="T2" fmla="*/ 2 w 30"/>
                  <a:gd name="T3" fmla="*/ 11 h 172"/>
                  <a:gd name="T4" fmla="*/ 8 w 30"/>
                  <a:gd name="T5" fmla="*/ 19 h 172"/>
                  <a:gd name="T6" fmla="*/ 12 w 30"/>
                  <a:gd name="T7" fmla="*/ 28 h 172"/>
                  <a:gd name="T8" fmla="*/ 15 w 30"/>
                  <a:gd name="T9" fmla="*/ 36 h 172"/>
                  <a:gd name="T10" fmla="*/ 17 w 30"/>
                  <a:gd name="T11" fmla="*/ 45 h 172"/>
                  <a:gd name="T12" fmla="*/ 18 w 30"/>
                  <a:gd name="T13" fmla="*/ 56 h 172"/>
                  <a:gd name="T14" fmla="*/ 18 w 30"/>
                  <a:gd name="T15" fmla="*/ 65 h 172"/>
                  <a:gd name="T16" fmla="*/ 17 w 30"/>
                  <a:gd name="T17" fmla="*/ 84 h 172"/>
                  <a:gd name="T18" fmla="*/ 15 w 30"/>
                  <a:gd name="T19" fmla="*/ 104 h 172"/>
                  <a:gd name="T20" fmla="*/ 10 w 30"/>
                  <a:gd name="T21" fmla="*/ 122 h 172"/>
                  <a:gd name="T22" fmla="*/ 1 w 30"/>
                  <a:gd name="T23" fmla="*/ 159 h 172"/>
                  <a:gd name="T24" fmla="*/ 1 w 30"/>
                  <a:gd name="T25" fmla="*/ 159 h 172"/>
                  <a:gd name="T26" fmla="*/ 2 w 30"/>
                  <a:gd name="T27" fmla="*/ 163 h 172"/>
                  <a:gd name="T28" fmla="*/ 5 w 30"/>
                  <a:gd name="T29" fmla="*/ 168 h 172"/>
                  <a:gd name="T30" fmla="*/ 8 w 30"/>
                  <a:gd name="T31" fmla="*/ 172 h 172"/>
                  <a:gd name="T32" fmla="*/ 10 w 30"/>
                  <a:gd name="T33" fmla="*/ 172 h 172"/>
                  <a:gd name="T34" fmla="*/ 12 w 30"/>
                  <a:gd name="T35" fmla="*/ 171 h 172"/>
                  <a:gd name="T36" fmla="*/ 12 w 30"/>
                  <a:gd name="T37" fmla="*/ 171 h 172"/>
                  <a:gd name="T38" fmla="*/ 20 w 30"/>
                  <a:gd name="T39" fmla="*/ 152 h 172"/>
                  <a:gd name="T40" fmla="*/ 25 w 30"/>
                  <a:gd name="T41" fmla="*/ 131 h 172"/>
                  <a:gd name="T42" fmla="*/ 29 w 30"/>
                  <a:gd name="T43" fmla="*/ 108 h 172"/>
                  <a:gd name="T44" fmla="*/ 30 w 30"/>
                  <a:gd name="T45" fmla="*/ 87 h 172"/>
                  <a:gd name="T46" fmla="*/ 30 w 30"/>
                  <a:gd name="T47" fmla="*/ 75 h 172"/>
                  <a:gd name="T48" fmla="*/ 29 w 30"/>
                  <a:gd name="T49" fmla="*/ 64 h 172"/>
                  <a:gd name="T50" fmla="*/ 26 w 30"/>
                  <a:gd name="T51" fmla="*/ 53 h 172"/>
                  <a:gd name="T52" fmla="*/ 24 w 30"/>
                  <a:gd name="T53" fmla="*/ 42 h 172"/>
                  <a:gd name="T54" fmla="*/ 21 w 30"/>
                  <a:gd name="T55" fmla="*/ 32 h 172"/>
                  <a:gd name="T56" fmla="*/ 16 w 30"/>
                  <a:gd name="T57" fmla="*/ 23 h 172"/>
                  <a:gd name="T58" fmla="*/ 12 w 30"/>
                  <a:gd name="T59" fmla="*/ 12 h 172"/>
                  <a:gd name="T60" fmla="*/ 6 w 30"/>
                  <a:gd name="T61" fmla="*/ 3 h 172"/>
                  <a:gd name="T62" fmla="*/ 6 w 30"/>
                  <a:gd name="T63" fmla="*/ 3 h 172"/>
                  <a:gd name="T64" fmla="*/ 4 w 30"/>
                  <a:gd name="T65" fmla="*/ 1 h 172"/>
                  <a:gd name="T66" fmla="*/ 2 w 30"/>
                  <a:gd name="T67" fmla="*/ 0 h 172"/>
                  <a:gd name="T68" fmla="*/ 1 w 30"/>
                  <a:gd name="T69" fmla="*/ 0 h 172"/>
                  <a:gd name="T70" fmla="*/ 0 w 30"/>
                  <a:gd name="T71" fmla="*/ 2 h 172"/>
                  <a:gd name="T72" fmla="*/ 0 w 30"/>
                  <a:gd name="T73" fmla="*/ 6 h 172"/>
                  <a:gd name="T74" fmla="*/ 2 w 30"/>
                  <a:gd name="T75" fmla="*/ 11 h 172"/>
                  <a:gd name="T76" fmla="*/ 2 w 30"/>
                  <a:gd name="T77" fmla="*/ 11 h 172"/>
                  <a:gd name="T78" fmla="*/ 2 w 30"/>
                  <a:gd name="T79" fmla="*/ 11 h 172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30"/>
                  <a:gd name="T121" fmla="*/ 0 h 172"/>
                  <a:gd name="T122" fmla="*/ 30 w 30"/>
                  <a:gd name="T123" fmla="*/ 172 h 172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30" h="172">
                    <a:moveTo>
                      <a:pt x="2" y="11"/>
                    </a:moveTo>
                    <a:lnTo>
                      <a:pt x="2" y="11"/>
                    </a:lnTo>
                    <a:lnTo>
                      <a:pt x="8" y="19"/>
                    </a:lnTo>
                    <a:lnTo>
                      <a:pt x="12" y="28"/>
                    </a:lnTo>
                    <a:lnTo>
                      <a:pt x="15" y="36"/>
                    </a:lnTo>
                    <a:lnTo>
                      <a:pt x="17" y="45"/>
                    </a:lnTo>
                    <a:lnTo>
                      <a:pt x="18" y="56"/>
                    </a:lnTo>
                    <a:lnTo>
                      <a:pt x="18" y="65"/>
                    </a:lnTo>
                    <a:lnTo>
                      <a:pt x="17" y="84"/>
                    </a:lnTo>
                    <a:lnTo>
                      <a:pt x="15" y="104"/>
                    </a:lnTo>
                    <a:lnTo>
                      <a:pt x="10" y="122"/>
                    </a:lnTo>
                    <a:lnTo>
                      <a:pt x="1" y="159"/>
                    </a:lnTo>
                    <a:lnTo>
                      <a:pt x="2" y="163"/>
                    </a:lnTo>
                    <a:lnTo>
                      <a:pt x="5" y="168"/>
                    </a:lnTo>
                    <a:lnTo>
                      <a:pt x="8" y="172"/>
                    </a:lnTo>
                    <a:lnTo>
                      <a:pt x="10" y="172"/>
                    </a:lnTo>
                    <a:lnTo>
                      <a:pt x="12" y="171"/>
                    </a:lnTo>
                    <a:lnTo>
                      <a:pt x="20" y="152"/>
                    </a:lnTo>
                    <a:lnTo>
                      <a:pt x="25" y="131"/>
                    </a:lnTo>
                    <a:lnTo>
                      <a:pt x="29" y="108"/>
                    </a:lnTo>
                    <a:lnTo>
                      <a:pt x="30" y="87"/>
                    </a:lnTo>
                    <a:lnTo>
                      <a:pt x="30" y="75"/>
                    </a:lnTo>
                    <a:lnTo>
                      <a:pt x="29" y="64"/>
                    </a:lnTo>
                    <a:lnTo>
                      <a:pt x="26" y="53"/>
                    </a:lnTo>
                    <a:lnTo>
                      <a:pt x="24" y="42"/>
                    </a:lnTo>
                    <a:lnTo>
                      <a:pt x="21" y="32"/>
                    </a:lnTo>
                    <a:lnTo>
                      <a:pt x="16" y="23"/>
                    </a:lnTo>
                    <a:lnTo>
                      <a:pt x="12" y="12"/>
                    </a:lnTo>
                    <a:lnTo>
                      <a:pt x="6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2" y="11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413" name="Freeform 140"/>
              <p:cNvSpPr>
                <a:spLocks/>
              </p:cNvSpPr>
              <p:nvPr/>
            </p:nvSpPr>
            <p:spPr bwMode="auto">
              <a:xfrm>
                <a:off x="6306621" y="2421070"/>
                <a:ext cx="26775" cy="141097"/>
              </a:xfrm>
              <a:custGeom>
                <a:avLst/>
                <a:gdLst>
                  <a:gd name="T0" fmla="*/ 2 w 17"/>
                  <a:gd name="T1" fmla="*/ 6 h 91"/>
                  <a:gd name="T2" fmla="*/ 2 w 17"/>
                  <a:gd name="T3" fmla="*/ 6 h 91"/>
                  <a:gd name="T4" fmla="*/ 6 w 17"/>
                  <a:gd name="T5" fmla="*/ 15 h 91"/>
                  <a:gd name="T6" fmla="*/ 7 w 17"/>
                  <a:gd name="T7" fmla="*/ 24 h 91"/>
                  <a:gd name="T8" fmla="*/ 8 w 17"/>
                  <a:gd name="T9" fmla="*/ 33 h 91"/>
                  <a:gd name="T10" fmla="*/ 7 w 17"/>
                  <a:gd name="T11" fmla="*/ 42 h 91"/>
                  <a:gd name="T12" fmla="*/ 4 w 17"/>
                  <a:gd name="T13" fmla="*/ 62 h 91"/>
                  <a:gd name="T14" fmla="*/ 0 w 17"/>
                  <a:gd name="T15" fmla="*/ 80 h 91"/>
                  <a:gd name="T16" fmla="*/ 0 w 17"/>
                  <a:gd name="T17" fmla="*/ 80 h 91"/>
                  <a:gd name="T18" fmla="*/ 1 w 17"/>
                  <a:gd name="T19" fmla="*/ 83 h 91"/>
                  <a:gd name="T20" fmla="*/ 3 w 17"/>
                  <a:gd name="T21" fmla="*/ 88 h 91"/>
                  <a:gd name="T22" fmla="*/ 7 w 17"/>
                  <a:gd name="T23" fmla="*/ 91 h 91"/>
                  <a:gd name="T24" fmla="*/ 8 w 17"/>
                  <a:gd name="T25" fmla="*/ 91 h 91"/>
                  <a:gd name="T26" fmla="*/ 8 w 17"/>
                  <a:gd name="T27" fmla="*/ 90 h 91"/>
                  <a:gd name="T28" fmla="*/ 8 w 17"/>
                  <a:gd name="T29" fmla="*/ 90 h 91"/>
                  <a:gd name="T30" fmla="*/ 11 w 17"/>
                  <a:gd name="T31" fmla="*/ 80 h 91"/>
                  <a:gd name="T32" fmla="*/ 14 w 17"/>
                  <a:gd name="T33" fmla="*/ 70 h 91"/>
                  <a:gd name="T34" fmla="*/ 16 w 17"/>
                  <a:gd name="T35" fmla="*/ 59 h 91"/>
                  <a:gd name="T36" fmla="*/ 17 w 17"/>
                  <a:gd name="T37" fmla="*/ 48 h 91"/>
                  <a:gd name="T38" fmla="*/ 16 w 17"/>
                  <a:gd name="T39" fmla="*/ 38 h 91"/>
                  <a:gd name="T40" fmla="*/ 15 w 17"/>
                  <a:gd name="T41" fmla="*/ 26 h 91"/>
                  <a:gd name="T42" fmla="*/ 12 w 17"/>
                  <a:gd name="T43" fmla="*/ 16 h 91"/>
                  <a:gd name="T44" fmla="*/ 9 w 17"/>
                  <a:gd name="T45" fmla="*/ 6 h 91"/>
                  <a:gd name="T46" fmla="*/ 9 w 17"/>
                  <a:gd name="T47" fmla="*/ 6 h 91"/>
                  <a:gd name="T48" fmla="*/ 6 w 17"/>
                  <a:gd name="T49" fmla="*/ 2 h 91"/>
                  <a:gd name="T50" fmla="*/ 2 w 17"/>
                  <a:gd name="T51" fmla="*/ 0 h 91"/>
                  <a:gd name="T52" fmla="*/ 1 w 17"/>
                  <a:gd name="T53" fmla="*/ 0 h 91"/>
                  <a:gd name="T54" fmla="*/ 1 w 17"/>
                  <a:gd name="T55" fmla="*/ 1 h 91"/>
                  <a:gd name="T56" fmla="*/ 1 w 17"/>
                  <a:gd name="T57" fmla="*/ 2 h 91"/>
                  <a:gd name="T58" fmla="*/ 2 w 17"/>
                  <a:gd name="T59" fmla="*/ 6 h 91"/>
                  <a:gd name="T60" fmla="*/ 2 w 17"/>
                  <a:gd name="T61" fmla="*/ 6 h 91"/>
                  <a:gd name="T62" fmla="*/ 2 w 17"/>
                  <a:gd name="T63" fmla="*/ 6 h 91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7"/>
                  <a:gd name="T97" fmla="*/ 0 h 91"/>
                  <a:gd name="T98" fmla="*/ 17 w 17"/>
                  <a:gd name="T99" fmla="*/ 91 h 91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7" h="91">
                    <a:moveTo>
                      <a:pt x="2" y="6"/>
                    </a:moveTo>
                    <a:lnTo>
                      <a:pt x="2" y="6"/>
                    </a:lnTo>
                    <a:lnTo>
                      <a:pt x="6" y="15"/>
                    </a:lnTo>
                    <a:lnTo>
                      <a:pt x="7" y="24"/>
                    </a:lnTo>
                    <a:lnTo>
                      <a:pt x="8" y="33"/>
                    </a:lnTo>
                    <a:lnTo>
                      <a:pt x="7" y="42"/>
                    </a:lnTo>
                    <a:lnTo>
                      <a:pt x="4" y="62"/>
                    </a:lnTo>
                    <a:lnTo>
                      <a:pt x="0" y="80"/>
                    </a:lnTo>
                    <a:lnTo>
                      <a:pt x="1" y="83"/>
                    </a:lnTo>
                    <a:lnTo>
                      <a:pt x="3" y="88"/>
                    </a:lnTo>
                    <a:lnTo>
                      <a:pt x="7" y="91"/>
                    </a:lnTo>
                    <a:lnTo>
                      <a:pt x="8" y="91"/>
                    </a:lnTo>
                    <a:lnTo>
                      <a:pt x="8" y="90"/>
                    </a:lnTo>
                    <a:lnTo>
                      <a:pt x="11" y="80"/>
                    </a:lnTo>
                    <a:lnTo>
                      <a:pt x="14" y="70"/>
                    </a:lnTo>
                    <a:lnTo>
                      <a:pt x="16" y="59"/>
                    </a:lnTo>
                    <a:lnTo>
                      <a:pt x="17" y="48"/>
                    </a:lnTo>
                    <a:lnTo>
                      <a:pt x="16" y="38"/>
                    </a:lnTo>
                    <a:lnTo>
                      <a:pt x="15" y="26"/>
                    </a:lnTo>
                    <a:lnTo>
                      <a:pt x="12" y="16"/>
                    </a:lnTo>
                    <a:lnTo>
                      <a:pt x="9" y="6"/>
                    </a:lnTo>
                    <a:lnTo>
                      <a:pt x="6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2" y="6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414" name="Freeform 141"/>
              <p:cNvSpPr>
                <a:spLocks noEditPoints="1"/>
              </p:cNvSpPr>
              <p:nvPr/>
            </p:nvSpPr>
            <p:spPr bwMode="auto">
              <a:xfrm>
                <a:off x="5895550" y="2493944"/>
                <a:ext cx="307122" cy="1302433"/>
              </a:xfrm>
              <a:custGeom>
                <a:avLst/>
                <a:gdLst>
                  <a:gd name="T0" fmla="*/ 0 w 195"/>
                  <a:gd name="T1" fmla="*/ 7 h 840"/>
                  <a:gd name="T2" fmla="*/ 64 w 195"/>
                  <a:gd name="T3" fmla="*/ 42 h 840"/>
                  <a:gd name="T4" fmla="*/ 41 w 195"/>
                  <a:gd name="T5" fmla="*/ 647 h 840"/>
                  <a:gd name="T6" fmla="*/ 48 w 195"/>
                  <a:gd name="T7" fmla="*/ 685 h 840"/>
                  <a:gd name="T8" fmla="*/ 79 w 195"/>
                  <a:gd name="T9" fmla="*/ 634 h 840"/>
                  <a:gd name="T10" fmla="*/ 37 w 195"/>
                  <a:gd name="T11" fmla="*/ 750 h 840"/>
                  <a:gd name="T12" fmla="*/ 48 w 195"/>
                  <a:gd name="T13" fmla="*/ 776 h 840"/>
                  <a:gd name="T14" fmla="*/ 111 w 195"/>
                  <a:gd name="T15" fmla="*/ 833 h 840"/>
                  <a:gd name="T16" fmla="*/ 117 w 195"/>
                  <a:gd name="T17" fmla="*/ 838 h 840"/>
                  <a:gd name="T18" fmla="*/ 128 w 195"/>
                  <a:gd name="T19" fmla="*/ 828 h 840"/>
                  <a:gd name="T20" fmla="*/ 183 w 195"/>
                  <a:gd name="T21" fmla="*/ 785 h 840"/>
                  <a:gd name="T22" fmla="*/ 187 w 195"/>
                  <a:gd name="T23" fmla="*/ 776 h 840"/>
                  <a:gd name="T24" fmla="*/ 157 w 195"/>
                  <a:gd name="T25" fmla="*/ 77 h 840"/>
                  <a:gd name="T26" fmla="*/ 195 w 195"/>
                  <a:gd name="T27" fmla="*/ 6 h 840"/>
                  <a:gd name="T28" fmla="*/ 14 w 195"/>
                  <a:gd name="T29" fmla="*/ 16 h 840"/>
                  <a:gd name="T30" fmla="*/ 159 w 195"/>
                  <a:gd name="T31" fmla="*/ 39 h 840"/>
                  <a:gd name="T32" fmla="*/ 95 w 195"/>
                  <a:gd name="T33" fmla="*/ 49 h 840"/>
                  <a:gd name="T34" fmla="*/ 149 w 195"/>
                  <a:gd name="T35" fmla="*/ 163 h 840"/>
                  <a:gd name="T36" fmla="*/ 153 w 195"/>
                  <a:gd name="T37" fmla="*/ 257 h 840"/>
                  <a:gd name="T38" fmla="*/ 134 w 195"/>
                  <a:gd name="T39" fmla="*/ 190 h 840"/>
                  <a:gd name="T40" fmla="*/ 85 w 195"/>
                  <a:gd name="T41" fmla="*/ 154 h 840"/>
                  <a:gd name="T42" fmla="*/ 64 w 195"/>
                  <a:gd name="T43" fmla="*/ 153 h 840"/>
                  <a:gd name="T44" fmla="*/ 109 w 195"/>
                  <a:gd name="T45" fmla="*/ 277 h 840"/>
                  <a:gd name="T46" fmla="*/ 70 w 195"/>
                  <a:gd name="T47" fmla="*/ 228 h 840"/>
                  <a:gd name="T48" fmla="*/ 89 w 195"/>
                  <a:gd name="T49" fmla="*/ 155 h 840"/>
                  <a:gd name="T50" fmla="*/ 89 w 195"/>
                  <a:gd name="T51" fmla="*/ 155 h 840"/>
                  <a:gd name="T52" fmla="*/ 70 w 195"/>
                  <a:gd name="T53" fmla="*/ 260 h 840"/>
                  <a:gd name="T54" fmla="*/ 62 w 195"/>
                  <a:gd name="T55" fmla="*/ 272 h 840"/>
                  <a:gd name="T56" fmla="*/ 56 w 195"/>
                  <a:gd name="T57" fmla="*/ 464 h 840"/>
                  <a:gd name="T58" fmla="*/ 96 w 195"/>
                  <a:gd name="T59" fmla="*/ 519 h 840"/>
                  <a:gd name="T60" fmla="*/ 55 w 195"/>
                  <a:gd name="T61" fmla="*/ 479 h 840"/>
                  <a:gd name="T62" fmla="*/ 92 w 195"/>
                  <a:gd name="T63" fmla="*/ 525 h 840"/>
                  <a:gd name="T64" fmla="*/ 65 w 195"/>
                  <a:gd name="T65" fmla="*/ 541 h 840"/>
                  <a:gd name="T66" fmla="*/ 56 w 195"/>
                  <a:gd name="T67" fmla="*/ 774 h 840"/>
                  <a:gd name="T68" fmla="*/ 45 w 195"/>
                  <a:gd name="T69" fmla="*/ 756 h 840"/>
                  <a:gd name="T70" fmla="*/ 108 w 195"/>
                  <a:gd name="T71" fmla="*/ 805 h 840"/>
                  <a:gd name="T72" fmla="*/ 110 w 195"/>
                  <a:gd name="T73" fmla="*/ 820 h 840"/>
                  <a:gd name="T74" fmla="*/ 111 w 195"/>
                  <a:gd name="T75" fmla="*/ 552 h 840"/>
                  <a:gd name="T76" fmla="*/ 86 w 195"/>
                  <a:gd name="T77" fmla="*/ 376 h 840"/>
                  <a:gd name="T78" fmla="*/ 116 w 195"/>
                  <a:gd name="T79" fmla="*/ 93 h 840"/>
                  <a:gd name="T80" fmla="*/ 110 w 195"/>
                  <a:gd name="T81" fmla="*/ 66 h 840"/>
                  <a:gd name="T82" fmla="*/ 71 w 195"/>
                  <a:gd name="T83" fmla="*/ 46 h 840"/>
                  <a:gd name="T84" fmla="*/ 148 w 195"/>
                  <a:gd name="T85" fmla="*/ 73 h 840"/>
                  <a:gd name="T86" fmla="*/ 116 w 195"/>
                  <a:gd name="T87" fmla="*/ 93 h 840"/>
                  <a:gd name="T88" fmla="*/ 117 w 195"/>
                  <a:gd name="T89" fmla="*/ 113 h 840"/>
                  <a:gd name="T90" fmla="*/ 118 w 195"/>
                  <a:gd name="T91" fmla="*/ 544 h 840"/>
                  <a:gd name="T92" fmla="*/ 139 w 195"/>
                  <a:gd name="T93" fmla="*/ 613 h 840"/>
                  <a:gd name="T94" fmla="*/ 148 w 195"/>
                  <a:gd name="T95" fmla="*/ 551 h 840"/>
                  <a:gd name="T96" fmla="*/ 118 w 195"/>
                  <a:gd name="T97" fmla="*/ 504 h 840"/>
                  <a:gd name="T98" fmla="*/ 139 w 195"/>
                  <a:gd name="T99" fmla="*/ 383 h 840"/>
                  <a:gd name="T100" fmla="*/ 118 w 195"/>
                  <a:gd name="T101" fmla="*/ 281 h 840"/>
                  <a:gd name="T102" fmla="*/ 150 w 195"/>
                  <a:gd name="T103" fmla="*/ 794 h 840"/>
                  <a:gd name="T104" fmla="*/ 140 w 195"/>
                  <a:gd name="T105" fmla="*/ 629 h 840"/>
                  <a:gd name="T106" fmla="*/ 175 w 195"/>
                  <a:gd name="T107" fmla="*/ 762 h 840"/>
                  <a:gd name="T108" fmla="*/ 158 w 195"/>
                  <a:gd name="T109" fmla="*/ 679 h 840"/>
                  <a:gd name="T110" fmla="*/ 164 w 195"/>
                  <a:gd name="T111" fmla="*/ 493 h 840"/>
                  <a:gd name="T112" fmla="*/ 120 w 195"/>
                  <a:gd name="T113" fmla="*/ 531 h 840"/>
                  <a:gd name="T114" fmla="*/ 163 w 195"/>
                  <a:gd name="T115" fmla="*/ 477 h 840"/>
                  <a:gd name="T116" fmla="*/ 142 w 195"/>
                  <a:gd name="T117" fmla="*/ 382 h 840"/>
                  <a:gd name="T118" fmla="*/ 150 w 195"/>
                  <a:gd name="T119" fmla="*/ 309 h 840"/>
                  <a:gd name="T120" fmla="*/ 118 w 195"/>
                  <a:gd name="T121" fmla="*/ 301 h 840"/>
                  <a:gd name="T122" fmla="*/ 153 w 195"/>
                  <a:gd name="T123" fmla="*/ 271 h 840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95"/>
                  <a:gd name="T187" fmla="*/ 0 h 840"/>
                  <a:gd name="T188" fmla="*/ 195 w 195"/>
                  <a:gd name="T189" fmla="*/ 840 h 840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95" h="840">
                    <a:moveTo>
                      <a:pt x="191" y="0"/>
                    </a:moveTo>
                    <a:lnTo>
                      <a:pt x="191" y="0"/>
                    </a:lnTo>
                    <a:lnTo>
                      <a:pt x="143" y="2"/>
                    </a:lnTo>
                    <a:lnTo>
                      <a:pt x="96" y="4"/>
                    </a:lnTo>
                    <a:lnTo>
                      <a:pt x="48" y="7"/>
                    </a:lnTo>
                    <a:lnTo>
                      <a:pt x="25" y="7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5" y="15"/>
                    </a:lnTo>
                    <a:lnTo>
                      <a:pt x="9" y="19"/>
                    </a:lnTo>
                    <a:lnTo>
                      <a:pt x="16" y="23"/>
                    </a:lnTo>
                    <a:lnTo>
                      <a:pt x="23" y="26"/>
                    </a:lnTo>
                    <a:lnTo>
                      <a:pt x="38" y="31"/>
                    </a:lnTo>
                    <a:lnTo>
                      <a:pt x="52" y="36"/>
                    </a:lnTo>
                    <a:lnTo>
                      <a:pt x="64" y="42"/>
                    </a:lnTo>
                    <a:lnTo>
                      <a:pt x="61" y="85"/>
                    </a:lnTo>
                    <a:lnTo>
                      <a:pt x="58" y="126"/>
                    </a:lnTo>
                    <a:lnTo>
                      <a:pt x="55" y="210"/>
                    </a:lnTo>
                    <a:lnTo>
                      <a:pt x="50" y="379"/>
                    </a:lnTo>
                    <a:lnTo>
                      <a:pt x="45" y="558"/>
                    </a:lnTo>
                    <a:lnTo>
                      <a:pt x="41" y="647"/>
                    </a:lnTo>
                    <a:lnTo>
                      <a:pt x="38" y="692"/>
                    </a:lnTo>
                    <a:lnTo>
                      <a:pt x="34" y="737"/>
                    </a:lnTo>
                    <a:lnTo>
                      <a:pt x="36" y="740"/>
                    </a:lnTo>
                    <a:lnTo>
                      <a:pt x="39" y="745"/>
                    </a:lnTo>
                    <a:lnTo>
                      <a:pt x="41" y="747"/>
                    </a:lnTo>
                    <a:lnTo>
                      <a:pt x="42" y="747"/>
                    </a:lnTo>
                    <a:lnTo>
                      <a:pt x="44" y="746"/>
                    </a:lnTo>
                    <a:lnTo>
                      <a:pt x="48" y="685"/>
                    </a:lnTo>
                    <a:lnTo>
                      <a:pt x="52" y="626"/>
                    </a:lnTo>
                    <a:lnTo>
                      <a:pt x="55" y="504"/>
                    </a:lnTo>
                    <a:lnTo>
                      <a:pt x="60" y="525"/>
                    </a:lnTo>
                    <a:lnTo>
                      <a:pt x="68" y="572"/>
                    </a:lnTo>
                    <a:lnTo>
                      <a:pt x="76" y="618"/>
                    </a:lnTo>
                    <a:lnTo>
                      <a:pt x="79" y="634"/>
                    </a:lnTo>
                    <a:lnTo>
                      <a:pt x="71" y="660"/>
                    </a:lnTo>
                    <a:lnTo>
                      <a:pt x="49" y="730"/>
                    </a:lnTo>
                    <a:lnTo>
                      <a:pt x="42" y="753"/>
                    </a:lnTo>
                    <a:lnTo>
                      <a:pt x="39" y="750"/>
                    </a:lnTo>
                    <a:lnTo>
                      <a:pt x="38" y="750"/>
                    </a:lnTo>
                    <a:lnTo>
                      <a:pt x="37" y="750"/>
                    </a:lnTo>
                    <a:lnTo>
                      <a:pt x="37" y="754"/>
                    </a:lnTo>
                    <a:lnTo>
                      <a:pt x="37" y="757"/>
                    </a:lnTo>
                    <a:lnTo>
                      <a:pt x="40" y="763"/>
                    </a:lnTo>
                    <a:lnTo>
                      <a:pt x="40" y="764"/>
                    </a:lnTo>
                    <a:lnTo>
                      <a:pt x="41" y="765"/>
                    </a:lnTo>
                    <a:lnTo>
                      <a:pt x="42" y="766"/>
                    </a:lnTo>
                    <a:lnTo>
                      <a:pt x="48" y="776"/>
                    </a:lnTo>
                    <a:lnTo>
                      <a:pt x="53" y="782"/>
                    </a:lnTo>
                    <a:lnTo>
                      <a:pt x="58" y="788"/>
                    </a:lnTo>
                    <a:lnTo>
                      <a:pt x="69" y="798"/>
                    </a:lnTo>
                    <a:lnTo>
                      <a:pt x="98" y="822"/>
                    </a:lnTo>
                    <a:lnTo>
                      <a:pt x="110" y="833"/>
                    </a:lnTo>
                    <a:lnTo>
                      <a:pt x="111" y="833"/>
                    </a:lnTo>
                    <a:lnTo>
                      <a:pt x="112" y="837"/>
                    </a:lnTo>
                    <a:lnTo>
                      <a:pt x="113" y="838"/>
                    </a:lnTo>
                    <a:lnTo>
                      <a:pt x="116" y="840"/>
                    </a:lnTo>
                    <a:lnTo>
                      <a:pt x="117" y="838"/>
                    </a:lnTo>
                    <a:lnTo>
                      <a:pt x="118" y="836"/>
                    </a:lnTo>
                    <a:lnTo>
                      <a:pt x="117" y="836"/>
                    </a:lnTo>
                    <a:lnTo>
                      <a:pt x="117" y="835"/>
                    </a:lnTo>
                    <a:lnTo>
                      <a:pt x="119" y="834"/>
                    </a:lnTo>
                    <a:lnTo>
                      <a:pt x="122" y="832"/>
                    </a:lnTo>
                    <a:lnTo>
                      <a:pt x="128" y="828"/>
                    </a:lnTo>
                    <a:lnTo>
                      <a:pt x="151" y="810"/>
                    </a:lnTo>
                    <a:lnTo>
                      <a:pt x="166" y="798"/>
                    </a:lnTo>
                    <a:lnTo>
                      <a:pt x="173" y="790"/>
                    </a:lnTo>
                    <a:lnTo>
                      <a:pt x="179" y="782"/>
                    </a:lnTo>
                    <a:lnTo>
                      <a:pt x="180" y="784"/>
                    </a:lnTo>
                    <a:lnTo>
                      <a:pt x="181" y="785"/>
                    </a:lnTo>
                    <a:lnTo>
                      <a:pt x="183" y="785"/>
                    </a:lnTo>
                    <a:lnTo>
                      <a:pt x="183" y="784"/>
                    </a:lnTo>
                    <a:lnTo>
                      <a:pt x="187" y="786"/>
                    </a:lnTo>
                    <a:lnTo>
                      <a:pt x="187" y="785"/>
                    </a:lnTo>
                    <a:lnTo>
                      <a:pt x="187" y="782"/>
                    </a:lnTo>
                    <a:lnTo>
                      <a:pt x="187" y="777"/>
                    </a:lnTo>
                    <a:lnTo>
                      <a:pt x="187" y="776"/>
                    </a:lnTo>
                    <a:lnTo>
                      <a:pt x="184" y="750"/>
                    </a:lnTo>
                    <a:lnTo>
                      <a:pt x="183" y="725"/>
                    </a:lnTo>
                    <a:lnTo>
                      <a:pt x="181" y="674"/>
                    </a:lnTo>
                    <a:lnTo>
                      <a:pt x="172" y="454"/>
                    </a:lnTo>
                    <a:lnTo>
                      <a:pt x="163" y="265"/>
                    </a:lnTo>
                    <a:lnTo>
                      <a:pt x="159" y="170"/>
                    </a:lnTo>
                    <a:lnTo>
                      <a:pt x="157" y="77"/>
                    </a:lnTo>
                    <a:lnTo>
                      <a:pt x="157" y="69"/>
                    </a:lnTo>
                    <a:lnTo>
                      <a:pt x="156" y="65"/>
                    </a:lnTo>
                    <a:lnTo>
                      <a:pt x="153" y="62"/>
                    </a:lnTo>
                    <a:lnTo>
                      <a:pt x="163" y="47"/>
                    </a:lnTo>
                    <a:lnTo>
                      <a:pt x="173" y="33"/>
                    </a:lnTo>
                    <a:lnTo>
                      <a:pt x="195" y="6"/>
                    </a:lnTo>
                    <a:lnTo>
                      <a:pt x="195" y="3"/>
                    </a:lnTo>
                    <a:lnTo>
                      <a:pt x="195" y="2"/>
                    </a:lnTo>
                    <a:lnTo>
                      <a:pt x="192" y="0"/>
                    </a:lnTo>
                    <a:lnTo>
                      <a:pt x="191" y="0"/>
                    </a:lnTo>
                    <a:close/>
                    <a:moveTo>
                      <a:pt x="40" y="25"/>
                    </a:moveTo>
                    <a:lnTo>
                      <a:pt x="40" y="25"/>
                    </a:lnTo>
                    <a:lnTo>
                      <a:pt x="23" y="19"/>
                    </a:lnTo>
                    <a:lnTo>
                      <a:pt x="14" y="16"/>
                    </a:lnTo>
                    <a:lnTo>
                      <a:pt x="6" y="11"/>
                    </a:lnTo>
                    <a:lnTo>
                      <a:pt x="29" y="12"/>
                    </a:lnTo>
                    <a:lnTo>
                      <a:pt x="52" y="12"/>
                    </a:lnTo>
                    <a:lnTo>
                      <a:pt x="96" y="11"/>
                    </a:lnTo>
                    <a:lnTo>
                      <a:pt x="141" y="9"/>
                    </a:lnTo>
                    <a:lnTo>
                      <a:pt x="185" y="6"/>
                    </a:lnTo>
                    <a:lnTo>
                      <a:pt x="168" y="28"/>
                    </a:lnTo>
                    <a:lnTo>
                      <a:pt x="159" y="39"/>
                    </a:lnTo>
                    <a:lnTo>
                      <a:pt x="151" y="51"/>
                    </a:lnTo>
                    <a:lnTo>
                      <a:pt x="148" y="57"/>
                    </a:lnTo>
                    <a:lnTo>
                      <a:pt x="143" y="60"/>
                    </a:lnTo>
                    <a:lnTo>
                      <a:pt x="141" y="62"/>
                    </a:lnTo>
                    <a:lnTo>
                      <a:pt x="137" y="62"/>
                    </a:lnTo>
                    <a:lnTo>
                      <a:pt x="130" y="60"/>
                    </a:lnTo>
                    <a:lnTo>
                      <a:pt x="112" y="55"/>
                    </a:lnTo>
                    <a:lnTo>
                      <a:pt x="95" y="49"/>
                    </a:lnTo>
                    <a:lnTo>
                      <a:pt x="68" y="36"/>
                    </a:lnTo>
                    <a:lnTo>
                      <a:pt x="40" y="25"/>
                    </a:lnTo>
                    <a:close/>
                    <a:moveTo>
                      <a:pt x="135" y="179"/>
                    </a:moveTo>
                    <a:lnTo>
                      <a:pt x="135" y="179"/>
                    </a:lnTo>
                    <a:lnTo>
                      <a:pt x="148" y="89"/>
                    </a:lnTo>
                    <a:lnTo>
                      <a:pt x="149" y="163"/>
                    </a:lnTo>
                    <a:lnTo>
                      <a:pt x="152" y="238"/>
                    </a:lnTo>
                    <a:lnTo>
                      <a:pt x="143" y="209"/>
                    </a:lnTo>
                    <a:lnTo>
                      <a:pt x="135" y="179"/>
                    </a:lnTo>
                    <a:close/>
                    <a:moveTo>
                      <a:pt x="152" y="249"/>
                    </a:moveTo>
                    <a:lnTo>
                      <a:pt x="152" y="249"/>
                    </a:lnTo>
                    <a:lnTo>
                      <a:pt x="153" y="257"/>
                    </a:lnTo>
                    <a:lnTo>
                      <a:pt x="144" y="265"/>
                    </a:lnTo>
                    <a:lnTo>
                      <a:pt x="135" y="271"/>
                    </a:lnTo>
                    <a:lnTo>
                      <a:pt x="127" y="276"/>
                    </a:lnTo>
                    <a:lnTo>
                      <a:pt x="119" y="280"/>
                    </a:lnTo>
                    <a:lnTo>
                      <a:pt x="122" y="269"/>
                    </a:lnTo>
                    <a:lnTo>
                      <a:pt x="125" y="257"/>
                    </a:lnTo>
                    <a:lnTo>
                      <a:pt x="128" y="234"/>
                    </a:lnTo>
                    <a:lnTo>
                      <a:pt x="134" y="190"/>
                    </a:lnTo>
                    <a:lnTo>
                      <a:pt x="142" y="220"/>
                    </a:lnTo>
                    <a:lnTo>
                      <a:pt x="152" y="249"/>
                    </a:lnTo>
                    <a:close/>
                    <a:moveTo>
                      <a:pt x="70" y="64"/>
                    </a:moveTo>
                    <a:lnTo>
                      <a:pt x="70" y="64"/>
                    </a:lnTo>
                    <a:lnTo>
                      <a:pt x="72" y="87"/>
                    </a:lnTo>
                    <a:lnTo>
                      <a:pt x="77" y="110"/>
                    </a:lnTo>
                    <a:lnTo>
                      <a:pt x="85" y="154"/>
                    </a:lnTo>
                    <a:lnTo>
                      <a:pt x="80" y="173"/>
                    </a:lnTo>
                    <a:lnTo>
                      <a:pt x="70" y="208"/>
                    </a:lnTo>
                    <a:lnTo>
                      <a:pt x="65" y="225"/>
                    </a:lnTo>
                    <a:lnTo>
                      <a:pt x="62" y="244"/>
                    </a:lnTo>
                    <a:lnTo>
                      <a:pt x="64" y="153"/>
                    </a:lnTo>
                    <a:lnTo>
                      <a:pt x="66" y="109"/>
                    </a:lnTo>
                    <a:lnTo>
                      <a:pt x="70" y="64"/>
                    </a:lnTo>
                    <a:close/>
                    <a:moveTo>
                      <a:pt x="92" y="184"/>
                    </a:moveTo>
                    <a:lnTo>
                      <a:pt x="92" y="184"/>
                    </a:lnTo>
                    <a:lnTo>
                      <a:pt x="105" y="254"/>
                    </a:lnTo>
                    <a:lnTo>
                      <a:pt x="108" y="269"/>
                    </a:lnTo>
                    <a:lnTo>
                      <a:pt x="109" y="277"/>
                    </a:lnTo>
                    <a:lnTo>
                      <a:pt x="112" y="284"/>
                    </a:lnTo>
                    <a:lnTo>
                      <a:pt x="112" y="285"/>
                    </a:lnTo>
                    <a:lnTo>
                      <a:pt x="100" y="276"/>
                    </a:lnTo>
                    <a:lnTo>
                      <a:pt x="88" y="266"/>
                    </a:lnTo>
                    <a:lnTo>
                      <a:pt x="76" y="257"/>
                    </a:lnTo>
                    <a:lnTo>
                      <a:pt x="65" y="247"/>
                    </a:lnTo>
                    <a:lnTo>
                      <a:pt x="70" y="228"/>
                    </a:lnTo>
                    <a:lnTo>
                      <a:pt x="74" y="208"/>
                    </a:lnTo>
                    <a:lnTo>
                      <a:pt x="85" y="170"/>
                    </a:lnTo>
                    <a:lnTo>
                      <a:pt x="87" y="165"/>
                    </a:lnTo>
                    <a:lnTo>
                      <a:pt x="92" y="184"/>
                    </a:lnTo>
                    <a:close/>
                    <a:moveTo>
                      <a:pt x="89" y="155"/>
                    </a:moveTo>
                    <a:lnTo>
                      <a:pt x="89" y="155"/>
                    </a:lnTo>
                    <a:lnTo>
                      <a:pt x="110" y="80"/>
                    </a:lnTo>
                    <a:lnTo>
                      <a:pt x="112" y="262"/>
                    </a:lnTo>
                    <a:lnTo>
                      <a:pt x="106" y="239"/>
                    </a:lnTo>
                    <a:lnTo>
                      <a:pt x="93" y="174"/>
                    </a:lnTo>
                    <a:lnTo>
                      <a:pt x="89" y="155"/>
                    </a:lnTo>
                    <a:close/>
                    <a:moveTo>
                      <a:pt x="109" y="290"/>
                    </a:moveTo>
                    <a:lnTo>
                      <a:pt x="109" y="290"/>
                    </a:lnTo>
                    <a:lnTo>
                      <a:pt x="102" y="309"/>
                    </a:lnTo>
                    <a:lnTo>
                      <a:pt x="95" y="327"/>
                    </a:lnTo>
                    <a:lnTo>
                      <a:pt x="85" y="366"/>
                    </a:lnTo>
                    <a:lnTo>
                      <a:pt x="65" y="255"/>
                    </a:lnTo>
                    <a:lnTo>
                      <a:pt x="70" y="260"/>
                    </a:lnTo>
                    <a:lnTo>
                      <a:pt x="76" y="265"/>
                    </a:lnTo>
                    <a:lnTo>
                      <a:pt x="86" y="273"/>
                    </a:lnTo>
                    <a:lnTo>
                      <a:pt x="109" y="290"/>
                    </a:lnTo>
                    <a:close/>
                    <a:moveTo>
                      <a:pt x="58" y="392"/>
                    </a:moveTo>
                    <a:lnTo>
                      <a:pt x="58" y="392"/>
                    </a:lnTo>
                    <a:lnTo>
                      <a:pt x="61" y="272"/>
                    </a:lnTo>
                    <a:lnTo>
                      <a:pt x="62" y="272"/>
                    </a:lnTo>
                    <a:lnTo>
                      <a:pt x="63" y="271"/>
                    </a:lnTo>
                    <a:lnTo>
                      <a:pt x="64" y="257"/>
                    </a:lnTo>
                    <a:lnTo>
                      <a:pt x="81" y="376"/>
                    </a:lnTo>
                    <a:lnTo>
                      <a:pt x="68" y="420"/>
                    </a:lnTo>
                    <a:lnTo>
                      <a:pt x="62" y="441"/>
                    </a:lnTo>
                    <a:lnTo>
                      <a:pt x="56" y="464"/>
                    </a:lnTo>
                    <a:lnTo>
                      <a:pt x="58" y="392"/>
                    </a:lnTo>
                    <a:close/>
                    <a:moveTo>
                      <a:pt x="55" y="479"/>
                    </a:moveTo>
                    <a:lnTo>
                      <a:pt x="55" y="479"/>
                    </a:lnTo>
                    <a:lnTo>
                      <a:pt x="84" y="387"/>
                    </a:lnTo>
                    <a:lnTo>
                      <a:pt x="105" y="528"/>
                    </a:lnTo>
                    <a:lnTo>
                      <a:pt x="96" y="519"/>
                    </a:lnTo>
                    <a:lnTo>
                      <a:pt x="86" y="511"/>
                    </a:lnTo>
                    <a:lnTo>
                      <a:pt x="65" y="493"/>
                    </a:lnTo>
                    <a:lnTo>
                      <a:pt x="61" y="488"/>
                    </a:lnTo>
                    <a:lnTo>
                      <a:pt x="55" y="484"/>
                    </a:lnTo>
                    <a:lnTo>
                      <a:pt x="55" y="479"/>
                    </a:lnTo>
                    <a:close/>
                    <a:moveTo>
                      <a:pt x="65" y="541"/>
                    </a:moveTo>
                    <a:lnTo>
                      <a:pt x="65" y="541"/>
                    </a:lnTo>
                    <a:lnTo>
                      <a:pt x="60" y="517"/>
                    </a:lnTo>
                    <a:lnTo>
                      <a:pt x="57" y="504"/>
                    </a:lnTo>
                    <a:lnTo>
                      <a:pt x="57" y="493"/>
                    </a:lnTo>
                    <a:lnTo>
                      <a:pt x="66" y="502"/>
                    </a:lnTo>
                    <a:lnTo>
                      <a:pt x="76" y="510"/>
                    </a:lnTo>
                    <a:lnTo>
                      <a:pt x="92" y="525"/>
                    </a:lnTo>
                    <a:lnTo>
                      <a:pt x="106" y="540"/>
                    </a:lnTo>
                    <a:lnTo>
                      <a:pt x="109" y="549"/>
                    </a:lnTo>
                    <a:lnTo>
                      <a:pt x="94" y="588"/>
                    </a:lnTo>
                    <a:lnTo>
                      <a:pt x="81" y="627"/>
                    </a:lnTo>
                    <a:lnTo>
                      <a:pt x="65" y="541"/>
                    </a:lnTo>
                    <a:close/>
                    <a:moveTo>
                      <a:pt x="110" y="820"/>
                    </a:moveTo>
                    <a:lnTo>
                      <a:pt x="110" y="820"/>
                    </a:lnTo>
                    <a:lnTo>
                      <a:pt x="104" y="814"/>
                    </a:lnTo>
                    <a:lnTo>
                      <a:pt x="98" y="810"/>
                    </a:lnTo>
                    <a:lnTo>
                      <a:pt x="87" y="802"/>
                    </a:lnTo>
                    <a:lnTo>
                      <a:pt x="73" y="790"/>
                    </a:lnTo>
                    <a:lnTo>
                      <a:pt x="60" y="778"/>
                    </a:lnTo>
                    <a:lnTo>
                      <a:pt x="56" y="774"/>
                    </a:lnTo>
                    <a:lnTo>
                      <a:pt x="53" y="770"/>
                    </a:lnTo>
                    <a:lnTo>
                      <a:pt x="48" y="762"/>
                    </a:lnTo>
                    <a:lnTo>
                      <a:pt x="46" y="759"/>
                    </a:lnTo>
                    <a:lnTo>
                      <a:pt x="45" y="757"/>
                    </a:lnTo>
                    <a:lnTo>
                      <a:pt x="45" y="756"/>
                    </a:lnTo>
                    <a:lnTo>
                      <a:pt x="47" y="745"/>
                    </a:lnTo>
                    <a:lnTo>
                      <a:pt x="49" y="732"/>
                    </a:lnTo>
                    <a:lnTo>
                      <a:pt x="57" y="709"/>
                    </a:lnTo>
                    <a:lnTo>
                      <a:pt x="73" y="662"/>
                    </a:lnTo>
                    <a:lnTo>
                      <a:pt x="80" y="642"/>
                    </a:lnTo>
                    <a:lnTo>
                      <a:pt x="95" y="724"/>
                    </a:lnTo>
                    <a:lnTo>
                      <a:pt x="102" y="764"/>
                    </a:lnTo>
                    <a:lnTo>
                      <a:pt x="108" y="805"/>
                    </a:lnTo>
                    <a:lnTo>
                      <a:pt x="110" y="808"/>
                    </a:lnTo>
                    <a:lnTo>
                      <a:pt x="109" y="811"/>
                    </a:lnTo>
                    <a:lnTo>
                      <a:pt x="110" y="813"/>
                    </a:lnTo>
                    <a:lnTo>
                      <a:pt x="110" y="820"/>
                    </a:lnTo>
                    <a:close/>
                    <a:moveTo>
                      <a:pt x="110" y="795"/>
                    </a:moveTo>
                    <a:lnTo>
                      <a:pt x="110" y="795"/>
                    </a:lnTo>
                    <a:lnTo>
                      <a:pt x="104" y="755"/>
                    </a:lnTo>
                    <a:lnTo>
                      <a:pt x="97" y="715"/>
                    </a:lnTo>
                    <a:lnTo>
                      <a:pt x="82" y="635"/>
                    </a:lnTo>
                    <a:lnTo>
                      <a:pt x="96" y="594"/>
                    </a:lnTo>
                    <a:lnTo>
                      <a:pt x="103" y="573"/>
                    </a:lnTo>
                    <a:lnTo>
                      <a:pt x="111" y="552"/>
                    </a:lnTo>
                    <a:lnTo>
                      <a:pt x="110" y="795"/>
                    </a:lnTo>
                    <a:close/>
                    <a:moveTo>
                      <a:pt x="111" y="533"/>
                    </a:moveTo>
                    <a:lnTo>
                      <a:pt x="111" y="533"/>
                    </a:lnTo>
                    <a:lnTo>
                      <a:pt x="108" y="502"/>
                    </a:lnTo>
                    <a:lnTo>
                      <a:pt x="102" y="470"/>
                    </a:lnTo>
                    <a:lnTo>
                      <a:pt x="92" y="408"/>
                    </a:lnTo>
                    <a:lnTo>
                      <a:pt x="86" y="376"/>
                    </a:lnTo>
                    <a:lnTo>
                      <a:pt x="100" y="337"/>
                    </a:lnTo>
                    <a:lnTo>
                      <a:pt x="106" y="317"/>
                    </a:lnTo>
                    <a:lnTo>
                      <a:pt x="112" y="297"/>
                    </a:lnTo>
                    <a:lnTo>
                      <a:pt x="111" y="533"/>
                    </a:lnTo>
                    <a:close/>
                    <a:moveTo>
                      <a:pt x="116" y="93"/>
                    </a:moveTo>
                    <a:lnTo>
                      <a:pt x="116" y="93"/>
                    </a:lnTo>
                    <a:lnTo>
                      <a:pt x="116" y="72"/>
                    </a:lnTo>
                    <a:lnTo>
                      <a:pt x="114" y="70"/>
                    </a:lnTo>
                    <a:lnTo>
                      <a:pt x="113" y="67"/>
                    </a:lnTo>
                    <a:lnTo>
                      <a:pt x="111" y="65"/>
                    </a:lnTo>
                    <a:lnTo>
                      <a:pt x="110" y="65"/>
                    </a:lnTo>
                    <a:lnTo>
                      <a:pt x="110" y="66"/>
                    </a:lnTo>
                    <a:lnTo>
                      <a:pt x="109" y="67"/>
                    </a:lnTo>
                    <a:lnTo>
                      <a:pt x="98" y="107"/>
                    </a:lnTo>
                    <a:lnTo>
                      <a:pt x="87" y="146"/>
                    </a:lnTo>
                    <a:lnTo>
                      <a:pt x="78" y="96"/>
                    </a:lnTo>
                    <a:lnTo>
                      <a:pt x="74" y="71"/>
                    </a:lnTo>
                    <a:lnTo>
                      <a:pt x="71" y="46"/>
                    </a:lnTo>
                    <a:lnTo>
                      <a:pt x="90" y="54"/>
                    </a:lnTo>
                    <a:lnTo>
                      <a:pt x="109" y="60"/>
                    </a:lnTo>
                    <a:lnTo>
                      <a:pt x="128" y="67"/>
                    </a:lnTo>
                    <a:lnTo>
                      <a:pt x="139" y="70"/>
                    </a:lnTo>
                    <a:lnTo>
                      <a:pt x="148" y="71"/>
                    </a:lnTo>
                    <a:lnTo>
                      <a:pt x="148" y="73"/>
                    </a:lnTo>
                    <a:lnTo>
                      <a:pt x="140" y="120"/>
                    </a:lnTo>
                    <a:lnTo>
                      <a:pt x="133" y="167"/>
                    </a:lnTo>
                    <a:lnTo>
                      <a:pt x="124" y="127"/>
                    </a:lnTo>
                    <a:lnTo>
                      <a:pt x="118" y="102"/>
                    </a:lnTo>
                    <a:lnTo>
                      <a:pt x="116" y="93"/>
                    </a:lnTo>
                    <a:close/>
                    <a:moveTo>
                      <a:pt x="117" y="113"/>
                    </a:moveTo>
                    <a:lnTo>
                      <a:pt x="117" y="113"/>
                    </a:lnTo>
                    <a:lnTo>
                      <a:pt x="122" y="143"/>
                    </a:lnTo>
                    <a:lnTo>
                      <a:pt x="129" y="173"/>
                    </a:lnTo>
                    <a:lnTo>
                      <a:pt x="130" y="177"/>
                    </a:lnTo>
                    <a:lnTo>
                      <a:pt x="118" y="268"/>
                    </a:lnTo>
                    <a:lnTo>
                      <a:pt x="117" y="113"/>
                    </a:lnTo>
                    <a:close/>
                    <a:moveTo>
                      <a:pt x="139" y="613"/>
                    </a:moveTo>
                    <a:lnTo>
                      <a:pt x="139" y="613"/>
                    </a:lnTo>
                    <a:lnTo>
                      <a:pt x="137" y="626"/>
                    </a:lnTo>
                    <a:lnTo>
                      <a:pt x="119" y="741"/>
                    </a:lnTo>
                    <a:lnTo>
                      <a:pt x="118" y="643"/>
                    </a:lnTo>
                    <a:lnTo>
                      <a:pt x="118" y="544"/>
                    </a:lnTo>
                    <a:lnTo>
                      <a:pt x="129" y="579"/>
                    </a:lnTo>
                    <a:lnTo>
                      <a:pt x="139" y="613"/>
                    </a:lnTo>
                    <a:close/>
                    <a:moveTo>
                      <a:pt x="120" y="542"/>
                    </a:moveTo>
                    <a:lnTo>
                      <a:pt x="120" y="542"/>
                    </a:lnTo>
                    <a:lnTo>
                      <a:pt x="137" y="524"/>
                    </a:lnTo>
                    <a:lnTo>
                      <a:pt x="153" y="504"/>
                    </a:lnTo>
                    <a:lnTo>
                      <a:pt x="157" y="501"/>
                    </a:lnTo>
                    <a:lnTo>
                      <a:pt x="152" y="526"/>
                    </a:lnTo>
                    <a:lnTo>
                      <a:pt x="148" y="551"/>
                    </a:lnTo>
                    <a:lnTo>
                      <a:pt x="141" y="603"/>
                    </a:lnTo>
                    <a:lnTo>
                      <a:pt x="132" y="572"/>
                    </a:lnTo>
                    <a:lnTo>
                      <a:pt x="127" y="557"/>
                    </a:lnTo>
                    <a:lnTo>
                      <a:pt x="120" y="542"/>
                    </a:lnTo>
                    <a:close/>
                    <a:moveTo>
                      <a:pt x="118" y="512"/>
                    </a:moveTo>
                    <a:lnTo>
                      <a:pt x="118" y="512"/>
                    </a:lnTo>
                    <a:lnTo>
                      <a:pt x="118" y="504"/>
                    </a:lnTo>
                    <a:lnTo>
                      <a:pt x="118" y="312"/>
                    </a:lnTo>
                    <a:lnTo>
                      <a:pt x="120" y="319"/>
                    </a:lnTo>
                    <a:lnTo>
                      <a:pt x="127" y="343"/>
                    </a:lnTo>
                    <a:lnTo>
                      <a:pt x="134" y="366"/>
                    </a:lnTo>
                    <a:lnTo>
                      <a:pt x="139" y="383"/>
                    </a:lnTo>
                    <a:lnTo>
                      <a:pt x="127" y="447"/>
                    </a:lnTo>
                    <a:lnTo>
                      <a:pt x="121" y="480"/>
                    </a:lnTo>
                    <a:lnTo>
                      <a:pt x="118" y="512"/>
                    </a:lnTo>
                    <a:close/>
                    <a:moveTo>
                      <a:pt x="118" y="281"/>
                    </a:moveTo>
                    <a:lnTo>
                      <a:pt x="118" y="281"/>
                    </a:lnTo>
                    <a:close/>
                    <a:moveTo>
                      <a:pt x="174" y="763"/>
                    </a:moveTo>
                    <a:lnTo>
                      <a:pt x="174" y="763"/>
                    </a:lnTo>
                    <a:lnTo>
                      <a:pt x="172" y="769"/>
                    </a:lnTo>
                    <a:lnTo>
                      <a:pt x="168" y="774"/>
                    </a:lnTo>
                    <a:lnTo>
                      <a:pt x="160" y="785"/>
                    </a:lnTo>
                    <a:lnTo>
                      <a:pt x="150" y="794"/>
                    </a:lnTo>
                    <a:lnTo>
                      <a:pt x="140" y="802"/>
                    </a:lnTo>
                    <a:lnTo>
                      <a:pt x="119" y="817"/>
                    </a:lnTo>
                    <a:lnTo>
                      <a:pt x="117" y="818"/>
                    </a:lnTo>
                    <a:lnTo>
                      <a:pt x="118" y="770"/>
                    </a:lnTo>
                    <a:lnTo>
                      <a:pt x="129" y="699"/>
                    </a:lnTo>
                    <a:lnTo>
                      <a:pt x="140" y="629"/>
                    </a:lnTo>
                    <a:lnTo>
                      <a:pt x="141" y="622"/>
                    </a:lnTo>
                    <a:lnTo>
                      <a:pt x="150" y="659"/>
                    </a:lnTo>
                    <a:lnTo>
                      <a:pt x="166" y="727"/>
                    </a:lnTo>
                    <a:lnTo>
                      <a:pt x="173" y="755"/>
                    </a:lnTo>
                    <a:lnTo>
                      <a:pt x="175" y="762"/>
                    </a:lnTo>
                    <a:lnTo>
                      <a:pt x="174" y="763"/>
                    </a:lnTo>
                    <a:close/>
                    <a:moveTo>
                      <a:pt x="164" y="493"/>
                    </a:moveTo>
                    <a:lnTo>
                      <a:pt x="164" y="493"/>
                    </a:lnTo>
                    <a:lnTo>
                      <a:pt x="168" y="615"/>
                    </a:lnTo>
                    <a:lnTo>
                      <a:pt x="175" y="739"/>
                    </a:lnTo>
                    <a:lnTo>
                      <a:pt x="158" y="679"/>
                    </a:lnTo>
                    <a:lnTo>
                      <a:pt x="143" y="612"/>
                    </a:lnTo>
                    <a:lnTo>
                      <a:pt x="157" y="527"/>
                    </a:lnTo>
                    <a:lnTo>
                      <a:pt x="163" y="493"/>
                    </a:lnTo>
                    <a:lnTo>
                      <a:pt x="164" y="493"/>
                    </a:lnTo>
                    <a:close/>
                    <a:moveTo>
                      <a:pt x="163" y="477"/>
                    </a:moveTo>
                    <a:lnTo>
                      <a:pt x="163" y="477"/>
                    </a:lnTo>
                    <a:lnTo>
                      <a:pt x="163" y="480"/>
                    </a:lnTo>
                    <a:lnTo>
                      <a:pt x="156" y="490"/>
                    </a:lnTo>
                    <a:lnTo>
                      <a:pt x="149" y="498"/>
                    </a:lnTo>
                    <a:lnTo>
                      <a:pt x="135" y="515"/>
                    </a:lnTo>
                    <a:lnTo>
                      <a:pt x="120" y="531"/>
                    </a:lnTo>
                    <a:lnTo>
                      <a:pt x="129" y="461"/>
                    </a:lnTo>
                    <a:lnTo>
                      <a:pt x="141" y="392"/>
                    </a:lnTo>
                    <a:lnTo>
                      <a:pt x="144" y="409"/>
                    </a:lnTo>
                    <a:lnTo>
                      <a:pt x="149" y="427"/>
                    </a:lnTo>
                    <a:lnTo>
                      <a:pt x="156" y="443"/>
                    </a:lnTo>
                    <a:lnTo>
                      <a:pt x="163" y="459"/>
                    </a:lnTo>
                    <a:lnTo>
                      <a:pt x="163" y="477"/>
                    </a:lnTo>
                    <a:close/>
                    <a:moveTo>
                      <a:pt x="155" y="293"/>
                    </a:moveTo>
                    <a:lnTo>
                      <a:pt x="155" y="293"/>
                    </a:lnTo>
                    <a:lnTo>
                      <a:pt x="160" y="409"/>
                    </a:lnTo>
                    <a:lnTo>
                      <a:pt x="161" y="449"/>
                    </a:lnTo>
                    <a:lnTo>
                      <a:pt x="156" y="433"/>
                    </a:lnTo>
                    <a:lnTo>
                      <a:pt x="150" y="416"/>
                    </a:lnTo>
                    <a:lnTo>
                      <a:pt x="142" y="382"/>
                    </a:lnTo>
                    <a:lnTo>
                      <a:pt x="152" y="318"/>
                    </a:lnTo>
                    <a:lnTo>
                      <a:pt x="155" y="295"/>
                    </a:lnTo>
                    <a:lnTo>
                      <a:pt x="155" y="293"/>
                    </a:lnTo>
                    <a:close/>
                    <a:moveTo>
                      <a:pt x="150" y="309"/>
                    </a:moveTo>
                    <a:lnTo>
                      <a:pt x="150" y="309"/>
                    </a:lnTo>
                    <a:lnTo>
                      <a:pt x="145" y="341"/>
                    </a:lnTo>
                    <a:lnTo>
                      <a:pt x="140" y="374"/>
                    </a:lnTo>
                    <a:lnTo>
                      <a:pt x="140" y="372"/>
                    </a:lnTo>
                    <a:lnTo>
                      <a:pt x="127" y="330"/>
                    </a:lnTo>
                    <a:lnTo>
                      <a:pt x="122" y="317"/>
                    </a:lnTo>
                    <a:lnTo>
                      <a:pt x="118" y="301"/>
                    </a:lnTo>
                    <a:lnTo>
                      <a:pt x="118" y="289"/>
                    </a:lnTo>
                    <a:lnTo>
                      <a:pt x="128" y="285"/>
                    </a:lnTo>
                    <a:lnTo>
                      <a:pt x="140" y="279"/>
                    </a:lnTo>
                    <a:lnTo>
                      <a:pt x="147" y="274"/>
                    </a:lnTo>
                    <a:lnTo>
                      <a:pt x="153" y="269"/>
                    </a:lnTo>
                    <a:lnTo>
                      <a:pt x="153" y="271"/>
                    </a:lnTo>
                    <a:lnTo>
                      <a:pt x="152" y="280"/>
                    </a:lnTo>
                    <a:lnTo>
                      <a:pt x="151" y="290"/>
                    </a:lnTo>
                    <a:lnTo>
                      <a:pt x="150" y="30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415" name="Freeform 142"/>
              <p:cNvSpPr>
                <a:spLocks/>
              </p:cNvSpPr>
              <p:nvPr/>
            </p:nvSpPr>
            <p:spPr bwMode="auto">
              <a:xfrm>
                <a:off x="5889250" y="2331140"/>
                <a:ext cx="28350" cy="328709"/>
              </a:xfrm>
              <a:custGeom>
                <a:avLst/>
                <a:gdLst>
                  <a:gd name="T0" fmla="*/ 3 w 18"/>
                  <a:gd name="T1" fmla="*/ 35 h 212"/>
                  <a:gd name="T2" fmla="*/ 3 w 18"/>
                  <a:gd name="T3" fmla="*/ 35 h 212"/>
                  <a:gd name="T4" fmla="*/ 3 w 18"/>
                  <a:gd name="T5" fmla="*/ 72 h 212"/>
                  <a:gd name="T6" fmla="*/ 3 w 18"/>
                  <a:gd name="T7" fmla="*/ 116 h 212"/>
                  <a:gd name="T8" fmla="*/ 1 w 18"/>
                  <a:gd name="T9" fmla="*/ 196 h 212"/>
                  <a:gd name="T10" fmla="*/ 1 w 18"/>
                  <a:gd name="T11" fmla="*/ 196 h 212"/>
                  <a:gd name="T12" fmla="*/ 0 w 18"/>
                  <a:gd name="T13" fmla="*/ 207 h 212"/>
                  <a:gd name="T14" fmla="*/ 1 w 18"/>
                  <a:gd name="T15" fmla="*/ 208 h 212"/>
                  <a:gd name="T16" fmla="*/ 5 w 18"/>
                  <a:gd name="T17" fmla="*/ 210 h 212"/>
                  <a:gd name="T18" fmla="*/ 5 w 18"/>
                  <a:gd name="T19" fmla="*/ 210 h 212"/>
                  <a:gd name="T20" fmla="*/ 9 w 18"/>
                  <a:gd name="T21" fmla="*/ 212 h 212"/>
                  <a:gd name="T22" fmla="*/ 13 w 18"/>
                  <a:gd name="T23" fmla="*/ 211 h 212"/>
                  <a:gd name="T24" fmla="*/ 13 w 18"/>
                  <a:gd name="T25" fmla="*/ 211 h 212"/>
                  <a:gd name="T26" fmla="*/ 13 w 18"/>
                  <a:gd name="T27" fmla="*/ 188 h 212"/>
                  <a:gd name="T28" fmla="*/ 13 w 18"/>
                  <a:gd name="T29" fmla="*/ 157 h 212"/>
                  <a:gd name="T30" fmla="*/ 13 w 18"/>
                  <a:gd name="T31" fmla="*/ 128 h 212"/>
                  <a:gd name="T32" fmla="*/ 13 w 18"/>
                  <a:gd name="T33" fmla="*/ 104 h 212"/>
                  <a:gd name="T34" fmla="*/ 13 w 18"/>
                  <a:gd name="T35" fmla="*/ 104 h 212"/>
                  <a:gd name="T36" fmla="*/ 16 w 18"/>
                  <a:gd name="T37" fmla="*/ 55 h 212"/>
                  <a:gd name="T38" fmla="*/ 16 w 18"/>
                  <a:gd name="T39" fmla="*/ 55 h 212"/>
                  <a:gd name="T40" fmla="*/ 17 w 18"/>
                  <a:gd name="T41" fmla="*/ 33 h 212"/>
                  <a:gd name="T42" fmla="*/ 18 w 18"/>
                  <a:gd name="T43" fmla="*/ 22 h 212"/>
                  <a:gd name="T44" fmla="*/ 18 w 18"/>
                  <a:gd name="T45" fmla="*/ 11 h 212"/>
                  <a:gd name="T46" fmla="*/ 18 w 18"/>
                  <a:gd name="T47" fmla="*/ 11 h 212"/>
                  <a:gd name="T48" fmla="*/ 17 w 18"/>
                  <a:gd name="T49" fmla="*/ 2 h 212"/>
                  <a:gd name="T50" fmla="*/ 16 w 18"/>
                  <a:gd name="T51" fmla="*/ 1 h 212"/>
                  <a:gd name="T52" fmla="*/ 11 w 18"/>
                  <a:gd name="T53" fmla="*/ 1 h 212"/>
                  <a:gd name="T54" fmla="*/ 11 w 18"/>
                  <a:gd name="T55" fmla="*/ 1 h 212"/>
                  <a:gd name="T56" fmla="*/ 9 w 18"/>
                  <a:gd name="T57" fmla="*/ 0 h 212"/>
                  <a:gd name="T58" fmla="*/ 6 w 18"/>
                  <a:gd name="T59" fmla="*/ 1 h 212"/>
                  <a:gd name="T60" fmla="*/ 6 w 18"/>
                  <a:gd name="T61" fmla="*/ 1 h 212"/>
                  <a:gd name="T62" fmla="*/ 5 w 18"/>
                  <a:gd name="T63" fmla="*/ 3 h 212"/>
                  <a:gd name="T64" fmla="*/ 4 w 18"/>
                  <a:gd name="T65" fmla="*/ 8 h 212"/>
                  <a:gd name="T66" fmla="*/ 2 w 18"/>
                  <a:gd name="T67" fmla="*/ 18 h 212"/>
                  <a:gd name="T68" fmla="*/ 1 w 18"/>
                  <a:gd name="T69" fmla="*/ 35 h 212"/>
                  <a:gd name="T70" fmla="*/ 3 w 18"/>
                  <a:gd name="T71" fmla="*/ 35 h 212"/>
                  <a:gd name="T72" fmla="*/ 3 w 18"/>
                  <a:gd name="T73" fmla="*/ 35 h 21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8"/>
                  <a:gd name="T112" fmla="*/ 0 h 212"/>
                  <a:gd name="T113" fmla="*/ 18 w 18"/>
                  <a:gd name="T114" fmla="*/ 212 h 21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8" h="212">
                    <a:moveTo>
                      <a:pt x="3" y="35"/>
                    </a:moveTo>
                    <a:lnTo>
                      <a:pt x="3" y="35"/>
                    </a:lnTo>
                    <a:lnTo>
                      <a:pt x="3" y="72"/>
                    </a:lnTo>
                    <a:lnTo>
                      <a:pt x="3" y="116"/>
                    </a:lnTo>
                    <a:lnTo>
                      <a:pt x="1" y="196"/>
                    </a:lnTo>
                    <a:lnTo>
                      <a:pt x="0" y="207"/>
                    </a:lnTo>
                    <a:lnTo>
                      <a:pt x="1" y="208"/>
                    </a:lnTo>
                    <a:lnTo>
                      <a:pt x="5" y="210"/>
                    </a:lnTo>
                    <a:lnTo>
                      <a:pt x="9" y="212"/>
                    </a:lnTo>
                    <a:lnTo>
                      <a:pt x="13" y="211"/>
                    </a:lnTo>
                    <a:lnTo>
                      <a:pt x="13" y="188"/>
                    </a:lnTo>
                    <a:lnTo>
                      <a:pt x="13" y="157"/>
                    </a:lnTo>
                    <a:lnTo>
                      <a:pt x="13" y="128"/>
                    </a:lnTo>
                    <a:lnTo>
                      <a:pt x="13" y="104"/>
                    </a:lnTo>
                    <a:lnTo>
                      <a:pt x="16" y="55"/>
                    </a:lnTo>
                    <a:lnTo>
                      <a:pt x="17" y="33"/>
                    </a:lnTo>
                    <a:lnTo>
                      <a:pt x="18" y="22"/>
                    </a:lnTo>
                    <a:lnTo>
                      <a:pt x="18" y="11"/>
                    </a:lnTo>
                    <a:lnTo>
                      <a:pt x="17" y="2"/>
                    </a:lnTo>
                    <a:lnTo>
                      <a:pt x="16" y="1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5" y="3"/>
                    </a:lnTo>
                    <a:lnTo>
                      <a:pt x="4" y="8"/>
                    </a:lnTo>
                    <a:lnTo>
                      <a:pt x="2" y="18"/>
                    </a:lnTo>
                    <a:lnTo>
                      <a:pt x="1" y="35"/>
                    </a:lnTo>
                    <a:lnTo>
                      <a:pt x="3" y="35"/>
                    </a:lnTo>
                    <a:close/>
                  </a:path>
                </a:pathLst>
              </a:custGeom>
              <a:solidFill>
                <a:srgbClr val="7E9FA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416" name="Freeform 143"/>
              <p:cNvSpPr>
                <a:spLocks/>
              </p:cNvSpPr>
              <p:nvPr/>
            </p:nvSpPr>
            <p:spPr bwMode="auto">
              <a:xfrm>
                <a:off x="5882950" y="2323387"/>
                <a:ext cx="40950" cy="342664"/>
              </a:xfrm>
              <a:custGeom>
                <a:avLst/>
                <a:gdLst>
                  <a:gd name="T0" fmla="*/ 5 w 26"/>
                  <a:gd name="T1" fmla="*/ 39 h 221"/>
                  <a:gd name="T2" fmla="*/ 5 w 26"/>
                  <a:gd name="T3" fmla="*/ 106 h 221"/>
                  <a:gd name="T4" fmla="*/ 2 w 26"/>
                  <a:gd name="T5" fmla="*/ 173 h 221"/>
                  <a:gd name="T6" fmla="*/ 0 w 26"/>
                  <a:gd name="T7" fmla="*/ 196 h 221"/>
                  <a:gd name="T8" fmla="*/ 1 w 26"/>
                  <a:gd name="T9" fmla="*/ 212 h 221"/>
                  <a:gd name="T10" fmla="*/ 5 w 26"/>
                  <a:gd name="T11" fmla="*/ 217 h 221"/>
                  <a:gd name="T12" fmla="*/ 10 w 26"/>
                  <a:gd name="T13" fmla="*/ 221 h 221"/>
                  <a:gd name="T14" fmla="*/ 18 w 26"/>
                  <a:gd name="T15" fmla="*/ 221 h 221"/>
                  <a:gd name="T16" fmla="*/ 21 w 26"/>
                  <a:gd name="T17" fmla="*/ 220 h 221"/>
                  <a:gd name="T18" fmla="*/ 21 w 26"/>
                  <a:gd name="T19" fmla="*/ 219 h 221"/>
                  <a:gd name="T20" fmla="*/ 22 w 26"/>
                  <a:gd name="T21" fmla="*/ 174 h 221"/>
                  <a:gd name="T22" fmla="*/ 23 w 26"/>
                  <a:gd name="T23" fmla="*/ 85 h 221"/>
                  <a:gd name="T24" fmla="*/ 25 w 26"/>
                  <a:gd name="T25" fmla="*/ 40 h 221"/>
                  <a:gd name="T26" fmla="*/ 26 w 26"/>
                  <a:gd name="T27" fmla="*/ 30 h 221"/>
                  <a:gd name="T28" fmla="*/ 25 w 26"/>
                  <a:gd name="T29" fmla="*/ 10 h 221"/>
                  <a:gd name="T30" fmla="*/ 20 w 26"/>
                  <a:gd name="T31" fmla="*/ 2 h 221"/>
                  <a:gd name="T32" fmla="*/ 14 w 26"/>
                  <a:gd name="T33" fmla="*/ 0 h 221"/>
                  <a:gd name="T34" fmla="*/ 9 w 26"/>
                  <a:gd name="T35" fmla="*/ 1 h 221"/>
                  <a:gd name="T36" fmla="*/ 4 w 26"/>
                  <a:gd name="T37" fmla="*/ 9 h 221"/>
                  <a:gd name="T38" fmla="*/ 1 w 26"/>
                  <a:gd name="T39" fmla="*/ 29 h 221"/>
                  <a:gd name="T40" fmla="*/ 2 w 26"/>
                  <a:gd name="T41" fmla="*/ 39 h 221"/>
                  <a:gd name="T42" fmla="*/ 5 w 26"/>
                  <a:gd name="T43" fmla="*/ 44 h 221"/>
                  <a:gd name="T44" fmla="*/ 7 w 26"/>
                  <a:gd name="T45" fmla="*/ 44 h 221"/>
                  <a:gd name="T46" fmla="*/ 8 w 26"/>
                  <a:gd name="T47" fmla="*/ 44 h 221"/>
                  <a:gd name="T48" fmla="*/ 9 w 26"/>
                  <a:gd name="T49" fmla="*/ 42 h 221"/>
                  <a:gd name="T50" fmla="*/ 8 w 26"/>
                  <a:gd name="T51" fmla="*/ 39 h 221"/>
                  <a:gd name="T52" fmla="*/ 7 w 26"/>
                  <a:gd name="T53" fmla="*/ 38 h 221"/>
                  <a:gd name="T54" fmla="*/ 9 w 26"/>
                  <a:gd name="T55" fmla="*/ 33 h 221"/>
                  <a:gd name="T56" fmla="*/ 13 w 26"/>
                  <a:gd name="T57" fmla="*/ 14 h 221"/>
                  <a:gd name="T58" fmla="*/ 15 w 26"/>
                  <a:gd name="T59" fmla="*/ 10 h 221"/>
                  <a:gd name="T60" fmla="*/ 16 w 26"/>
                  <a:gd name="T61" fmla="*/ 10 h 221"/>
                  <a:gd name="T62" fmla="*/ 17 w 26"/>
                  <a:gd name="T63" fmla="*/ 13 h 221"/>
                  <a:gd name="T64" fmla="*/ 18 w 26"/>
                  <a:gd name="T65" fmla="*/ 35 h 221"/>
                  <a:gd name="T66" fmla="*/ 15 w 26"/>
                  <a:gd name="T67" fmla="*/ 66 h 221"/>
                  <a:gd name="T68" fmla="*/ 14 w 26"/>
                  <a:gd name="T69" fmla="*/ 176 h 221"/>
                  <a:gd name="T70" fmla="*/ 14 w 26"/>
                  <a:gd name="T71" fmla="*/ 198 h 221"/>
                  <a:gd name="T72" fmla="*/ 14 w 26"/>
                  <a:gd name="T73" fmla="*/ 207 h 221"/>
                  <a:gd name="T74" fmla="*/ 13 w 26"/>
                  <a:gd name="T75" fmla="*/ 211 h 221"/>
                  <a:gd name="T76" fmla="*/ 8 w 26"/>
                  <a:gd name="T77" fmla="*/ 211 h 221"/>
                  <a:gd name="T78" fmla="*/ 7 w 26"/>
                  <a:gd name="T79" fmla="*/ 209 h 221"/>
                  <a:gd name="T80" fmla="*/ 8 w 26"/>
                  <a:gd name="T81" fmla="*/ 157 h 221"/>
                  <a:gd name="T82" fmla="*/ 10 w 26"/>
                  <a:gd name="T83" fmla="*/ 71 h 221"/>
                  <a:gd name="T84" fmla="*/ 9 w 26"/>
                  <a:gd name="T85" fmla="*/ 42 h 221"/>
                  <a:gd name="T86" fmla="*/ 7 w 26"/>
                  <a:gd name="T87" fmla="*/ 38 h 221"/>
                  <a:gd name="T88" fmla="*/ 5 w 26"/>
                  <a:gd name="T89" fmla="*/ 38 h 221"/>
                  <a:gd name="T90" fmla="*/ 5 w 26"/>
                  <a:gd name="T91" fmla="*/ 39 h 221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26"/>
                  <a:gd name="T139" fmla="*/ 0 h 221"/>
                  <a:gd name="T140" fmla="*/ 26 w 26"/>
                  <a:gd name="T141" fmla="*/ 221 h 221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26" h="221">
                    <a:moveTo>
                      <a:pt x="5" y="39"/>
                    </a:moveTo>
                    <a:lnTo>
                      <a:pt x="5" y="39"/>
                    </a:lnTo>
                    <a:lnTo>
                      <a:pt x="5" y="72"/>
                    </a:lnTo>
                    <a:lnTo>
                      <a:pt x="5" y="106"/>
                    </a:lnTo>
                    <a:lnTo>
                      <a:pt x="2" y="173"/>
                    </a:lnTo>
                    <a:lnTo>
                      <a:pt x="0" y="187"/>
                    </a:lnTo>
                    <a:lnTo>
                      <a:pt x="0" y="196"/>
                    </a:lnTo>
                    <a:lnTo>
                      <a:pt x="0" y="204"/>
                    </a:lnTo>
                    <a:lnTo>
                      <a:pt x="1" y="212"/>
                    </a:lnTo>
                    <a:lnTo>
                      <a:pt x="2" y="214"/>
                    </a:lnTo>
                    <a:lnTo>
                      <a:pt x="5" y="217"/>
                    </a:lnTo>
                    <a:lnTo>
                      <a:pt x="7" y="220"/>
                    </a:lnTo>
                    <a:lnTo>
                      <a:pt x="10" y="221"/>
                    </a:lnTo>
                    <a:lnTo>
                      <a:pt x="14" y="221"/>
                    </a:lnTo>
                    <a:lnTo>
                      <a:pt x="18" y="221"/>
                    </a:lnTo>
                    <a:lnTo>
                      <a:pt x="21" y="220"/>
                    </a:lnTo>
                    <a:lnTo>
                      <a:pt x="21" y="219"/>
                    </a:lnTo>
                    <a:lnTo>
                      <a:pt x="22" y="197"/>
                    </a:lnTo>
                    <a:lnTo>
                      <a:pt x="22" y="174"/>
                    </a:lnTo>
                    <a:lnTo>
                      <a:pt x="22" y="129"/>
                    </a:lnTo>
                    <a:lnTo>
                      <a:pt x="23" y="85"/>
                    </a:lnTo>
                    <a:lnTo>
                      <a:pt x="23" y="63"/>
                    </a:lnTo>
                    <a:lnTo>
                      <a:pt x="25" y="40"/>
                    </a:lnTo>
                    <a:lnTo>
                      <a:pt x="26" y="30"/>
                    </a:lnTo>
                    <a:lnTo>
                      <a:pt x="26" y="17"/>
                    </a:lnTo>
                    <a:lnTo>
                      <a:pt x="25" y="10"/>
                    </a:lnTo>
                    <a:lnTo>
                      <a:pt x="23" y="6"/>
                    </a:lnTo>
                    <a:lnTo>
                      <a:pt x="20" y="2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9" y="1"/>
                    </a:lnTo>
                    <a:lnTo>
                      <a:pt x="6" y="5"/>
                    </a:lnTo>
                    <a:lnTo>
                      <a:pt x="4" y="9"/>
                    </a:lnTo>
                    <a:lnTo>
                      <a:pt x="2" y="16"/>
                    </a:lnTo>
                    <a:lnTo>
                      <a:pt x="1" y="29"/>
                    </a:lnTo>
                    <a:lnTo>
                      <a:pt x="2" y="39"/>
                    </a:lnTo>
                    <a:lnTo>
                      <a:pt x="4" y="42"/>
                    </a:lnTo>
                    <a:lnTo>
                      <a:pt x="5" y="44"/>
                    </a:lnTo>
                    <a:lnTo>
                      <a:pt x="7" y="44"/>
                    </a:lnTo>
                    <a:lnTo>
                      <a:pt x="8" y="44"/>
                    </a:lnTo>
                    <a:lnTo>
                      <a:pt x="9" y="44"/>
                    </a:lnTo>
                    <a:lnTo>
                      <a:pt x="9" y="42"/>
                    </a:lnTo>
                    <a:lnTo>
                      <a:pt x="9" y="41"/>
                    </a:lnTo>
                    <a:lnTo>
                      <a:pt x="8" y="39"/>
                    </a:lnTo>
                    <a:lnTo>
                      <a:pt x="7" y="38"/>
                    </a:lnTo>
                    <a:lnTo>
                      <a:pt x="8" y="37"/>
                    </a:lnTo>
                    <a:lnTo>
                      <a:pt x="9" y="33"/>
                    </a:lnTo>
                    <a:lnTo>
                      <a:pt x="10" y="24"/>
                    </a:lnTo>
                    <a:lnTo>
                      <a:pt x="13" y="14"/>
                    </a:lnTo>
                    <a:lnTo>
                      <a:pt x="14" y="11"/>
                    </a:lnTo>
                    <a:lnTo>
                      <a:pt x="15" y="10"/>
                    </a:lnTo>
                    <a:lnTo>
                      <a:pt x="16" y="10"/>
                    </a:lnTo>
                    <a:lnTo>
                      <a:pt x="17" y="11"/>
                    </a:lnTo>
                    <a:lnTo>
                      <a:pt x="17" y="13"/>
                    </a:lnTo>
                    <a:lnTo>
                      <a:pt x="18" y="18"/>
                    </a:lnTo>
                    <a:lnTo>
                      <a:pt x="18" y="35"/>
                    </a:lnTo>
                    <a:lnTo>
                      <a:pt x="15" y="66"/>
                    </a:lnTo>
                    <a:lnTo>
                      <a:pt x="14" y="121"/>
                    </a:lnTo>
                    <a:lnTo>
                      <a:pt x="14" y="176"/>
                    </a:lnTo>
                    <a:lnTo>
                      <a:pt x="14" y="198"/>
                    </a:lnTo>
                    <a:lnTo>
                      <a:pt x="14" y="207"/>
                    </a:lnTo>
                    <a:lnTo>
                      <a:pt x="13" y="211"/>
                    </a:lnTo>
                    <a:lnTo>
                      <a:pt x="10" y="212"/>
                    </a:lnTo>
                    <a:lnTo>
                      <a:pt x="8" y="211"/>
                    </a:lnTo>
                    <a:lnTo>
                      <a:pt x="7" y="209"/>
                    </a:lnTo>
                    <a:lnTo>
                      <a:pt x="8" y="157"/>
                    </a:lnTo>
                    <a:lnTo>
                      <a:pt x="10" y="100"/>
                    </a:lnTo>
                    <a:lnTo>
                      <a:pt x="10" y="71"/>
                    </a:lnTo>
                    <a:lnTo>
                      <a:pt x="9" y="42"/>
                    </a:lnTo>
                    <a:lnTo>
                      <a:pt x="9" y="40"/>
                    </a:lnTo>
                    <a:lnTo>
                      <a:pt x="7" y="38"/>
                    </a:lnTo>
                    <a:lnTo>
                      <a:pt x="5" y="38"/>
                    </a:ln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417" name="Freeform 144"/>
              <p:cNvSpPr>
                <a:spLocks/>
              </p:cNvSpPr>
              <p:nvPr/>
            </p:nvSpPr>
            <p:spPr bwMode="auto">
              <a:xfrm>
                <a:off x="6114473" y="2385408"/>
                <a:ext cx="28350" cy="330260"/>
              </a:xfrm>
              <a:custGeom>
                <a:avLst/>
                <a:gdLst>
                  <a:gd name="T0" fmla="*/ 3 w 18"/>
                  <a:gd name="T1" fmla="*/ 36 h 213"/>
                  <a:gd name="T2" fmla="*/ 3 w 18"/>
                  <a:gd name="T3" fmla="*/ 36 h 213"/>
                  <a:gd name="T4" fmla="*/ 3 w 18"/>
                  <a:gd name="T5" fmla="*/ 72 h 213"/>
                  <a:gd name="T6" fmla="*/ 3 w 18"/>
                  <a:gd name="T7" fmla="*/ 117 h 213"/>
                  <a:gd name="T8" fmla="*/ 1 w 18"/>
                  <a:gd name="T9" fmla="*/ 197 h 213"/>
                  <a:gd name="T10" fmla="*/ 1 w 18"/>
                  <a:gd name="T11" fmla="*/ 197 h 213"/>
                  <a:gd name="T12" fmla="*/ 0 w 18"/>
                  <a:gd name="T13" fmla="*/ 207 h 213"/>
                  <a:gd name="T14" fmla="*/ 2 w 18"/>
                  <a:gd name="T15" fmla="*/ 208 h 213"/>
                  <a:gd name="T16" fmla="*/ 5 w 18"/>
                  <a:gd name="T17" fmla="*/ 211 h 213"/>
                  <a:gd name="T18" fmla="*/ 5 w 18"/>
                  <a:gd name="T19" fmla="*/ 211 h 213"/>
                  <a:gd name="T20" fmla="*/ 9 w 18"/>
                  <a:gd name="T21" fmla="*/ 213 h 213"/>
                  <a:gd name="T22" fmla="*/ 13 w 18"/>
                  <a:gd name="T23" fmla="*/ 212 h 213"/>
                  <a:gd name="T24" fmla="*/ 13 w 18"/>
                  <a:gd name="T25" fmla="*/ 212 h 213"/>
                  <a:gd name="T26" fmla="*/ 13 w 18"/>
                  <a:gd name="T27" fmla="*/ 189 h 213"/>
                  <a:gd name="T28" fmla="*/ 13 w 18"/>
                  <a:gd name="T29" fmla="*/ 158 h 213"/>
                  <a:gd name="T30" fmla="*/ 13 w 18"/>
                  <a:gd name="T31" fmla="*/ 128 h 213"/>
                  <a:gd name="T32" fmla="*/ 13 w 18"/>
                  <a:gd name="T33" fmla="*/ 104 h 213"/>
                  <a:gd name="T34" fmla="*/ 13 w 18"/>
                  <a:gd name="T35" fmla="*/ 104 h 213"/>
                  <a:gd name="T36" fmla="*/ 16 w 18"/>
                  <a:gd name="T37" fmla="*/ 55 h 213"/>
                  <a:gd name="T38" fmla="*/ 16 w 18"/>
                  <a:gd name="T39" fmla="*/ 55 h 213"/>
                  <a:gd name="T40" fmla="*/ 18 w 18"/>
                  <a:gd name="T41" fmla="*/ 33 h 213"/>
                  <a:gd name="T42" fmla="*/ 18 w 18"/>
                  <a:gd name="T43" fmla="*/ 23 h 213"/>
                  <a:gd name="T44" fmla="*/ 18 w 18"/>
                  <a:gd name="T45" fmla="*/ 12 h 213"/>
                  <a:gd name="T46" fmla="*/ 18 w 18"/>
                  <a:gd name="T47" fmla="*/ 12 h 213"/>
                  <a:gd name="T48" fmla="*/ 17 w 18"/>
                  <a:gd name="T49" fmla="*/ 2 h 213"/>
                  <a:gd name="T50" fmla="*/ 16 w 18"/>
                  <a:gd name="T51" fmla="*/ 1 h 213"/>
                  <a:gd name="T52" fmla="*/ 11 w 18"/>
                  <a:gd name="T53" fmla="*/ 1 h 213"/>
                  <a:gd name="T54" fmla="*/ 11 w 18"/>
                  <a:gd name="T55" fmla="*/ 1 h 213"/>
                  <a:gd name="T56" fmla="*/ 9 w 18"/>
                  <a:gd name="T57" fmla="*/ 0 h 213"/>
                  <a:gd name="T58" fmla="*/ 6 w 18"/>
                  <a:gd name="T59" fmla="*/ 1 h 213"/>
                  <a:gd name="T60" fmla="*/ 6 w 18"/>
                  <a:gd name="T61" fmla="*/ 1 h 213"/>
                  <a:gd name="T62" fmla="*/ 5 w 18"/>
                  <a:gd name="T63" fmla="*/ 4 h 213"/>
                  <a:gd name="T64" fmla="*/ 4 w 18"/>
                  <a:gd name="T65" fmla="*/ 8 h 213"/>
                  <a:gd name="T66" fmla="*/ 2 w 18"/>
                  <a:gd name="T67" fmla="*/ 18 h 213"/>
                  <a:gd name="T68" fmla="*/ 1 w 18"/>
                  <a:gd name="T69" fmla="*/ 36 h 213"/>
                  <a:gd name="T70" fmla="*/ 3 w 18"/>
                  <a:gd name="T71" fmla="*/ 36 h 213"/>
                  <a:gd name="T72" fmla="*/ 3 w 18"/>
                  <a:gd name="T73" fmla="*/ 36 h 213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8"/>
                  <a:gd name="T112" fmla="*/ 0 h 213"/>
                  <a:gd name="T113" fmla="*/ 18 w 18"/>
                  <a:gd name="T114" fmla="*/ 213 h 213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8" h="213">
                    <a:moveTo>
                      <a:pt x="3" y="36"/>
                    </a:moveTo>
                    <a:lnTo>
                      <a:pt x="3" y="36"/>
                    </a:lnTo>
                    <a:lnTo>
                      <a:pt x="3" y="72"/>
                    </a:lnTo>
                    <a:lnTo>
                      <a:pt x="3" y="117"/>
                    </a:lnTo>
                    <a:lnTo>
                      <a:pt x="1" y="197"/>
                    </a:lnTo>
                    <a:lnTo>
                      <a:pt x="0" y="207"/>
                    </a:lnTo>
                    <a:lnTo>
                      <a:pt x="2" y="208"/>
                    </a:lnTo>
                    <a:lnTo>
                      <a:pt x="5" y="211"/>
                    </a:lnTo>
                    <a:lnTo>
                      <a:pt x="9" y="213"/>
                    </a:lnTo>
                    <a:lnTo>
                      <a:pt x="13" y="212"/>
                    </a:lnTo>
                    <a:lnTo>
                      <a:pt x="13" y="189"/>
                    </a:lnTo>
                    <a:lnTo>
                      <a:pt x="13" y="158"/>
                    </a:lnTo>
                    <a:lnTo>
                      <a:pt x="13" y="128"/>
                    </a:lnTo>
                    <a:lnTo>
                      <a:pt x="13" y="104"/>
                    </a:lnTo>
                    <a:lnTo>
                      <a:pt x="16" y="55"/>
                    </a:lnTo>
                    <a:lnTo>
                      <a:pt x="18" y="33"/>
                    </a:lnTo>
                    <a:lnTo>
                      <a:pt x="18" y="23"/>
                    </a:lnTo>
                    <a:lnTo>
                      <a:pt x="18" y="12"/>
                    </a:lnTo>
                    <a:lnTo>
                      <a:pt x="17" y="2"/>
                    </a:lnTo>
                    <a:lnTo>
                      <a:pt x="16" y="1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5" y="4"/>
                    </a:lnTo>
                    <a:lnTo>
                      <a:pt x="4" y="8"/>
                    </a:lnTo>
                    <a:lnTo>
                      <a:pt x="2" y="18"/>
                    </a:lnTo>
                    <a:lnTo>
                      <a:pt x="1" y="36"/>
                    </a:lnTo>
                    <a:lnTo>
                      <a:pt x="3" y="36"/>
                    </a:lnTo>
                    <a:close/>
                  </a:path>
                </a:pathLst>
              </a:custGeom>
              <a:solidFill>
                <a:srgbClr val="7E9FA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418" name="Freeform 145"/>
              <p:cNvSpPr>
                <a:spLocks/>
              </p:cNvSpPr>
              <p:nvPr/>
            </p:nvSpPr>
            <p:spPr bwMode="auto">
              <a:xfrm>
                <a:off x="6108173" y="2377655"/>
                <a:ext cx="40950" cy="342664"/>
              </a:xfrm>
              <a:custGeom>
                <a:avLst/>
                <a:gdLst>
                  <a:gd name="T0" fmla="*/ 5 w 26"/>
                  <a:gd name="T1" fmla="*/ 39 h 221"/>
                  <a:gd name="T2" fmla="*/ 5 w 26"/>
                  <a:gd name="T3" fmla="*/ 107 h 221"/>
                  <a:gd name="T4" fmla="*/ 2 w 26"/>
                  <a:gd name="T5" fmla="*/ 173 h 221"/>
                  <a:gd name="T6" fmla="*/ 0 w 26"/>
                  <a:gd name="T7" fmla="*/ 196 h 221"/>
                  <a:gd name="T8" fmla="*/ 1 w 26"/>
                  <a:gd name="T9" fmla="*/ 212 h 221"/>
                  <a:gd name="T10" fmla="*/ 5 w 26"/>
                  <a:gd name="T11" fmla="*/ 218 h 221"/>
                  <a:gd name="T12" fmla="*/ 10 w 26"/>
                  <a:gd name="T13" fmla="*/ 221 h 221"/>
                  <a:gd name="T14" fmla="*/ 18 w 26"/>
                  <a:gd name="T15" fmla="*/ 221 h 221"/>
                  <a:gd name="T16" fmla="*/ 21 w 26"/>
                  <a:gd name="T17" fmla="*/ 220 h 221"/>
                  <a:gd name="T18" fmla="*/ 21 w 26"/>
                  <a:gd name="T19" fmla="*/ 219 h 221"/>
                  <a:gd name="T20" fmla="*/ 22 w 26"/>
                  <a:gd name="T21" fmla="*/ 174 h 221"/>
                  <a:gd name="T22" fmla="*/ 23 w 26"/>
                  <a:gd name="T23" fmla="*/ 85 h 221"/>
                  <a:gd name="T24" fmla="*/ 25 w 26"/>
                  <a:gd name="T25" fmla="*/ 41 h 221"/>
                  <a:gd name="T26" fmla="*/ 26 w 26"/>
                  <a:gd name="T27" fmla="*/ 30 h 221"/>
                  <a:gd name="T28" fmla="*/ 25 w 26"/>
                  <a:gd name="T29" fmla="*/ 11 h 221"/>
                  <a:gd name="T30" fmla="*/ 20 w 26"/>
                  <a:gd name="T31" fmla="*/ 3 h 221"/>
                  <a:gd name="T32" fmla="*/ 14 w 26"/>
                  <a:gd name="T33" fmla="*/ 0 h 221"/>
                  <a:gd name="T34" fmla="*/ 9 w 26"/>
                  <a:gd name="T35" fmla="*/ 2 h 221"/>
                  <a:gd name="T36" fmla="*/ 4 w 26"/>
                  <a:gd name="T37" fmla="*/ 10 h 221"/>
                  <a:gd name="T38" fmla="*/ 1 w 26"/>
                  <a:gd name="T39" fmla="*/ 29 h 221"/>
                  <a:gd name="T40" fmla="*/ 2 w 26"/>
                  <a:gd name="T41" fmla="*/ 39 h 221"/>
                  <a:gd name="T42" fmla="*/ 5 w 26"/>
                  <a:gd name="T43" fmla="*/ 44 h 221"/>
                  <a:gd name="T44" fmla="*/ 7 w 26"/>
                  <a:gd name="T45" fmla="*/ 44 h 221"/>
                  <a:gd name="T46" fmla="*/ 8 w 26"/>
                  <a:gd name="T47" fmla="*/ 44 h 221"/>
                  <a:gd name="T48" fmla="*/ 9 w 26"/>
                  <a:gd name="T49" fmla="*/ 43 h 221"/>
                  <a:gd name="T50" fmla="*/ 8 w 26"/>
                  <a:gd name="T51" fmla="*/ 39 h 221"/>
                  <a:gd name="T52" fmla="*/ 7 w 26"/>
                  <a:gd name="T53" fmla="*/ 38 h 221"/>
                  <a:gd name="T54" fmla="*/ 9 w 26"/>
                  <a:gd name="T55" fmla="*/ 34 h 221"/>
                  <a:gd name="T56" fmla="*/ 13 w 26"/>
                  <a:gd name="T57" fmla="*/ 14 h 221"/>
                  <a:gd name="T58" fmla="*/ 15 w 26"/>
                  <a:gd name="T59" fmla="*/ 11 h 221"/>
                  <a:gd name="T60" fmla="*/ 16 w 26"/>
                  <a:gd name="T61" fmla="*/ 11 h 221"/>
                  <a:gd name="T62" fmla="*/ 17 w 26"/>
                  <a:gd name="T63" fmla="*/ 13 h 221"/>
                  <a:gd name="T64" fmla="*/ 18 w 26"/>
                  <a:gd name="T65" fmla="*/ 36 h 221"/>
                  <a:gd name="T66" fmla="*/ 15 w 26"/>
                  <a:gd name="T67" fmla="*/ 67 h 221"/>
                  <a:gd name="T68" fmla="*/ 14 w 26"/>
                  <a:gd name="T69" fmla="*/ 177 h 221"/>
                  <a:gd name="T70" fmla="*/ 14 w 26"/>
                  <a:gd name="T71" fmla="*/ 198 h 221"/>
                  <a:gd name="T72" fmla="*/ 14 w 26"/>
                  <a:gd name="T73" fmla="*/ 208 h 221"/>
                  <a:gd name="T74" fmla="*/ 13 w 26"/>
                  <a:gd name="T75" fmla="*/ 211 h 221"/>
                  <a:gd name="T76" fmla="*/ 8 w 26"/>
                  <a:gd name="T77" fmla="*/ 211 h 221"/>
                  <a:gd name="T78" fmla="*/ 7 w 26"/>
                  <a:gd name="T79" fmla="*/ 210 h 221"/>
                  <a:gd name="T80" fmla="*/ 8 w 26"/>
                  <a:gd name="T81" fmla="*/ 157 h 221"/>
                  <a:gd name="T82" fmla="*/ 10 w 26"/>
                  <a:gd name="T83" fmla="*/ 71 h 221"/>
                  <a:gd name="T84" fmla="*/ 9 w 26"/>
                  <a:gd name="T85" fmla="*/ 43 h 221"/>
                  <a:gd name="T86" fmla="*/ 7 w 26"/>
                  <a:gd name="T87" fmla="*/ 38 h 221"/>
                  <a:gd name="T88" fmla="*/ 5 w 26"/>
                  <a:gd name="T89" fmla="*/ 38 h 221"/>
                  <a:gd name="T90" fmla="*/ 5 w 26"/>
                  <a:gd name="T91" fmla="*/ 39 h 221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26"/>
                  <a:gd name="T139" fmla="*/ 0 h 221"/>
                  <a:gd name="T140" fmla="*/ 26 w 26"/>
                  <a:gd name="T141" fmla="*/ 221 h 221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26" h="221">
                    <a:moveTo>
                      <a:pt x="5" y="39"/>
                    </a:moveTo>
                    <a:lnTo>
                      <a:pt x="5" y="39"/>
                    </a:lnTo>
                    <a:lnTo>
                      <a:pt x="5" y="73"/>
                    </a:lnTo>
                    <a:lnTo>
                      <a:pt x="5" y="107"/>
                    </a:lnTo>
                    <a:lnTo>
                      <a:pt x="2" y="173"/>
                    </a:lnTo>
                    <a:lnTo>
                      <a:pt x="0" y="187"/>
                    </a:lnTo>
                    <a:lnTo>
                      <a:pt x="0" y="196"/>
                    </a:lnTo>
                    <a:lnTo>
                      <a:pt x="0" y="204"/>
                    </a:lnTo>
                    <a:lnTo>
                      <a:pt x="1" y="212"/>
                    </a:lnTo>
                    <a:lnTo>
                      <a:pt x="2" y="214"/>
                    </a:lnTo>
                    <a:lnTo>
                      <a:pt x="5" y="218"/>
                    </a:lnTo>
                    <a:lnTo>
                      <a:pt x="7" y="220"/>
                    </a:lnTo>
                    <a:lnTo>
                      <a:pt x="10" y="221"/>
                    </a:lnTo>
                    <a:lnTo>
                      <a:pt x="14" y="221"/>
                    </a:lnTo>
                    <a:lnTo>
                      <a:pt x="18" y="221"/>
                    </a:lnTo>
                    <a:lnTo>
                      <a:pt x="21" y="220"/>
                    </a:lnTo>
                    <a:lnTo>
                      <a:pt x="21" y="219"/>
                    </a:lnTo>
                    <a:lnTo>
                      <a:pt x="22" y="197"/>
                    </a:lnTo>
                    <a:lnTo>
                      <a:pt x="22" y="174"/>
                    </a:lnTo>
                    <a:lnTo>
                      <a:pt x="23" y="130"/>
                    </a:lnTo>
                    <a:lnTo>
                      <a:pt x="23" y="85"/>
                    </a:lnTo>
                    <a:lnTo>
                      <a:pt x="23" y="63"/>
                    </a:lnTo>
                    <a:lnTo>
                      <a:pt x="25" y="41"/>
                    </a:lnTo>
                    <a:lnTo>
                      <a:pt x="26" y="30"/>
                    </a:lnTo>
                    <a:lnTo>
                      <a:pt x="26" y="18"/>
                    </a:lnTo>
                    <a:lnTo>
                      <a:pt x="25" y="11"/>
                    </a:lnTo>
                    <a:lnTo>
                      <a:pt x="23" y="6"/>
                    </a:lnTo>
                    <a:lnTo>
                      <a:pt x="20" y="3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9" y="2"/>
                    </a:lnTo>
                    <a:lnTo>
                      <a:pt x="6" y="5"/>
                    </a:lnTo>
                    <a:lnTo>
                      <a:pt x="4" y="10"/>
                    </a:lnTo>
                    <a:lnTo>
                      <a:pt x="2" y="17"/>
                    </a:lnTo>
                    <a:lnTo>
                      <a:pt x="1" y="29"/>
                    </a:lnTo>
                    <a:lnTo>
                      <a:pt x="2" y="39"/>
                    </a:lnTo>
                    <a:lnTo>
                      <a:pt x="4" y="43"/>
                    </a:lnTo>
                    <a:lnTo>
                      <a:pt x="5" y="44"/>
                    </a:lnTo>
                    <a:lnTo>
                      <a:pt x="7" y="44"/>
                    </a:lnTo>
                    <a:lnTo>
                      <a:pt x="8" y="44"/>
                    </a:lnTo>
                    <a:lnTo>
                      <a:pt x="9" y="44"/>
                    </a:lnTo>
                    <a:lnTo>
                      <a:pt x="9" y="43"/>
                    </a:lnTo>
                    <a:lnTo>
                      <a:pt x="9" y="42"/>
                    </a:lnTo>
                    <a:lnTo>
                      <a:pt x="8" y="39"/>
                    </a:lnTo>
                    <a:lnTo>
                      <a:pt x="7" y="38"/>
                    </a:lnTo>
                    <a:lnTo>
                      <a:pt x="8" y="37"/>
                    </a:lnTo>
                    <a:lnTo>
                      <a:pt x="9" y="34"/>
                    </a:lnTo>
                    <a:lnTo>
                      <a:pt x="10" y="25"/>
                    </a:lnTo>
                    <a:lnTo>
                      <a:pt x="13" y="14"/>
                    </a:lnTo>
                    <a:lnTo>
                      <a:pt x="14" y="12"/>
                    </a:lnTo>
                    <a:lnTo>
                      <a:pt x="15" y="11"/>
                    </a:lnTo>
                    <a:lnTo>
                      <a:pt x="16" y="11"/>
                    </a:lnTo>
                    <a:lnTo>
                      <a:pt x="17" y="12"/>
                    </a:lnTo>
                    <a:lnTo>
                      <a:pt x="17" y="13"/>
                    </a:lnTo>
                    <a:lnTo>
                      <a:pt x="18" y="19"/>
                    </a:lnTo>
                    <a:lnTo>
                      <a:pt x="18" y="36"/>
                    </a:lnTo>
                    <a:lnTo>
                      <a:pt x="15" y="67"/>
                    </a:lnTo>
                    <a:lnTo>
                      <a:pt x="14" y="122"/>
                    </a:lnTo>
                    <a:lnTo>
                      <a:pt x="14" y="177"/>
                    </a:lnTo>
                    <a:lnTo>
                      <a:pt x="14" y="198"/>
                    </a:lnTo>
                    <a:lnTo>
                      <a:pt x="14" y="208"/>
                    </a:lnTo>
                    <a:lnTo>
                      <a:pt x="13" y="211"/>
                    </a:lnTo>
                    <a:lnTo>
                      <a:pt x="10" y="212"/>
                    </a:lnTo>
                    <a:lnTo>
                      <a:pt x="8" y="211"/>
                    </a:lnTo>
                    <a:lnTo>
                      <a:pt x="7" y="210"/>
                    </a:lnTo>
                    <a:lnTo>
                      <a:pt x="8" y="157"/>
                    </a:lnTo>
                    <a:lnTo>
                      <a:pt x="10" y="100"/>
                    </a:lnTo>
                    <a:lnTo>
                      <a:pt x="10" y="71"/>
                    </a:lnTo>
                    <a:lnTo>
                      <a:pt x="9" y="43"/>
                    </a:lnTo>
                    <a:lnTo>
                      <a:pt x="9" y="41"/>
                    </a:lnTo>
                    <a:lnTo>
                      <a:pt x="7" y="38"/>
                    </a:lnTo>
                    <a:lnTo>
                      <a:pt x="5" y="38"/>
                    </a:ln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419" name="Freeform 146"/>
              <p:cNvSpPr>
                <a:spLocks/>
              </p:cNvSpPr>
              <p:nvPr/>
            </p:nvSpPr>
            <p:spPr bwMode="auto">
              <a:xfrm>
                <a:off x="6186922" y="2300130"/>
                <a:ext cx="28350" cy="330260"/>
              </a:xfrm>
              <a:custGeom>
                <a:avLst/>
                <a:gdLst>
                  <a:gd name="T0" fmla="*/ 4 w 18"/>
                  <a:gd name="T1" fmla="*/ 36 h 213"/>
                  <a:gd name="T2" fmla="*/ 4 w 18"/>
                  <a:gd name="T3" fmla="*/ 36 h 213"/>
                  <a:gd name="T4" fmla="*/ 4 w 18"/>
                  <a:gd name="T5" fmla="*/ 72 h 213"/>
                  <a:gd name="T6" fmla="*/ 3 w 18"/>
                  <a:gd name="T7" fmla="*/ 117 h 213"/>
                  <a:gd name="T8" fmla="*/ 0 w 18"/>
                  <a:gd name="T9" fmla="*/ 197 h 213"/>
                  <a:gd name="T10" fmla="*/ 0 w 18"/>
                  <a:gd name="T11" fmla="*/ 197 h 213"/>
                  <a:gd name="T12" fmla="*/ 0 w 18"/>
                  <a:gd name="T13" fmla="*/ 207 h 213"/>
                  <a:gd name="T14" fmla="*/ 2 w 18"/>
                  <a:gd name="T15" fmla="*/ 208 h 213"/>
                  <a:gd name="T16" fmla="*/ 5 w 18"/>
                  <a:gd name="T17" fmla="*/ 211 h 213"/>
                  <a:gd name="T18" fmla="*/ 5 w 18"/>
                  <a:gd name="T19" fmla="*/ 211 h 213"/>
                  <a:gd name="T20" fmla="*/ 10 w 18"/>
                  <a:gd name="T21" fmla="*/ 213 h 213"/>
                  <a:gd name="T22" fmla="*/ 13 w 18"/>
                  <a:gd name="T23" fmla="*/ 212 h 213"/>
                  <a:gd name="T24" fmla="*/ 13 w 18"/>
                  <a:gd name="T25" fmla="*/ 212 h 213"/>
                  <a:gd name="T26" fmla="*/ 14 w 18"/>
                  <a:gd name="T27" fmla="*/ 189 h 213"/>
                  <a:gd name="T28" fmla="*/ 14 w 18"/>
                  <a:gd name="T29" fmla="*/ 158 h 213"/>
                  <a:gd name="T30" fmla="*/ 13 w 18"/>
                  <a:gd name="T31" fmla="*/ 128 h 213"/>
                  <a:gd name="T32" fmla="*/ 14 w 18"/>
                  <a:gd name="T33" fmla="*/ 104 h 213"/>
                  <a:gd name="T34" fmla="*/ 14 w 18"/>
                  <a:gd name="T35" fmla="*/ 104 h 213"/>
                  <a:gd name="T36" fmla="*/ 15 w 18"/>
                  <a:gd name="T37" fmla="*/ 55 h 213"/>
                  <a:gd name="T38" fmla="*/ 15 w 18"/>
                  <a:gd name="T39" fmla="*/ 55 h 213"/>
                  <a:gd name="T40" fmla="*/ 18 w 18"/>
                  <a:gd name="T41" fmla="*/ 33 h 213"/>
                  <a:gd name="T42" fmla="*/ 18 w 18"/>
                  <a:gd name="T43" fmla="*/ 23 h 213"/>
                  <a:gd name="T44" fmla="*/ 18 w 18"/>
                  <a:gd name="T45" fmla="*/ 12 h 213"/>
                  <a:gd name="T46" fmla="*/ 18 w 18"/>
                  <a:gd name="T47" fmla="*/ 12 h 213"/>
                  <a:gd name="T48" fmla="*/ 18 w 18"/>
                  <a:gd name="T49" fmla="*/ 2 h 213"/>
                  <a:gd name="T50" fmla="*/ 15 w 18"/>
                  <a:gd name="T51" fmla="*/ 1 h 213"/>
                  <a:gd name="T52" fmla="*/ 12 w 18"/>
                  <a:gd name="T53" fmla="*/ 1 h 213"/>
                  <a:gd name="T54" fmla="*/ 12 w 18"/>
                  <a:gd name="T55" fmla="*/ 1 h 213"/>
                  <a:gd name="T56" fmla="*/ 10 w 18"/>
                  <a:gd name="T57" fmla="*/ 0 h 213"/>
                  <a:gd name="T58" fmla="*/ 7 w 18"/>
                  <a:gd name="T59" fmla="*/ 1 h 213"/>
                  <a:gd name="T60" fmla="*/ 7 w 18"/>
                  <a:gd name="T61" fmla="*/ 1 h 213"/>
                  <a:gd name="T62" fmla="*/ 6 w 18"/>
                  <a:gd name="T63" fmla="*/ 4 h 213"/>
                  <a:gd name="T64" fmla="*/ 4 w 18"/>
                  <a:gd name="T65" fmla="*/ 8 h 213"/>
                  <a:gd name="T66" fmla="*/ 3 w 18"/>
                  <a:gd name="T67" fmla="*/ 18 h 213"/>
                  <a:gd name="T68" fmla="*/ 2 w 18"/>
                  <a:gd name="T69" fmla="*/ 36 h 213"/>
                  <a:gd name="T70" fmla="*/ 4 w 18"/>
                  <a:gd name="T71" fmla="*/ 36 h 213"/>
                  <a:gd name="T72" fmla="*/ 4 w 18"/>
                  <a:gd name="T73" fmla="*/ 36 h 213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8"/>
                  <a:gd name="T112" fmla="*/ 0 h 213"/>
                  <a:gd name="T113" fmla="*/ 18 w 18"/>
                  <a:gd name="T114" fmla="*/ 213 h 213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8" h="213">
                    <a:moveTo>
                      <a:pt x="4" y="36"/>
                    </a:moveTo>
                    <a:lnTo>
                      <a:pt x="4" y="36"/>
                    </a:lnTo>
                    <a:lnTo>
                      <a:pt x="4" y="72"/>
                    </a:lnTo>
                    <a:lnTo>
                      <a:pt x="3" y="117"/>
                    </a:lnTo>
                    <a:lnTo>
                      <a:pt x="0" y="197"/>
                    </a:lnTo>
                    <a:lnTo>
                      <a:pt x="0" y="207"/>
                    </a:lnTo>
                    <a:lnTo>
                      <a:pt x="2" y="208"/>
                    </a:lnTo>
                    <a:lnTo>
                      <a:pt x="5" y="211"/>
                    </a:lnTo>
                    <a:lnTo>
                      <a:pt x="10" y="213"/>
                    </a:lnTo>
                    <a:lnTo>
                      <a:pt x="13" y="212"/>
                    </a:lnTo>
                    <a:lnTo>
                      <a:pt x="14" y="189"/>
                    </a:lnTo>
                    <a:lnTo>
                      <a:pt x="14" y="158"/>
                    </a:lnTo>
                    <a:lnTo>
                      <a:pt x="13" y="128"/>
                    </a:lnTo>
                    <a:lnTo>
                      <a:pt x="14" y="104"/>
                    </a:lnTo>
                    <a:lnTo>
                      <a:pt x="15" y="55"/>
                    </a:lnTo>
                    <a:lnTo>
                      <a:pt x="18" y="33"/>
                    </a:lnTo>
                    <a:lnTo>
                      <a:pt x="18" y="23"/>
                    </a:lnTo>
                    <a:lnTo>
                      <a:pt x="18" y="12"/>
                    </a:lnTo>
                    <a:lnTo>
                      <a:pt x="18" y="2"/>
                    </a:lnTo>
                    <a:lnTo>
                      <a:pt x="15" y="1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7" y="1"/>
                    </a:lnTo>
                    <a:lnTo>
                      <a:pt x="6" y="4"/>
                    </a:lnTo>
                    <a:lnTo>
                      <a:pt x="4" y="8"/>
                    </a:lnTo>
                    <a:lnTo>
                      <a:pt x="3" y="18"/>
                    </a:lnTo>
                    <a:lnTo>
                      <a:pt x="2" y="36"/>
                    </a:lnTo>
                    <a:lnTo>
                      <a:pt x="4" y="36"/>
                    </a:lnTo>
                    <a:close/>
                  </a:path>
                </a:pathLst>
              </a:custGeom>
              <a:solidFill>
                <a:srgbClr val="7E9FA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420" name="Freeform 147"/>
              <p:cNvSpPr>
                <a:spLocks/>
              </p:cNvSpPr>
              <p:nvPr/>
            </p:nvSpPr>
            <p:spPr bwMode="auto">
              <a:xfrm>
                <a:off x="6180622" y="2293928"/>
                <a:ext cx="40950" cy="341113"/>
              </a:xfrm>
              <a:custGeom>
                <a:avLst/>
                <a:gdLst>
                  <a:gd name="T0" fmla="*/ 4 w 26"/>
                  <a:gd name="T1" fmla="*/ 38 h 220"/>
                  <a:gd name="T2" fmla="*/ 4 w 26"/>
                  <a:gd name="T3" fmla="*/ 106 h 220"/>
                  <a:gd name="T4" fmla="*/ 2 w 26"/>
                  <a:gd name="T5" fmla="*/ 172 h 220"/>
                  <a:gd name="T6" fmla="*/ 0 w 26"/>
                  <a:gd name="T7" fmla="*/ 195 h 220"/>
                  <a:gd name="T8" fmla="*/ 2 w 26"/>
                  <a:gd name="T9" fmla="*/ 211 h 220"/>
                  <a:gd name="T10" fmla="*/ 6 w 26"/>
                  <a:gd name="T11" fmla="*/ 217 h 220"/>
                  <a:gd name="T12" fmla="*/ 10 w 26"/>
                  <a:gd name="T13" fmla="*/ 220 h 220"/>
                  <a:gd name="T14" fmla="*/ 19 w 26"/>
                  <a:gd name="T15" fmla="*/ 220 h 220"/>
                  <a:gd name="T16" fmla="*/ 20 w 26"/>
                  <a:gd name="T17" fmla="*/ 219 h 220"/>
                  <a:gd name="T18" fmla="*/ 20 w 26"/>
                  <a:gd name="T19" fmla="*/ 218 h 220"/>
                  <a:gd name="T20" fmla="*/ 23 w 26"/>
                  <a:gd name="T21" fmla="*/ 173 h 220"/>
                  <a:gd name="T22" fmla="*/ 23 w 26"/>
                  <a:gd name="T23" fmla="*/ 84 h 220"/>
                  <a:gd name="T24" fmla="*/ 25 w 26"/>
                  <a:gd name="T25" fmla="*/ 40 h 220"/>
                  <a:gd name="T26" fmla="*/ 26 w 26"/>
                  <a:gd name="T27" fmla="*/ 29 h 220"/>
                  <a:gd name="T28" fmla="*/ 26 w 26"/>
                  <a:gd name="T29" fmla="*/ 10 h 220"/>
                  <a:gd name="T30" fmla="*/ 19 w 26"/>
                  <a:gd name="T31" fmla="*/ 2 h 220"/>
                  <a:gd name="T32" fmla="*/ 15 w 26"/>
                  <a:gd name="T33" fmla="*/ 0 h 220"/>
                  <a:gd name="T34" fmla="*/ 10 w 26"/>
                  <a:gd name="T35" fmla="*/ 1 h 220"/>
                  <a:gd name="T36" fmla="*/ 4 w 26"/>
                  <a:gd name="T37" fmla="*/ 9 h 220"/>
                  <a:gd name="T38" fmla="*/ 2 w 26"/>
                  <a:gd name="T39" fmla="*/ 28 h 220"/>
                  <a:gd name="T40" fmla="*/ 2 w 26"/>
                  <a:gd name="T41" fmla="*/ 38 h 220"/>
                  <a:gd name="T42" fmla="*/ 6 w 26"/>
                  <a:gd name="T43" fmla="*/ 43 h 220"/>
                  <a:gd name="T44" fmla="*/ 7 w 26"/>
                  <a:gd name="T45" fmla="*/ 43 h 220"/>
                  <a:gd name="T46" fmla="*/ 9 w 26"/>
                  <a:gd name="T47" fmla="*/ 43 h 220"/>
                  <a:gd name="T48" fmla="*/ 10 w 26"/>
                  <a:gd name="T49" fmla="*/ 42 h 220"/>
                  <a:gd name="T50" fmla="*/ 8 w 26"/>
                  <a:gd name="T51" fmla="*/ 38 h 220"/>
                  <a:gd name="T52" fmla="*/ 7 w 26"/>
                  <a:gd name="T53" fmla="*/ 37 h 220"/>
                  <a:gd name="T54" fmla="*/ 9 w 26"/>
                  <a:gd name="T55" fmla="*/ 33 h 220"/>
                  <a:gd name="T56" fmla="*/ 12 w 26"/>
                  <a:gd name="T57" fmla="*/ 13 h 220"/>
                  <a:gd name="T58" fmla="*/ 15 w 26"/>
                  <a:gd name="T59" fmla="*/ 10 h 220"/>
                  <a:gd name="T60" fmla="*/ 16 w 26"/>
                  <a:gd name="T61" fmla="*/ 10 h 220"/>
                  <a:gd name="T62" fmla="*/ 18 w 26"/>
                  <a:gd name="T63" fmla="*/ 12 h 220"/>
                  <a:gd name="T64" fmla="*/ 18 w 26"/>
                  <a:gd name="T65" fmla="*/ 35 h 220"/>
                  <a:gd name="T66" fmla="*/ 16 w 26"/>
                  <a:gd name="T67" fmla="*/ 66 h 220"/>
                  <a:gd name="T68" fmla="*/ 15 w 26"/>
                  <a:gd name="T69" fmla="*/ 176 h 220"/>
                  <a:gd name="T70" fmla="*/ 15 w 26"/>
                  <a:gd name="T71" fmla="*/ 198 h 220"/>
                  <a:gd name="T72" fmla="*/ 15 w 26"/>
                  <a:gd name="T73" fmla="*/ 207 h 220"/>
                  <a:gd name="T74" fmla="*/ 14 w 26"/>
                  <a:gd name="T75" fmla="*/ 210 h 220"/>
                  <a:gd name="T76" fmla="*/ 9 w 26"/>
                  <a:gd name="T77" fmla="*/ 210 h 220"/>
                  <a:gd name="T78" fmla="*/ 8 w 26"/>
                  <a:gd name="T79" fmla="*/ 209 h 220"/>
                  <a:gd name="T80" fmla="*/ 9 w 26"/>
                  <a:gd name="T81" fmla="*/ 156 h 220"/>
                  <a:gd name="T82" fmla="*/ 10 w 26"/>
                  <a:gd name="T83" fmla="*/ 71 h 220"/>
                  <a:gd name="T84" fmla="*/ 10 w 26"/>
                  <a:gd name="T85" fmla="*/ 42 h 220"/>
                  <a:gd name="T86" fmla="*/ 8 w 26"/>
                  <a:gd name="T87" fmla="*/ 37 h 220"/>
                  <a:gd name="T88" fmla="*/ 4 w 26"/>
                  <a:gd name="T89" fmla="*/ 37 h 220"/>
                  <a:gd name="T90" fmla="*/ 4 w 26"/>
                  <a:gd name="T91" fmla="*/ 38 h 220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26"/>
                  <a:gd name="T139" fmla="*/ 0 h 220"/>
                  <a:gd name="T140" fmla="*/ 26 w 26"/>
                  <a:gd name="T141" fmla="*/ 220 h 220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26" h="220">
                    <a:moveTo>
                      <a:pt x="4" y="38"/>
                    </a:moveTo>
                    <a:lnTo>
                      <a:pt x="4" y="38"/>
                    </a:lnTo>
                    <a:lnTo>
                      <a:pt x="6" y="72"/>
                    </a:lnTo>
                    <a:lnTo>
                      <a:pt x="4" y="106"/>
                    </a:lnTo>
                    <a:lnTo>
                      <a:pt x="2" y="172"/>
                    </a:lnTo>
                    <a:lnTo>
                      <a:pt x="1" y="186"/>
                    </a:lnTo>
                    <a:lnTo>
                      <a:pt x="0" y="195"/>
                    </a:lnTo>
                    <a:lnTo>
                      <a:pt x="0" y="203"/>
                    </a:lnTo>
                    <a:lnTo>
                      <a:pt x="2" y="211"/>
                    </a:lnTo>
                    <a:lnTo>
                      <a:pt x="3" y="214"/>
                    </a:lnTo>
                    <a:lnTo>
                      <a:pt x="6" y="217"/>
                    </a:lnTo>
                    <a:lnTo>
                      <a:pt x="8" y="219"/>
                    </a:lnTo>
                    <a:lnTo>
                      <a:pt x="10" y="220"/>
                    </a:lnTo>
                    <a:lnTo>
                      <a:pt x="15" y="220"/>
                    </a:lnTo>
                    <a:lnTo>
                      <a:pt x="19" y="220"/>
                    </a:lnTo>
                    <a:lnTo>
                      <a:pt x="20" y="219"/>
                    </a:lnTo>
                    <a:lnTo>
                      <a:pt x="20" y="218"/>
                    </a:lnTo>
                    <a:lnTo>
                      <a:pt x="22" y="196"/>
                    </a:lnTo>
                    <a:lnTo>
                      <a:pt x="23" y="173"/>
                    </a:lnTo>
                    <a:lnTo>
                      <a:pt x="23" y="129"/>
                    </a:lnTo>
                    <a:lnTo>
                      <a:pt x="23" y="84"/>
                    </a:lnTo>
                    <a:lnTo>
                      <a:pt x="24" y="63"/>
                    </a:lnTo>
                    <a:lnTo>
                      <a:pt x="25" y="40"/>
                    </a:lnTo>
                    <a:lnTo>
                      <a:pt x="26" y="29"/>
                    </a:lnTo>
                    <a:lnTo>
                      <a:pt x="26" y="17"/>
                    </a:lnTo>
                    <a:lnTo>
                      <a:pt x="26" y="10"/>
                    </a:lnTo>
                    <a:lnTo>
                      <a:pt x="24" y="5"/>
                    </a:lnTo>
                    <a:lnTo>
                      <a:pt x="19" y="2"/>
                    </a:lnTo>
                    <a:lnTo>
                      <a:pt x="15" y="0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7" y="4"/>
                    </a:lnTo>
                    <a:lnTo>
                      <a:pt x="4" y="9"/>
                    </a:lnTo>
                    <a:lnTo>
                      <a:pt x="2" y="16"/>
                    </a:lnTo>
                    <a:lnTo>
                      <a:pt x="2" y="28"/>
                    </a:lnTo>
                    <a:lnTo>
                      <a:pt x="2" y="38"/>
                    </a:lnTo>
                    <a:lnTo>
                      <a:pt x="3" y="42"/>
                    </a:lnTo>
                    <a:lnTo>
                      <a:pt x="6" y="43"/>
                    </a:lnTo>
                    <a:lnTo>
                      <a:pt x="7" y="43"/>
                    </a:lnTo>
                    <a:lnTo>
                      <a:pt x="9" y="43"/>
                    </a:lnTo>
                    <a:lnTo>
                      <a:pt x="10" y="43"/>
                    </a:lnTo>
                    <a:lnTo>
                      <a:pt x="10" y="42"/>
                    </a:lnTo>
                    <a:lnTo>
                      <a:pt x="10" y="41"/>
                    </a:lnTo>
                    <a:lnTo>
                      <a:pt x="8" y="38"/>
                    </a:lnTo>
                    <a:lnTo>
                      <a:pt x="7" y="37"/>
                    </a:lnTo>
                    <a:lnTo>
                      <a:pt x="8" y="36"/>
                    </a:lnTo>
                    <a:lnTo>
                      <a:pt x="9" y="33"/>
                    </a:lnTo>
                    <a:lnTo>
                      <a:pt x="10" y="24"/>
                    </a:lnTo>
                    <a:lnTo>
                      <a:pt x="12" y="13"/>
                    </a:lnTo>
                    <a:lnTo>
                      <a:pt x="14" y="11"/>
                    </a:lnTo>
                    <a:lnTo>
                      <a:pt x="15" y="10"/>
                    </a:lnTo>
                    <a:lnTo>
                      <a:pt x="16" y="10"/>
                    </a:lnTo>
                    <a:lnTo>
                      <a:pt x="17" y="11"/>
                    </a:lnTo>
                    <a:lnTo>
                      <a:pt x="18" y="12"/>
                    </a:lnTo>
                    <a:lnTo>
                      <a:pt x="19" y="18"/>
                    </a:lnTo>
                    <a:lnTo>
                      <a:pt x="18" y="35"/>
                    </a:lnTo>
                    <a:lnTo>
                      <a:pt x="16" y="66"/>
                    </a:lnTo>
                    <a:lnTo>
                      <a:pt x="15" y="121"/>
                    </a:lnTo>
                    <a:lnTo>
                      <a:pt x="15" y="176"/>
                    </a:lnTo>
                    <a:lnTo>
                      <a:pt x="15" y="198"/>
                    </a:lnTo>
                    <a:lnTo>
                      <a:pt x="15" y="207"/>
                    </a:lnTo>
                    <a:lnTo>
                      <a:pt x="14" y="210"/>
                    </a:lnTo>
                    <a:lnTo>
                      <a:pt x="11" y="211"/>
                    </a:lnTo>
                    <a:lnTo>
                      <a:pt x="9" y="210"/>
                    </a:lnTo>
                    <a:lnTo>
                      <a:pt x="8" y="209"/>
                    </a:lnTo>
                    <a:lnTo>
                      <a:pt x="9" y="156"/>
                    </a:lnTo>
                    <a:lnTo>
                      <a:pt x="10" y="99"/>
                    </a:lnTo>
                    <a:lnTo>
                      <a:pt x="10" y="71"/>
                    </a:lnTo>
                    <a:lnTo>
                      <a:pt x="10" y="42"/>
                    </a:lnTo>
                    <a:lnTo>
                      <a:pt x="9" y="40"/>
                    </a:lnTo>
                    <a:lnTo>
                      <a:pt x="8" y="37"/>
                    </a:lnTo>
                    <a:lnTo>
                      <a:pt x="6" y="37"/>
                    </a:lnTo>
                    <a:lnTo>
                      <a:pt x="4" y="37"/>
                    </a:lnTo>
                    <a:lnTo>
                      <a:pt x="4" y="3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1979712" y="3933056"/>
              <a:ext cx="1584176" cy="1440160"/>
              <a:chOff x="1979712" y="3933056"/>
              <a:chExt cx="1584176" cy="1440160"/>
            </a:xfrm>
          </p:grpSpPr>
          <p:sp>
            <p:nvSpPr>
              <p:cNvPr id="404" name="Oval 403"/>
              <p:cNvSpPr/>
              <p:nvPr/>
            </p:nvSpPr>
            <p:spPr>
              <a:xfrm>
                <a:off x="1979712" y="3933056"/>
                <a:ext cx="1584176" cy="1440160"/>
              </a:xfrm>
              <a:prstGeom prst="ellipse">
                <a:avLst/>
              </a:prstGeom>
              <a:solidFill>
                <a:srgbClr val="F2F3DB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US" sz="1200"/>
              </a:p>
            </p:txBody>
          </p:sp>
          <p:graphicFrame>
            <p:nvGraphicFramePr>
              <p:cNvPr id="405" name="Object 2"/>
              <p:cNvGraphicFramePr>
                <a:graphicFrameLocks noChangeAspect="1"/>
              </p:cNvGraphicFramePr>
              <p:nvPr/>
            </p:nvGraphicFramePr>
            <p:xfrm flipH="1">
              <a:off x="2627784" y="4365104"/>
              <a:ext cx="288032" cy="46805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412" name="Visio" r:id="rId3" imgW="731520" imgH="1472511" progId="">
                      <p:embed/>
                    </p:oleObj>
                  </mc:Choice>
                  <mc:Fallback>
                    <p:oleObj name="Visio" r:id="rId3" imgW="731520" imgH="1472511" progId="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 flipH="1">
                            <a:off x="2627784" y="4365104"/>
                            <a:ext cx="288032" cy="46805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blurRad="63500" dist="38099" dir="2700000" algn="ctr" rotWithShape="0">
                                    <a:schemeClr val="bg2">
                                      <a:alpha val="74998"/>
                                    </a:scheme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15" name="Group 14"/>
            <p:cNvGrpSpPr/>
            <p:nvPr/>
          </p:nvGrpSpPr>
          <p:grpSpPr>
            <a:xfrm>
              <a:off x="971600" y="1340768"/>
              <a:ext cx="1584176" cy="1440160"/>
              <a:chOff x="1979712" y="3933056"/>
              <a:chExt cx="1584176" cy="1440160"/>
            </a:xfrm>
          </p:grpSpPr>
          <p:sp>
            <p:nvSpPr>
              <p:cNvPr id="402" name="Oval 401"/>
              <p:cNvSpPr/>
              <p:nvPr/>
            </p:nvSpPr>
            <p:spPr>
              <a:xfrm>
                <a:off x="1979712" y="3933056"/>
                <a:ext cx="1584176" cy="1440160"/>
              </a:xfrm>
              <a:prstGeom prst="ellipse">
                <a:avLst/>
              </a:prstGeom>
              <a:solidFill>
                <a:srgbClr val="F2F3DB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US" sz="1200"/>
              </a:p>
            </p:txBody>
          </p:sp>
          <p:graphicFrame>
            <p:nvGraphicFramePr>
              <p:cNvPr id="403" name="Object 2"/>
              <p:cNvGraphicFramePr>
                <a:graphicFrameLocks noChangeAspect="1"/>
              </p:cNvGraphicFramePr>
              <p:nvPr/>
            </p:nvGraphicFramePr>
            <p:xfrm flipH="1">
              <a:off x="2627784" y="4365104"/>
              <a:ext cx="288032" cy="46805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413" name="Visio" r:id="rId5" imgW="731520" imgH="1472511" progId="">
                      <p:embed/>
                    </p:oleObj>
                  </mc:Choice>
                  <mc:Fallback>
                    <p:oleObj name="Visio" r:id="rId5" imgW="731520" imgH="1472511" progId="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 flipH="1">
                            <a:off x="2627784" y="4365104"/>
                            <a:ext cx="288032" cy="46805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blurRad="63500" dist="38099" dir="2700000" algn="ctr" rotWithShape="0">
                                    <a:schemeClr val="bg2">
                                      <a:alpha val="74998"/>
                                    </a:scheme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16" name="AutoShape 249"/>
            <p:cNvSpPr>
              <a:spLocks noChangeArrowheads="1"/>
            </p:cNvSpPr>
            <p:nvPr/>
          </p:nvSpPr>
          <p:spPr bwMode="gray">
            <a:xfrm>
              <a:off x="4499992" y="2996952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grpSp>
          <p:nvGrpSpPr>
            <p:cNvPr id="17" name="Group 184"/>
            <p:cNvGrpSpPr>
              <a:grpSpLocks/>
            </p:cNvGrpSpPr>
            <p:nvPr/>
          </p:nvGrpSpPr>
          <p:grpSpPr bwMode="auto">
            <a:xfrm flipH="1">
              <a:off x="5436096" y="2708920"/>
              <a:ext cx="216025" cy="414089"/>
              <a:chOff x="1298" y="1538"/>
              <a:chExt cx="610" cy="1340"/>
            </a:xfrm>
          </p:grpSpPr>
          <p:sp>
            <p:nvSpPr>
              <p:cNvPr id="338" name="Freeform 185"/>
              <p:cNvSpPr>
                <a:spLocks/>
              </p:cNvSpPr>
              <p:nvPr/>
            </p:nvSpPr>
            <p:spPr bwMode="auto">
              <a:xfrm>
                <a:off x="1364" y="1599"/>
                <a:ext cx="544" cy="1279"/>
              </a:xfrm>
              <a:custGeom>
                <a:avLst/>
                <a:gdLst>
                  <a:gd name="T0" fmla="*/ 315 w 544"/>
                  <a:gd name="T1" fmla="*/ 0 h 1279"/>
                  <a:gd name="T2" fmla="*/ 202 w 544"/>
                  <a:gd name="T3" fmla="*/ 1 h 1279"/>
                  <a:gd name="T4" fmla="*/ 123 w 544"/>
                  <a:gd name="T5" fmla="*/ 5 h 1279"/>
                  <a:gd name="T6" fmla="*/ 48 w 544"/>
                  <a:gd name="T7" fmla="*/ 22 h 1279"/>
                  <a:gd name="T8" fmla="*/ 47 w 544"/>
                  <a:gd name="T9" fmla="*/ 23 h 1279"/>
                  <a:gd name="T10" fmla="*/ 38 w 544"/>
                  <a:gd name="T11" fmla="*/ 42 h 1279"/>
                  <a:gd name="T12" fmla="*/ 36 w 544"/>
                  <a:gd name="T13" fmla="*/ 64 h 1279"/>
                  <a:gd name="T14" fmla="*/ 26 w 544"/>
                  <a:gd name="T15" fmla="*/ 103 h 1279"/>
                  <a:gd name="T16" fmla="*/ 25 w 544"/>
                  <a:gd name="T17" fmla="*/ 105 h 1279"/>
                  <a:gd name="T18" fmla="*/ 17 w 544"/>
                  <a:gd name="T19" fmla="*/ 121 h 1279"/>
                  <a:gd name="T20" fmla="*/ 12 w 544"/>
                  <a:gd name="T21" fmla="*/ 153 h 1279"/>
                  <a:gd name="T22" fmla="*/ 7 w 544"/>
                  <a:gd name="T23" fmla="*/ 250 h 1279"/>
                  <a:gd name="T24" fmla="*/ 2 w 544"/>
                  <a:gd name="T25" fmla="*/ 387 h 1279"/>
                  <a:gd name="T26" fmla="*/ 0 w 544"/>
                  <a:gd name="T27" fmla="*/ 589 h 1279"/>
                  <a:gd name="T28" fmla="*/ 6 w 544"/>
                  <a:gd name="T29" fmla="*/ 780 h 1279"/>
                  <a:gd name="T30" fmla="*/ 23 w 544"/>
                  <a:gd name="T31" fmla="*/ 1035 h 1279"/>
                  <a:gd name="T32" fmla="*/ 28 w 544"/>
                  <a:gd name="T33" fmla="*/ 1128 h 1279"/>
                  <a:gd name="T34" fmla="*/ 30 w 544"/>
                  <a:gd name="T35" fmla="*/ 1158 h 1279"/>
                  <a:gd name="T36" fmla="*/ 41 w 544"/>
                  <a:gd name="T37" fmla="*/ 1171 h 1279"/>
                  <a:gd name="T38" fmla="*/ 48 w 544"/>
                  <a:gd name="T39" fmla="*/ 1209 h 1279"/>
                  <a:gd name="T40" fmla="*/ 50 w 544"/>
                  <a:gd name="T41" fmla="*/ 1245 h 1279"/>
                  <a:gd name="T42" fmla="*/ 56 w 544"/>
                  <a:gd name="T43" fmla="*/ 1260 h 1279"/>
                  <a:gd name="T44" fmla="*/ 71 w 544"/>
                  <a:gd name="T45" fmla="*/ 1265 h 1279"/>
                  <a:gd name="T46" fmla="*/ 134 w 544"/>
                  <a:gd name="T47" fmla="*/ 1273 h 1279"/>
                  <a:gd name="T48" fmla="*/ 240 w 544"/>
                  <a:gd name="T49" fmla="*/ 1279 h 1279"/>
                  <a:gd name="T50" fmla="*/ 347 w 544"/>
                  <a:gd name="T51" fmla="*/ 1275 h 1279"/>
                  <a:gd name="T52" fmla="*/ 417 w 544"/>
                  <a:gd name="T53" fmla="*/ 1269 h 1279"/>
                  <a:gd name="T54" fmla="*/ 459 w 544"/>
                  <a:gd name="T55" fmla="*/ 1263 h 1279"/>
                  <a:gd name="T56" fmla="*/ 479 w 544"/>
                  <a:gd name="T57" fmla="*/ 1252 h 1279"/>
                  <a:gd name="T58" fmla="*/ 492 w 544"/>
                  <a:gd name="T59" fmla="*/ 1233 h 1279"/>
                  <a:gd name="T60" fmla="*/ 501 w 544"/>
                  <a:gd name="T61" fmla="*/ 1197 h 1279"/>
                  <a:gd name="T62" fmla="*/ 503 w 544"/>
                  <a:gd name="T63" fmla="*/ 1159 h 1279"/>
                  <a:gd name="T64" fmla="*/ 511 w 544"/>
                  <a:gd name="T65" fmla="*/ 1146 h 1279"/>
                  <a:gd name="T66" fmla="*/ 521 w 544"/>
                  <a:gd name="T67" fmla="*/ 1110 h 1279"/>
                  <a:gd name="T68" fmla="*/ 524 w 544"/>
                  <a:gd name="T69" fmla="*/ 1061 h 1279"/>
                  <a:gd name="T70" fmla="*/ 538 w 544"/>
                  <a:gd name="T71" fmla="*/ 727 h 1279"/>
                  <a:gd name="T72" fmla="*/ 542 w 544"/>
                  <a:gd name="T73" fmla="*/ 521 h 1279"/>
                  <a:gd name="T74" fmla="*/ 544 w 544"/>
                  <a:gd name="T75" fmla="*/ 362 h 1279"/>
                  <a:gd name="T76" fmla="*/ 538 w 544"/>
                  <a:gd name="T77" fmla="*/ 166 h 1279"/>
                  <a:gd name="T78" fmla="*/ 533 w 544"/>
                  <a:gd name="T79" fmla="*/ 124 h 1279"/>
                  <a:gd name="T80" fmla="*/ 528 w 544"/>
                  <a:gd name="T81" fmla="*/ 112 h 1279"/>
                  <a:gd name="T82" fmla="*/ 515 w 544"/>
                  <a:gd name="T83" fmla="*/ 96 h 1279"/>
                  <a:gd name="T84" fmla="*/ 510 w 544"/>
                  <a:gd name="T85" fmla="*/ 47 h 1279"/>
                  <a:gd name="T86" fmla="*/ 489 w 544"/>
                  <a:gd name="T87" fmla="*/ 9 h 1279"/>
                  <a:gd name="T88" fmla="*/ 481 w 544"/>
                  <a:gd name="T89" fmla="*/ 4 h 1279"/>
                  <a:gd name="T90" fmla="*/ 379 w 544"/>
                  <a:gd name="T91" fmla="*/ 1 h 1279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544"/>
                  <a:gd name="T139" fmla="*/ 0 h 1279"/>
                  <a:gd name="T140" fmla="*/ 544 w 544"/>
                  <a:gd name="T141" fmla="*/ 1279 h 1279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544" h="1279">
                    <a:moveTo>
                      <a:pt x="379" y="1"/>
                    </a:moveTo>
                    <a:lnTo>
                      <a:pt x="379" y="1"/>
                    </a:lnTo>
                    <a:lnTo>
                      <a:pt x="315" y="0"/>
                    </a:lnTo>
                    <a:lnTo>
                      <a:pt x="252" y="1"/>
                    </a:lnTo>
                    <a:lnTo>
                      <a:pt x="202" y="1"/>
                    </a:lnTo>
                    <a:lnTo>
                      <a:pt x="176" y="3"/>
                    </a:lnTo>
                    <a:lnTo>
                      <a:pt x="149" y="4"/>
                    </a:lnTo>
                    <a:lnTo>
                      <a:pt x="123" y="5"/>
                    </a:lnTo>
                    <a:lnTo>
                      <a:pt x="98" y="9"/>
                    </a:lnTo>
                    <a:lnTo>
                      <a:pt x="73" y="15"/>
                    </a:lnTo>
                    <a:lnTo>
                      <a:pt x="48" y="22"/>
                    </a:lnTo>
                    <a:lnTo>
                      <a:pt x="47" y="23"/>
                    </a:lnTo>
                    <a:lnTo>
                      <a:pt x="43" y="27"/>
                    </a:lnTo>
                    <a:lnTo>
                      <a:pt x="41" y="31"/>
                    </a:lnTo>
                    <a:lnTo>
                      <a:pt x="38" y="42"/>
                    </a:lnTo>
                    <a:lnTo>
                      <a:pt x="36" y="54"/>
                    </a:lnTo>
                    <a:lnTo>
                      <a:pt x="36" y="64"/>
                    </a:lnTo>
                    <a:lnTo>
                      <a:pt x="32" y="102"/>
                    </a:lnTo>
                    <a:lnTo>
                      <a:pt x="26" y="103"/>
                    </a:lnTo>
                    <a:lnTo>
                      <a:pt x="25" y="105"/>
                    </a:lnTo>
                    <a:lnTo>
                      <a:pt x="22" y="109"/>
                    </a:lnTo>
                    <a:lnTo>
                      <a:pt x="18" y="115"/>
                    </a:lnTo>
                    <a:lnTo>
                      <a:pt x="17" y="121"/>
                    </a:lnTo>
                    <a:lnTo>
                      <a:pt x="16" y="128"/>
                    </a:lnTo>
                    <a:lnTo>
                      <a:pt x="13" y="141"/>
                    </a:lnTo>
                    <a:lnTo>
                      <a:pt x="12" y="153"/>
                    </a:lnTo>
                    <a:lnTo>
                      <a:pt x="8" y="202"/>
                    </a:lnTo>
                    <a:lnTo>
                      <a:pt x="7" y="250"/>
                    </a:lnTo>
                    <a:lnTo>
                      <a:pt x="5" y="319"/>
                    </a:lnTo>
                    <a:lnTo>
                      <a:pt x="2" y="387"/>
                    </a:lnTo>
                    <a:lnTo>
                      <a:pt x="0" y="524"/>
                    </a:lnTo>
                    <a:lnTo>
                      <a:pt x="0" y="589"/>
                    </a:lnTo>
                    <a:lnTo>
                      <a:pt x="1" y="653"/>
                    </a:lnTo>
                    <a:lnTo>
                      <a:pt x="4" y="716"/>
                    </a:lnTo>
                    <a:lnTo>
                      <a:pt x="6" y="780"/>
                    </a:lnTo>
                    <a:lnTo>
                      <a:pt x="13" y="907"/>
                    </a:lnTo>
                    <a:lnTo>
                      <a:pt x="23" y="1035"/>
                    </a:lnTo>
                    <a:lnTo>
                      <a:pt x="25" y="1082"/>
                    </a:lnTo>
                    <a:lnTo>
                      <a:pt x="28" y="1128"/>
                    </a:lnTo>
                    <a:lnTo>
                      <a:pt x="28" y="1144"/>
                    </a:lnTo>
                    <a:lnTo>
                      <a:pt x="29" y="1151"/>
                    </a:lnTo>
                    <a:lnTo>
                      <a:pt x="30" y="1158"/>
                    </a:lnTo>
                    <a:lnTo>
                      <a:pt x="32" y="1163"/>
                    </a:lnTo>
                    <a:lnTo>
                      <a:pt x="36" y="1168"/>
                    </a:lnTo>
                    <a:lnTo>
                      <a:pt x="41" y="1171"/>
                    </a:lnTo>
                    <a:lnTo>
                      <a:pt x="48" y="1174"/>
                    </a:lnTo>
                    <a:lnTo>
                      <a:pt x="48" y="1209"/>
                    </a:lnTo>
                    <a:lnTo>
                      <a:pt x="49" y="1227"/>
                    </a:lnTo>
                    <a:lnTo>
                      <a:pt x="50" y="1245"/>
                    </a:lnTo>
                    <a:lnTo>
                      <a:pt x="53" y="1254"/>
                    </a:lnTo>
                    <a:lnTo>
                      <a:pt x="54" y="1257"/>
                    </a:lnTo>
                    <a:lnTo>
                      <a:pt x="56" y="1260"/>
                    </a:lnTo>
                    <a:lnTo>
                      <a:pt x="62" y="1263"/>
                    </a:lnTo>
                    <a:lnTo>
                      <a:pt x="71" y="1265"/>
                    </a:lnTo>
                    <a:lnTo>
                      <a:pt x="102" y="1270"/>
                    </a:lnTo>
                    <a:lnTo>
                      <a:pt x="134" y="1273"/>
                    </a:lnTo>
                    <a:lnTo>
                      <a:pt x="169" y="1276"/>
                    </a:lnTo>
                    <a:lnTo>
                      <a:pt x="204" y="1277"/>
                    </a:lnTo>
                    <a:lnTo>
                      <a:pt x="240" y="1279"/>
                    </a:lnTo>
                    <a:lnTo>
                      <a:pt x="275" y="1279"/>
                    </a:lnTo>
                    <a:lnTo>
                      <a:pt x="311" y="1277"/>
                    </a:lnTo>
                    <a:lnTo>
                      <a:pt x="347" y="1275"/>
                    </a:lnTo>
                    <a:lnTo>
                      <a:pt x="381" y="1273"/>
                    </a:lnTo>
                    <a:lnTo>
                      <a:pt x="417" y="1269"/>
                    </a:lnTo>
                    <a:lnTo>
                      <a:pt x="433" y="1268"/>
                    </a:lnTo>
                    <a:lnTo>
                      <a:pt x="449" y="1265"/>
                    </a:lnTo>
                    <a:lnTo>
                      <a:pt x="459" y="1263"/>
                    </a:lnTo>
                    <a:lnTo>
                      <a:pt x="467" y="1261"/>
                    </a:lnTo>
                    <a:lnTo>
                      <a:pt x="474" y="1257"/>
                    </a:lnTo>
                    <a:lnTo>
                      <a:pt x="479" y="1252"/>
                    </a:lnTo>
                    <a:lnTo>
                      <a:pt x="486" y="1243"/>
                    </a:lnTo>
                    <a:lnTo>
                      <a:pt x="492" y="1233"/>
                    </a:lnTo>
                    <a:lnTo>
                      <a:pt x="496" y="1221"/>
                    </a:lnTo>
                    <a:lnTo>
                      <a:pt x="499" y="1209"/>
                    </a:lnTo>
                    <a:lnTo>
                      <a:pt x="501" y="1197"/>
                    </a:lnTo>
                    <a:lnTo>
                      <a:pt x="502" y="1184"/>
                    </a:lnTo>
                    <a:lnTo>
                      <a:pt x="503" y="1159"/>
                    </a:lnTo>
                    <a:lnTo>
                      <a:pt x="504" y="1157"/>
                    </a:lnTo>
                    <a:lnTo>
                      <a:pt x="511" y="1146"/>
                    </a:lnTo>
                    <a:lnTo>
                      <a:pt x="516" y="1134"/>
                    </a:lnTo>
                    <a:lnTo>
                      <a:pt x="519" y="1122"/>
                    </a:lnTo>
                    <a:lnTo>
                      <a:pt x="521" y="1110"/>
                    </a:lnTo>
                    <a:lnTo>
                      <a:pt x="523" y="1086"/>
                    </a:lnTo>
                    <a:lnTo>
                      <a:pt x="524" y="1061"/>
                    </a:lnTo>
                    <a:lnTo>
                      <a:pt x="528" y="949"/>
                    </a:lnTo>
                    <a:lnTo>
                      <a:pt x="533" y="838"/>
                    </a:lnTo>
                    <a:lnTo>
                      <a:pt x="538" y="727"/>
                    </a:lnTo>
                    <a:lnTo>
                      <a:pt x="541" y="615"/>
                    </a:lnTo>
                    <a:lnTo>
                      <a:pt x="542" y="521"/>
                    </a:lnTo>
                    <a:lnTo>
                      <a:pt x="544" y="426"/>
                    </a:lnTo>
                    <a:lnTo>
                      <a:pt x="544" y="362"/>
                    </a:lnTo>
                    <a:lnTo>
                      <a:pt x="542" y="296"/>
                    </a:lnTo>
                    <a:lnTo>
                      <a:pt x="541" y="231"/>
                    </a:lnTo>
                    <a:lnTo>
                      <a:pt x="538" y="166"/>
                    </a:lnTo>
                    <a:lnTo>
                      <a:pt x="535" y="139"/>
                    </a:lnTo>
                    <a:lnTo>
                      <a:pt x="533" y="124"/>
                    </a:lnTo>
                    <a:lnTo>
                      <a:pt x="530" y="118"/>
                    </a:lnTo>
                    <a:lnTo>
                      <a:pt x="528" y="112"/>
                    </a:lnTo>
                    <a:lnTo>
                      <a:pt x="522" y="104"/>
                    </a:lnTo>
                    <a:lnTo>
                      <a:pt x="515" y="96"/>
                    </a:lnTo>
                    <a:lnTo>
                      <a:pt x="513" y="62"/>
                    </a:lnTo>
                    <a:lnTo>
                      <a:pt x="510" y="47"/>
                    </a:lnTo>
                    <a:lnTo>
                      <a:pt x="505" y="34"/>
                    </a:lnTo>
                    <a:lnTo>
                      <a:pt x="498" y="22"/>
                    </a:lnTo>
                    <a:lnTo>
                      <a:pt x="489" y="9"/>
                    </a:lnTo>
                    <a:lnTo>
                      <a:pt x="485" y="5"/>
                    </a:lnTo>
                    <a:lnTo>
                      <a:pt x="481" y="4"/>
                    </a:lnTo>
                    <a:lnTo>
                      <a:pt x="476" y="4"/>
                    </a:lnTo>
                    <a:lnTo>
                      <a:pt x="471" y="4"/>
                    </a:lnTo>
                    <a:lnTo>
                      <a:pt x="379" y="1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39" name="Freeform 186"/>
              <p:cNvSpPr>
                <a:spLocks/>
              </p:cNvSpPr>
              <p:nvPr/>
            </p:nvSpPr>
            <p:spPr bwMode="auto">
              <a:xfrm>
                <a:off x="1364" y="1599"/>
                <a:ext cx="544" cy="1279"/>
              </a:xfrm>
              <a:custGeom>
                <a:avLst/>
                <a:gdLst>
                  <a:gd name="T0" fmla="*/ 315 w 544"/>
                  <a:gd name="T1" fmla="*/ 0 h 1279"/>
                  <a:gd name="T2" fmla="*/ 202 w 544"/>
                  <a:gd name="T3" fmla="*/ 1 h 1279"/>
                  <a:gd name="T4" fmla="*/ 123 w 544"/>
                  <a:gd name="T5" fmla="*/ 5 h 1279"/>
                  <a:gd name="T6" fmla="*/ 48 w 544"/>
                  <a:gd name="T7" fmla="*/ 22 h 1279"/>
                  <a:gd name="T8" fmla="*/ 47 w 544"/>
                  <a:gd name="T9" fmla="*/ 23 h 1279"/>
                  <a:gd name="T10" fmla="*/ 38 w 544"/>
                  <a:gd name="T11" fmla="*/ 42 h 1279"/>
                  <a:gd name="T12" fmla="*/ 36 w 544"/>
                  <a:gd name="T13" fmla="*/ 64 h 1279"/>
                  <a:gd name="T14" fmla="*/ 26 w 544"/>
                  <a:gd name="T15" fmla="*/ 103 h 1279"/>
                  <a:gd name="T16" fmla="*/ 25 w 544"/>
                  <a:gd name="T17" fmla="*/ 105 h 1279"/>
                  <a:gd name="T18" fmla="*/ 17 w 544"/>
                  <a:gd name="T19" fmla="*/ 121 h 1279"/>
                  <a:gd name="T20" fmla="*/ 12 w 544"/>
                  <a:gd name="T21" fmla="*/ 153 h 1279"/>
                  <a:gd name="T22" fmla="*/ 7 w 544"/>
                  <a:gd name="T23" fmla="*/ 250 h 1279"/>
                  <a:gd name="T24" fmla="*/ 2 w 544"/>
                  <a:gd name="T25" fmla="*/ 387 h 1279"/>
                  <a:gd name="T26" fmla="*/ 0 w 544"/>
                  <a:gd name="T27" fmla="*/ 589 h 1279"/>
                  <a:gd name="T28" fmla="*/ 6 w 544"/>
                  <a:gd name="T29" fmla="*/ 780 h 1279"/>
                  <a:gd name="T30" fmla="*/ 23 w 544"/>
                  <a:gd name="T31" fmla="*/ 1035 h 1279"/>
                  <a:gd name="T32" fmla="*/ 28 w 544"/>
                  <a:gd name="T33" fmla="*/ 1128 h 1279"/>
                  <a:gd name="T34" fmla="*/ 30 w 544"/>
                  <a:gd name="T35" fmla="*/ 1158 h 1279"/>
                  <a:gd name="T36" fmla="*/ 41 w 544"/>
                  <a:gd name="T37" fmla="*/ 1171 h 1279"/>
                  <a:gd name="T38" fmla="*/ 48 w 544"/>
                  <a:gd name="T39" fmla="*/ 1209 h 1279"/>
                  <a:gd name="T40" fmla="*/ 50 w 544"/>
                  <a:gd name="T41" fmla="*/ 1245 h 1279"/>
                  <a:gd name="T42" fmla="*/ 56 w 544"/>
                  <a:gd name="T43" fmla="*/ 1260 h 1279"/>
                  <a:gd name="T44" fmla="*/ 71 w 544"/>
                  <a:gd name="T45" fmla="*/ 1265 h 1279"/>
                  <a:gd name="T46" fmla="*/ 134 w 544"/>
                  <a:gd name="T47" fmla="*/ 1273 h 1279"/>
                  <a:gd name="T48" fmla="*/ 240 w 544"/>
                  <a:gd name="T49" fmla="*/ 1279 h 1279"/>
                  <a:gd name="T50" fmla="*/ 347 w 544"/>
                  <a:gd name="T51" fmla="*/ 1275 h 1279"/>
                  <a:gd name="T52" fmla="*/ 417 w 544"/>
                  <a:gd name="T53" fmla="*/ 1269 h 1279"/>
                  <a:gd name="T54" fmla="*/ 459 w 544"/>
                  <a:gd name="T55" fmla="*/ 1263 h 1279"/>
                  <a:gd name="T56" fmla="*/ 479 w 544"/>
                  <a:gd name="T57" fmla="*/ 1252 h 1279"/>
                  <a:gd name="T58" fmla="*/ 492 w 544"/>
                  <a:gd name="T59" fmla="*/ 1233 h 1279"/>
                  <a:gd name="T60" fmla="*/ 501 w 544"/>
                  <a:gd name="T61" fmla="*/ 1197 h 1279"/>
                  <a:gd name="T62" fmla="*/ 503 w 544"/>
                  <a:gd name="T63" fmla="*/ 1159 h 1279"/>
                  <a:gd name="T64" fmla="*/ 511 w 544"/>
                  <a:gd name="T65" fmla="*/ 1146 h 1279"/>
                  <a:gd name="T66" fmla="*/ 521 w 544"/>
                  <a:gd name="T67" fmla="*/ 1110 h 1279"/>
                  <a:gd name="T68" fmla="*/ 524 w 544"/>
                  <a:gd name="T69" fmla="*/ 1061 h 1279"/>
                  <a:gd name="T70" fmla="*/ 538 w 544"/>
                  <a:gd name="T71" fmla="*/ 727 h 1279"/>
                  <a:gd name="T72" fmla="*/ 542 w 544"/>
                  <a:gd name="T73" fmla="*/ 521 h 1279"/>
                  <a:gd name="T74" fmla="*/ 544 w 544"/>
                  <a:gd name="T75" fmla="*/ 362 h 1279"/>
                  <a:gd name="T76" fmla="*/ 538 w 544"/>
                  <a:gd name="T77" fmla="*/ 166 h 1279"/>
                  <a:gd name="T78" fmla="*/ 533 w 544"/>
                  <a:gd name="T79" fmla="*/ 124 h 1279"/>
                  <a:gd name="T80" fmla="*/ 528 w 544"/>
                  <a:gd name="T81" fmla="*/ 112 h 1279"/>
                  <a:gd name="T82" fmla="*/ 515 w 544"/>
                  <a:gd name="T83" fmla="*/ 96 h 1279"/>
                  <a:gd name="T84" fmla="*/ 510 w 544"/>
                  <a:gd name="T85" fmla="*/ 47 h 1279"/>
                  <a:gd name="T86" fmla="*/ 489 w 544"/>
                  <a:gd name="T87" fmla="*/ 9 h 1279"/>
                  <a:gd name="T88" fmla="*/ 481 w 544"/>
                  <a:gd name="T89" fmla="*/ 4 h 1279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544"/>
                  <a:gd name="T136" fmla="*/ 0 h 1279"/>
                  <a:gd name="T137" fmla="*/ 544 w 544"/>
                  <a:gd name="T138" fmla="*/ 1279 h 1279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544" h="1279">
                    <a:moveTo>
                      <a:pt x="379" y="1"/>
                    </a:moveTo>
                    <a:lnTo>
                      <a:pt x="379" y="1"/>
                    </a:lnTo>
                    <a:lnTo>
                      <a:pt x="315" y="0"/>
                    </a:lnTo>
                    <a:lnTo>
                      <a:pt x="252" y="1"/>
                    </a:lnTo>
                    <a:lnTo>
                      <a:pt x="202" y="1"/>
                    </a:lnTo>
                    <a:lnTo>
                      <a:pt x="176" y="3"/>
                    </a:lnTo>
                    <a:lnTo>
                      <a:pt x="149" y="4"/>
                    </a:lnTo>
                    <a:lnTo>
                      <a:pt x="123" y="5"/>
                    </a:lnTo>
                    <a:lnTo>
                      <a:pt x="98" y="9"/>
                    </a:lnTo>
                    <a:lnTo>
                      <a:pt x="73" y="15"/>
                    </a:lnTo>
                    <a:lnTo>
                      <a:pt x="48" y="22"/>
                    </a:lnTo>
                    <a:lnTo>
                      <a:pt x="47" y="23"/>
                    </a:lnTo>
                    <a:lnTo>
                      <a:pt x="43" y="27"/>
                    </a:lnTo>
                    <a:lnTo>
                      <a:pt x="41" y="31"/>
                    </a:lnTo>
                    <a:lnTo>
                      <a:pt x="38" y="42"/>
                    </a:lnTo>
                    <a:lnTo>
                      <a:pt x="36" y="54"/>
                    </a:lnTo>
                    <a:lnTo>
                      <a:pt x="36" y="64"/>
                    </a:lnTo>
                    <a:lnTo>
                      <a:pt x="32" y="102"/>
                    </a:lnTo>
                    <a:lnTo>
                      <a:pt x="26" y="103"/>
                    </a:lnTo>
                    <a:lnTo>
                      <a:pt x="25" y="105"/>
                    </a:lnTo>
                    <a:lnTo>
                      <a:pt x="22" y="109"/>
                    </a:lnTo>
                    <a:lnTo>
                      <a:pt x="18" y="115"/>
                    </a:lnTo>
                    <a:lnTo>
                      <a:pt x="17" y="121"/>
                    </a:lnTo>
                    <a:lnTo>
                      <a:pt x="16" y="128"/>
                    </a:lnTo>
                    <a:lnTo>
                      <a:pt x="13" y="141"/>
                    </a:lnTo>
                    <a:lnTo>
                      <a:pt x="12" y="153"/>
                    </a:lnTo>
                    <a:lnTo>
                      <a:pt x="8" y="202"/>
                    </a:lnTo>
                    <a:lnTo>
                      <a:pt x="7" y="250"/>
                    </a:lnTo>
                    <a:lnTo>
                      <a:pt x="5" y="319"/>
                    </a:lnTo>
                    <a:lnTo>
                      <a:pt x="2" y="387"/>
                    </a:lnTo>
                    <a:lnTo>
                      <a:pt x="0" y="524"/>
                    </a:lnTo>
                    <a:lnTo>
                      <a:pt x="0" y="589"/>
                    </a:lnTo>
                    <a:lnTo>
                      <a:pt x="1" y="653"/>
                    </a:lnTo>
                    <a:lnTo>
                      <a:pt x="4" y="716"/>
                    </a:lnTo>
                    <a:lnTo>
                      <a:pt x="6" y="780"/>
                    </a:lnTo>
                    <a:lnTo>
                      <a:pt x="13" y="907"/>
                    </a:lnTo>
                    <a:lnTo>
                      <a:pt x="23" y="1035"/>
                    </a:lnTo>
                    <a:lnTo>
                      <a:pt x="25" y="1082"/>
                    </a:lnTo>
                    <a:lnTo>
                      <a:pt x="28" y="1128"/>
                    </a:lnTo>
                    <a:lnTo>
                      <a:pt x="28" y="1144"/>
                    </a:lnTo>
                    <a:lnTo>
                      <a:pt x="29" y="1151"/>
                    </a:lnTo>
                    <a:lnTo>
                      <a:pt x="30" y="1158"/>
                    </a:lnTo>
                    <a:lnTo>
                      <a:pt x="32" y="1163"/>
                    </a:lnTo>
                    <a:lnTo>
                      <a:pt x="36" y="1168"/>
                    </a:lnTo>
                    <a:lnTo>
                      <a:pt x="41" y="1171"/>
                    </a:lnTo>
                    <a:lnTo>
                      <a:pt x="48" y="1174"/>
                    </a:lnTo>
                    <a:lnTo>
                      <a:pt x="48" y="1209"/>
                    </a:lnTo>
                    <a:lnTo>
                      <a:pt x="49" y="1227"/>
                    </a:lnTo>
                    <a:lnTo>
                      <a:pt x="50" y="1245"/>
                    </a:lnTo>
                    <a:lnTo>
                      <a:pt x="53" y="1254"/>
                    </a:lnTo>
                    <a:lnTo>
                      <a:pt x="54" y="1257"/>
                    </a:lnTo>
                    <a:lnTo>
                      <a:pt x="56" y="1260"/>
                    </a:lnTo>
                    <a:lnTo>
                      <a:pt x="62" y="1263"/>
                    </a:lnTo>
                    <a:lnTo>
                      <a:pt x="71" y="1265"/>
                    </a:lnTo>
                    <a:lnTo>
                      <a:pt x="102" y="1270"/>
                    </a:lnTo>
                    <a:lnTo>
                      <a:pt x="134" y="1273"/>
                    </a:lnTo>
                    <a:lnTo>
                      <a:pt x="169" y="1276"/>
                    </a:lnTo>
                    <a:lnTo>
                      <a:pt x="204" y="1277"/>
                    </a:lnTo>
                    <a:lnTo>
                      <a:pt x="240" y="1279"/>
                    </a:lnTo>
                    <a:lnTo>
                      <a:pt x="275" y="1279"/>
                    </a:lnTo>
                    <a:lnTo>
                      <a:pt x="311" y="1277"/>
                    </a:lnTo>
                    <a:lnTo>
                      <a:pt x="347" y="1275"/>
                    </a:lnTo>
                    <a:lnTo>
                      <a:pt x="381" y="1273"/>
                    </a:lnTo>
                    <a:lnTo>
                      <a:pt x="417" y="1269"/>
                    </a:lnTo>
                    <a:lnTo>
                      <a:pt x="433" y="1268"/>
                    </a:lnTo>
                    <a:lnTo>
                      <a:pt x="449" y="1265"/>
                    </a:lnTo>
                    <a:lnTo>
                      <a:pt x="459" y="1263"/>
                    </a:lnTo>
                    <a:lnTo>
                      <a:pt x="467" y="1261"/>
                    </a:lnTo>
                    <a:lnTo>
                      <a:pt x="474" y="1257"/>
                    </a:lnTo>
                    <a:lnTo>
                      <a:pt x="479" y="1252"/>
                    </a:lnTo>
                    <a:lnTo>
                      <a:pt x="486" y="1243"/>
                    </a:lnTo>
                    <a:lnTo>
                      <a:pt x="492" y="1233"/>
                    </a:lnTo>
                    <a:lnTo>
                      <a:pt x="496" y="1221"/>
                    </a:lnTo>
                    <a:lnTo>
                      <a:pt x="499" y="1209"/>
                    </a:lnTo>
                    <a:lnTo>
                      <a:pt x="501" y="1197"/>
                    </a:lnTo>
                    <a:lnTo>
                      <a:pt x="502" y="1184"/>
                    </a:lnTo>
                    <a:lnTo>
                      <a:pt x="503" y="1159"/>
                    </a:lnTo>
                    <a:lnTo>
                      <a:pt x="504" y="1157"/>
                    </a:lnTo>
                    <a:lnTo>
                      <a:pt x="511" y="1146"/>
                    </a:lnTo>
                    <a:lnTo>
                      <a:pt x="516" y="1134"/>
                    </a:lnTo>
                    <a:lnTo>
                      <a:pt x="519" y="1122"/>
                    </a:lnTo>
                    <a:lnTo>
                      <a:pt x="521" y="1110"/>
                    </a:lnTo>
                    <a:lnTo>
                      <a:pt x="523" y="1086"/>
                    </a:lnTo>
                    <a:lnTo>
                      <a:pt x="524" y="1061"/>
                    </a:lnTo>
                    <a:lnTo>
                      <a:pt x="528" y="949"/>
                    </a:lnTo>
                    <a:lnTo>
                      <a:pt x="533" y="838"/>
                    </a:lnTo>
                    <a:lnTo>
                      <a:pt x="538" y="727"/>
                    </a:lnTo>
                    <a:lnTo>
                      <a:pt x="541" y="615"/>
                    </a:lnTo>
                    <a:lnTo>
                      <a:pt x="542" y="521"/>
                    </a:lnTo>
                    <a:lnTo>
                      <a:pt x="544" y="426"/>
                    </a:lnTo>
                    <a:lnTo>
                      <a:pt x="544" y="362"/>
                    </a:lnTo>
                    <a:lnTo>
                      <a:pt x="542" y="296"/>
                    </a:lnTo>
                    <a:lnTo>
                      <a:pt x="541" y="231"/>
                    </a:lnTo>
                    <a:lnTo>
                      <a:pt x="538" y="166"/>
                    </a:lnTo>
                    <a:lnTo>
                      <a:pt x="535" y="139"/>
                    </a:lnTo>
                    <a:lnTo>
                      <a:pt x="533" y="124"/>
                    </a:lnTo>
                    <a:lnTo>
                      <a:pt x="530" y="118"/>
                    </a:lnTo>
                    <a:lnTo>
                      <a:pt x="528" y="112"/>
                    </a:lnTo>
                    <a:lnTo>
                      <a:pt x="522" y="104"/>
                    </a:lnTo>
                    <a:lnTo>
                      <a:pt x="515" y="96"/>
                    </a:lnTo>
                    <a:lnTo>
                      <a:pt x="513" y="62"/>
                    </a:lnTo>
                    <a:lnTo>
                      <a:pt x="510" y="47"/>
                    </a:lnTo>
                    <a:lnTo>
                      <a:pt x="505" y="34"/>
                    </a:lnTo>
                    <a:lnTo>
                      <a:pt x="498" y="22"/>
                    </a:lnTo>
                    <a:lnTo>
                      <a:pt x="489" y="9"/>
                    </a:lnTo>
                    <a:lnTo>
                      <a:pt x="485" y="5"/>
                    </a:lnTo>
                    <a:lnTo>
                      <a:pt x="481" y="4"/>
                    </a:lnTo>
                    <a:lnTo>
                      <a:pt x="476" y="4"/>
                    </a:lnTo>
                    <a:lnTo>
                      <a:pt x="471" y="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40" name="Freeform 187"/>
              <p:cNvSpPr>
                <a:spLocks/>
              </p:cNvSpPr>
              <p:nvPr/>
            </p:nvSpPr>
            <p:spPr bwMode="auto">
              <a:xfrm>
                <a:off x="1320" y="1645"/>
                <a:ext cx="547" cy="1074"/>
              </a:xfrm>
              <a:custGeom>
                <a:avLst/>
                <a:gdLst>
                  <a:gd name="T0" fmla="*/ 18 w 547"/>
                  <a:gd name="T1" fmla="*/ 14 h 1074"/>
                  <a:gd name="T2" fmla="*/ 15 w 547"/>
                  <a:gd name="T3" fmla="*/ 21 h 1074"/>
                  <a:gd name="T4" fmla="*/ 12 w 547"/>
                  <a:gd name="T5" fmla="*/ 56 h 1074"/>
                  <a:gd name="T6" fmla="*/ 6 w 547"/>
                  <a:gd name="T7" fmla="*/ 150 h 1074"/>
                  <a:gd name="T8" fmla="*/ 1 w 547"/>
                  <a:gd name="T9" fmla="*/ 401 h 1074"/>
                  <a:gd name="T10" fmla="*/ 0 w 547"/>
                  <a:gd name="T11" fmla="*/ 533 h 1074"/>
                  <a:gd name="T12" fmla="*/ 1 w 547"/>
                  <a:gd name="T13" fmla="*/ 588 h 1074"/>
                  <a:gd name="T14" fmla="*/ 13 w 547"/>
                  <a:gd name="T15" fmla="*/ 732 h 1074"/>
                  <a:gd name="T16" fmla="*/ 36 w 547"/>
                  <a:gd name="T17" fmla="*/ 949 h 1074"/>
                  <a:gd name="T18" fmla="*/ 42 w 547"/>
                  <a:gd name="T19" fmla="*/ 1026 h 1074"/>
                  <a:gd name="T20" fmla="*/ 42 w 547"/>
                  <a:gd name="T21" fmla="*/ 1037 h 1074"/>
                  <a:gd name="T22" fmla="*/ 44 w 547"/>
                  <a:gd name="T23" fmla="*/ 1050 h 1074"/>
                  <a:gd name="T24" fmla="*/ 50 w 547"/>
                  <a:gd name="T25" fmla="*/ 1056 h 1074"/>
                  <a:gd name="T26" fmla="*/ 63 w 547"/>
                  <a:gd name="T27" fmla="*/ 1058 h 1074"/>
                  <a:gd name="T28" fmla="*/ 88 w 547"/>
                  <a:gd name="T29" fmla="*/ 1061 h 1074"/>
                  <a:gd name="T30" fmla="*/ 204 w 547"/>
                  <a:gd name="T31" fmla="*/ 1068 h 1074"/>
                  <a:gd name="T32" fmla="*/ 352 w 547"/>
                  <a:gd name="T33" fmla="*/ 1073 h 1074"/>
                  <a:gd name="T34" fmla="*/ 443 w 547"/>
                  <a:gd name="T35" fmla="*/ 1073 h 1074"/>
                  <a:gd name="T36" fmla="*/ 480 w 547"/>
                  <a:gd name="T37" fmla="*/ 1069 h 1074"/>
                  <a:gd name="T38" fmla="*/ 487 w 547"/>
                  <a:gd name="T39" fmla="*/ 1066 h 1074"/>
                  <a:gd name="T40" fmla="*/ 493 w 547"/>
                  <a:gd name="T41" fmla="*/ 1057 h 1074"/>
                  <a:gd name="T42" fmla="*/ 504 w 547"/>
                  <a:gd name="T43" fmla="*/ 1034 h 1074"/>
                  <a:gd name="T44" fmla="*/ 510 w 547"/>
                  <a:gd name="T45" fmla="*/ 1009 h 1074"/>
                  <a:gd name="T46" fmla="*/ 514 w 547"/>
                  <a:gd name="T47" fmla="*/ 976 h 1074"/>
                  <a:gd name="T48" fmla="*/ 518 w 547"/>
                  <a:gd name="T49" fmla="*/ 896 h 1074"/>
                  <a:gd name="T50" fmla="*/ 542 w 547"/>
                  <a:gd name="T51" fmla="*/ 562 h 1074"/>
                  <a:gd name="T52" fmla="*/ 547 w 547"/>
                  <a:gd name="T53" fmla="*/ 442 h 1074"/>
                  <a:gd name="T54" fmla="*/ 547 w 547"/>
                  <a:gd name="T55" fmla="*/ 398 h 1074"/>
                  <a:gd name="T56" fmla="*/ 542 w 547"/>
                  <a:gd name="T57" fmla="*/ 274 h 1074"/>
                  <a:gd name="T58" fmla="*/ 535 w 547"/>
                  <a:gd name="T59" fmla="*/ 139 h 1074"/>
                  <a:gd name="T60" fmla="*/ 527 w 547"/>
                  <a:gd name="T61" fmla="*/ 59 h 1074"/>
                  <a:gd name="T62" fmla="*/ 521 w 547"/>
                  <a:gd name="T63" fmla="*/ 28 h 1074"/>
                  <a:gd name="T64" fmla="*/ 516 w 547"/>
                  <a:gd name="T65" fmla="*/ 21 h 1074"/>
                  <a:gd name="T66" fmla="*/ 497 w 547"/>
                  <a:gd name="T67" fmla="*/ 0 h 1074"/>
                  <a:gd name="T68" fmla="*/ 424 w 547"/>
                  <a:gd name="T69" fmla="*/ 1 h 1074"/>
                  <a:gd name="T70" fmla="*/ 175 w 547"/>
                  <a:gd name="T71" fmla="*/ 6 h 1074"/>
                  <a:gd name="T72" fmla="*/ 43 w 547"/>
                  <a:gd name="T73" fmla="*/ 12 h 1074"/>
                  <a:gd name="T74" fmla="*/ 18 w 547"/>
                  <a:gd name="T75" fmla="*/ 14 h 1074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547"/>
                  <a:gd name="T115" fmla="*/ 0 h 1074"/>
                  <a:gd name="T116" fmla="*/ 547 w 547"/>
                  <a:gd name="T117" fmla="*/ 1074 h 1074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547" h="1074">
                    <a:moveTo>
                      <a:pt x="18" y="14"/>
                    </a:moveTo>
                    <a:lnTo>
                      <a:pt x="18" y="14"/>
                    </a:lnTo>
                    <a:lnTo>
                      <a:pt x="17" y="16"/>
                    </a:lnTo>
                    <a:lnTo>
                      <a:pt x="15" y="21"/>
                    </a:lnTo>
                    <a:lnTo>
                      <a:pt x="13" y="34"/>
                    </a:lnTo>
                    <a:lnTo>
                      <a:pt x="12" y="56"/>
                    </a:lnTo>
                    <a:lnTo>
                      <a:pt x="9" y="82"/>
                    </a:lnTo>
                    <a:lnTo>
                      <a:pt x="6" y="150"/>
                    </a:lnTo>
                    <a:lnTo>
                      <a:pt x="3" y="231"/>
                    </a:lnTo>
                    <a:lnTo>
                      <a:pt x="1" y="401"/>
                    </a:lnTo>
                    <a:lnTo>
                      <a:pt x="0" y="533"/>
                    </a:lnTo>
                    <a:lnTo>
                      <a:pt x="0" y="558"/>
                    </a:lnTo>
                    <a:lnTo>
                      <a:pt x="1" y="588"/>
                    </a:lnTo>
                    <a:lnTo>
                      <a:pt x="7" y="656"/>
                    </a:lnTo>
                    <a:lnTo>
                      <a:pt x="13" y="732"/>
                    </a:lnTo>
                    <a:lnTo>
                      <a:pt x="21" y="810"/>
                    </a:lnTo>
                    <a:lnTo>
                      <a:pt x="36" y="949"/>
                    </a:lnTo>
                    <a:lnTo>
                      <a:pt x="41" y="997"/>
                    </a:lnTo>
                    <a:lnTo>
                      <a:pt x="42" y="1026"/>
                    </a:lnTo>
                    <a:lnTo>
                      <a:pt x="42" y="1037"/>
                    </a:lnTo>
                    <a:lnTo>
                      <a:pt x="43" y="1045"/>
                    </a:lnTo>
                    <a:lnTo>
                      <a:pt x="44" y="1050"/>
                    </a:lnTo>
                    <a:lnTo>
                      <a:pt x="46" y="1054"/>
                    </a:lnTo>
                    <a:lnTo>
                      <a:pt x="50" y="1056"/>
                    </a:lnTo>
                    <a:lnTo>
                      <a:pt x="54" y="1057"/>
                    </a:lnTo>
                    <a:lnTo>
                      <a:pt x="63" y="1058"/>
                    </a:lnTo>
                    <a:lnTo>
                      <a:pt x="88" y="1061"/>
                    </a:lnTo>
                    <a:lnTo>
                      <a:pt x="138" y="1064"/>
                    </a:lnTo>
                    <a:lnTo>
                      <a:pt x="204" y="1068"/>
                    </a:lnTo>
                    <a:lnTo>
                      <a:pt x="278" y="1071"/>
                    </a:lnTo>
                    <a:lnTo>
                      <a:pt x="352" y="1073"/>
                    </a:lnTo>
                    <a:lnTo>
                      <a:pt x="417" y="1074"/>
                    </a:lnTo>
                    <a:lnTo>
                      <a:pt x="443" y="1073"/>
                    </a:lnTo>
                    <a:lnTo>
                      <a:pt x="465" y="1071"/>
                    </a:lnTo>
                    <a:lnTo>
                      <a:pt x="480" y="1069"/>
                    </a:lnTo>
                    <a:lnTo>
                      <a:pt x="485" y="1067"/>
                    </a:lnTo>
                    <a:lnTo>
                      <a:pt x="487" y="1066"/>
                    </a:lnTo>
                    <a:lnTo>
                      <a:pt x="493" y="1057"/>
                    </a:lnTo>
                    <a:lnTo>
                      <a:pt x="499" y="1046"/>
                    </a:lnTo>
                    <a:lnTo>
                      <a:pt x="504" y="1034"/>
                    </a:lnTo>
                    <a:lnTo>
                      <a:pt x="508" y="1021"/>
                    </a:lnTo>
                    <a:lnTo>
                      <a:pt x="510" y="1009"/>
                    </a:lnTo>
                    <a:lnTo>
                      <a:pt x="512" y="996"/>
                    </a:lnTo>
                    <a:lnTo>
                      <a:pt x="514" y="976"/>
                    </a:lnTo>
                    <a:lnTo>
                      <a:pt x="518" y="896"/>
                    </a:lnTo>
                    <a:lnTo>
                      <a:pt x="530" y="735"/>
                    </a:lnTo>
                    <a:lnTo>
                      <a:pt x="542" y="562"/>
                    </a:lnTo>
                    <a:lnTo>
                      <a:pt x="546" y="491"/>
                    </a:lnTo>
                    <a:lnTo>
                      <a:pt x="547" y="442"/>
                    </a:lnTo>
                    <a:lnTo>
                      <a:pt x="547" y="398"/>
                    </a:lnTo>
                    <a:lnTo>
                      <a:pt x="545" y="341"/>
                    </a:lnTo>
                    <a:lnTo>
                      <a:pt x="542" y="274"/>
                    </a:lnTo>
                    <a:lnTo>
                      <a:pt x="540" y="205"/>
                    </a:lnTo>
                    <a:lnTo>
                      <a:pt x="535" y="139"/>
                    </a:lnTo>
                    <a:lnTo>
                      <a:pt x="530" y="82"/>
                    </a:lnTo>
                    <a:lnTo>
                      <a:pt x="527" y="59"/>
                    </a:lnTo>
                    <a:lnTo>
                      <a:pt x="523" y="41"/>
                    </a:lnTo>
                    <a:lnTo>
                      <a:pt x="521" y="28"/>
                    </a:lnTo>
                    <a:lnTo>
                      <a:pt x="518" y="23"/>
                    </a:lnTo>
                    <a:lnTo>
                      <a:pt x="516" y="21"/>
                    </a:lnTo>
                    <a:lnTo>
                      <a:pt x="497" y="0"/>
                    </a:lnTo>
                    <a:lnTo>
                      <a:pt x="424" y="1"/>
                    </a:lnTo>
                    <a:lnTo>
                      <a:pt x="263" y="3"/>
                    </a:lnTo>
                    <a:lnTo>
                      <a:pt x="175" y="6"/>
                    </a:lnTo>
                    <a:lnTo>
                      <a:pt x="99" y="8"/>
                    </a:lnTo>
                    <a:lnTo>
                      <a:pt x="43" y="12"/>
                    </a:lnTo>
                    <a:lnTo>
                      <a:pt x="26" y="13"/>
                    </a:lnTo>
                    <a:lnTo>
                      <a:pt x="18" y="1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41" name="Freeform 188"/>
              <p:cNvSpPr>
                <a:spLocks/>
              </p:cNvSpPr>
              <p:nvPr/>
            </p:nvSpPr>
            <p:spPr bwMode="auto">
              <a:xfrm>
                <a:off x="1298" y="1747"/>
                <a:ext cx="557" cy="1024"/>
              </a:xfrm>
              <a:custGeom>
                <a:avLst/>
                <a:gdLst>
                  <a:gd name="T0" fmla="*/ 20 w 557"/>
                  <a:gd name="T1" fmla="*/ 15 h 1024"/>
                  <a:gd name="T2" fmla="*/ 17 w 557"/>
                  <a:gd name="T3" fmla="*/ 21 h 1024"/>
                  <a:gd name="T4" fmla="*/ 12 w 557"/>
                  <a:gd name="T5" fmla="*/ 54 h 1024"/>
                  <a:gd name="T6" fmla="*/ 6 w 557"/>
                  <a:gd name="T7" fmla="*/ 144 h 1024"/>
                  <a:gd name="T8" fmla="*/ 2 w 557"/>
                  <a:gd name="T9" fmla="*/ 383 h 1024"/>
                  <a:gd name="T10" fmla="*/ 0 w 557"/>
                  <a:gd name="T11" fmla="*/ 509 h 1024"/>
                  <a:gd name="T12" fmla="*/ 2 w 557"/>
                  <a:gd name="T13" fmla="*/ 561 h 1024"/>
                  <a:gd name="T14" fmla="*/ 15 w 557"/>
                  <a:gd name="T15" fmla="*/ 699 h 1024"/>
                  <a:gd name="T16" fmla="*/ 37 w 557"/>
                  <a:gd name="T17" fmla="*/ 905 h 1024"/>
                  <a:gd name="T18" fmla="*/ 43 w 557"/>
                  <a:gd name="T19" fmla="*/ 979 h 1024"/>
                  <a:gd name="T20" fmla="*/ 43 w 557"/>
                  <a:gd name="T21" fmla="*/ 990 h 1024"/>
                  <a:gd name="T22" fmla="*/ 46 w 557"/>
                  <a:gd name="T23" fmla="*/ 1002 h 1024"/>
                  <a:gd name="T24" fmla="*/ 52 w 557"/>
                  <a:gd name="T25" fmla="*/ 1006 h 1024"/>
                  <a:gd name="T26" fmla="*/ 65 w 557"/>
                  <a:gd name="T27" fmla="*/ 1010 h 1024"/>
                  <a:gd name="T28" fmla="*/ 91 w 557"/>
                  <a:gd name="T29" fmla="*/ 1012 h 1024"/>
                  <a:gd name="T30" fmla="*/ 208 w 557"/>
                  <a:gd name="T31" fmla="*/ 1020 h 1024"/>
                  <a:gd name="T32" fmla="*/ 359 w 557"/>
                  <a:gd name="T33" fmla="*/ 1023 h 1024"/>
                  <a:gd name="T34" fmla="*/ 452 w 557"/>
                  <a:gd name="T35" fmla="*/ 1023 h 1024"/>
                  <a:gd name="T36" fmla="*/ 489 w 557"/>
                  <a:gd name="T37" fmla="*/ 1020 h 1024"/>
                  <a:gd name="T38" fmla="*/ 496 w 557"/>
                  <a:gd name="T39" fmla="*/ 1016 h 1024"/>
                  <a:gd name="T40" fmla="*/ 503 w 557"/>
                  <a:gd name="T41" fmla="*/ 1009 h 1024"/>
                  <a:gd name="T42" fmla="*/ 513 w 557"/>
                  <a:gd name="T43" fmla="*/ 987 h 1024"/>
                  <a:gd name="T44" fmla="*/ 520 w 557"/>
                  <a:gd name="T45" fmla="*/ 962 h 1024"/>
                  <a:gd name="T46" fmla="*/ 522 w 557"/>
                  <a:gd name="T47" fmla="*/ 931 h 1024"/>
                  <a:gd name="T48" fmla="*/ 528 w 557"/>
                  <a:gd name="T49" fmla="*/ 855 h 1024"/>
                  <a:gd name="T50" fmla="*/ 552 w 557"/>
                  <a:gd name="T51" fmla="*/ 536 h 1024"/>
                  <a:gd name="T52" fmla="*/ 557 w 557"/>
                  <a:gd name="T53" fmla="*/ 423 h 1024"/>
                  <a:gd name="T54" fmla="*/ 557 w 557"/>
                  <a:gd name="T55" fmla="*/ 381 h 1024"/>
                  <a:gd name="T56" fmla="*/ 552 w 557"/>
                  <a:gd name="T57" fmla="*/ 262 h 1024"/>
                  <a:gd name="T58" fmla="*/ 545 w 557"/>
                  <a:gd name="T59" fmla="*/ 133 h 1024"/>
                  <a:gd name="T60" fmla="*/ 537 w 557"/>
                  <a:gd name="T61" fmla="*/ 58 h 1024"/>
                  <a:gd name="T62" fmla="*/ 530 w 557"/>
                  <a:gd name="T63" fmla="*/ 28 h 1024"/>
                  <a:gd name="T64" fmla="*/ 526 w 557"/>
                  <a:gd name="T65" fmla="*/ 21 h 1024"/>
                  <a:gd name="T66" fmla="*/ 506 w 557"/>
                  <a:gd name="T67" fmla="*/ 0 h 1024"/>
                  <a:gd name="T68" fmla="*/ 432 w 557"/>
                  <a:gd name="T69" fmla="*/ 1 h 1024"/>
                  <a:gd name="T70" fmla="*/ 180 w 557"/>
                  <a:gd name="T71" fmla="*/ 6 h 1024"/>
                  <a:gd name="T72" fmla="*/ 45 w 557"/>
                  <a:gd name="T73" fmla="*/ 11 h 1024"/>
                  <a:gd name="T74" fmla="*/ 20 w 557"/>
                  <a:gd name="T75" fmla="*/ 15 h 1024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557"/>
                  <a:gd name="T115" fmla="*/ 0 h 1024"/>
                  <a:gd name="T116" fmla="*/ 557 w 557"/>
                  <a:gd name="T117" fmla="*/ 1024 h 1024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557" h="1024">
                    <a:moveTo>
                      <a:pt x="20" y="15"/>
                    </a:moveTo>
                    <a:lnTo>
                      <a:pt x="20" y="15"/>
                    </a:lnTo>
                    <a:lnTo>
                      <a:pt x="18" y="16"/>
                    </a:lnTo>
                    <a:lnTo>
                      <a:pt x="17" y="21"/>
                    </a:lnTo>
                    <a:lnTo>
                      <a:pt x="15" y="34"/>
                    </a:lnTo>
                    <a:lnTo>
                      <a:pt x="12" y="54"/>
                    </a:lnTo>
                    <a:lnTo>
                      <a:pt x="10" y="79"/>
                    </a:lnTo>
                    <a:lnTo>
                      <a:pt x="6" y="144"/>
                    </a:lnTo>
                    <a:lnTo>
                      <a:pt x="4" y="221"/>
                    </a:lnTo>
                    <a:lnTo>
                      <a:pt x="2" y="383"/>
                    </a:lnTo>
                    <a:lnTo>
                      <a:pt x="0" y="509"/>
                    </a:lnTo>
                    <a:lnTo>
                      <a:pt x="0" y="534"/>
                    </a:lnTo>
                    <a:lnTo>
                      <a:pt x="2" y="561"/>
                    </a:lnTo>
                    <a:lnTo>
                      <a:pt x="8" y="627"/>
                    </a:lnTo>
                    <a:lnTo>
                      <a:pt x="15" y="699"/>
                    </a:lnTo>
                    <a:lnTo>
                      <a:pt x="22" y="773"/>
                    </a:lnTo>
                    <a:lnTo>
                      <a:pt x="37" y="905"/>
                    </a:lnTo>
                    <a:lnTo>
                      <a:pt x="42" y="952"/>
                    </a:lnTo>
                    <a:lnTo>
                      <a:pt x="43" y="979"/>
                    </a:lnTo>
                    <a:lnTo>
                      <a:pt x="43" y="990"/>
                    </a:lnTo>
                    <a:lnTo>
                      <a:pt x="45" y="997"/>
                    </a:lnTo>
                    <a:lnTo>
                      <a:pt x="46" y="1002"/>
                    </a:lnTo>
                    <a:lnTo>
                      <a:pt x="48" y="1005"/>
                    </a:lnTo>
                    <a:lnTo>
                      <a:pt x="52" y="1006"/>
                    </a:lnTo>
                    <a:lnTo>
                      <a:pt x="55" y="1008"/>
                    </a:lnTo>
                    <a:lnTo>
                      <a:pt x="65" y="1010"/>
                    </a:lnTo>
                    <a:lnTo>
                      <a:pt x="91" y="1012"/>
                    </a:lnTo>
                    <a:lnTo>
                      <a:pt x="141" y="1016"/>
                    </a:lnTo>
                    <a:lnTo>
                      <a:pt x="208" y="1020"/>
                    </a:lnTo>
                    <a:lnTo>
                      <a:pt x="283" y="1022"/>
                    </a:lnTo>
                    <a:lnTo>
                      <a:pt x="359" y="1023"/>
                    </a:lnTo>
                    <a:lnTo>
                      <a:pt x="424" y="1024"/>
                    </a:lnTo>
                    <a:lnTo>
                      <a:pt x="452" y="1023"/>
                    </a:lnTo>
                    <a:lnTo>
                      <a:pt x="473" y="1022"/>
                    </a:lnTo>
                    <a:lnTo>
                      <a:pt x="489" y="1020"/>
                    </a:lnTo>
                    <a:lnTo>
                      <a:pt x="494" y="1018"/>
                    </a:lnTo>
                    <a:lnTo>
                      <a:pt x="496" y="1016"/>
                    </a:lnTo>
                    <a:lnTo>
                      <a:pt x="503" y="1009"/>
                    </a:lnTo>
                    <a:lnTo>
                      <a:pt x="508" y="998"/>
                    </a:lnTo>
                    <a:lnTo>
                      <a:pt x="513" y="987"/>
                    </a:lnTo>
                    <a:lnTo>
                      <a:pt x="516" y="974"/>
                    </a:lnTo>
                    <a:lnTo>
                      <a:pt x="520" y="962"/>
                    </a:lnTo>
                    <a:lnTo>
                      <a:pt x="521" y="950"/>
                    </a:lnTo>
                    <a:lnTo>
                      <a:pt x="522" y="931"/>
                    </a:lnTo>
                    <a:lnTo>
                      <a:pt x="528" y="855"/>
                    </a:lnTo>
                    <a:lnTo>
                      <a:pt x="540" y="702"/>
                    </a:lnTo>
                    <a:lnTo>
                      <a:pt x="552" y="536"/>
                    </a:lnTo>
                    <a:lnTo>
                      <a:pt x="556" y="468"/>
                    </a:lnTo>
                    <a:lnTo>
                      <a:pt x="557" y="423"/>
                    </a:lnTo>
                    <a:lnTo>
                      <a:pt x="557" y="381"/>
                    </a:lnTo>
                    <a:lnTo>
                      <a:pt x="555" y="325"/>
                    </a:lnTo>
                    <a:lnTo>
                      <a:pt x="552" y="262"/>
                    </a:lnTo>
                    <a:lnTo>
                      <a:pt x="549" y="196"/>
                    </a:lnTo>
                    <a:lnTo>
                      <a:pt x="545" y="133"/>
                    </a:lnTo>
                    <a:lnTo>
                      <a:pt x="539" y="79"/>
                    </a:lnTo>
                    <a:lnTo>
                      <a:pt x="537" y="58"/>
                    </a:lnTo>
                    <a:lnTo>
                      <a:pt x="533" y="40"/>
                    </a:lnTo>
                    <a:lnTo>
                      <a:pt x="530" y="28"/>
                    </a:lnTo>
                    <a:lnTo>
                      <a:pt x="528" y="23"/>
                    </a:lnTo>
                    <a:lnTo>
                      <a:pt x="526" y="21"/>
                    </a:lnTo>
                    <a:lnTo>
                      <a:pt x="506" y="0"/>
                    </a:lnTo>
                    <a:lnTo>
                      <a:pt x="432" y="1"/>
                    </a:lnTo>
                    <a:lnTo>
                      <a:pt x="268" y="4"/>
                    </a:lnTo>
                    <a:lnTo>
                      <a:pt x="180" y="6"/>
                    </a:lnTo>
                    <a:lnTo>
                      <a:pt x="101" y="9"/>
                    </a:lnTo>
                    <a:lnTo>
                      <a:pt x="45" y="11"/>
                    </a:lnTo>
                    <a:lnTo>
                      <a:pt x="27" y="12"/>
                    </a:lnTo>
                    <a:lnTo>
                      <a:pt x="20" y="15"/>
                    </a:lnTo>
                    <a:close/>
                  </a:path>
                </a:pathLst>
              </a:custGeom>
              <a:solidFill>
                <a:srgbClr val="123A6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42" name="Line 189"/>
              <p:cNvSpPr>
                <a:spLocks noChangeShapeType="1"/>
              </p:cNvSpPr>
              <p:nvPr/>
            </p:nvSpPr>
            <p:spPr bwMode="auto">
              <a:xfrm>
                <a:off x="1785" y="1598"/>
                <a:ext cx="1" cy="1"/>
              </a:xfrm>
              <a:prstGeom prst="line">
                <a:avLst/>
              </a:prstGeom>
              <a:noFill/>
              <a:ln w="1588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43" name="Line 190"/>
              <p:cNvSpPr>
                <a:spLocks noChangeShapeType="1"/>
              </p:cNvSpPr>
              <p:nvPr/>
            </p:nvSpPr>
            <p:spPr bwMode="auto">
              <a:xfrm>
                <a:off x="1785" y="1598"/>
                <a:ext cx="1" cy="1"/>
              </a:xfrm>
              <a:prstGeom prst="line">
                <a:avLst/>
              </a:prstGeom>
              <a:noFill/>
              <a:ln w="1588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44" name="Line 191"/>
              <p:cNvSpPr>
                <a:spLocks noChangeShapeType="1"/>
              </p:cNvSpPr>
              <p:nvPr/>
            </p:nvSpPr>
            <p:spPr bwMode="auto">
              <a:xfrm>
                <a:off x="1694" y="1597"/>
                <a:ext cx="1" cy="1"/>
              </a:xfrm>
              <a:prstGeom prst="line">
                <a:avLst/>
              </a:prstGeom>
              <a:noFill/>
              <a:ln w="1588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45" name="Line 192"/>
              <p:cNvSpPr>
                <a:spLocks noChangeShapeType="1"/>
              </p:cNvSpPr>
              <p:nvPr/>
            </p:nvSpPr>
            <p:spPr bwMode="auto">
              <a:xfrm>
                <a:off x="1694" y="1597"/>
                <a:ext cx="1" cy="1"/>
              </a:xfrm>
              <a:prstGeom prst="line">
                <a:avLst/>
              </a:prstGeom>
              <a:noFill/>
              <a:ln w="1588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46" name="Freeform 193"/>
              <p:cNvSpPr>
                <a:spLocks/>
              </p:cNvSpPr>
              <p:nvPr/>
            </p:nvSpPr>
            <p:spPr bwMode="auto">
              <a:xfrm>
                <a:off x="1315" y="1631"/>
                <a:ext cx="557" cy="1102"/>
              </a:xfrm>
              <a:custGeom>
                <a:avLst/>
                <a:gdLst>
                  <a:gd name="T0" fmla="*/ 18 w 557"/>
                  <a:gd name="T1" fmla="*/ 26 h 1102"/>
                  <a:gd name="T2" fmla="*/ 12 w 557"/>
                  <a:gd name="T3" fmla="*/ 65 h 1102"/>
                  <a:gd name="T4" fmla="*/ 6 w 557"/>
                  <a:gd name="T5" fmla="*/ 162 h 1102"/>
                  <a:gd name="T6" fmla="*/ 0 w 557"/>
                  <a:gd name="T7" fmla="*/ 436 h 1102"/>
                  <a:gd name="T8" fmla="*/ 5 w 557"/>
                  <a:gd name="T9" fmla="*/ 658 h 1102"/>
                  <a:gd name="T10" fmla="*/ 32 w 557"/>
                  <a:gd name="T11" fmla="*/ 943 h 1102"/>
                  <a:gd name="T12" fmla="*/ 41 w 557"/>
                  <a:gd name="T13" fmla="*/ 1039 h 1102"/>
                  <a:gd name="T14" fmla="*/ 44 w 557"/>
                  <a:gd name="T15" fmla="*/ 1077 h 1102"/>
                  <a:gd name="T16" fmla="*/ 56 w 557"/>
                  <a:gd name="T17" fmla="*/ 1084 h 1102"/>
                  <a:gd name="T18" fmla="*/ 117 w 557"/>
                  <a:gd name="T19" fmla="*/ 1091 h 1102"/>
                  <a:gd name="T20" fmla="*/ 310 w 557"/>
                  <a:gd name="T21" fmla="*/ 1101 h 1102"/>
                  <a:gd name="T22" fmla="*/ 468 w 557"/>
                  <a:gd name="T23" fmla="*/ 1099 h 1102"/>
                  <a:gd name="T24" fmla="*/ 491 w 557"/>
                  <a:gd name="T25" fmla="*/ 1090 h 1102"/>
                  <a:gd name="T26" fmla="*/ 511 w 557"/>
                  <a:gd name="T27" fmla="*/ 1056 h 1102"/>
                  <a:gd name="T28" fmla="*/ 521 w 557"/>
                  <a:gd name="T29" fmla="*/ 1013 h 1102"/>
                  <a:gd name="T30" fmla="*/ 532 w 557"/>
                  <a:gd name="T31" fmla="*/ 856 h 1102"/>
                  <a:gd name="T32" fmla="*/ 554 w 557"/>
                  <a:gd name="T33" fmla="*/ 516 h 1102"/>
                  <a:gd name="T34" fmla="*/ 554 w 557"/>
                  <a:gd name="T35" fmla="*/ 328 h 1102"/>
                  <a:gd name="T36" fmla="*/ 545 w 557"/>
                  <a:gd name="T37" fmla="*/ 135 h 1102"/>
                  <a:gd name="T38" fmla="*/ 535 w 557"/>
                  <a:gd name="T39" fmla="*/ 46 h 1102"/>
                  <a:gd name="T40" fmla="*/ 526 w 557"/>
                  <a:gd name="T41" fmla="*/ 22 h 1102"/>
                  <a:gd name="T42" fmla="*/ 505 w 557"/>
                  <a:gd name="T43" fmla="*/ 2 h 1102"/>
                  <a:gd name="T44" fmla="*/ 348 w 557"/>
                  <a:gd name="T45" fmla="*/ 3 h 1102"/>
                  <a:gd name="T46" fmla="*/ 137 w 557"/>
                  <a:gd name="T47" fmla="*/ 8 h 1102"/>
                  <a:gd name="T48" fmla="*/ 34 w 557"/>
                  <a:gd name="T49" fmla="*/ 12 h 1102"/>
                  <a:gd name="T50" fmla="*/ 22 w 557"/>
                  <a:gd name="T51" fmla="*/ 21 h 1102"/>
                  <a:gd name="T52" fmla="*/ 20 w 557"/>
                  <a:gd name="T53" fmla="*/ 42 h 1102"/>
                  <a:gd name="T54" fmla="*/ 42 w 557"/>
                  <a:gd name="T55" fmla="*/ 37 h 1102"/>
                  <a:gd name="T56" fmla="*/ 160 w 557"/>
                  <a:gd name="T57" fmla="*/ 34 h 1102"/>
                  <a:gd name="T58" fmla="*/ 392 w 557"/>
                  <a:gd name="T59" fmla="*/ 29 h 1102"/>
                  <a:gd name="T60" fmla="*/ 496 w 557"/>
                  <a:gd name="T61" fmla="*/ 29 h 1102"/>
                  <a:gd name="T62" fmla="*/ 514 w 557"/>
                  <a:gd name="T63" fmla="*/ 45 h 1102"/>
                  <a:gd name="T64" fmla="*/ 526 w 557"/>
                  <a:gd name="T65" fmla="*/ 78 h 1102"/>
                  <a:gd name="T66" fmla="*/ 534 w 557"/>
                  <a:gd name="T67" fmla="*/ 160 h 1102"/>
                  <a:gd name="T68" fmla="*/ 545 w 557"/>
                  <a:gd name="T69" fmla="*/ 344 h 1102"/>
                  <a:gd name="T70" fmla="*/ 546 w 557"/>
                  <a:gd name="T71" fmla="*/ 517 h 1102"/>
                  <a:gd name="T72" fmla="*/ 517 w 557"/>
                  <a:gd name="T73" fmla="*/ 924 h 1102"/>
                  <a:gd name="T74" fmla="*/ 514 w 557"/>
                  <a:gd name="T75" fmla="*/ 1007 h 1102"/>
                  <a:gd name="T76" fmla="*/ 501 w 557"/>
                  <a:gd name="T77" fmla="*/ 1057 h 1102"/>
                  <a:gd name="T78" fmla="*/ 484 w 557"/>
                  <a:gd name="T79" fmla="*/ 1070 h 1102"/>
                  <a:gd name="T80" fmla="*/ 404 w 557"/>
                  <a:gd name="T81" fmla="*/ 1074 h 1102"/>
                  <a:gd name="T82" fmla="*/ 184 w 557"/>
                  <a:gd name="T83" fmla="*/ 1068 h 1102"/>
                  <a:gd name="T84" fmla="*/ 62 w 557"/>
                  <a:gd name="T85" fmla="*/ 1057 h 1102"/>
                  <a:gd name="T86" fmla="*/ 53 w 557"/>
                  <a:gd name="T87" fmla="*/ 1046 h 1102"/>
                  <a:gd name="T88" fmla="*/ 51 w 557"/>
                  <a:gd name="T89" fmla="*/ 1016 h 1102"/>
                  <a:gd name="T90" fmla="*/ 28 w 557"/>
                  <a:gd name="T91" fmla="*/ 775 h 1102"/>
                  <a:gd name="T92" fmla="*/ 12 w 557"/>
                  <a:gd name="T93" fmla="*/ 590 h 1102"/>
                  <a:gd name="T94" fmla="*/ 12 w 557"/>
                  <a:gd name="T95" fmla="*/ 313 h 1102"/>
                  <a:gd name="T96" fmla="*/ 18 w 557"/>
                  <a:gd name="T97" fmla="*/ 132 h 1102"/>
                  <a:gd name="T98" fmla="*/ 24 w 557"/>
                  <a:gd name="T99" fmla="*/ 42 h 1102"/>
                  <a:gd name="T100" fmla="*/ 25 w 557"/>
                  <a:gd name="T101" fmla="*/ 37 h 1102"/>
                  <a:gd name="T102" fmla="*/ 25 w 557"/>
                  <a:gd name="T103" fmla="*/ 34 h 1102"/>
                  <a:gd name="T104" fmla="*/ 24 w 557"/>
                  <a:gd name="T105" fmla="*/ 16 h 110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557"/>
                  <a:gd name="T160" fmla="*/ 0 h 1102"/>
                  <a:gd name="T161" fmla="*/ 557 w 557"/>
                  <a:gd name="T162" fmla="*/ 1102 h 110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557" h="1102">
                    <a:moveTo>
                      <a:pt x="24" y="16"/>
                    </a:moveTo>
                    <a:lnTo>
                      <a:pt x="24" y="16"/>
                    </a:lnTo>
                    <a:lnTo>
                      <a:pt x="20" y="21"/>
                    </a:lnTo>
                    <a:lnTo>
                      <a:pt x="18" y="26"/>
                    </a:lnTo>
                    <a:lnTo>
                      <a:pt x="16" y="33"/>
                    </a:lnTo>
                    <a:lnTo>
                      <a:pt x="14" y="39"/>
                    </a:lnTo>
                    <a:lnTo>
                      <a:pt x="13" y="53"/>
                    </a:lnTo>
                    <a:lnTo>
                      <a:pt x="12" y="65"/>
                    </a:lnTo>
                    <a:lnTo>
                      <a:pt x="8" y="113"/>
                    </a:lnTo>
                    <a:lnTo>
                      <a:pt x="6" y="162"/>
                    </a:lnTo>
                    <a:lnTo>
                      <a:pt x="4" y="230"/>
                    </a:lnTo>
                    <a:lnTo>
                      <a:pt x="3" y="299"/>
                    </a:lnTo>
                    <a:lnTo>
                      <a:pt x="0" y="436"/>
                    </a:lnTo>
                    <a:lnTo>
                      <a:pt x="0" y="492"/>
                    </a:lnTo>
                    <a:lnTo>
                      <a:pt x="0" y="547"/>
                    </a:lnTo>
                    <a:lnTo>
                      <a:pt x="1" y="603"/>
                    </a:lnTo>
                    <a:lnTo>
                      <a:pt x="5" y="658"/>
                    </a:lnTo>
                    <a:lnTo>
                      <a:pt x="11" y="730"/>
                    </a:lnTo>
                    <a:lnTo>
                      <a:pt x="18" y="801"/>
                    </a:lnTo>
                    <a:lnTo>
                      <a:pt x="32" y="943"/>
                    </a:lnTo>
                    <a:lnTo>
                      <a:pt x="37" y="991"/>
                    </a:lnTo>
                    <a:lnTo>
                      <a:pt x="41" y="1039"/>
                    </a:lnTo>
                    <a:lnTo>
                      <a:pt x="41" y="1058"/>
                    </a:lnTo>
                    <a:lnTo>
                      <a:pt x="42" y="1068"/>
                    </a:lnTo>
                    <a:lnTo>
                      <a:pt x="43" y="1072"/>
                    </a:lnTo>
                    <a:lnTo>
                      <a:pt x="44" y="1077"/>
                    </a:lnTo>
                    <a:lnTo>
                      <a:pt x="47" y="1080"/>
                    </a:lnTo>
                    <a:lnTo>
                      <a:pt x="49" y="1082"/>
                    </a:lnTo>
                    <a:lnTo>
                      <a:pt x="56" y="1084"/>
                    </a:lnTo>
                    <a:lnTo>
                      <a:pt x="63" y="1087"/>
                    </a:lnTo>
                    <a:lnTo>
                      <a:pt x="71" y="1087"/>
                    </a:lnTo>
                    <a:lnTo>
                      <a:pt x="117" y="1091"/>
                    </a:lnTo>
                    <a:lnTo>
                      <a:pt x="164" y="1095"/>
                    </a:lnTo>
                    <a:lnTo>
                      <a:pt x="257" y="1099"/>
                    </a:lnTo>
                    <a:lnTo>
                      <a:pt x="310" y="1101"/>
                    </a:lnTo>
                    <a:lnTo>
                      <a:pt x="363" y="1102"/>
                    </a:lnTo>
                    <a:lnTo>
                      <a:pt x="416" y="1102"/>
                    </a:lnTo>
                    <a:lnTo>
                      <a:pt x="442" y="1101"/>
                    </a:lnTo>
                    <a:lnTo>
                      <a:pt x="468" y="1099"/>
                    </a:lnTo>
                    <a:lnTo>
                      <a:pt x="477" y="1097"/>
                    </a:lnTo>
                    <a:lnTo>
                      <a:pt x="485" y="1094"/>
                    </a:lnTo>
                    <a:lnTo>
                      <a:pt x="491" y="1090"/>
                    </a:lnTo>
                    <a:lnTo>
                      <a:pt x="496" y="1085"/>
                    </a:lnTo>
                    <a:lnTo>
                      <a:pt x="501" y="1080"/>
                    </a:lnTo>
                    <a:lnTo>
                      <a:pt x="504" y="1072"/>
                    </a:lnTo>
                    <a:lnTo>
                      <a:pt x="511" y="1056"/>
                    </a:lnTo>
                    <a:lnTo>
                      <a:pt x="514" y="1045"/>
                    </a:lnTo>
                    <a:lnTo>
                      <a:pt x="517" y="1034"/>
                    </a:lnTo>
                    <a:lnTo>
                      <a:pt x="521" y="1013"/>
                    </a:lnTo>
                    <a:lnTo>
                      <a:pt x="523" y="991"/>
                    </a:lnTo>
                    <a:lnTo>
                      <a:pt x="525" y="970"/>
                    </a:lnTo>
                    <a:lnTo>
                      <a:pt x="532" y="856"/>
                    </a:lnTo>
                    <a:lnTo>
                      <a:pt x="540" y="743"/>
                    </a:lnTo>
                    <a:lnTo>
                      <a:pt x="548" y="630"/>
                    </a:lnTo>
                    <a:lnTo>
                      <a:pt x="554" y="516"/>
                    </a:lnTo>
                    <a:lnTo>
                      <a:pt x="557" y="468"/>
                    </a:lnTo>
                    <a:lnTo>
                      <a:pt x="557" y="422"/>
                    </a:lnTo>
                    <a:lnTo>
                      <a:pt x="556" y="374"/>
                    </a:lnTo>
                    <a:lnTo>
                      <a:pt x="554" y="328"/>
                    </a:lnTo>
                    <a:lnTo>
                      <a:pt x="552" y="263"/>
                    </a:lnTo>
                    <a:lnTo>
                      <a:pt x="550" y="199"/>
                    </a:lnTo>
                    <a:lnTo>
                      <a:pt x="545" y="135"/>
                    </a:lnTo>
                    <a:lnTo>
                      <a:pt x="538" y="71"/>
                    </a:lnTo>
                    <a:lnTo>
                      <a:pt x="536" y="59"/>
                    </a:lnTo>
                    <a:lnTo>
                      <a:pt x="535" y="46"/>
                    </a:lnTo>
                    <a:lnTo>
                      <a:pt x="532" y="33"/>
                    </a:lnTo>
                    <a:lnTo>
                      <a:pt x="529" y="27"/>
                    </a:lnTo>
                    <a:lnTo>
                      <a:pt x="526" y="22"/>
                    </a:lnTo>
                    <a:lnTo>
                      <a:pt x="520" y="14"/>
                    </a:lnTo>
                    <a:lnTo>
                      <a:pt x="513" y="6"/>
                    </a:lnTo>
                    <a:lnTo>
                      <a:pt x="509" y="4"/>
                    </a:lnTo>
                    <a:lnTo>
                      <a:pt x="505" y="2"/>
                    </a:lnTo>
                    <a:lnTo>
                      <a:pt x="501" y="0"/>
                    </a:lnTo>
                    <a:lnTo>
                      <a:pt x="496" y="0"/>
                    </a:lnTo>
                    <a:lnTo>
                      <a:pt x="348" y="3"/>
                    </a:lnTo>
                    <a:lnTo>
                      <a:pt x="243" y="4"/>
                    </a:lnTo>
                    <a:lnTo>
                      <a:pt x="137" y="8"/>
                    </a:lnTo>
                    <a:lnTo>
                      <a:pt x="61" y="10"/>
                    </a:lnTo>
                    <a:lnTo>
                      <a:pt x="43" y="11"/>
                    </a:lnTo>
                    <a:lnTo>
                      <a:pt x="34" y="12"/>
                    </a:lnTo>
                    <a:lnTo>
                      <a:pt x="25" y="15"/>
                    </a:lnTo>
                    <a:lnTo>
                      <a:pt x="24" y="17"/>
                    </a:lnTo>
                    <a:lnTo>
                      <a:pt x="22" y="21"/>
                    </a:lnTo>
                    <a:lnTo>
                      <a:pt x="19" y="30"/>
                    </a:lnTo>
                    <a:lnTo>
                      <a:pt x="19" y="39"/>
                    </a:lnTo>
                    <a:lnTo>
                      <a:pt x="20" y="41"/>
                    </a:lnTo>
                    <a:lnTo>
                      <a:pt x="20" y="42"/>
                    </a:lnTo>
                    <a:lnTo>
                      <a:pt x="25" y="40"/>
                    </a:lnTo>
                    <a:lnTo>
                      <a:pt x="30" y="39"/>
                    </a:lnTo>
                    <a:lnTo>
                      <a:pt x="42" y="37"/>
                    </a:lnTo>
                    <a:lnTo>
                      <a:pt x="65" y="37"/>
                    </a:lnTo>
                    <a:lnTo>
                      <a:pt x="112" y="35"/>
                    </a:lnTo>
                    <a:lnTo>
                      <a:pt x="160" y="34"/>
                    </a:lnTo>
                    <a:lnTo>
                      <a:pt x="276" y="32"/>
                    </a:lnTo>
                    <a:lnTo>
                      <a:pt x="392" y="29"/>
                    </a:lnTo>
                    <a:lnTo>
                      <a:pt x="474" y="28"/>
                    </a:lnTo>
                    <a:lnTo>
                      <a:pt x="490" y="28"/>
                    </a:lnTo>
                    <a:lnTo>
                      <a:pt x="496" y="29"/>
                    </a:lnTo>
                    <a:lnTo>
                      <a:pt x="498" y="30"/>
                    </a:lnTo>
                    <a:lnTo>
                      <a:pt x="501" y="32"/>
                    </a:lnTo>
                    <a:lnTo>
                      <a:pt x="514" y="45"/>
                    </a:lnTo>
                    <a:lnTo>
                      <a:pt x="519" y="51"/>
                    </a:lnTo>
                    <a:lnTo>
                      <a:pt x="522" y="59"/>
                    </a:lnTo>
                    <a:lnTo>
                      <a:pt x="526" y="78"/>
                    </a:lnTo>
                    <a:lnTo>
                      <a:pt x="528" y="98"/>
                    </a:lnTo>
                    <a:lnTo>
                      <a:pt x="532" y="129"/>
                    </a:lnTo>
                    <a:lnTo>
                      <a:pt x="534" y="160"/>
                    </a:lnTo>
                    <a:lnTo>
                      <a:pt x="539" y="222"/>
                    </a:lnTo>
                    <a:lnTo>
                      <a:pt x="542" y="283"/>
                    </a:lnTo>
                    <a:lnTo>
                      <a:pt x="545" y="344"/>
                    </a:lnTo>
                    <a:lnTo>
                      <a:pt x="546" y="405"/>
                    </a:lnTo>
                    <a:lnTo>
                      <a:pt x="547" y="466"/>
                    </a:lnTo>
                    <a:lnTo>
                      <a:pt x="546" y="517"/>
                    </a:lnTo>
                    <a:lnTo>
                      <a:pt x="542" y="570"/>
                    </a:lnTo>
                    <a:lnTo>
                      <a:pt x="535" y="674"/>
                    </a:lnTo>
                    <a:lnTo>
                      <a:pt x="517" y="924"/>
                    </a:lnTo>
                    <a:lnTo>
                      <a:pt x="517" y="959"/>
                    </a:lnTo>
                    <a:lnTo>
                      <a:pt x="516" y="983"/>
                    </a:lnTo>
                    <a:lnTo>
                      <a:pt x="514" y="1007"/>
                    </a:lnTo>
                    <a:lnTo>
                      <a:pt x="510" y="1029"/>
                    </a:lnTo>
                    <a:lnTo>
                      <a:pt x="508" y="1039"/>
                    </a:lnTo>
                    <a:lnTo>
                      <a:pt x="504" y="1048"/>
                    </a:lnTo>
                    <a:lnTo>
                      <a:pt x="501" y="1057"/>
                    </a:lnTo>
                    <a:lnTo>
                      <a:pt x="496" y="1063"/>
                    </a:lnTo>
                    <a:lnTo>
                      <a:pt x="491" y="1068"/>
                    </a:lnTo>
                    <a:lnTo>
                      <a:pt x="484" y="1070"/>
                    </a:lnTo>
                    <a:lnTo>
                      <a:pt x="465" y="1072"/>
                    </a:lnTo>
                    <a:lnTo>
                      <a:pt x="444" y="1074"/>
                    </a:lnTo>
                    <a:lnTo>
                      <a:pt x="404" y="1074"/>
                    </a:lnTo>
                    <a:lnTo>
                      <a:pt x="344" y="1074"/>
                    </a:lnTo>
                    <a:lnTo>
                      <a:pt x="284" y="1071"/>
                    </a:lnTo>
                    <a:lnTo>
                      <a:pt x="184" y="1068"/>
                    </a:lnTo>
                    <a:lnTo>
                      <a:pt x="134" y="1064"/>
                    </a:lnTo>
                    <a:lnTo>
                      <a:pt x="84" y="1060"/>
                    </a:lnTo>
                    <a:lnTo>
                      <a:pt x="62" y="1057"/>
                    </a:lnTo>
                    <a:lnTo>
                      <a:pt x="57" y="1054"/>
                    </a:lnTo>
                    <a:lnTo>
                      <a:pt x="54" y="1051"/>
                    </a:lnTo>
                    <a:lnTo>
                      <a:pt x="53" y="1046"/>
                    </a:lnTo>
                    <a:lnTo>
                      <a:pt x="51" y="1040"/>
                    </a:lnTo>
                    <a:lnTo>
                      <a:pt x="51" y="1027"/>
                    </a:lnTo>
                    <a:lnTo>
                      <a:pt x="51" y="1016"/>
                    </a:lnTo>
                    <a:lnTo>
                      <a:pt x="48" y="969"/>
                    </a:lnTo>
                    <a:lnTo>
                      <a:pt x="43" y="921"/>
                    </a:lnTo>
                    <a:lnTo>
                      <a:pt x="28" y="775"/>
                    </a:lnTo>
                    <a:lnTo>
                      <a:pt x="20" y="702"/>
                    </a:lnTo>
                    <a:lnTo>
                      <a:pt x="14" y="630"/>
                    </a:lnTo>
                    <a:lnTo>
                      <a:pt x="12" y="590"/>
                    </a:lnTo>
                    <a:lnTo>
                      <a:pt x="11" y="551"/>
                    </a:lnTo>
                    <a:lnTo>
                      <a:pt x="10" y="471"/>
                    </a:lnTo>
                    <a:lnTo>
                      <a:pt x="11" y="392"/>
                    </a:lnTo>
                    <a:lnTo>
                      <a:pt x="12" y="313"/>
                    </a:lnTo>
                    <a:lnTo>
                      <a:pt x="14" y="222"/>
                    </a:lnTo>
                    <a:lnTo>
                      <a:pt x="18" y="132"/>
                    </a:lnTo>
                    <a:lnTo>
                      <a:pt x="19" y="98"/>
                    </a:lnTo>
                    <a:lnTo>
                      <a:pt x="22" y="64"/>
                    </a:lnTo>
                    <a:lnTo>
                      <a:pt x="24" y="42"/>
                    </a:lnTo>
                    <a:lnTo>
                      <a:pt x="25" y="36"/>
                    </a:lnTo>
                    <a:lnTo>
                      <a:pt x="25" y="37"/>
                    </a:lnTo>
                    <a:lnTo>
                      <a:pt x="22" y="41"/>
                    </a:lnTo>
                    <a:lnTo>
                      <a:pt x="24" y="39"/>
                    </a:lnTo>
                    <a:lnTo>
                      <a:pt x="25" y="34"/>
                    </a:lnTo>
                    <a:lnTo>
                      <a:pt x="28" y="24"/>
                    </a:lnTo>
                    <a:lnTo>
                      <a:pt x="28" y="17"/>
                    </a:lnTo>
                    <a:lnTo>
                      <a:pt x="26" y="15"/>
                    </a:lnTo>
                    <a:lnTo>
                      <a:pt x="24" y="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47" name="Freeform 194"/>
              <p:cNvSpPr>
                <a:spLocks/>
              </p:cNvSpPr>
              <p:nvPr/>
            </p:nvSpPr>
            <p:spPr bwMode="auto">
              <a:xfrm>
                <a:off x="1341" y="1561"/>
                <a:ext cx="489" cy="1265"/>
              </a:xfrm>
              <a:custGeom>
                <a:avLst/>
                <a:gdLst>
                  <a:gd name="T0" fmla="*/ 10 w 489"/>
                  <a:gd name="T1" fmla="*/ 73 h 1265"/>
                  <a:gd name="T2" fmla="*/ 8 w 489"/>
                  <a:gd name="T3" fmla="*/ 79 h 1265"/>
                  <a:gd name="T4" fmla="*/ 3 w 489"/>
                  <a:gd name="T5" fmla="*/ 113 h 1265"/>
                  <a:gd name="T6" fmla="*/ 0 w 489"/>
                  <a:gd name="T7" fmla="*/ 210 h 1265"/>
                  <a:gd name="T8" fmla="*/ 2 w 489"/>
                  <a:gd name="T9" fmla="*/ 475 h 1265"/>
                  <a:gd name="T10" fmla="*/ 3 w 489"/>
                  <a:gd name="T11" fmla="*/ 621 h 1265"/>
                  <a:gd name="T12" fmla="*/ 6 w 489"/>
                  <a:gd name="T13" fmla="*/ 764 h 1265"/>
                  <a:gd name="T14" fmla="*/ 24 w 489"/>
                  <a:gd name="T15" fmla="*/ 1104 h 1265"/>
                  <a:gd name="T16" fmla="*/ 28 w 489"/>
                  <a:gd name="T17" fmla="*/ 1196 h 1265"/>
                  <a:gd name="T18" fmla="*/ 28 w 489"/>
                  <a:gd name="T19" fmla="*/ 1208 h 1265"/>
                  <a:gd name="T20" fmla="*/ 30 w 489"/>
                  <a:gd name="T21" fmla="*/ 1224 h 1265"/>
                  <a:gd name="T22" fmla="*/ 35 w 489"/>
                  <a:gd name="T23" fmla="*/ 1229 h 1265"/>
                  <a:gd name="T24" fmla="*/ 48 w 489"/>
                  <a:gd name="T25" fmla="*/ 1233 h 1265"/>
                  <a:gd name="T26" fmla="*/ 96 w 489"/>
                  <a:gd name="T27" fmla="*/ 1241 h 1265"/>
                  <a:gd name="T28" fmla="*/ 209 w 489"/>
                  <a:gd name="T29" fmla="*/ 1257 h 1265"/>
                  <a:gd name="T30" fmla="*/ 297 w 489"/>
                  <a:gd name="T31" fmla="*/ 1264 h 1265"/>
                  <a:gd name="T32" fmla="*/ 349 w 489"/>
                  <a:gd name="T33" fmla="*/ 1265 h 1265"/>
                  <a:gd name="T34" fmla="*/ 393 w 489"/>
                  <a:gd name="T35" fmla="*/ 1261 h 1265"/>
                  <a:gd name="T36" fmla="*/ 428 w 489"/>
                  <a:gd name="T37" fmla="*/ 1252 h 1265"/>
                  <a:gd name="T38" fmla="*/ 440 w 489"/>
                  <a:gd name="T39" fmla="*/ 1245 h 1265"/>
                  <a:gd name="T40" fmla="*/ 445 w 489"/>
                  <a:gd name="T41" fmla="*/ 1240 h 1265"/>
                  <a:gd name="T42" fmla="*/ 452 w 489"/>
                  <a:gd name="T43" fmla="*/ 1221 h 1265"/>
                  <a:gd name="T44" fmla="*/ 463 w 489"/>
                  <a:gd name="T45" fmla="*/ 1175 h 1265"/>
                  <a:gd name="T46" fmla="*/ 472 w 489"/>
                  <a:gd name="T47" fmla="*/ 1083 h 1265"/>
                  <a:gd name="T48" fmla="*/ 479 w 489"/>
                  <a:gd name="T49" fmla="*/ 970 h 1265"/>
                  <a:gd name="T50" fmla="*/ 485 w 489"/>
                  <a:gd name="T51" fmla="*/ 788 h 1265"/>
                  <a:gd name="T52" fmla="*/ 488 w 489"/>
                  <a:gd name="T53" fmla="*/ 520 h 1265"/>
                  <a:gd name="T54" fmla="*/ 489 w 489"/>
                  <a:gd name="T55" fmla="*/ 401 h 1265"/>
                  <a:gd name="T56" fmla="*/ 487 w 489"/>
                  <a:gd name="T57" fmla="*/ 164 h 1265"/>
                  <a:gd name="T58" fmla="*/ 482 w 489"/>
                  <a:gd name="T59" fmla="*/ 69 h 1265"/>
                  <a:gd name="T60" fmla="*/ 477 w 489"/>
                  <a:gd name="T61" fmla="*/ 32 h 1265"/>
                  <a:gd name="T62" fmla="*/ 473 w 489"/>
                  <a:gd name="T63" fmla="*/ 24 h 1265"/>
                  <a:gd name="T64" fmla="*/ 456 w 489"/>
                  <a:gd name="T65" fmla="*/ 0 h 1265"/>
                  <a:gd name="T66" fmla="*/ 404 w 489"/>
                  <a:gd name="T67" fmla="*/ 0 h 1265"/>
                  <a:gd name="T68" fmla="*/ 284 w 489"/>
                  <a:gd name="T69" fmla="*/ 1 h 1265"/>
                  <a:gd name="T70" fmla="*/ 139 w 489"/>
                  <a:gd name="T71" fmla="*/ 10 h 1265"/>
                  <a:gd name="T72" fmla="*/ 73 w 489"/>
                  <a:gd name="T73" fmla="*/ 17 h 1265"/>
                  <a:gd name="T74" fmla="*/ 20 w 489"/>
                  <a:gd name="T75" fmla="*/ 26 h 1265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89"/>
                  <a:gd name="T115" fmla="*/ 0 h 1265"/>
                  <a:gd name="T116" fmla="*/ 489 w 489"/>
                  <a:gd name="T117" fmla="*/ 1265 h 1265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89" h="1265">
                    <a:moveTo>
                      <a:pt x="10" y="73"/>
                    </a:moveTo>
                    <a:lnTo>
                      <a:pt x="10" y="73"/>
                    </a:lnTo>
                    <a:lnTo>
                      <a:pt x="9" y="75"/>
                    </a:lnTo>
                    <a:lnTo>
                      <a:pt x="8" y="79"/>
                    </a:lnTo>
                    <a:lnTo>
                      <a:pt x="5" y="92"/>
                    </a:lnTo>
                    <a:lnTo>
                      <a:pt x="3" y="113"/>
                    </a:lnTo>
                    <a:lnTo>
                      <a:pt x="2" y="140"/>
                    </a:lnTo>
                    <a:lnTo>
                      <a:pt x="0" y="210"/>
                    </a:lnTo>
                    <a:lnTo>
                      <a:pt x="0" y="295"/>
                    </a:lnTo>
                    <a:lnTo>
                      <a:pt x="2" y="475"/>
                    </a:lnTo>
                    <a:lnTo>
                      <a:pt x="3" y="621"/>
                    </a:lnTo>
                    <a:lnTo>
                      <a:pt x="4" y="685"/>
                    </a:lnTo>
                    <a:lnTo>
                      <a:pt x="6" y="764"/>
                    </a:lnTo>
                    <a:lnTo>
                      <a:pt x="16" y="943"/>
                    </a:lnTo>
                    <a:lnTo>
                      <a:pt x="24" y="1104"/>
                    </a:lnTo>
                    <a:lnTo>
                      <a:pt x="28" y="1161"/>
                    </a:lnTo>
                    <a:lnTo>
                      <a:pt x="28" y="1196"/>
                    </a:lnTo>
                    <a:lnTo>
                      <a:pt x="28" y="1208"/>
                    </a:lnTo>
                    <a:lnTo>
                      <a:pt x="29" y="1216"/>
                    </a:lnTo>
                    <a:lnTo>
                      <a:pt x="30" y="1224"/>
                    </a:lnTo>
                    <a:lnTo>
                      <a:pt x="33" y="1227"/>
                    </a:lnTo>
                    <a:lnTo>
                      <a:pt x="35" y="1229"/>
                    </a:lnTo>
                    <a:lnTo>
                      <a:pt x="39" y="1231"/>
                    </a:lnTo>
                    <a:lnTo>
                      <a:pt x="48" y="1233"/>
                    </a:lnTo>
                    <a:lnTo>
                      <a:pt x="96" y="1241"/>
                    </a:lnTo>
                    <a:lnTo>
                      <a:pt x="151" y="1250"/>
                    </a:lnTo>
                    <a:lnTo>
                      <a:pt x="209" y="1257"/>
                    </a:lnTo>
                    <a:lnTo>
                      <a:pt x="268" y="1263"/>
                    </a:lnTo>
                    <a:lnTo>
                      <a:pt x="297" y="1264"/>
                    </a:lnTo>
                    <a:lnTo>
                      <a:pt x="323" y="1265"/>
                    </a:lnTo>
                    <a:lnTo>
                      <a:pt x="349" y="1265"/>
                    </a:lnTo>
                    <a:lnTo>
                      <a:pt x="372" y="1264"/>
                    </a:lnTo>
                    <a:lnTo>
                      <a:pt x="393" y="1261"/>
                    </a:lnTo>
                    <a:lnTo>
                      <a:pt x="413" y="1257"/>
                    </a:lnTo>
                    <a:lnTo>
                      <a:pt x="428" y="1252"/>
                    </a:lnTo>
                    <a:lnTo>
                      <a:pt x="434" y="1249"/>
                    </a:lnTo>
                    <a:lnTo>
                      <a:pt x="440" y="1245"/>
                    </a:lnTo>
                    <a:lnTo>
                      <a:pt x="445" y="1240"/>
                    </a:lnTo>
                    <a:lnTo>
                      <a:pt x="448" y="1232"/>
                    </a:lnTo>
                    <a:lnTo>
                      <a:pt x="452" y="1221"/>
                    </a:lnTo>
                    <a:lnTo>
                      <a:pt x="456" y="1208"/>
                    </a:lnTo>
                    <a:lnTo>
                      <a:pt x="463" y="1175"/>
                    </a:lnTo>
                    <a:lnTo>
                      <a:pt x="467" y="1132"/>
                    </a:lnTo>
                    <a:lnTo>
                      <a:pt x="472" y="1083"/>
                    </a:lnTo>
                    <a:lnTo>
                      <a:pt x="476" y="1029"/>
                    </a:lnTo>
                    <a:lnTo>
                      <a:pt x="479" y="970"/>
                    </a:lnTo>
                    <a:lnTo>
                      <a:pt x="482" y="910"/>
                    </a:lnTo>
                    <a:lnTo>
                      <a:pt x="485" y="788"/>
                    </a:lnTo>
                    <a:lnTo>
                      <a:pt x="488" y="674"/>
                    </a:lnTo>
                    <a:lnTo>
                      <a:pt x="488" y="520"/>
                    </a:lnTo>
                    <a:lnTo>
                      <a:pt x="489" y="401"/>
                    </a:lnTo>
                    <a:lnTo>
                      <a:pt x="488" y="241"/>
                    </a:lnTo>
                    <a:lnTo>
                      <a:pt x="487" y="164"/>
                    </a:lnTo>
                    <a:lnTo>
                      <a:pt x="484" y="97"/>
                    </a:lnTo>
                    <a:lnTo>
                      <a:pt x="482" y="69"/>
                    </a:lnTo>
                    <a:lnTo>
                      <a:pt x="479" y="48"/>
                    </a:lnTo>
                    <a:lnTo>
                      <a:pt x="477" y="32"/>
                    </a:lnTo>
                    <a:lnTo>
                      <a:pt x="476" y="28"/>
                    </a:lnTo>
                    <a:lnTo>
                      <a:pt x="473" y="24"/>
                    </a:lnTo>
                    <a:lnTo>
                      <a:pt x="456" y="0"/>
                    </a:lnTo>
                    <a:lnTo>
                      <a:pt x="404" y="0"/>
                    </a:lnTo>
                    <a:lnTo>
                      <a:pt x="349" y="0"/>
                    </a:lnTo>
                    <a:lnTo>
                      <a:pt x="284" y="1"/>
                    </a:lnTo>
                    <a:lnTo>
                      <a:pt x="211" y="5"/>
                    </a:lnTo>
                    <a:lnTo>
                      <a:pt x="139" y="10"/>
                    </a:lnTo>
                    <a:lnTo>
                      <a:pt x="106" y="12"/>
                    </a:lnTo>
                    <a:lnTo>
                      <a:pt x="73" y="17"/>
                    </a:lnTo>
                    <a:lnTo>
                      <a:pt x="45" y="20"/>
                    </a:lnTo>
                    <a:lnTo>
                      <a:pt x="20" y="26"/>
                    </a:lnTo>
                    <a:lnTo>
                      <a:pt x="10" y="73"/>
                    </a:lnTo>
                    <a:close/>
                  </a:path>
                </a:pathLst>
              </a:custGeom>
              <a:solidFill>
                <a:srgbClr val="E4E1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48" name="Freeform 195"/>
              <p:cNvSpPr>
                <a:spLocks/>
              </p:cNvSpPr>
              <p:nvPr/>
            </p:nvSpPr>
            <p:spPr bwMode="auto">
              <a:xfrm>
                <a:off x="1341" y="1561"/>
                <a:ext cx="489" cy="1265"/>
              </a:xfrm>
              <a:custGeom>
                <a:avLst/>
                <a:gdLst>
                  <a:gd name="T0" fmla="*/ 10 w 489"/>
                  <a:gd name="T1" fmla="*/ 73 h 1265"/>
                  <a:gd name="T2" fmla="*/ 8 w 489"/>
                  <a:gd name="T3" fmla="*/ 79 h 1265"/>
                  <a:gd name="T4" fmla="*/ 3 w 489"/>
                  <a:gd name="T5" fmla="*/ 113 h 1265"/>
                  <a:gd name="T6" fmla="*/ 0 w 489"/>
                  <a:gd name="T7" fmla="*/ 210 h 1265"/>
                  <a:gd name="T8" fmla="*/ 2 w 489"/>
                  <a:gd name="T9" fmla="*/ 475 h 1265"/>
                  <a:gd name="T10" fmla="*/ 3 w 489"/>
                  <a:gd name="T11" fmla="*/ 621 h 1265"/>
                  <a:gd name="T12" fmla="*/ 6 w 489"/>
                  <a:gd name="T13" fmla="*/ 764 h 1265"/>
                  <a:gd name="T14" fmla="*/ 24 w 489"/>
                  <a:gd name="T15" fmla="*/ 1104 h 1265"/>
                  <a:gd name="T16" fmla="*/ 28 w 489"/>
                  <a:gd name="T17" fmla="*/ 1196 h 1265"/>
                  <a:gd name="T18" fmla="*/ 28 w 489"/>
                  <a:gd name="T19" fmla="*/ 1208 h 1265"/>
                  <a:gd name="T20" fmla="*/ 30 w 489"/>
                  <a:gd name="T21" fmla="*/ 1224 h 1265"/>
                  <a:gd name="T22" fmla="*/ 35 w 489"/>
                  <a:gd name="T23" fmla="*/ 1229 h 1265"/>
                  <a:gd name="T24" fmla="*/ 48 w 489"/>
                  <a:gd name="T25" fmla="*/ 1233 h 1265"/>
                  <a:gd name="T26" fmla="*/ 96 w 489"/>
                  <a:gd name="T27" fmla="*/ 1241 h 1265"/>
                  <a:gd name="T28" fmla="*/ 209 w 489"/>
                  <a:gd name="T29" fmla="*/ 1257 h 1265"/>
                  <a:gd name="T30" fmla="*/ 297 w 489"/>
                  <a:gd name="T31" fmla="*/ 1264 h 1265"/>
                  <a:gd name="T32" fmla="*/ 349 w 489"/>
                  <a:gd name="T33" fmla="*/ 1265 h 1265"/>
                  <a:gd name="T34" fmla="*/ 393 w 489"/>
                  <a:gd name="T35" fmla="*/ 1261 h 1265"/>
                  <a:gd name="T36" fmla="*/ 428 w 489"/>
                  <a:gd name="T37" fmla="*/ 1252 h 1265"/>
                  <a:gd name="T38" fmla="*/ 440 w 489"/>
                  <a:gd name="T39" fmla="*/ 1245 h 1265"/>
                  <a:gd name="T40" fmla="*/ 445 w 489"/>
                  <a:gd name="T41" fmla="*/ 1240 h 1265"/>
                  <a:gd name="T42" fmla="*/ 452 w 489"/>
                  <a:gd name="T43" fmla="*/ 1221 h 1265"/>
                  <a:gd name="T44" fmla="*/ 463 w 489"/>
                  <a:gd name="T45" fmla="*/ 1175 h 1265"/>
                  <a:gd name="T46" fmla="*/ 472 w 489"/>
                  <a:gd name="T47" fmla="*/ 1083 h 1265"/>
                  <a:gd name="T48" fmla="*/ 479 w 489"/>
                  <a:gd name="T49" fmla="*/ 970 h 1265"/>
                  <a:gd name="T50" fmla="*/ 485 w 489"/>
                  <a:gd name="T51" fmla="*/ 788 h 1265"/>
                  <a:gd name="T52" fmla="*/ 488 w 489"/>
                  <a:gd name="T53" fmla="*/ 520 h 1265"/>
                  <a:gd name="T54" fmla="*/ 489 w 489"/>
                  <a:gd name="T55" fmla="*/ 401 h 1265"/>
                  <a:gd name="T56" fmla="*/ 487 w 489"/>
                  <a:gd name="T57" fmla="*/ 164 h 1265"/>
                  <a:gd name="T58" fmla="*/ 482 w 489"/>
                  <a:gd name="T59" fmla="*/ 69 h 1265"/>
                  <a:gd name="T60" fmla="*/ 477 w 489"/>
                  <a:gd name="T61" fmla="*/ 32 h 1265"/>
                  <a:gd name="T62" fmla="*/ 473 w 489"/>
                  <a:gd name="T63" fmla="*/ 24 h 1265"/>
                  <a:gd name="T64" fmla="*/ 456 w 489"/>
                  <a:gd name="T65" fmla="*/ 0 h 1265"/>
                  <a:gd name="T66" fmla="*/ 404 w 489"/>
                  <a:gd name="T67" fmla="*/ 0 h 1265"/>
                  <a:gd name="T68" fmla="*/ 284 w 489"/>
                  <a:gd name="T69" fmla="*/ 1 h 1265"/>
                  <a:gd name="T70" fmla="*/ 139 w 489"/>
                  <a:gd name="T71" fmla="*/ 10 h 1265"/>
                  <a:gd name="T72" fmla="*/ 73 w 489"/>
                  <a:gd name="T73" fmla="*/ 17 h 1265"/>
                  <a:gd name="T74" fmla="*/ 20 w 489"/>
                  <a:gd name="T75" fmla="*/ 26 h 1265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89"/>
                  <a:gd name="T115" fmla="*/ 0 h 1265"/>
                  <a:gd name="T116" fmla="*/ 489 w 489"/>
                  <a:gd name="T117" fmla="*/ 1265 h 1265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89" h="1265">
                    <a:moveTo>
                      <a:pt x="10" y="73"/>
                    </a:moveTo>
                    <a:lnTo>
                      <a:pt x="10" y="73"/>
                    </a:lnTo>
                    <a:lnTo>
                      <a:pt x="9" y="75"/>
                    </a:lnTo>
                    <a:lnTo>
                      <a:pt x="8" y="79"/>
                    </a:lnTo>
                    <a:lnTo>
                      <a:pt x="5" y="92"/>
                    </a:lnTo>
                    <a:lnTo>
                      <a:pt x="3" y="113"/>
                    </a:lnTo>
                    <a:lnTo>
                      <a:pt x="2" y="140"/>
                    </a:lnTo>
                    <a:lnTo>
                      <a:pt x="0" y="210"/>
                    </a:lnTo>
                    <a:lnTo>
                      <a:pt x="0" y="295"/>
                    </a:lnTo>
                    <a:lnTo>
                      <a:pt x="2" y="475"/>
                    </a:lnTo>
                    <a:lnTo>
                      <a:pt x="3" y="621"/>
                    </a:lnTo>
                    <a:lnTo>
                      <a:pt x="4" y="685"/>
                    </a:lnTo>
                    <a:lnTo>
                      <a:pt x="6" y="764"/>
                    </a:lnTo>
                    <a:lnTo>
                      <a:pt x="16" y="943"/>
                    </a:lnTo>
                    <a:lnTo>
                      <a:pt x="24" y="1104"/>
                    </a:lnTo>
                    <a:lnTo>
                      <a:pt x="28" y="1161"/>
                    </a:lnTo>
                    <a:lnTo>
                      <a:pt x="28" y="1196"/>
                    </a:lnTo>
                    <a:lnTo>
                      <a:pt x="28" y="1208"/>
                    </a:lnTo>
                    <a:lnTo>
                      <a:pt x="29" y="1216"/>
                    </a:lnTo>
                    <a:lnTo>
                      <a:pt x="30" y="1224"/>
                    </a:lnTo>
                    <a:lnTo>
                      <a:pt x="33" y="1227"/>
                    </a:lnTo>
                    <a:lnTo>
                      <a:pt x="35" y="1229"/>
                    </a:lnTo>
                    <a:lnTo>
                      <a:pt x="39" y="1231"/>
                    </a:lnTo>
                    <a:lnTo>
                      <a:pt x="48" y="1233"/>
                    </a:lnTo>
                    <a:lnTo>
                      <a:pt x="96" y="1241"/>
                    </a:lnTo>
                    <a:lnTo>
                      <a:pt x="151" y="1250"/>
                    </a:lnTo>
                    <a:lnTo>
                      <a:pt x="209" y="1257"/>
                    </a:lnTo>
                    <a:lnTo>
                      <a:pt x="268" y="1263"/>
                    </a:lnTo>
                    <a:lnTo>
                      <a:pt x="297" y="1264"/>
                    </a:lnTo>
                    <a:lnTo>
                      <a:pt x="323" y="1265"/>
                    </a:lnTo>
                    <a:lnTo>
                      <a:pt x="349" y="1265"/>
                    </a:lnTo>
                    <a:lnTo>
                      <a:pt x="372" y="1264"/>
                    </a:lnTo>
                    <a:lnTo>
                      <a:pt x="393" y="1261"/>
                    </a:lnTo>
                    <a:lnTo>
                      <a:pt x="413" y="1257"/>
                    </a:lnTo>
                    <a:lnTo>
                      <a:pt x="428" y="1252"/>
                    </a:lnTo>
                    <a:lnTo>
                      <a:pt x="434" y="1249"/>
                    </a:lnTo>
                    <a:lnTo>
                      <a:pt x="440" y="1245"/>
                    </a:lnTo>
                    <a:lnTo>
                      <a:pt x="445" y="1240"/>
                    </a:lnTo>
                    <a:lnTo>
                      <a:pt x="448" y="1232"/>
                    </a:lnTo>
                    <a:lnTo>
                      <a:pt x="452" y="1221"/>
                    </a:lnTo>
                    <a:lnTo>
                      <a:pt x="456" y="1208"/>
                    </a:lnTo>
                    <a:lnTo>
                      <a:pt x="463" y="1175"/>
                    </a:lnTo>
                    <a:lnTo>
                      <a:pt x="467" y="1132"/>
                    </a:lnTo>
                    <a:lnTo>
                      <a:pt x="472" y="1083"/>
                    </a:lnTo>
                    <a:lnTo>
                      <a:pt x="476" y="1029"/>
                    </a:lnTo>
                    <a:lnTo>
                      <a:pt x="479" y="970"/>
                    </a:lnTo>
                    <a:lnTo>
                      <a:pt x="482" y="910"/>
                    </a:lnTo>
                    <a:lnTo>
                      <a:pt x="485" y="788"/>
                    </a:lnTo>
                    <a:lnTo>
                      <a:pt x="488" y="674"/>
                    </a:lnTo>
                    <a:lnTo>
                      <a:pt x="488" y="520"/>
                    </a:lnTo>
                    <a:lnTo>
                      <a:pt x="489" y="401"/>
                    </a:lnTo>
                    <a:lnTo>
                      <a:pt x="488" y="241"/>
                    </a:lnTo>
                    <a:lnTo>
                      <a:pt x="487" y="164"/>
                    </a:lnTo>
                    <a:lnTo>
                      <a:pt x="484" y="97"/>
                    </a:lnTo>
                    <a:lnTo>
                      <a:pt x="482" y="69"/>
                    </a:lnTo>
                    <a:lnTo>
                      <a:pt x="479" y="48"/>
                    </a:lnTo>
                    <a:lnTo>
                      <a:pt x="477" y="32"/>
                    </a:lnTo>
                    <a:lnTo>
                      <a:pt x="476" y="28"/>
                    </a:lnTo>
                    <a:lnTo>
                      <a:pt x="473" y="24"/>
                    </a:lnTo>
                    <a:lnTo>
                      <a:pt x="456" y="0"/>
                    </a:lnTo>
                    <a:lnTo>
                      <a:pt x="404" y="0"/>
                    </a:lnTo>
                    <a:lnTo>
                      <a:pt x="349" y="0"/>
                    </a:lnTo>
                    <a:lnTo>
                      <a:pt x="284" y="1"/>
                    </a:lnTo>
                    <a:lnTo>
                      <a:pt x="211" y="5"/>
                    </a:lnTo>
                    <a:lnTo>
                      <a:pt x="139" y="10"/>
                    </a:lnTo>
                    <a:lnTo>
                      <a:pt x="106" y="12"/>
                    </a:lnTo>
                    <a:lnTo>
                      <a:pt x="73" y="17"/>
                    </a:lnTo>
                    <a:lnTo>
                      <a:pt x="45" y="20"/>
                    </a:lnTo>
                    <a:lnTo>
                      <a:pt x="20" y="2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49" name="Freeform 196"/>
              <p:cNvSpPr>
                <a:spLocks/>
              </p:cNvSpPr>
              <p:nvPr/>
            </p:nvSpPr>
            <p:spPr bwMode="auto">
              <a:xfrm>
                <a:off x="1333" y="1538"/>
                <a:ext cx="505" cy="1309"/>
              </a:xfrm>
              <a:custGeom>
                <a:avLst/>
                <a:gdLst>
                  <a:gd name="T0" fmla="*/ 13 w 505"/>
                  <a:gd name="T1" fmla="*/ 85 h 1309"/>
                  <a:gd name="T2" fmla="*/ 5 w 505"/>
                  <a:gd name="T3" fmla="*/ 129 h 1309"/>
                  <a:gd name="T4" fmla="*/ 1 w 505"/>
                  <a:gd name="T5" fmla="*/ 221 h 1309"/>
                  <a:gd name="T6" fmla="*/ 1 w 505"/>
                  <a:gd name="T7" fmla="*/ 498 h 1309"/>
                  <a:gd name="T8" fmla="*/ 12 w 505"/>
                  <a:gd name="T9" fmla="*/ 886 h 1309"/>
                  <a:gd name="T10" fmla="*/ 26 w 505"/>
                  <a:gd name="T11" fmla="*/ 1174 h 1309"/>
                  <a:gd name="T12" fmla="*/ 30 w 505"/>
                  <a:gd name="T13" fmla="*/ 1258 h 1309"/>
                  <a:gd name="T14" fmla="*/ 36 w 505"/>
                  <a:gd name="T15" fmla="*/ 1273 h 1309"/>
                  <a:gd name="T16" fmla="*/ 78 w 505"/>
                  <a:gd name="T17" fmla="*/ 1281 h 1309"/>
                  <a:gd name="T18" fmla="*/ 197 w 505"/>
                  <a:gd name="T19" fmla="*/ 1299 h 1309"/>
                  <a:gd name="T20" fmla="*/ 312 w 505"/>
                  <a:gd name="T21" fmla="*/ 1309 h 1309"/>
                  <a:gd name="T22" fmla="*/ 387 w 505"/>
                  <a:gd name="T23" fmla="*/ 1306 h 1309"/>
                  <a:gd name="T24" fmla="*/ 432 w 505"/>
                  <a:gd name="T25" fmla="*/ 1295 h 1309"/>
                  <a:gd name="T26" fmla="*/ 454 w 505"/>
                  <a:gd name="T27" fmla="*/ 1278 h 1309"/>
                  <a:gd name="T28" fmla="*/ 478 w 505"/>
                  <a:gd name="T29" fmla="*/ 1201 h 1309"/>
                  <a:gd name="T30" fmla="*/ 486 w 505"/>
                  <a:gd name="T31" fmla="*/ 1121 h 1309"/>
                  <a:gd name="T32" fmla="*/ 501 w 505"/>
                  <a:gd name="T33" fmla="*/ 874 h 1309"/>
                  <a:gd name="T34" fmla="*/ 505 w 505"/>
                  <a:gd name="T35" fmla="*/ 413 h 1309"/>
                  <a:gd name="T36" fmla="*/ 503 w 505"/>
                  <a:gd name="T37" fmla="*/ 159 h 1309"/>
                  <a:gd name="T38" fmla="*/ 493 w 505"/>
                  <a:gd name="T39" fmla="*/ 41 h 1309"/>
                  <a:gd name="T40" fmla="*/ 484 w 505"/>
                  <a:gd name="T41" fmla="*/ 21 h 1309"/>
                  <a:gd name="T42" fmla="*/ 465 w 505"/>
                  <a:gd name="T43" fmla="*/ 0 h 1309"/>
                  <a:gd name="T44" fmla="*/ 337 w 505"/>
                  <a:gd name="T45" fmla="*/ 3 h 1309"/>
                  <a:gd name="T46" fmla="*/ 135 w 505"/>
                  <a:gd name="T47" fmla="*/ 12 h 1309"/>
                  <a:gd name="T48" fmla="*/ 31 w 505"/>
                  <a:gd name="T49" fmla="*/ 29 h 1309"/>
                  <a:gd name="T50" fmla="*/ 25 w 505"/>
                  <a:gd name="T51" fmla="*/ 36 h 1309"/>
                  <a:gd name="T52" fmla="*/ 20 w 505"/>
                  <a:gd name="T53" fmla="*/ 64 h 1309"/>
                  <a:gd name="T54" fmla="*/ 24 w 505"/>
                  <a:gd name="T55" fmla="*/ 70 h 1309"/>
                  <a:gd name="T56" fmla="*/ 157 w 505"/>
                  <a:gd name="T57" fmla="*/ 51 h 1309"/>
                  <a:gd name="T58" fmla="*/ 351 w 505"/>
                  <a:gd name="T59" fmla="*/ 45 h 1309"/>
                  <a:gd name="T60" fmla="*/ 446 w 505"/>
                  <a:gd name="T61" fmla="*/ 43 h 1309"/>
                  <a:gd name="T62" fmla="*/ 458 w 505"/>
                  <a:gd name="T63" fmla="*/ 42 h 1309"/>
                  <a:gd name="T64" fmla="*/ 479 w 505"/>
                  <a:gd name="T65" fmla="*/ 82 h 1309"/>
                  <a:gd name="T66" fmla="*/ 485 w 505"/>
                  <a:gd name="T67" fmla="*/ 151 h 1309"/>
                  <a:gd name="T68" fmla="*/ 489 w 505"/>
                  <a:gd name="T69" fmla="*/ 341 h 1309"/>
                  <a:gd name="T70" fmla="*/ 486 w 505"/>
                  <a:gd name="T71" fmla="*/ 777 h 1309"/>
                  <a:gd name="T72" fmla="*/ 479 w 505"/>
                  <a:gd name="T73" fmla="*/ 1004 h 1309"/>
                  <a:gd name="T74" fmla="*/ 466 w 505"/>
                  <a:gd name="T75" fmla="*/ 1176 h 1309"/>
                  <a:gd name="T76" fmla="*/ 456 w 505"/>
                  <a:gd name="T77" fmla="*/ 1233 h 1309"/>
                  <a:gd name="T78" fmla="*/ 453 w 505"/>
                  <a:gd name="T79" fmla="*/ 1247 h 1309"/>
                  <a:gd name="T80" fmla="*/ 415 w 505"/>
                  <a:gd name="T81" fmla="*/ 1263 h 1309"/>
                  <a:gd name="T82" fmla="*/ 350 w 505"/>
                  <a:gd name="T83" fmla="*/ 1268 h 1309"/>
                  <a:gd name="T84" fmla="*/ 238 w 505"/>
                  <a:gd name="T85" fmla="*/ 1261 h 1309"/>
                  <a:gd name="T86" fmla="*/ 82 w 505"/>
                  <a:gd name="T87" fmla="*/ 1239 h 1309"/>
                  <a:gd name="T88" fmla="*/ 56 w 505"/>
                  <a:gd name="T89" fmla="*/ 1233 h 1309"/>
                  <a:gd name="T90" fmla="*/ 44 w 505"/>
                  <a:gd name="T91" fmla="*/ 1213 h 1309"/>
                  <a:gd name="T92" fmla="*/ 42 w 505"/>
                  <a:gd name="T93" fmla="*/ 1139 h 1309"/>
                  <a:gd name="T94" fmla="*/ 19 w 505"/>
                  <a:gd name="T95" fmla="*/ 681 h 1309"/>
                  <a:gd name="T96" fmla="*/ 16 w 505"/>
                  <a:gd name="T97" fmla="*/ 315 h 1309"/>
                  <a:gd name="T98" fmla="*/ 17 w 505"/>
                  <a:gd name="T99" fmla="*/ 172 h 1309"/>
                  <a:gd name="T100" fmla="*/ 22 w 505"/>
                  <a:gd name="T101" fmla="*/ 104 h 1309"/>
                  <a:gd name="T102" fmla="*/ 17 w 505"/>
                  <a:gd name="T103" fmla="*/ 115 h 1309"/>
                  <a:gd name="T104" fmla="*/ 20 w 505"/>
                  <a:gd name="T105" fmla="*/ 108 h 1309"/>
                  <a:gd name="T106" fmla="*/ 25 w 505"/>
                  <a:gd name="T107" fmla="*/ 80 h 1309"/>
                  <a:gd name="T108" fmla="*/ 22 w 505"/>
                  <a:gd name="T109" fmla="*/ 76 h 1309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505"/>
                  <a:gd name="T166" fmla="*/ 0 h 1309"/>
                  <a:gd name="T167" fmla="*/ 505 w 505"/>
                  <a:gd name="T168" fmla="*/ 1309 h 1309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505" h="1309">
                    <a:moveTo>
                      <a:pt x="22" y="76"/>
                    </a:moveTo>
                    <a:lnTo>
                      <a:pt x="22" y="76"/>
                    </a:lnTo>
                    <a:lnTo>
                      <a:pt x="17" y="79"/>
                    </a:lnTo>
                    <a:lnTo>
                      <a:pt x="13" y="85"/>
                    </a:lnTo>
                    <a:lnTo>
                      <a:pt x="11" y="92"/>
                    </a:lnTo>
                    <a:lnTo>
                      <a:pt x="8" y="101"/>
                    </a:lnTo>
                    <a:lnTo>
                      <a:pt x="6" y="116"/>
                    </a:lnTo>
                    <a:lnTo>
                      <a:pt x="5" y="129"/>
                    </a:lnTo>
                    <a:lnTo>
                      <a:pt x="2" y="152"/>
                    </a:lnTo>
                    <a:lnTo>
                      <a:pt x="1" y="176"/>
                    </a:lnTo>
                    <a:lnTo>
                      <a:pt x="1" y="221"/>
                    </a:lnTo>
                    <a:lnTo>
                      <a:pt x="0" y="290"/>
                    </a:lnTo>
                    <a:lnTo>
                      <a:pt x="0" y="360"/>
                    </a:lnTo>
                    <a:lnTo>
                      <a:pt x="1" y="498"/>
                    </a:lnTo>
                    <a:lnTo>
                      <a:pt x="4" y="627"/>
                    </a:lnTo>
                    <a:lnTo>
                      <a:pt x="6" y="756"/>
                    </a:lnTo>
                    <a:lnTo>
                      <a:pt x="12" y="886"/>
                    </a:lnTo>
                    <a:lnTo>
                      <a:pt x="18" y="1015"/>
                    </a:lnTo>
                    <a:lnTo>
                      <a:pt x="24" y="1120"/>
                    </a:lnTo>
                    <a:lnTo>
                      <a:pt x="26" y="1174"/>
                    </a:lnTo>
                    <a:lnTo>
                      <a:pt x="28" y="1226"/>
                    </a:lnTo>
                    <a:lnTo>
                      <a:pt x="29" y="1248"/>
                    </a:lnTo>
                    <a:lnTo>
                      <a:pt x="30" y="1258"/>
                    </a:lnTo>
                    <a:lnTo>
                      <a:pt x="31" y="1263"/>
                    </a:lnTo>
                    <a:lnTo>
                      <a:pt x="33" y="1269"/>
                    </a:lnTo>
                    <a:lnTo>
                      <a:pt x="36" y="1273"/>
                    </a:lnTo>
                    <a:lnTo>
                      <a:pt x="41" y="1275"/>
                    </a:lnTo>
                    <a:lnTo>
                      <a:pt x="47" y="1278"/>
                    </a:lnTo>
                    <a:lnTo>
                      <a:pt x="54" y="1279"/>
                    </a:lnTo>
                    <a:lnTo>
                      <a:pt x="78" y="1281"/>
                    </a:lnTo>
                    <a:lnTo>
                      <a:pt x="117" y="1288"/>
                    </a:lnTo>
                    <a:lnTo>
                      <a:pt x="157" y="1294"/>
                    </a:lnTo>
                    <a:lnTo>
                      <a:pt x="197" y="1299"/>
                    </a:lnTo>
                    <a:lnTo>
                      <a:pt x="238" y="1304"/>
                    </a:lnTo>
                    <a:lnTo>
                      <a:pt x="275" y="1307"/>
                    </a:lnTo>
                    <a:lnTo>
                      <a:pt x="312" y="1309"/>
                    </a:lnTo>
                    <a:lnTo>
                      <a:pt x="350" y="1309"/>
                    </a:lnTo>
                    <a:lnTo>
                      <a:pt x="369" y="1307"/>
                    </a:lnTo>
                    <a:lnTo>
                      <a:pt x="387" y="1306"/>
                    </a:lnTo>
                    <a:lnTo>
                      <a:pt x="406" y="1304"/>
                    </a:lnTo>
                    <a:lnTo>
                      <a:pt x="415" y="1301"/>
                    </a:lnTo>
                    <a:lnTo>
                      <a:pt x="424" y="1299"/>
                    </a:lnTo>
                    <a:lnTo>
                      <a:pt x="432" y="1295"/>
                    </a:lnTo>
                    <a:lnTo>
                      <a:pt x="441" y="1291"/>
                    </a:lnTo>
                    <a:lnTo>
                      <a:pt x="448" y="1285"/>
                    </a:lnTo>
                    <a:lnTo>
                      <a:pt x="454" y="1278"/>
                    </a:lnTo>
                    <a:lnTo>
                      <a:pt x="462" y="1260"/>
                    </a:lnTo>
                    <a:lnTo>
                      <a:pt x="469" y="1242"/>
                    </a:lnTo>
                    <a:lnTo>
                      <a:pt x="474" y="1221"/>
                    </a:lnTo>
                    <a:lnTo>
                      <a:pt x="478" y="1201"/>
                    </a:lnTo>
                    <a:lnTo>
                      <a:pt x="480" y="1181"/>
                    </a:lnTo>
                    <a:lnTo>
                      <a:pt x="483" y="1159"/>
                    </a:lnTo>
                    <a:lnTo>
                      <a:pt x="486" y="1121"/>
                    </a:lnTo>
                    <a:lnTo>
                      <a:pt x="491" y="1059"/>
                    </a:lnTo>
                    <a:lnTo>
                      <a:pt x="496" y="998"/>
                    </a:lnTo>
                    <a:lnTo>
                      <a:pt x="498" y="936"/>
                    </a:lnTo>
                    <a:lnTo>
                      <a:pt x="501" y="874"/>
                    </a:lnTo>
                    <a:lnTo>
                      <a:pt x="503" y="751"/>
                    </a:lnTo>
                    <a:lnTo>
                      <a:pt x="504" y="628"/>
                    </a:lnTo>
                    <a:lnTo>
                      <a:pt x="505" y="413"/>
                    </a:lnTo>
                    <a:lnTo>
                      <a:pt x="504" y="306"/>
                    </a:lnTo>
                    <a:lnTo>
                      <a:pt x="503" y="199"/>
                    </a:lnTo>
                    <a:lnTo>
                      <a:pt x="503" y="159"/>
                    </a:lnTo>
                    <a:lnTo>
                      <a:pt x="502" y="120"/>
                    </a:lnTo>
                    <a:lnTo>
                      <a:pt x="499" y="80"/>
                    </a:lnTo>
                    <a:lnTo>
                      <a:pt x="497" y="60"/>
                    </a:lnTo>
                    <a:lnTo>
                      <a:pt x="493" y="41"/>
                    </a:lnTo>
                    <a:lnTo>
                      <a:pt x="492" y="36"/>
                    </a:lnTo>
                    <a:lnTo>
                      <a:pt x="490" y="30"/>
                    </a:lnTo>
                    <a:lnTo>
                      <a:pt x="484" y="21"/>
                    </a:lnTo>
                    <a:lnTo>
                      <a:pt x="471" y="3"/>
                    </a:lnTo>
                    <a:lnTo>
                      <a:pt x="468" y="2"/>
                    </a:lnTo>
                    <a:lnTo>
                      <a:pt x="465" y="0"/>
                    </a:lnTo>
                    <a:lnTo>
                      <a:pt x="454" y="0"/>
                    </a:lnTo>
                    <a:lnTo>
                      <a:pt x="436" y="2"/>
                    </a:lnTo>
                    <a:lnTo>
                      <a:pt x="337" y="3"/>
                    </a:lnTo>
                    <a:lnTo>
                      <a:pt x="239" y="6"/>
                    </a:lnTo>
                    <a:lnTo>
                      <a:pt x="186" y="9"/>
                    </a:lnTo>
                    <a:lnTo>
                      <a:pt x="135" y="12"/>
                    </a:lnTo>
                    <a:lnTo>
                      <a:pt x="109" y="15"/>
                    </a:lnTo>
                    <a:lnTo>
                      <a:pt x="82" y="18"/>
                    </a:lnTo>
                    <a:lnTo>
                      <a:pt x="56" y="23"/>
                    </a:lnTo>
                    <a:lnTo>
                      <a:pt x="31" y="29"/>
                    </a:lnTo>
                    <a:lnTo>
                      <a:pt x="30" y="29"/>
                    </a:lnTo>
                    <a:lnTo>
                      <a:pt x="28" y="31"/>
                    </a:lnTo>
                    <a:lnTo>
                      <a:pt x="25" y="36"/>
                    </a:lnTo>
                    <a:lnTo>
                      <a:pt x="23" y="43"/>
                    </a:lnTo>
                    <a:lnTo>
                      <a:pt x="20" y="51"/>
                    </a:lnTo>
                    <a:lnTo>
                      <a:pt x="20" y="58"/>
                    </a:lnTo>
                    <a:lnTo>
                      <a:pt x="20" y="64"/>
                    </a:lnTo>
                    <a:lnTo>
                      <a:pt x="22" y="68"/>
                    </a:lnTo>
                    <a:lnTo>
                      <a:pt x="23" y="70"/>
                    </a:lnTo>
                    <a:lnTo>
                      <a:pt x="24" y="70"/>
                    </a:lnTo>
                    <a:lnTo>
                      <a:pt x="56" y="62"/>
                    </a:lnTo>
                    <a:lnTo>
                      <a:pt x="90" y="58"/>
                    </a:lnTo>
                    <a:lnTo>
                      <a:pt x="123" y="54"/>
                    </a:lnTo>
                    <a:lnTo>
                      <a:pt x="157" y="51"/>
                    </a:lnTo>
                    <a:lnTo>
                      <a:pt x="225" y="47"/>
                    </a:lnTo>
                    <a:lnTo>
                      <a:pt x="292" y="46"/>
                    </a:lnTo>
                    <a:lnTo>
                      <a:pt x="351" y="45"/>
                    </a:lnTo>
                    <a:lnTo>
                      <a:pt x="411" y="43"/>
                    </a:lnTo>
                    <a:lnTo>
                      <a:pt x="446" y="43"/>
                    </a:lnTo>
                    <a:lnTo>
                      <a:pt x="453" y="43"/>
                    </a:lnTo>
                    <a:lnTo>
                      <a:pt x="456" y="43"/>
                    </a:lnTo>
                    <a:lnTo>
                      <a:pt x="458" y="43"/>
                    </a:lnTo>
                    <a:lnTo>
                      <a:pt x="458" y="42"/>
                    </a:lnTo>
                    <a:lnTo>
                      <a:pt x="467" y="56"/>
                    </a:lnTo>
                    <a:lnTo>
                      <a:pt x="474" y="68"/>
                    </a:lnTo>
                    <a:lnTo>
                      <a:pt x="479" y="82"/>
                    </a:lnTo>
                    <a:lnTo>
                      <a:pt x="481" y="98"/>
                    </a:lnTo>
                    <a:lnTo>
                      <a:pt x="484" y="125"/>
                    </a:lnTo>
                    <a:lnTo>
                      <a:pt x="485" y="151"/>
                    </a:lnTo>
                    <a:lnTo>
                      <a:pt x="486" y="204"/>
                    </a:lnTo>
                    <a:lnTo>
                      <a:pt x="487" y="273"/>
                    </a:lnTo>
                    <a:lnTo>
                      <a:pt x="489" y="341"/>
                    </a:lnTo>
                    <a:lnTo>
                      <a:pt x="489" y="477"/>
                    </a:lnTo>
                    <a:lnTo>
                      <a:pt x="487" y="677"/>
                    </a:lnTo>
                    <a:lnTo>
                      <a:pt x="486" y="777"/>
                    </a:lnTo>
                    <a:lnTo>
                      <a:pt x="484" y="876"/>
                    </a:lnTo>
                    <a:lnTo>
                      <a:pt x="483" y="941"/>
                    </a:lnTo>
                    <a:lnTo>
                      <a:pt x="479" y="1004"/>
                    </a:lnTo>
                    <a:lnTo>
                      <a:pt x="475" y="1067"/>
                    </a:lnTo>
                    <a:lnTo>
                      <a:pt x="471" y="1131"/>
                    </a:lnTo>
                    <a:lnTo>
                      <a:pt x="466" y="1176"/>
                    </a:lnTo>
                    <a:lnTo>
                      <a:pt x="464" y="1199"/>
                    </a:lnTo>
                    <a:lnTo>
                      <a:pt x="460" y="1221"/>
                    </a:lnTo>
                    <a:lnTo>
                      <a:pt x="456" y="1233"/>
                    </a:lnTo>
                    <a:lnTo>
                      <a:pt x="454" y="1244"/>
                    </a:lnTo>
                    <a:lnTo>
                      <a:pt x="453" y="1247"/>
                    </a:lnTo>
                    <a:lnTo>
                      <a:pt x="443" y="1252"/>
                    </a:lnTo>
                    <a:lnTo>
                      <a:pt x="430" y="1258"/>
                    </a:lnTo>
                    <a:lnTo>
                      <a:pt x="415" y="1263"/>
                    </a:lnTo>
                    <a:lnTo>
                      <a:pt x="399" y="1266"/>
                    </a:lnTo>
                    <a:lnTo>
                      <a:pt x="383" y="1267"/>
                    </a:lnTo>
                    <a:lnTo>
                      <a:pt x="367" y="1268"/>
                    </a:lnTo>
                    <a:lnTo>
                      <a:pt x="350" y="1268"/>
                    </a:lnTo>
                    <a:lnTo>
                      <a:pt x="320" y="1267"/>
                    </a:lnTo>
                    <a:lnTo>
                      <a:pt x="278" y="1264"/>
                    </a:lnTo>
                    <a:lnTo>
                      <a:pt x="238" y="1261"/>
                    </a:lnTo>
                    <a:lnTo>
                      <a:pt x="196" y="1256"/>
                    </a:lnTo>
                    <a:lnTo>
                      <a:pt x="155" y="1251"/>
                    </a:lnTo>
                    <a:lnTo>
                      <a:pt x="82" y="1239"/>
                    </a:lnTo>
                    <a:lnTo>
                      <a:pt x="68" y="1237"/>
                    </a:lnTo>
                    <a:lnTo>
                      <a:pt x="61" y="1236"/>
                    </a:lnTo>
                    <a:lnTo>
                      <a:pt x="56" y="1233"/>
                    </a:lnTo>
                    <a:lnTo>
                      <a:pt x="51" y="1231"/>
                    </a:lnTo>
                    <a:lnTo>
                      <a:pt x="48" y="1227"/>
                    </a:lnTo>
                    <a:lnTo>
                      <a:pt x="45" y="1221"/>
                    </a:lnTo>
                    <a:lnTo>
                      <a:pt x="44" y="1213"/>
                    </a:lnTo>
                    <a:lnTo>
                      <a:pt x="43" y="1176"/>
                    </a:lnTo>
                    <a:lnTo>
                      <a:pt x="42" y="1139"/>
                    </a:lnTo>
                    <a:lnTo>
                      <a:pt x="35" y="1008"/>
                    </a:lnTo>
                    <a:lnTo>
                      <a:pt x="28" y="878"/>
                    </a:lnTo>
                    <a:lnTo>
                      <a:pt x="22" y="746"/>
                    </a:lnTo>
                    <a:lnTo>
                      <a:pt x="19" y="681"/>
                    </a:lnTo>
                    <a:lnTo>
                      <a:pt x="19" y="616"/>
                    </a:lnTo>
                    <a:lnTo>
                      <a:pt x="17" y="466"/>
                    </a:lnTo>
                    <a:lnTo>
                      <a:pt x="16" y="315"/>
                    </a:lnTo>
                    <a:lnTo>
                      <a:pt x="16" y="244"/>
                    </a:lnTo>
                    <a:lnTo>
                      <a:pt x="17" y="172"/>
                    </a:lnTo>
                    <a:lnTo>
                      <a:pt x="19" y="122"/>
                    </a:lnTo>
                    <a:lnTo>
                      <a:pt x="22" y="104"/>
                    </a:lnTo>
                    <a:lnTo>
                      <a:pt x="22" y="101"/>
                    </a:lnTo>
                    <a:lnTo>
                      <a:pt x="19" y="110"/>
                    </a:lnTo>
                    <a:lnTo>
                      <a:pt x="17" y="115"/>
                    </a:lnTo>
                    <a:lnTo>
                      <a:pt x="14" y="117"/>
                    </a:lnTo>
                    <a:lnTo>
                      <a:pt x="18" y="114"/>
                    </a:lnTo>
                    <a:lnTo>
                      <a:pt x="20" y="108"/>
                    </a:lnTo>
                    <a:lnTo>
                      <a:pt x="23" y="101"/>
                    </a:lnTo>
                    <a:lnTo>
                      <a:pt x="24" y="93"/>
                    </a:lnTo>
                    <a:lnTo>
                      <a:pt x="25" y="86"/>
                    </a:lnTo>
                    <a:lnTo>
                      <a:pt x="25" y="80"/>
                    </a:lnTo>
                    <a:lnTo>
                      <a:pt x="24" y="77"/>
                    </a:lnTo>
                    <a:lnTo>
                      <a:pt x="23" y="76"/>
                    </a:lnTo>
                    <a:lnTo>
                      <a:pt x="22" y="7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50" name="Freeform 197"/>
              <p:cNvSpPr>
                <a:spLocks/>
              </p:cNvSpPr>
              <p:nvPr/>
            </p:nvSpPr>
            <p:spPr bwMode="auto">
              <a:xfrm>
                <a:off x="1371" y="1631"/>
                <a:ext cx="65" cy="1127"/>
              </a:xfrm>
              <a:custGeom>
                <a:avLst/>
                <a:gdLst>
                  <a:gd name="T0" fmla="*/ 0 w 65"/>
                  <a:gd name="T1" fmla="*/ 64 h 1127"/>
                  <a:gd name="T2" fmla="*/ 4 w 65"/>
                  <a:gd name="T3" fmla="*/ 113 h 1127"/>
                  <a:gd name="T4" fmla="*/ 5 w 65"/>
                  <a:gd name="T5" fmla="*/ 162 h 1127"/>
                  <a:gd name="T6" fmla="*/ 7 w 65"/>
                  <a:gd name="T7" fmla="*/ 182 h 1127"/>
                  <a:gd name="T8" fmla="*/ 11 w 65"/>
                  <a:gd name="T9" fmla="*/ 191 h 1127"/>
                  <a:gd name="T10" fmla="*/ 15 w 65"/>
                  <a:gd name="T11" fmla="*/ 194 h 1127"/>
                  <a:gd name="T12" fmla="*/ 18 w 65"/>
                  <a:gd name="T13" fmla="*/ 193 h 1127"/>
                  <a:gd name="T14" fmla="*/ 23 w 65"/>
                  <a:gd name="T15" fmla="*/ 188 h 1127"/>
                  <a:gd name="T16" fmla="*/ 28 w 65"/>
                  <a:gd name="T17" fmla="*/ 175 h 1127"/>
                  <a:gd name="T18" fmla="*/ 31 w 65"/>
                  <a:gd name="T19" fmla="*/ 153 h 1127"/>
                  <a:gd name="T20" fmla="*/ 31 w 65"/>
                  <a:gd name="T21" fmla="*/ 140 h 1127"/>
                  <a:gd name="T22" fmla="*/ 31 w 65"/>
                  <a:gd name="T23" fmla="*/ 138 h 1127"/>
                  <a:gd name="T24" fmla="*/ 29 w 65"/>
                  <a:gd name="T25" fmla="*/ 117 h 1127"/>
                  <a:gd name="T26" fmla="*/ 25 w 65"/>
                  <a:gd name="T27" fmla="*/ 108 h 1127"/>
                  <a:gd name="T28" fmla="*/ 22 w 65"/>
                  <a:gd name="T29" fmla="*/ 106 h 1127"/>
                  <a:gd name="T30" fmla="*/ 18 w 65"/>
                  <a:gd name="T31" fmla="*/ 107 h 1127"/>
                  <a:gd name="T32" fmla="*/ 13 w 65"/>
                  <a:gd name="T33" fmla="*/ 111 h 1127"/>
                  <a:gd name="T34" fmla="*/ 9 w 65"/>
                  <a:gd name="T35" fmla="*/ 125 h 1127"/>
                  <a:gd name="T36" fmla="*/ 5 w 65"/>
                  <a:gd name="T37" fmla="*/ 146 h 1127"/>
                  <a:gd name="T38" fmla="*/ 5 w 65"/>
                  <a:gd name="T39" fmla="*/ 159 h 1127"/>
                  <a:gd name="T40" fmla="*/ 3 w 65"/>
                  <a:gd name="T41" fmla="*/ 515 h 1127"/>
                  <a:gd name="T42" fmla="*/ 7 w 65"/>
                  <a:gd name="T43" fmla="*/ 751 h 1127"/>
                  <a:gd name="T44" fmla="*/ 13 w 65"/>
                  <a:gd name="T45" fmla="*/ 869 h 1127"/>
                  <a:gd name="T46" fmla="*/ 24 w 65"/>
                  <a:gd name="T47" fmla="*/ 988 h 1127"/>
                  <a:gd name="T48" fmla="*/ 38 w 65"/>
                  <a:gd name="T49" fmla="*/ 1106 h 1127"/>
                  <a:gd name="T50" fmla="*/ 40 w 65"/>
                  <a:gd name="T51" fmla="*/ 1113 h 1127"/>
                  <a:gd name="T52" fmla="*/ 46 w 65"/>
                  <a:gd name="T53" fmla="*/ 1126 h 1127"/>
                  <a:gd name="T54" fmla="*/ 52 w 65"/>
                  <a:gd name="T55" fmla="*/ 1126 h 1127"/>
                  <a:gd name="T56" fmla="*/ 55 w 65"/>
                  <a:gd name="T57" fmla="*/ 1122 h 1127"/>
                  <a:gd name="T58" fmla="*/ 61 w 65"/>
                  <a:gd name="T59" fmla="*/ 1108 h 1127"/>
                  <a:gd name="T60" fmla="*/ 65 w 65"/>
                  <a:gd name="T61" fmla="*/ 1078 h 1127"/>
                  <a:gd name="T62" fmla="*/ 64 w 65"/>
                  <a:gd name="T63" fmla="*/ 1064 h 1127"/>
                  <a:gd name="T64" fmla="*/ 49 w 65"/>
                  <a:gd name="T65" fmla="*/ 948 h 1127"/>
                  <a:gd name="T66" fmla="*/ 40 w 65"/>
                  <a:gd name="T67" fmla="*/ 834 h 1127"/>
                  <a:gd name="T68" fmla="*/ 34 w 65"/>
                  <a:gd name="T69" fmla="*/ 718 h 1127"/>
                  <a:gd name="T70" fmla="*/ 30 w 65"/>
                  <a:gd name="T71" fmla="*/ 486 h 1127"/>
                  <a:gd name="T72" fmla="*/ 31 w 65"/>
                  <a:gd name="T73" fmla="*/ 138 h 1127"/>
                  <a:gd name="T74" fmla="*/ 5 w 65"/>
                  <a:gd name="T75" fmla="*/ 159 h 1127"/>
                  <a:gd name="T76" fmla="*/ 5 w 65"/>
                  <a:gd name="T77" fmla="*/ 162 h 1127"/>
                  <a:gd name="T78" fmla="*/ 31 w 65"/>
                  <a:gd name="T79" fmla="*/ 140 h 1127"/>
                  <a:gd name="T80" fmla="*/ 30 w 65"/>
                  <a:gd name="T81" fmla="*/ 82 h 1127"/>
                  <a:gd name="T82" fmla="*/ 27 w 65"/>
                  <a:gd name="T83" fmla="*/ 22 h 1127"/>
                  <a:gd name="T84" fmla="*/ 24 w 65"/>
                  <a:gd name="T85" fmla="*/ 15 h 1127"/>
                  <a:gd name="T86" fmla="*/ 19 w 65"/>
                  <a:gd name="T87" fmla="*/ 2 h 1127"/>
                  <a:gd name="T88" fmla="*/ 13 w 65"/>
                  <a:gd name="T89" fmla="*/ 2 h 1127"/>
                  <a:gd name="T90" fmla="*/ 10 w 65"/>
                  <a:gd name="T91" fmla="*/ 6 h 1127"/>
                  <a:gd name="T92" fmla="*/ 4 w 65"/>
                  <a:gd name="T93" fmla="*/ 20 h 1127"/>
                  <a:gd name="T94" fmla="*/ 0 w 65"/>
                  <a:gd name="T95" fmla="*/ 49 h 1127"/>
                  <a:gd name="T96" fmla="*/ 0 w 65"/>
                  <a:gd name="T97" fmla="*/ 64 h 112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65"/>
                  <a:gd name="T148" fmla="*/ 0 h 1127"/>
                  <a:gd name="T149" fmla="*/ 65 w 65"/>
                  <a:gd name="T150" fmla="*/ 1127 h 112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65" h="1127">
                    <a:moveTo>
                      <a:pt x="0" y="64"/>
                    </a:moveTo>
                    <a:lnTo>
                      <a:pt x="0" y="64"/>
                    </a:lnTo>
                    <a:lnTo>
                      <a:pt x="3" y="89"/>
                    </a:lnTo>
                    <a:lnTo>
                      <a:pt x="4" y="113"/>
                    </a:lnTo>
                    <a:lnTo>
                      <a:pt x="5" y="162"/>
                    </a:lnTo>
                    <a:lnTo>
                      <a:pt x="5" y="169"/>
                    </a:lnTo>
                    <a:lnTo>
                      <a:pt x="7" y="182"/>
                    </a:lnTo>
                    <a:lnTo>
                      <a:pt x="9" y="188"/>
                    </a:lnTo>
                    <a:lnTo>
                      <a:pt x="11" y="191"/>
                    </a:lnTo>
                    <a:lnTo>
                      <a:pt x="13" y="194"/>
                    </a:lnTo>
                    <a:lnTo>
                      <a:pt x="15" y="194"/>
                    </a:lnTo>
                    <a:lnTo>
                      <a:pt x="17" y="194"/>
                    </a:lnTo>
                    <a:lnTo>
                      <a:pt x="18" y="193"/>
                    </a:lnTo>
                    <a:lnTo>
                      <a:pt x="23" y="188"/>
                    </a:lnTo>
                    <a:lnTo>
                      <a:pt x="27" y="182"/>
                    </a:lnTo>
                    <a:lnTo>
                      <a:pt x="28" y="175"/>
                    </a:lnTo>
                    <a:lnTo>
                      <a:pt x="30" y="168"/>
                    </a:lnTo>
                    <a:lnTo>
                      <a:pt x="31" y="153"/>
                    </a:lnTo>
                    <a:lnTo>
                      <a:pt x="31" y="140"/>
                    </a:lnTo>
                    <a:lnTo>
                      <a:pt x="31" y="138"/>
                    </a:lnTo>
                    <a:lnTo>
                      <a:pt x="31" y="131"/>
                    </a:lnTo>
                    <a:lnTo>
                      <a:pt x="29" y="117"/>
                    </a:lnTo>
                    <a:lnTo>
                      <a:pt x="28" y="111"/>
                    </a:lnTo>
                    <a:lnTo>
                      <a:pt x="25" y="108"/>
                    </a:lnTo>
                    <a:lnTo>
                      <a:pt x="23" y="106"/>
                    </a:lnTo>
                    <a:lnTo>
                      <a:pt x="22" y="106"/>
                    </a:lnTo>
                    <a:lnTo>
                      <a:pt x="19" y="106"/>
                    </a:lnTo>
                    <a:lnTo>
                      <a:pt x="18" y="107"/>
                    </a:lnTo>
                    <a:lnTo>
                      <a:pt x="13" y="111"/>
                    </a:lnTo>
                    <a:lnTo>
                      <a:pt x="10" y="117"/>
                    </a:lnTo>
                    <a:lnTo>
                      <a:pt x="9" y="125"/>
                    </a:lnTo>
                    <a:lnTo>
                      <a:pt x="6" y="132"/>
                    </a:lnTo>
                    <a:lnTo>
                      <a:pt x="5" y="146"/>
                    </a:lnTo>
                    <a:lnTo>
                      <a:pt x="5" y="159"/>
                    </a:lnTo>
                    <a:lnTo>
                      <a:pt x="4" y="396"/>
                    </a:lnTo>
                    <a:lnTo>
                      <a:pt x="3" y="515"/>
                    </a:lnTo>
                    <a:lnTo>
                      <a:pt x="4" y="633"/>
                    </a:lnTo>
                    <a:lnTo>
                      <a:pt x="7" y="751"/>
                    </a:lnTo>
                    <a:lnTo>
                      <a:pt x="10" y="811"/>
                    </a:lnTo>
                    <a:lnTo>
                      <a:pt x="13" y="869"/>
                    </a:lnTo>
                    <a:lnTo>
                      <a:pt x="18" y="929"/>
                    </a:lnTo>
                    <a:lnTo>
                      <a:pt x="24" y="988"/>
                    </a:lnTo>
                    <a:lnTo>
                      <a:pt x="30" y="1046"/>
                    </a:lnTo>
                    <a:lnTo>
                      <a:pt x="38" y="1106"/>
                    </a:lnTo>
                    <a:lnTo>
                      <a:pt x="40" y="1113"/>
                    </a:lnTo>
                    <a:lnTo>
                      <a:pt x="43" y="1122"/>
                    </a:lnTo>
                    <a:lnTo>
                      <a:pt x="46" y="1126"/>
                    </a:lnTo>
                    <a:lnTo>
                      <a:pt x="48" y="1127"/>
                    </a:lnTo>
                    <a:lnTo>
                      <a:pt x="52" y="1126"/>
                    </a:lnTo>
                    <a:lnTo>
                      <a:pt x="55" y="1122"/>
                    </a:lnTo>
                    <a:lnTo>
                      <a:pt x="59" y="1115"/>
                    </a:lnTo>
                    <a:lnTo>
                      <a:pt x="61" y="1108"/>
                    </a:lnTo>
                    <a:lnTo>
                      <a:pt x="65" y="1094"/>
                    </a:lnTo>
                    <a:lnTo>
                      <a:pt x="65" y="1078"/>
                    </a:lnTo>
                    <a:lnTo>
                      <a:pt x="64" y="1064"/>
                    </a:lnTo>
                    <a:lnTo>
                      <a:pt x="56" y="1007"/>
                    </a:lnTo>
                    <a:lnTo>
                      <a:pt x="49" y="948"/>
                    </a:lnTo>
                    <a:lnTo>
                      <a:pt x="44" y="891"/>
                    </a:lnTo>
                    <a:lnTo>
                      <a:pt x="40" y="834"/>
                    </a:lnTo>
                    <a:lnTo>
                      <a:pt x="36" y="775"/>
                    </a:lnTo>
                    <a:lnTo>
                      <a:pt x="34" y="718"/>
                    </a:lnTo>
                    <a:lnTo>
                      <a:pt x="30" y="602"/>
                    </a:lnTo>
                    <a:lnTo>
                      <a:pt x="30" y="486"/>
                    </a:lnTo>
                    <a:lnTo>
                      <a:pt x="30" y="369"/>
                    </a:lnTo>
                    <a:lnTo>
                      <a:pt x="31" y="138"/>
                    </a:lnTo>
                    <a:lnTo>
                      <a:pt x="5" y="159"/>
                    </a:lnTo>
                    <a:lnTo>
                      <a:pt x="5" y="162"/>
                    </a:lnTo>
                    <a:lnTo>
                      <a:pt x="31" y="140"/>
                    </a:lnTo>
                    <a:lnTo>
                      <a:pt x="30" y="82"/>
                    </a:lnTo>
                    <a:lnTo>
                      <a:pt x="29" y="52"/>
                    </a:lnTo>
                    <a:lnTo>
                      <a:pt x="27" y="22"/>
                    </a:lnTo>
                    <a:lnTo>
                      <a:pt x="24" y="15"/>
                    </a:lnTo>
                    <a:lnTo>
                      <a:pt x="22" y="5"/>
                    </a:lnTo>
                    <a:lnTo>
                      <a:pt x="19" y="2"/>
                    </a:lnTo>
                    <a:lnTo>
                      <a:pt x="16" y="0"/>
                    </a:lnTo>
                    <a:lnTo>
                      <a:pt x="13" y="2"/>
                    </a:lnTo>
                    <a:lnTo>
                      <a:pt x="10" y="6"/>
                    </a:lnTo>
                    <a:lnTo>
                      <a:pt x="6" y="12"/>
                    </a:lnTo>
                    <a:lnTo>
                      <a:pt x="4" y="20"/>
                    </a:lnTo>
                    <a:lnTo>
                      <a:pt x="0" y="34"/>
                    </a:lnTo>
                    <a:lnTo>
                      <a:pt x="0" y="49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51" name="Freeform 198"/>
              <p:cNvSpPr>
                <a:spLocks/>
              </p:cNvSpPr>
              <p:nvPr/>
            </p:nvSpPr>
            <p:spPr bwMode="auto">
              <a:xfrm>
                <a:off x="1371" y="1793"/>
                <a:ext cx="424" cy="340"/>
              </a:xfrm>
              <a:custGeom>
                <a:avLst/>
                <a:gdLst>
                  <a:gd name="T0" fmla="*/ 424 w 424"/>
                  <a:gd name="T1" fmla="*/ 298 h 340"/>
                  <a:gd name="T2" fmla="*/ 422 w 424"/>
                  <a:gd name="T3" fmla="*/ 311 h 340"/>
                  <a:gd name="T4" fmla="*/ 415 w 424"/>
                  <a:gd name="T5" fmla="*/ 322 h 340"/>
                  <a:gd name="T6" fmla="*/ 406 w 424"/>
                  <a:gd name="T7" fmla="*/ 331 h 340"/>
                  <a:gd name="T8" fmla="*/ 394 w 424"/>
                  <a:gd name="T9" fmla="*/ 337 h 340"/>
                  <a:gd name="T10" fmla="*/ 385 w 424"/>
                  <a:gd name="T11" fmla="*/ 340 h 340"/>
                  <a:gd name="T12" fmla="*/ 353 w 424"/>
                  <a:gd name="T13" fmla="*/ 340 h 340"/>
                  <a:gd name="T14" fmla="*/ 257 w 424"/>
                  <a:gd name="T15" fmla="*/ 339 h 340"/>
                  <a:gd name="T16" fmla="*/ 83 w 424"/>
                  <a:gd name="T17" fmla="*/ 340 h 340"/>
                  <a:gd name="T18" fmla="*/ 64 w 424"/>
                  <a:gd name="T19" fmla="*/ 340 h 340"/>
                  <a:gd name="T20" fmla="*/ 46 w 424"/>
                  <a:gd name="T21" fmla="*/ 337 h 340"/>
                  <a:gd name="T22" fmla="*/ 30 w 424"/>
                  <a:gd name="T23" fmla="*/ 330 h 340"/>
                  <a:gd name="T24" fmla="*/ 18 w 424"/>
                  <a:gd name="T25" fmla="*/ 314 h 340"/>
                  <a:gd name="T26" fmla="*/ 10 w 424"/>
                  <a:gd name="T27" fmla="*/ 293 h 340"/>
                  <a:gd name="T28" fmla="*/ 1 w 424"/>
                  <a:gd name="T29" fmla="*/ 253 h 340"/>
                  <a:gd name="T30" fmla="*/ 0 w 424"/>
                  <a:gd name="T31" fmla="*/ 232 h 340"/>
                  <a:gd name="T32" fmla="*/ 0 w 424"/>
                  <a:gd name="T33" fmla="*/ 41 h 340"/>
                  <a:gd name="T34" fmla="*/ 1 w 424"/>
                  <a:gd name="T35" fmla="*/ 31 h 340"/>
                  <a:gd name="T36" fmla="*/ 6 w 424"/>
                  <a:gd name="T37" fmla="*/ 21 h 340"/>
                  <a:gd name="T38" fmla="*/ 13 w 424"/>
                  <a:gd name="T39" fmla="*/ 14 h 340"/>
                  <a:gd name="T40" fmla="*/ 31 w 424"/>
                  <a:gd name="T41" fmla="*/ 4 h 340"/>
                  <a:gd name="T42" fmla="*/ 52 w 424"/>
                  <a:gd name="T43" fmla="*/ 1 h 340"/>
                  <a:gd name="T44" fmla="*/ 62 w 424"/>
                  <a:gd name="T45" fmla="*/ 1 h 340"/>
                  <a:gd name="T46" fmla="*/ 145 w 424"/>
                  <a:gd name="T47" fmla="*/ 0 h 340"/>
                  <a:gd name="T48" fmla="*/ 340 w 424"/>
                  <a:gd name="T49" fmla="*/ 0 h 340"/>
                  <a:gd name="T50" fmla="*/ 380 w 424"/>
                  <a:gd name="T51" fmla="*/ 1 h 340"/>
                  <a:gd name="T52" fmla="*/ 400 w 424"/>
                  <a:gd name="T53" fmla="*/ 4 h 340"/>
                  <a:gd name="T54" fmla="*/ 411 w 424"/>
                  <a:gd name="T55" fmla="*/ 10 h 340"/>
                  <a:gd name="T56" fmla="*/ 420 w 424"/>
                  <a:gd name="T57" fmla="*/ 20 h 340"/>
                  <a:gd name="T58" fmla="*/ 423 w 424"/>
                  <a:gd name="T59" fmla="*/ 33 h 340"/>
                  <a:gd name="T60" fmla="*/ 424 w 424"/>
                  <a:gd name="T61" fmla="*/ 41 h 340"/>
                  <a:gd name="T62" fmla="*/ 424 w 424"/>
                  <a:gd name="T63" fmla="*/ 298 h 34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424"/>
                  <a:gd name="T97" fmla="*/ 0 h 340"/>
                  <a:gd name="T98" fmla="*/ 424 w 424"/>
                  <a:gd name="T99" fmla="*/ 340 h 34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424" h="340">
                    <a:moveTo>
                      <a:pt x="424" y="298"/>
                    </a:moveTo>
                    <a:lnTo>
                      <a:pt x="424" y="298"/>
                    </a:lnTo>
                    <a:lnTo>
                      <a:pt x="423" y="304"/>
                    </a:lnTo>
                    <a:lnTo>
                      <a:pt x="422" y="311"/>
                    </a:lnTo>
                    <a:lnTo>
                      <a:pt x="418" y="317"/>
                    </a:lnTo>
                    <a:lnTo>
                      <a:pt x="415" y="322"/>
                    </a:lnTo>
                    <a:lnTo>
                      <a:pt x="411" y="327"/>
                    </a:lnTo>
                    <a:lnTo>
                      <a:pt x="406" y="331"/>
                    </a:lnTo>
                    <a:lnTo>
                      <a:pt x="400" y="335"/>
                    </a:lnTo>
                    <a:lnTo>
                      <a:pt x="394" y="337"/>
                    </a:lnTo>
                    <a:lnTo>
                      <a:pt x="385" y="340"/>
                    </a:lnTo>
                    <a:lnTo>
                      <a:pt x="374" y="340"/>
                    </a:lnTo>
                    <a:lnTo>
                      <a:pt x="353" y="340"/>
                    </a:lnTo>
                    <a:lnTo>
                      <a:pt x="257" y="339"/>
                    </a:lnTo>
                    <a:lnTo>
                      <a:pt x="177" y="339"/>
                    </a:lnTo>
                    <a:lnTo>
                      <a:pt x="83" y="340"/>
                    </a:lnTo>
                    <a:lnTo>
                      <a:pt x="64" y="340"/>
                    </a:lnTo>
                    <a:lnTo>
                      <a:pt x="54" y="340"/>
                    </a:lnTo>
                    <a:lnTo>
                      <a:pt x="46" y="337"/>
                    </a:lnTo>
                    <a:lnTo>
                      <a:pt x="37" y="335"/>
                    </a:lnTo>
                    <a:lnTo>
                      <a:pt x="30" y="330"/>
                    </a:lnTo>
                    <a:lnTo>
                      <a:pt x="23" y="323"/>
                    </a:lnTo>
                    <a:lnTo>
                      <a:pt x="18" y="314"/>
                    </a:lnTo>
                    <a:lnTo>
                      <a:pt x="10" y="293"/>
                    </a:lnTo>
                    <a:lnTo>
                      <a:pt x="5" y="273"/>
                    </a:lnTo>
                    <a:lnTo>
                      <a:pt x="1" y="253"/>
                    </a:lnTo>
                    <a:lnTo>
                      <a:pt x="0" y="232"/>
                    </a:lnTo>
                    <a:lnTo>
                      <a:pt x="0" y="41"/>
                    </a:lnTo>
                    <a:lnTo>
                      <a:pt x="0" y="35"/>
                    </a:lnTo>
                    <a:lnTo>
                      <a:pt x="1" y="31"/>
                    </a:lnTo>
                    <a:lnTo>
                      <a:pt x="4" y="25"/>
                    </a:lnTo>
                    <a:lnTo>
                      <a:pt x="6" y="21"/>
                    </a:lnTo>
                    <a:lnTo>
                      <a:pt x="10" y="16"/>
                    </a:lnTo>
                    <a:lnTo>
                      <a:pt x="13" y="14"/>
                    </a:lnTo>
                    <a:lnTo>
                      <a:pt x="22" y="8"/>
                    </a:lnTo>
                    <a:lnTo>
                      <a:pt x="31" y="4"/>
                    </a:lnTo>
                    <a:lnTo>
                      <a:pt x="41" y="2"/>
                    </a:lnTo>
                    <a:lnTo>
                      <a:pt x="52" y="1"/>
                    </a:lnTo>
                    <a:lnTo>
                      <a:pt x="62" y="1"/>
                    </a:lnTo>
                    <a:lnTo>
                      <a:pt x="145" y="0"/>
                    </a:lnTo>
                    <a:lnTo>
                      <a:pt x="340" y="0"/>
                    </a:lnTo>
                    <a:lnTo>
                      <a:pt x="366" y="0"/>
                    </a:lnTo>
                    <a:lnTo>
                      <a:pt x="380" y="1"/>
                    </a:lnTo>
                    <a:lnTo>
                      <a:pt x="393" y="3"/>
                    </a:lnTo>
                    <a:lnTo>
                      <a:pt x="400" y="4"/>
                    </a:lnTo>
                    <a:lnTo>
                      <a:pt x="405" y="7"/>
                    </a:lnTo>
                    <a:lnTo>
                      <a:pt x="411" y="10"/>
                    </a:lnTo>
                    <a:lnTo>
                      <a:pt x="415" y="15"/>
                    </a:lnTo>
                    <a:lnTo>
                      <a:pt x="420" y="20"/>
                    </a:lnTo>
                    <a:lnTo>
                      <a:pt x="422" y="26"/>
                    </a:lnTo>
                    <a:lnTo>
                      <a:pt x="423" y="33"/>
                    </a:lnTo>
                    <a:lnTo>
                      <a:pt x="424" y="41"/>
                    </a:lnTo>
                    <a:lnTo>
                      <a:pt x="424" y="298"/>
                    </a:ln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52" name="Freeform 199"/>
              <p:cNvSpPr>
                <a:spLocks/>
              </p:cNvSpPr>
              <p:nvPr/>
            </p:nvSpPr>
            <p:spPr bwMode="auto">
              <a:xfrm>
                <a:off x="1359" y="1785"/>
                <a:ext cx="446" cy="355"/>
              </a:xfrm>
              <a:custGeom>
                <a:avLst/>
                <a:gdLst>
                  <a:gd name="T0" fmla="*/ 424 w 446"/>
                  <a:gd name="T1" fmla="*/ 317 h 355"/>
                  <a:gd name="T2" fmla="*/ 417 w 446"/>
                  <a:gd name="T3" fmla="*/ 330 h 355"/>
                  <a:gd name="T4" fmla="*/ 398 w 446"/>
                  <a:gd name="T5" fmla="*/ 339 h 355"/>
                  <a:gd name="T6" fmla="*/ 353 w 446"/>
                  <a:gd name="T7" fmla="*/ 341 h 355"/>
                  <a:gd name="T8" fmla="*/ 285 w 446"/>
                  <a:gd name="T9" fmla="*/ 341 h 355"/>
                  <a:gd name="T10" fmla="*/ 85 w 446"/>
                  <a:gd name="T11" fmla="*/ 342 h 355"/>
                  <a:gd name="T12" fmla="*/ 65 w 446"/>
                  <a:gd name="T13" fmla="*/ 338 h 355"/>
                  <a:gd name="T14" fmla="*/ 50 w 446"/>
                  <a:gd name="T15" fmla="*/ 330 h 355"/>
                  <a:gd name="T16" fmla="*/ 31 w 446"/>
                  <a:gd name="T17" fmla="*/ 298 h 355"/>
                  <a:gd name="T18" fmla="*/ 23 w 446"/>
                  <a:gd name="T19" fmla="*/ 255 h 355"/>
                  <a:gd name="T20" fmla="*/ 23 w 446"/>
                  <a:gd name="T21" fmla="*/ 160 h 355"/>
                  <a:gd name="T22" fmla="*/ 23 w 446"/>
                  <a:gd name="T23" fmla="*/ 46 h 355"/>
                  <a:gd name="T24" fmla="*/ 29 w 446"/>
                  <a:gd name="T25" fmla="*/ 27 h 355"/>
                  <a:gd name="T26" fmla="*/ 47 w 446"/>
                  <a:gd name="T27" fmla="*/ 17 h 355"/>
                  <a:gd name="T28" fmla="*/ 78 w 446"/>
                  <a:gd name="T29" fmla="*/ 14 h 355"/>
                  <a:gd name="T30" fmla="*/ 121 w 446"/>
                  <a:gd name="T31" fmla="*/ 15 h 355"/>
                  <a:gd name="T32" fmla="*/ 348 w 446"/>
                  <a:gd name="T33" fmla="*/ 15 h 355"/>
                  <a:gd name="T34" fmla="*/ 399 w 446"/>
                  <a:gd name="T35" fmla="*/ 18 h 355"/>
                  <a:gd name="T36" fmla="*/ 415 w 446"/>
                  <a:gd name="T37" fmla="*/ 27 h 355"/>
                  <a:gd name="T38" fmla="*/ 424 w 446"/>
                  <a:gd name="T39" fmla="*/ 42 h 355"/>
                  <a:gd name="T40" fmla="*/ 426 w 446"/>
                  <a:gd name="T41" fmla="*/ 58 h 355"/>
                  <a:gd name="T42" fmla="*/ 426 w 446"/>
                  <a:gd name="T43" fmla="*/ 310 h 355"/>
                  <a:gd name="T44" fmla="*/ 429 w 446"/>
                  <a:gd name="T45" fmla="*/ 312 h 355"/>
                  <a:gd name="T46" fmla="*/ 446 w 446"/>
                  <a:gd name="T47" fmla="*/ 305 h 355"/>
                  <a:gd name="T48" fmla="*/ 446 w 446"/>
                  <a:gd name="T49" fmla="*/ 129 h 355"/>
                  <a:gd name="T50" fmla="*/ 446 w 446"/>
                  <a:gd name="T51" fmla="*/ 49 h 355"/>
                  <a:gd name="T52" fmla="*/ 438 w 446"/>
                  <a:gd name="T53" fmla="*/ 20 h 355"/>
                  <a:gd name="T54" fmla="*/ 414 w 446"/>
                  <a:gd name="T55" fmla="*/ 5 h 355"/>
                  <a:gd name="T56" fmla="*/ 392 w 446"/>
                  <a:gd name="T57" fmla="*/ 2 h 355"/>
                  <a:gd name="T58" fmla="*/ 193 w 446"/>
                  <a:gd name="T59" fmla="*/ 2 h 355"/>
                  <a:gd name="T60" fmla="*/ 83 w 446"/>
                  <a:gd name="T61" fmla="*/ 3 h 355"/>
                  <a:gd name="T62" fmla="*/ 41 w 446"/>
                  <a:gd name="T63" fmla="*/ 9 h 355"/>
                  <a:gd name="T64" fmla="*/ 18 w 446"/>
                  <a:gd name="T65" fmla="*/ 22 h 355"/>
                  <a:gd name="T66" fmla="*/ 6 w 446"/>
                  <a:gd name="T67" fmla="*/ 35 h 355"/>
                  <a:gd name="T68" fmla="*/ 2 w 446"/>
                  <a:gd name="T69" fmla="*/ 54 h 355"/>
                  <a:gd name="T70" fmla="*/ 2 w 446"/>
                  <a:gd name="T71" fmla="*/ 115 h 355"/>
                  <a:gd name="T72" fmla="*/ 2 w 446"/>
                  <a:gd name="T73" fmla="*/ 227 h 355"/>
                  <a:gd name="T74" fmla="*/ 5 w 446"/>
                  <a:gd name="T75" fmla="*/ 277 h 355"/>
                  <a:gd name="T76" fmla="*/ 16 w 446"/>
                  <a:gd name="T77" fmla="*/ 320 h 355"/>
                  <a:gd name="T78" fmla="*/ 36 w 446"/>
                  <a:gd name="T79" fmla="*/ 345 h 355"/>
                  <a:gd name="T80" fmla="*/ 52 w 446"/>
                  <a:gd name="T81" fmla="*/ 353 h 355"/>
                  <a:gd name="T82" fmla="*/ 97 w 446"/>
                  <a:gd name="T83" fmla="*/ 354 h 355"/>
                  <a:gd name="T84" fmla="*/ 177 w 446"/>
                  <a:gd name="T85" fmla="*/ 353 h 355"/>
                  <a:gd name="T86" fmla="*/ 346 w 446"/>
                  <a:gd name="T87" fmla="*/ 354 h 355"/>
                  <a:gd name="T88" fmla="*/ 390 w 446"/>
                  <a:gd name="T89" fmla="*/ 353 h 355"/>
                  <a:gd name="T90" fmla="*/ 420 w 446"/>
                  <a:gd name="T91" fmla="*/ 343 h 355"/>
                  <a:gd name="T92" fmla="*/ 440 w 446"/>
                  <a:gd name="T93" fmla="*/ 323 h 355"/>
                  <a:gd name="T94" fmla="*/ 446 w 446"/>
                  <a:gd name="T95" fmla="*/ 302 h 355"/>
                  <a:gd name="T96" fmla="*/ 436 w 446"/>
                  <a:gd name="T97" fmla="*/ 302 h 355"/>
                  <a:gd name="T98" fmla="*/ 426 w 446"/>
                  <a:gd name="T99" fmla="*/ 310 h 355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446"/>
                  <a:gd name="T151" fmla="*/ 0 h 355"/>
                  <a:gd name="T152" fmla="*/ 446 w 446"/>
                  <a:gd name="T153" fmla="*/ 355 h 355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446" h="355">
                    <a:moveTo>
                      <a:pt x="426" y="310"/>
                    </a:moveTo>
                    <a:lnTo>
                      <a:pt x="426" y="310"/>
                    </a:lnTo>
                    <a:lnTo>
                      <a:pt x="424" y="317"/>
                    </a:lnTo>
                    <a:lnTo>
                      <a:pt x="423" y="322"/>
                    </a:lnTo>
                    <a:lnTo>
                      <a:pt x="420" y="326"/>
                    </a:lnTo>
                    <a:lnTo>
                      <a:pt x="417" y="330"/>
                    </a:lnTo>
                    <a:lnTo>
                      <a:pt x="412" y="333"/>
                    </a:lnTo>
                    <a:lnTo>
                      <a:pt x="408" y="336"/>
                    </a:lnTo>
                    <a:lnTo>
                      <a:pt x="398" y="339"/>
                    </a:lnTo>
                    <a:lnTo>
                      <a:pt x="386" y="341"/>
                    </a:lnTo>
                    <a:lnTo>
                      <a:pt x="375" y="342"/>
                    </a:lnTo>
                    <a:lnTo>
                      <a:pt x="353" y="341"/>
                    </a:lnTo>
                    <a:lnTo>
                      <a:pt x="285" y="341"/>
                    </a:lnTo>
                    <a:lnTo>
                      <a:pt x="184" y="341"/>
                    </a:lnTo>
                    <a:lnTo>
                      <a:pt x="85" y="342"/>
                    </a:lnTo>
                    <a:lnTo>
                      <a:pt x="78" y="342"/>
                    </a:lnTo>
                    <a:lnTo>
                      <a:pt x="71" y="341"/>
                    </a:lnTo>
                    <a:lnTo>
                      <a:pt x="65" y="338"/>
                    </a:lnTo>
                    <a:lnTo>
                      <a:pt x="60" y="336"/>
                    </a:lnTo>
                    <a:lnTo>
                      <a:pt x="55" y="333"/>
                    </a:lnTo>
                    <a:lnTo>
                      <a:pt x="50" y="330"/>
                    </a:lnTo>
                    <a:lnTo>
                      <a:pt x="42" y="320"/>
                    </a:lnTo>
                    <a:lnTo>
                      <a:pt x="36" y="310"/>
                    </a:lnTo>
                    <a:lnTo>
                      <a:pt x="31" y="298"/>
                    </a:lnTo>
                    <a:lnTo>
                      <a:pt x="27" y="285"/>
                    </a:lnTo>
                    <a:lnTo>
                      <a:pt x="24" y="270"/>
                    </a:lnTo>
                    <a:lnTo>
                      <a:pt x="23" y="255"/>
                    </a:lnTo>
                    <a:lnTo>
                      <a:pt x="22" y="240"/>
                    </a:lnTo>
                    <a:lnTo>
                      <a:pt x="22" y="209"/>
                    </a:lnTo>
                    <a:lnTo>
                      <a:pt x="23" y="160"/>
                    </a:lnTo>
                    <a:lnTo>
                      <a:pt x="23" y="46"/>
                    </a:lnTo>
                    <a:lnTo>
                      <a:pt x="23" y="39"/>
                    </a:lnTo>
                    <a:lnTo>
                      <a:pt x="25" y="31"/>
                    </a:lnTo>
                    <a:lnTo>
                      <a:pt x="29" y="27"/>
                    </a:lnTo>
                    <a:lnTo>
                      <a:pt x="34" y="23"/>
                    </a:lnTo>
                    <a:lnTo>
                      <a:pt x="40" y="20"/>
                    </a:lnTo>
                    <a:lnTo>
                      <a:pt x="47" y="17"/>
                    </a:lnTo>
                    <a:lnTo>
                      <a:pt x="54" y="15"/>
                    </a:lnTo>
                    <a:lnTo>
                      <a:pt x="61" y="14"/>
                    </a:lnTo>
                    <a:lnTo>
                      <a:pt x="78" y="14"/>
                    </a:lnTo>
                    <a:lnTo>
                      <a:pt x="93" y="14"/>
                    </a:lnTo>
                    <a:lnTo>
                      <a:pt x="121" y="15"/>
                    </a:lnTo>
                    <a:lnTo>
                      <a:pt x="234" y="15"/>
                    </a:lnTo>
                    <a:lnTo>
                      <a:pt x="348" y="15"/>
                    </a:lnTo>
                    <a:lnTo>
                      <a:pt x="374" y="15"/>
                    </a:lnTo>
                    <a:lnTo>
                      <a:pt x="387" y="16"/>
                    </a:lnTo>
                    <a:lnTo>
                      <a:pt x="399" y="18"/>
                    </a:lnTo>
                    <a:lnTo>
                      <a:pt x="405" y="21"/>
                    </a:lnTo>
                    <a:lnTo>
                      <a:pt x="410" y="23"/>
                    </a:lnTo>
                    <a:lnTo>
                      <a:pt x="415" y="27"/>
                    </a:lnTo>
                    <a:lnTo>
                      <a:pt x="418" y="31"/>
                    </a:lnTo>
                    <a:lnTo>
                      <a:pt x="422" y="36"/>
                    </a:lnTo>
                    <a:lnTo>
                      <a:pt x="424" y="42"/>
                    </a:lnTo>
                    <a:lnTo>
                      <a:pt x="426" y="49"/>
                    </a:lnTo>
                    <a:lnTo>
                      <a:pt x="426" y="58"/>
                    </a:lnTo>
                    <a:lnTo>
                      <a:pt x="426" y="252"/>
                    </a:lnTo>
                    <a:lnTo>
                      <a:pt x="426" y="310"/>
                    </a:lnTo>
                    <a:lnTo>
                      <a:pt x="427" y="312"/>
                    </a:lnTo>
                    <a:lnTo>
                      <a:pt x="429" y="312"/>
                    </a:lnTo>
                    <a:lnTo>
                      <a:pt x="436" y="311"/>
                    </a:lnTo>
                    <a:lnTo>
                      <a:pt x="443" y="306"/>
                    </a:lnTo>
                    <a:lnTo>
                      <a:pt x="446" y="305"/>
                    </a:lnTo>
                    <a:lnTo>
                      <a:pt x="446" y="302"/>
                    </a:lnTo>
                    <a:lnTo>
                      <a:pt x="446" y="129"/>
                    </a:lnTo>
                    <a:lnTo>
                      <a:pt x="446" y="49"/>
                    </a:lnTo>
                    <a:lnTo>
                      <a:pt x="446" y="37"/>
                    </a:lnTo>
                    <a:lnTo>
                      <a:pt x="442" y="28"/>
                    </a:lnTo>
                    <a:lnTo>
                      <a:pt x="438" y="20"/>
                    </a:lnTo>
                    <a:lnTo>
                      <a:pt x="432" y="14"/>
                    </a:lnTo>
                    <a:lnTo>
                      <a:pt x="423" y="9"/>
                    </a:lnTo>
                    <a:lnTo>
                      <a:pt x="414" y="5"/>
                    </a:lnTo>
                    <a:lnTo>
                      <a:pt x="404" y="3"/>
                    </a:lnTo>
                    <a:lnTo>
                      <a:pt x="392" y="2"/>
                    </a:lnTo>
                    <a:lnTo>
                      <a:pt x="342" y="0"/>
                    </a:lnTo>
                    <a:lnTo>
                      <a:pt x="292" y="0"/>
                    </a:lnTo>
                    <a:lnTo>
                      <a:pt x="193" y="2"/>
                    </a:lnTo>
                    <a:lnTo>
                      <a:pt x="83" y="3"/>
                    </a:lnTo>
                    <a:lnTo>
                      <a:pt x="68" y="3"/>
                    </a:lnTo>
                    <a:lnTo>
                      <a:pt x="55" y="5"/>
                    </a:lnTo>
                    <a:lnTo>
                      <a:pt x="41" y="9"/>
                    </a:lnTo>
                    <a:lnTo>
                      <a:pt x="29" y="15"/>
                    </a:lnTo>
                    <a:lnTo>
                      <a:pt x="18" y="22"/>
                    </a:lnTo>
                    <a:lnTo>
                      <a:pt x="13" y="26"/>
                    </a:lnTo>
                    <a:lnTo>
                      <a:pt x="10" y="30"/>
                    </a:lnTo>
                    <a:lnTo>
                      <a:pt x="6" y="35"/>
                    </a:lnTo>
                    <a:lnTo>
                      <a:pt x="4" y="41"/>
                    </a:lnTo>
                    <a:lnTo>
                      <a:pt x="3" y="47"/>
                    </a:lnTo>
                    <a:lnTo>
                      <a:pt x="2" y="54"/>
                    </a:lnTo>
                    <a:lnTo>
                      <a:pt x="0" y="84"/>
                    </a:lnTo>
                    <a:lnTo>
                      <a:pt x="2" y="115"/>
                    </a:lnTo>
                    <a:lnTo>
                      <a:pt x="2" y="177"/>
                    </a:lnTo>
                    <a:lnTo>
                      <a:pt x="2" y="227"/>
                    </a:lnTo>
                    <a:lnTo>
                      <a:pt x="3" y="254"/>
                    </a:lnTo>
                    <a:lnTo>
                      <a:pt x="5" y="277"/>
                    </a:lnTo>
                    <a:lnTo>
                      <a:pt x="9" y="299"/>
                    </a:lnTo>
                    <a:lnTo>
                      <a:pt x="12" y="310"/>
                    </a:lnTo>
                    <a:lnTo>
                      <a:pt x="16" y="320"/>
                    </a:lnTo>
                    <a:lnTo>
                      <a:pt x="22" y="330"/>
                    </a:lnTo>
                    <a:lnTo>
                      <a:pt x="28" y="338"/>
                    </a:lnTo>
                    <a:lnTo>
                      <a:pt x="36" y="345"/>
                    </a:lnTo>
                    <a:lnTo>
                      <a:pt x="46" y="351"/>
                    </a:lnTo>
                    <a:lnTo>
                      <a:pt x="52" y="353"/>
                    </a:lnTo>
                    <a:lnTo>
                      <a:pt x="58" y="354"/>
                    </a:lnTo>
                    <a:lnTo>
                      <a:pt x="71" y="355"/>
                    </a:lnTo>
                    <a:lnTo>
                      <a:pt x="97" y="354"/>
                    </a:lnTo>
                    <a:lnTo>
                      <a:pt x="177" y="353"/>
                    </a:lnTo>
                    <a:lnTo>
                      <a:pt x="305" y="353"/>
                    </a:lnTo>
                    <a:lnTo>
                      <a:pt x="346" y="354"/>
                    </a:lnTo>
                    <a:lnTo>
                      <a:pt x="368" y="354"/>
                    </a:lnTo>
                    <a:lnTo>
                      <a:pt x="379" y="354"/>
                    </a:lnTo>
                    <a:lnTo>
                      <a:pt x="390" y="353"/>
                    </a:lnTo>
                    <a:lnTo>
                      <a:pt x="400" y="350"/>
                    </a:lnTo>
                    <a:lnTo>
                      <a:pt x="411" y="348"/>
                    </a:lnTo>
                    <a:lnTo>
                      <a:pt x="420" y="343"/>
                    </a:lnTo>
                    <a:lnTo>
                      <a:pt x="428" y="338"/>
                    </a:lnTo>
                    <a:lnTo>
                      <a:pt x="435" y="331"/>
                    </a:lnTo>
                    <a:lnTo>
                      <a:pt x="440" y="323"/>
                    </a:lnTo>
                    <a:lnTo>
                      <a:pt x="445" y="313"/>
                    </a:lnTo>
                    <a:lnTo>
                      <a:pt x="446" y="302"/>
                    </a:lnTo>
                    <a:lnTo>
                      <a:pt x="446" y="301"/>
                    </a:lnTo>
                    <a:lnTo>
                      <a:pt x="443" y="300"/>
                    </a:lnTo>
                    <a:lnTo>
                      <a:pt x="436" y="302"/>
                    </a:lnTo>
                    <a:lnTo>
                      <a:pt x="429" y="306"/>
                    </a:lnTo>
                    <a:lnTo>
                      <a:pt x="427" y="307"/>
                    </a:lnTo>
                    <a:lnTo>
                      <a:pt x="426" y="3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53" name="Freeform 200"/>
              <p:cNvSpPr>
                <a:spLocks/>
              </p:cNvSpPr>
              <p:nvPr/>
            </p:nvSpPr>
            <p:spPr bwMode="auto">
              <a:xfrm>
                <a:off x="1455" y="1579"/>
                <a:ext cx="275" cy="135"/>
              </a:xfrm>
              <a:custGeom>
                <a:avLst/>
                <a:gdLst>
                  <a:gd name="T0" fmla="*/ 5 w 275"/>
                  <a:gd name="T1" fmla="*/ 5 h 135"/>
                  <a:gd name="T2" fmla="*/ 5 w 275"/>
                  <a:gd name="T3" fmla="*/ 5 h 135"/>
                  <a:gd name="T4" fmla="*/ 2 w 275"/>
                  <a:gd name="T5" fmla="*/ 21 h 135"/>
                  <a:gd name="T6" fmla="*/ 0 w 275"/>
                  <a:gd name="T7" fmla="*/ 61 h 135"/>
                  <a:gd name="T8" fmla="*/ 0 w 275"/>
                  <a:gd name="T9" fmla="*/ 82 h 135"/>
                  <a:gd name="T10" fmla="*/ 1 w 275"/>
                  <a:gd name="T11" fmla="*/ 101 h 135"/>
                  <a:gd name="T12" fmla="*/ 2 w 275"/>
                  <a:gd name="T13" fmla="*/ 117 h 135"/>
                  <a:gd name="T14" fmla="*/ 5 w 275"/>
                  <a:gd name="T15" fmla="*/ 123 h 135"/>
                  <a:gd name="T16" fmla="*/ 7 w 275"/>
                  <a:gd name="T17" fmla="*/ 126 h 135"/>
                  <a:gd name="T18" fmla="*/ 7 w 275"/>
                  <a:gd name="T19" fmla="*/ 126 h 135"/>
                  <a:gd name="T20" fmla="*/ 9 w 275"/>
                  <a:gd name="T21" fmla="*/ 129 h 135"/>
                  <a:gd name="T22" fmla="*/ 14 w 275"/>
                  <a:gd name="T23" fmla="*/ 130 h 135"/>
                  <a:gd name="T24" fmla="*/ 26 w 275"/>
                  <a:gd name="T25" fmla="*/ 132 h 135"/>
                  <a:gd name="T26" fmla="*/ 42 w 275"/>
                  <a:gd name="T27" fmla="*/ 135 h 135"/>
                  <a:gd name="T28" fmla="*/ 60 w 275"/>
                  <a:gd name="T29" fmla="*/ 135 h 135"/>
                  <a:gd name="T30" fmla="*/ 99 w 275"/>
                  <a:gd name="T31" fmla="*/ 134 h 135"/>
                  <a:gd name="T32" fmla="*/ 135 w 275"/>
                  <a:gd name="T33" fmla="*/ 134 h 135"/>
                  <a:gd name="T34" fmla="*/ 135 w 275"/>
                  <a:gd name="T35" fmla="*/ 134 h 135"/>
                  <a:gd name="T36" fmla="*/ 152 w 275"/>
                  <a:gd name="T37" fmla="*/ 132 h 135"/>
                  <a:gd name="T38" fmla="*/ 172 w 275"/>
                  <a:gd name="T39" fmla="*/ 131 h 135"/>
                  <a:gd name="T40" fmla="*/ 211 w 275"/>
                  <a:gd name="T41" fmla="*/ 128 h 135"/>
                  <a:gd name="T42" fmla="*/ 257 w 275"/>
                  <a:gd name="T43" fmla="*/ 122 h 135"/>
                  <a:gd name="T44" fmla="*/ 257 w 275"/>
                  <a:gd name="T45" fmla="*/ 122 h 135"/>
                  <a:gd name="T46" fmla="*/ 260 w 275"/>
                  <a:gd name="T47" fmla="*/ 119 h 135"/>
                  <a:gd name="T48" fmla="*/ 266 w 275"/>
                  <a:gd name="T49" fmla="*/ 116 h 135"/>
                  <a:gd name="T50" fmla="*/ 272 w 275"/>
                  <a:gd name="T51" fmla="*/ 109 h 135"/>
                  <a:gd name="T52" fmla="*/ 275 w 275"/>
                  <a:gd name="T53" fmla="*/ 104 h 135"/>
                  <a:gd name="T54" fmla="*/ 275 w 275"/>
                  <a:gd name="T55" fmla="*/ 100 h 135"/>
                  <a:gd name="T56" fmla="*/ 275 w 275"/>
                  <a:gd name="T57" fmla="*/ 100 h 135"/>
                  <a:gd name="T58" fmla="*/ 272 w 275"/>
                  <a:gd name="T59" fmla="*/ 0 h 135"/>
                  <a:gd name="T60" fmla="*/ 5 w 275"/>
                  <a:gd name="T61" fmla="*/ 5 h 135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275"/>
                  <a:gd name="T94" fmla="*/ 0 h 135"/>
                  <a:gd name="T95" fmla="*/ 275 w 275"/>
                  <a:gd name="T96" fmla="*/ 135 h 135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275" h="135">
                    <a:moveTo>
                      <a:pt x="5" y="5"/>
                    </a:moveTo>
                    <a:lnTo>
                      <a:pt x="5" y="5"/>
                    </a:lnTo>
                    <a:lnTo>
                      <a:pt x="2" y="21"/>
                    </a:lnTo>
                    <a:lnTo>
                      <a:pt x="0" y="61"/>
                    </a:lnTo>
                    <a:lnTo>
                      <a:pt x="0" y="82"/>
                    </a:lnTo>
                    <a:lnTo>
                      <a:pt x="1" y="101"/>
                    </a:lnTo>
                    <a:lnTo>
                      <a:pt x="2" y="117"/>
                    </a:lnTo>
                    <a:lnTo>
                      <a:pt x="5" y="123"/>
                    </a:lnTo>
                    <a:lnTo>
                      <a:pt x="7" y="126"/>
                    </a:lnTo>
                    <a:lnTo>
                      <a:pt x="9" y="129"/>
                    </a:lnTo>
                    <a:lnTo>
                      <a:pt x="14" y="130"/>
                    </a:lnTo>
                    <a:lnTo>
                      <a:pt x="26" y="132"/>
                    </a:lnTo>
                    <a:lnTo>
                      <a:pt x="42" y="135"/>
                    </a:lnTo>
                    <a:lnTo>
                      <a:pt x="60" y="135"/>
                    </a:lnTo>
                    <a:lnTo>
                      <a:pt x="99" y="134"/>
                    </a:lnTo>
                    <a:lnTo>
                      <a:pt x="135" y="134"/>
                    </a:lnTo>
                    <a:lnTo>
                      <a:pt x="152" y="132"/>
                    </a:lnTo>
                    <a:lnTo>
                      <a:pt x="172" y="131"/>
                    </a:lnTo>
                    <a:lnTo>
                      <a:pt x="211" y="128"/>
                    </a:lnTo>
                    <a:lnTo>
                      <a:pt x="257" y="122"/>
                    </a:lnTo>
                    <a:lnTo>
                      <a:pt x="260" y="119"/>
                    </a:lnTo>
                    <a:lnTo>
                      <a:pt x="266" y="116"/>
                    </a:lnTo>
                    <a:lnTo>
                      <a:pt x="272" y="109"/>
                    </a:lnTo>
                    <a:lnTo>
                      <a:pt x="275" y="104"/>
                    </a:lnTo>
                    <a:lnTo>
                      <a:pt x="275" y="100"/>
                    </a:lnTo>
                    <a:lnTo>
                      <a:pt x="272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54" name="Freeform 201"/>
              <p:cNvSpPr>
                <a:spLocks/>
              </p:cNvSpPr>
              <p:nvPr/>
            </p:nvSpPr>
            <p:spPr bwMode="auto">
              <a:xfrm>
                <a:off x="1455" y="1579"/>
                <a:ext cx="275" cy="135"/>
              </a:xfrm>
              <a:custGeom>
                <a:avLst/>
                <a:gdLst>
                  <a:gd name="T0" fmla="*/ 5 w 275"/>
                  <a:gd name="T1" fmla="*/ 5 h 135"/>
                  <a:gd name="T2" fmla="*/ 5 w 275"/>
                  <a:gd name="T3" fmla="*/ 5 h 135"/>
                  <a:gd name="T4" fmla="*/ 2 w 275"/>
                  <a:gd name="T5" fmla="*/ 21 h 135"/>
                  <a:gd name="T6" fmla="*/ 0 w 275"/>
                  <a:gd name="T7" fmla="*/ 61 h 135"/>
                  <a:gd name="T8" fmla="*/ 0 w 275"/>
                  <a:gd name="T9" fmla="*/ 82 h 135"/>
                  <a:gd name="T10" fmla="*/ 1 w 275"/>
                  <a:gd name="T11" fmla="*/ 101 h 135"/>
                  <a:gd name="T12" fmla="*/ 2 w 275"/>
                  <a:gd name="T13" fmla="*/ 117 h 135"/>
                  <a:gd name="T14" fmla="*/ 5 w 275"/>
                  <a:gd name="T15" fmla="*/ 123 h 135"/>
                  <a:gd name="T16" fmla="*/ 7 w 275"/>
                  <a:gd name="T17" fmla="*/ 126 h 135"/>
                  <a:gd name="T18" fmla="*/ 7 w 275"/>
                  <a:gd name="T19" fmla="*/ 126 h 135"/>
                  <a:gd name="T20" fmla="*/ 9 w 275"/>
                  <a:gd name="T21" fmla="*/ 129 h 135"/>
                  <a:gd name="T22" fmla="*/ 14 w 275"/>
                  <a:gd name="T23" fmla="*/ 130 h 135"/>
                  <a:gd name="T24" fmla="*/ 26 w 275"/>
                  <a:gd name="T25" fmla="*/ 132 h 135"/>
                  <a:gd name="T26" fmla="*/ 42 w 275"/>
                  <a:gd name="T27" fmla="*/ 135 h 135"/>
                  <a:gd name="T28" fmla="*/ 60 w 275"/>
                  <a:gd name="T29" fmla="*/ 135 h 135"/>
                  <a:gd name="T30" fmla="*/ 99 w 275"/>
                  <a:gd name="T31" fmla="*/ 134 h 135"/>
                  <a:gd name="T32" fmla="*/ 135 w 275"/>
                  <a:gd name="T33" fmla="*/ 134 h 135"/>
                  <a:gd name="T34" fmla="*/ 135 w 275"/>
                  <a:gd name="T35" fmla="*/ 134 h 135"/>
                  <a:gd name="T36" fmla="*/ 152 w 275"/>
                  <a:gd name="T37" fmla="*/ 132 h 135"/>
                  <a:gd name="T38" fmla="*/ 172 w 275"/>
                  <a:gd name="T39" fmla="*/ 131 h 135"/>
                  <a:gd name="T40" fmla="*/ 211 w 275"/>
                  <a:gd name="T41" fmla="*/ 128 h 135"/>
                  <a:gd name="T42" fmla="*/ 257 w 275"/>
                  <a:gd name="T43" fmla="*/ 122 h 135"/>
                  <a:gd name="T44" fmla="*/ 257 w 275"/>
                  <a:gd name="T45" fmla="*/ 122 h 135"/>
                  <a:gd name="T46" fmla="*/ 260 w 275"/>
                  <a:gd name="T47" fmla="*/ 119 h 135"/>
                  <a:gd name="T48" fmla="*/ 266 w 275"/>
                  <a:gd name="T49" fmla="*/ 116 h 135"/>
                  <a:gd name="T50" fmla="*/ 272 w 275"/>
                  <a:gd name="T51" fmla="*/ 109 h 135"/>
                  <a:gd name="T52" fmla="*/ 275 w 275"/>
                  <a:gd name="T53" fmla="*/ 104 h 135"/>
                  <a:gd name="T54" fmla="*/ 275 w 275"/>
                  <a:gd name="T55" fmla="*/ 100 h 135"/>
                  <a:gd name="T56" fmla="*/ 275 w 275"/>
                  <a:gd name="T57" fmla="*/ 100 h 135"/>
                  <a:gd name="T58" fmla="*/ 272 w 275"/>
                  <a:gd name="T59" fmla="*/ 0 h 135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275"/>
                  <a:gd name="T91" fmla="*/ 0 h 135"/>
                  <a:gd name="T92" fmla="*/ 275 w 275"/>
                  <a:gd name="T93" fmla="*/ 135 h 135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275" h="135">
                    <a:moveTo>
                      <a:pt x="5" y="5"/>
                    </a:moveTo>
                    <a:lnTo>
                      <a:pt x="5" y="5"/>
                    </a:lnTo>
                    <a:lnTo>
                      <a:pt x="2" y="21"/>
                    </a:lnTo>
                    <a:lnTo>
                      <a:pt x="0" y="61"/>
                    </a:lnTo>
                    <a:lnTo>
                      <a:pt x="0" y="82"/>
                    </a:lnTo>
                    <a:lnTo>
                      <a:pt x="1" y="101"/>
                    </a:lnTo>
                    <a:lnTo>
                      <a:pt x="2" y="117"/>
                    </a:lnTo>
                    <a:lnTo>
                      <a:pt x="5" y="123"/>
                    </a:lnTo>
                    <a:lnTo>
                      <a:pt x="7" y="126"/>
                    </a:lnTo>
                    <a:lnTo>
                      <a:pt x="9" y="129"/>
                    </a:lnTo>
                    <a:lnTo>
                      <a:pt x="14" y="130"/>
                    </a:lnTo>
                    <a:lnTo>
                      <a:pt x="26" y="132"/>
                    </a:lnTo>
                    <a:lnTo>
                      <a:pt x="42" y="135"/>
                    </a:lnTo>
                    <a:lnTo>
                      <a:pt x="60" y="135"/>
                    </a:lnTo>
                    <a:lnTo>
                      <a:pt x="99" y="134"/>
                    </a:lnTo>
                    <a:lnTo>
                      <a:pt x="135" y="134"/>
                    </a:lnTo>
                    <a:lnTo>
                      <a:pt x="152" y="132"/>
                    </a:lnTo>
                    <a:lnTo>
                      <a:pt x="172" y="131"/>
                    </a:lnTo>
                    <a:lnTo>
                      <a:pt x="211" y="128"/>
                    </a:lnTo>
                    <a:lnTo>
                      <a:pt x="257" y="122"/>
                    </a:lnTo>
                    <a:lnTo>
                      <a:pt x="260" y="119"/>
                    </a:lnTo>
                    <a:lnTo>
                      <a:pt x="266" y="116"/>
                    </a:lnTo>
                    <a:lnTo>
                      <a:pt x="272" y="109"/>
                    </a:lnTo>
                    <a:lnTo>
                      <a:pt x="275" y="104"/>
                    </a:lnTo>
                    <a:lnTo>
                      <a:pt x="275" y="100"/>
                    </a:lnTo>
                    <a:lnTo>
                      <a:pt x="272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55" name="Freeform 202"/>
              <p:cNvSpPr>
                <a:spLocks/>
              </p:cNvSpPr>
              <p:nvPr/>
            </p:nvSpPr>
            <p:spPr bwMode="auto">
              <a:xfrm>
                <a:off x="1442" y="1571"/>
                <a:ext cx="301" cy="152"/>
              </a:xfrm>
              <a:custGeom>
                <a:avLst/>
                <a:gdLst>
                  <a:gd name="T0" fmla="*/ 6 w 301"/>
                  <a:gd name="T1" fmla="*/ 20 h 152"/>
                  <a:gd name="T2" fmla="*/ 0 w 301"/>
                  <a:gd name="T3" fmla="*/ 77 h 152"/>
                  <a:gd name="T4" fmla="*/ 1 w 301"/>
                  <a:gd name="T5" fmla="*/ 107 h 152"/>
                  <a:gd name="T6" fmla="*/ 5 w 301"/>
                  <a:gd name="T7" fmla="*/ 134 h 152"/>
                  <a:gd name="T8" fmla="*/ 6 w 301"/>
                  <a:gd name="T9" fmla="*/ 138 h 152"/>
                  <a:gd name="T10" fmla="*/ 13 w 301"/>
                  <a:gd name="T11" fmla="*/ 146 h 152"/>
                  <a:gd name="T12" fmla="*/ 28 w 301"/>
                  <a:gd name="T13" fmla="*/ 151 h 152"/>
                  <a:gd name="T14" fmla="*/ 45 w 301"/>
                  <a:gd name="T15" fmla="*/ 152 h 152"/>
                  <a:gd name="T16" fmla="*/ 59 w 301"/>
                  <a:gd name="T17" fmla="*/ 152 h 152"/>
                  <a:gd name="T18" fmla="*/ 161 w 301"/>
                  <a:gd name="T19" fmla="*/ 150 h 152"/>
                  <a:gd name="T20" fmla="*/ 205 w 301"/>
                  <a:gd name="T21" fmla="*/ 146 h 152"/>
                  <a:gd name="T22" fmla="*/ 251 w 301"/>
                  <a:gd name="T23" fmla="*/ 140 h 152"/>
                  <a:gd name="T24" fmla="*/ 273 w 301"/>
                  <a:gd name="T25" fmla="*/ 132 h 152"/>
                  <a:gd name="T26" fmla="*/ 292 w 301"/>
                  <a:gd name="T27" fmla="*/ 117 h 152"/>
                  <a:gd name="T28" fmla="*/ 296 w 301"/>
                  <a:gd name="T29" fmla="*/ 111 h 152"/>
                  <a:gd name="T30" fmla="*/ 300 w 301"/>
                  <a:gd name="T31" fmla="*/ 97 h 152"/>
                  <a:gd name="T32" fmla="*/ 300 w 301"/>
                  <a:gd name="T33" fmla="*/ 75 h 152"/>
                  <a:gd name="T34" fmla="*/ 298 w 301"/>
                  <a:gd name="T35" fmla="*/ 62 h 152"/>
                  <a:gd name="T36" fmla="*/ 297 w 301"/>
                  <a:gd name="T37" fmla="*/ 1 h 152"/>
                  <a:gd name="T38" fmla="*/ 294 w 301"/>
                  <a:gd name="T39" fmla="*/ 0 h 152"/>
                  <a:gd name="T40" fmla="*/ 277 w 301"/>
                  <a:gd name="T41" fmla="*/ 9 h 152"/>
                  <a:gd name="T42" fmla="*/ 273 w 301"/>
                  <a:gd name="T43" fmla="*/ 15 h 152"/>
                  <a:gd name="T44" fmla="*/ 276 w 301"/>
                  <a:gd name="T45" fmla="*/ 114 h 152"/>
                  <a:gd name="T46" fmla="*/ 276 w 301"/>
                  <a:gd name="T47" fmla="*/ 118 h 152"/>
                  <a:gd name="T48" fmla="*/ 272 w 301"/>
                  <a:gd name="T49" fmla="*/ 123 h 152"/>
                  <a:gd name="T50" fmla="*/ 272 w 301"/>
                  <a:gd name="T51" fmla="*/ 121 h 152"/>
                  <a:gd name="T52" fmla="*/ 278 w 301"/>
                  <a:gd name="T53" fmla="*/ 120 h 152"/>
                  <a:gd name="T54" fmla="*/ 271 w 301"/>
                  <a:gd name="T55" fmla="*/ 121 h 152"/>
                  <a:gd name="T56" fmla="*/ 240 w 301"/>
                  <a:gd name="T57" fmla="*/ 126 h 152"/>
                  <a:gd name="T58" fmla="*/ 177 w 301"/>
                  <a:gd name="T59" fmla="*/ 132 h 152"/>
                  <a:gd name="T60" fmla="*/ 156 w 301"/>
                  <a:gd name="T61" fmla="*/ 132 h 152"/>
                  <a:gd name="T62" fmla="*/ 89 w 301"/>
                  <a:gd name="T63" fmla="*/ 133 h 152"/>
                  <a:gd name="T64" fmla="*/ 68 w 301"/>
                  <a:gd name="T65" fmla="*/ 133 h 152"/>
                  <a:gd name="T66" fmla="*/ 46 w 301"/>
                  <a:gd name="T67" fmla="*/ 131 h 152"/>
                  <a:gd name="T68" fmla="*/ 36 w 301"/>
                  <a:gd name="T69" fmla="*/ 127 h 152"/>
                  <a:gd name="T70" fmla="*/ 28 w 301"/>
                  <a:gd name="T71" fmla="*/ 117 h 152"/>
                  <a:gd name="T72" fmla="*/ 26 w 301"/>
                  <a:gd name="T73" fmla="*/ 109 h 152"/>
                  <a:gd name="T74" fmla="*/ 24 w 301"/>
                  <a:gd name="T75" fmla="*/ 83 h 152"/>
                  <a:gd name="T76" fmla="*/ 26 w 301"/>
                  <a:gd name="T77" fmla="*/ 31 h 152"/>
                  <a:gd name="T78" fmla="*/ 30 w 301"/>
                  <a:gd name="T79" fmla="*/ 6 h 152"/>
                  <a:gd name="T80" fmla="*/ 26 w 301"/>
                  <a:gd name="T81" fmla="*/ 4 h 152"/>
                  <a:gd name="T82" fmla="*/ 9 w 301"/>
                  <a:gd name="T83" fmla="*/ 14 h 152"/>
                  <a:gd name="T84" fmla="*/ 6 w 301"/>
                  <a:gd name="T85" fmla="*/ 20 h 15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01"/>
                  <a:gd name="T130" fmla="*/ 0 h 152"/>
                  <a:gd name="T131" fmla="*/ 301 w 301"/>
                  <a:gd name="T132" fmla="*/ 152 h 15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01" h="152">
                    <a:moveTo>
                      <a:pt x="6" y="20"/>
                    </a:moveTo>
                    <a:lnTo>
                      <a:pt x="6" y="20"/>
                    </a:lnTo>
                    <a:lnTo>
                      <a:pt x="2" y="49"/>
                    </a:lnTo>
                    <a:lnTo>
                      <a:pt x="0" y="77"/>
                    </a:lnTo>
                    <a:lnTo>
                      <a:pt x="0" y="92"/>
                    </a:lnTo>
                    <a:lnTo>
                      <a:pt x="1" y="107"/>
                    </a:lnTo>
                    <a:lnTo>
                      <a:pt x="2" y="121"/>
                    </a:lnTo>
                    <a:lnTo>
                      <a:pt x="5" y="134"/>
                    </a:lnTo>
                    <a:lnTo>
                      <a:pt x="6" y="138"/>
                    </a:lnTo>
                    <a:lnTo>
                      <a:pt x="7" y="142"/>
                    </a:lnTo>
                    <a:lnTo>
                      <a:pt x="13" y="146"/>
                    </a:lnTo>
                    <a:lnTo>
                      <a:pt x="20" y="149"/>
                    </a:lnTo>
                    <a:lnTo>
                      <a:pt x="28" y="151"/>
                    </a:lnTo>
                    <a:lnTo>
                      <a:pt x="37" y="151"/>
                    </a:lnTo>
                    <a:lnTo>
                      <a:pt x="45" y="152"/>
                    </a:lnTo>
                    <a:lnTo>
                      <a:pt x="59" y="152"/>
                    </a:lnTo>
                    <a:lnTo>
                      <a:pt x="110" y="151"/>
                    </a:lnTo>
                    <a:lnTo>
                      <a:pt x="161" y="150"/>
                    </a:lnTo>
                    <a:lnTo>
                      <a:pt x="205" y="146"/>
                    </a:lnTo>
                    <a:lnTo>
                      <a:pt x="251" y="140"/>
                    </a:lnTo>
                    <a:lnTo>
                      <a:pt x="263" y="137"/>
                    </a:lnTo>
                    <a:lnTo>
                      <a:pt x="273" y="132"/>
                    </a:lnTo>
                    <a:lnTo>
                      <a:pt x="283" y="126"/>
                    </a:lnTo>
                    <a:lnTo>
                      <a:pt x="292" y="117"/>
                    </a:lnTo>
                    <a:lnTo>
                      <a:pt x="296" y="111"/>
                    </a:lnTo>
                    <a:lnTo>
                      <a:pt x="298" y="105"/>
                    </a:lnTo>
                    <a:lnTo>
                      <a:pt x="300" y="97"/>
                    </a:lnTo>
                    <a:lnTo>
                      <a:pt x="301" y="90"/>
                    </a:lnTo>
                    <a:lnTo>
                      <a:pt x="300" y="75"/>
                    </a:lnTo>
                    <a:lnTo>
                      <a:pt x="298" y="62"/>
                    </a:lnTo>
                    <a:lnTo>
                      <a:pt x="297" y="1"/>
                    </a:lnTo>
                    <a:lnTo>
                      <a:pt x="296" y="0"/>
                    </a:lnTo>
                    <a:lnTo>
                      <a:pt x="294" y="0"/>
                    </a:lnTo>
                    <a:lnTo>
                      <a:pt x="285" y="3"/>
                    </a:lnTo>
                    <a:lnTo>
                      <a:pt x="277" y="9"/>
                    </a:lnTo>
                    <a:lnTo>
                      <a:pt x="274" y="12"/>
                    </a:lnTo>
                    <a:lnTo>
                      <a:pt x="273" y="15"/>
                    </a:lnTo>
                    <a:lnTo>
                      <a:pt x="276" y="114"/>
                    </a:lnTo>
                    <a:lnTo>
                      <a:pt x="276" y="118"/>
                    </a:lnTo>
                    <a:lnTo>
                      <a:pt x="274" y="120"/>
                    </a:lnTo>
                    <a:lnTo>
                      <a:pt x="272" y="123"/>
                    </a:lnTo>
                    <a:lnTo>
                      <a:pt x="272" y="121"/>
                    </a:lnTo>
                    <a:lnTo>
                      <a:pt x="278" y="120"/>
                    </a:lnTo>
                    <a:lnTo>
                      <a:pt x="271" y="121"/>
                    </a:lnTo>
                    <a:lnTo>
                      <a:pt x="240" y="126"/>
                    </a:lnTo>
                    <a:lnTo>
                      <a:pt x="198" y="130"/>
                    </a:lnTo>
                    <a:lnTo>
                      <a:pt x="177" y="132"/>
                    </a:lnTo>
                    <a:lnTo>
                      <a:pt x="156" y="132"/>
                    </a:lnTo>
                    <a:lnTo>
                      <a:pt x="112" y="133"/>
                    </a:lnTo>
                    <a:lnTo>
                      <a:pt x="89" y="133"/>
                    </a:lnTo>
                    <a:lnTo>
                      <a:pt x="68" y="133"/>
                    </a:lnTo>
                    <a:lnTo>
                      <a:pt x="52" y="132"/>
                    </a:lnTo>
                    <a:lnTo>
                      <a:pt x="46" y="131"/>
                    </a:lnTo>
                    <a:lnTo>
                      <a:pt x="40" y="130"/>
                    </a:lnTo>
                    <a:lnTo>
                      <a:pt x="36" y="127"/>
                    </a:lnTo>
                    <a:lnTo>
                      <a:pt x="31" y="123"/>
                    </a:lnTo>
                    <a:lnTo>
                      <a:pt x="28" y="117"/>
                    </a:lnTo>
                    <a:lnTo>
                      <a:pt x="26" y="109"/>
                    </a:lnTo>
                    <a:lnTo>
                      <a:pt x="25" y="96"/>
                    </a:lnTo>
                    <a:lnTo>
                      <a:pt x="24" y="83"/>
                    </a:lnTo>
                    <a:lnTo>
                      <a:pt x="25" y="57"/>
                    </a:lnTo>
                    <a:lnTo>
                      <a:pt x="26" y="31"/>
                    </a:lnTo>
                    <a:lnTo>
                      <a:pt x="30" y="6"/>
                    </a:lnTo>
                    <a:lnTo>
                      <a:pt x="28" y="4"/>
                    </a:lnTo>
                    <a:lnTo>
                      <a:pt x="26" y="4"/>
                    </a:lnTo>
                    <a:lnTo>
                      <a:pt x="18" y="8"/>
                    </a:lnTo>
                    <a:lnTo>
                      <a:pt x="9" y="14"/>
                    </a:lnTo>
                    <a:lnTo>
                      <a:pt x="7" y="16"/>
                    </a:lnTo>
                    <a:lnTo>
                      <a:pt x="6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56" name="Freeform 203"/>
              <p:cNvSpPr>
                <a:spLocks/>
              </p:cNvSpPr>
              <p:nvPr/>
            </p:nvSpPr>
            <p:spPr bwMode="auto">
              <a:xfrm>
                <a:off x="1478" y="1590"/>
                <a:ext cx="241" cy="115"/>
              </a:xfrm>
              <a:custGeom>
                <a:avLst/>
                <a:gdLst>
                  <a:gd name="T0" fmla="*/ 6 w 241"/>
                  <a:gd name="T1" fmla="*/ 4 h 115"/>
                  <a:gd name="T2" fmla="*/ 6 w 241"/>
                  <a:gd name="T3" fmla="*/ 4 h 115"/>
                  <a:gd name="T4" fmla="*/ 3 w 241"/>
                  <a:gd name="T5" fmla="*/ 9 h 115"/>
                  <a:gd name="T6" fmla="*/ 2 w 241"/>
                  <a:gd name="T7" fmla="*/ 21 h 115"/>
                  <a:gd name="T8" fmla="*/ 0 w 241"/>
                  <a:gd name="T9" fmla="*/ 37 h 115"/>
                  <a:gd name="T10" fmla="*/ 0 w 241"/>
                  <a:gd name="T11" fmla="*/ 56 h 115"/>
                  <a:gd name="T12" fmla="*/ 0 w 241"/>
                  <a:gd name="T13" fmla="*/ 75 h 115"/>
                  <a:gd name="T14" fmla="*/ 2 w 241"/>
                  <a:gd name="T15" fmla="*/ 93 h 115"/>
                  <a:gd name="T16" fmla="*/ 3 w 241"/>
                  <a:gd name="T17" fmla="*/ 100 h 115"/>
                  <a:gd name="T18" fmla="*/ 6 w 241"/>
                  <a:gd name="T19" fmla="*/ 106 h 115"/>
                  <a:gd name="T20" fmla="*/ 8 w 241"/>
                  <a:gd name="T21" fmla="*/ 110 h 115"/>
                  <a:gd name="T22" fmla="*/ 12 w 241"/>
                  <a:gd name="T23" fmla="*/ 113 h 115"/>
                  <a:gd name="T24" fmla="*/ 12 w 241"/>
                  <a:gd name="T25" fmla="*/ 113 h 115"/>
                  <a:gd name="T26" fmla="*/ 29 w 241"/>
                  <a:gd name="T27" fmla="*/ 114 h 115"/>
                  <a:gd name="T28" fmla="*/ 58 w 241"/>
                  <a:gd name="T29" fmla="*/ 115 h 115"/>
                  <a:gd name="T30" fmla="*/ 118 w 241"/>
                  <a:gd name="T31" fmla="*/ 115 h 115"/>
                  <a:gd name="T32" fmla="*/ 118 w 241"/>
                  <a:gd name="T33" fmla="*/ 115 h 115"/>
                  <a:gd name="T34" fmla="*/ 133 w 241"/>
                  <a:gd name="T35" fmla="*/ 115 h 115"/>
                  <a:gd name="T36" fmla="*/ 152 w 241"/>
                  <a:gd name="T37" fmla="*/ 113 h 115"/>
                  <a:gd name="T38" fmla="*/ 192 w 241"/>
                  <a:gd name="T39" fmla="*/ 110 h 115"/>
                  <a:gd name="T40" fmla="*/ 238 w 241"/>
                  <a:gd name="T41" fmla="*/ 102 h 115"/>
                  <a:gd name="T42" fmla="*/ 238 w 241"/>
                  <a:gd name="T43" fmla="*/ 102 h 115"/>
                  <a:gd name="T44" fmla="*/ 240 w 241"/>
                  <a:gd name="T45" fmla="*/ 100 h 115"/>
                  <a:gd name="T46" fmla="*/ 240 w 241"/>
                  <a:gd name="T47" fmla="*/ 96 h 115"/>
                  <a:gd name="T48" fmla="*/ 241 w 241"/>
                  <a:gd name="T49" fmla="*/ 89 h 115"/>
                  <a:gd name="T50" fmla="*/ 241 w 241"/>
                  <a:gd name="T51" fmla="*/ 89 h 115"/>
                  <a:gd name="T52" fmla="*/ 237 w 241"/>
                  <a:gd name="T53" fmla="*/ 0 h 115"/>
                  <a:gd name="T54" fmla="*/ 237 w 241"/>
                  <a:gd name="T55" fmla="*/ 0 h 115"/>
                  <a:gd name="T56" fmla="*/ 124 w 241"/>
                  <a:gd name="T57" fmla="*/ 1 h 115"/>
                  <a:gd name="T58" fmla="*/ 44 w 241"/>
                  <a:gd name="T59" fmla="*/ 2 h 115"/>
                  <a:gd name="T60" fmla="*/ 16 w 241"/>
                  <a:gd name="T61" fmla="*/ 3 h 115"/>
                  <a:gd name="T62" fmla="*/ 6 w 241"/>
                  <a:gd name="T63" fmla="*/ 4 h 115"/>
                  <a:gd name="T64" fmla="*/ 6 w 241"/>
                  <a:gd name="T65" fmla="*/ 4 h 11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41"/>
                  <a:gd name="T100" fmla="*/ 0 h 115"/>
                  <a:gd name="T101" fmla="*/ 241 w 241"/>
                  <a:gd name="T102" fmla="*/ 115 h 115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41" h="115">
                    <a:moveTo>
                      <a:pt x="6" y="4"/>
                    </a:moveTo>
                    <a:lnTo>
                      <a:pt x="6" y="4"/>
                    </a:lnTo>
                    <a:lnTo>
                      <a:pt x="3" y="9"/>
                    </a:lnTo>
                    <a:lnTo>
                      <a:pt x="2" y="21"/>
                    </a:lnTo>
                    <a:lnTo>
                      <a:pt x="0" y="37"/>
                    </a:lnTo>
                    <a:lnTo>
                      <a:pt x="0" y="56"/>
                    </a:lnTo>
                    <a:lnTo>
                      <a:pt x="0" y="75"/>
                    </a:lnTo>
                    <a:lnTo>
                      <a:pt x="2" y="93"/>
                    </a:lnTo>
                    <a:lnTo>
                      <a:pt x="3" y="100"/>
                    </a:lnTo>
                    <a:lnTo>
                      <a:pt x="6" y="106"/>
                    </a:lnTo>
                    <a:lnTo>
                      <a:pt x="8" y="110"/>
                    </a:lnTo>
                    <a:lnTo>
                      <a:pt x="12" y="113"/>
                    </a:lnTo>
                    <a:lnTo>
                      <a:pt x="29" y="114"/>
                    </a:lnTo>
                    <a:lnTo>
                      <a:pt x="58" y="115"/>
                    </a:lnTo>
                    <a:lnTo>
                      <a:pt x="118" y="115"/>
                    </a:lnTo>
                    <a:lnTo>
                      <a:pt x="133" y="115"/>
                    </a:lnTo>
                    <a:lnTo>
                      <a:pt x="152" y="113"/>
                    </a:lnTo>
                    <a:lnTo>
                      <a:pt x="192" y="110"/>
                    </a:lnTo>
                    <a:lnTo>
                      <a:pt x="238" y="102"/>
                    </a:lnTo>
                    <a:lnTo>
                      <a:pt x="240" y="100"/>
                    </a:lnTo>
                    <a:lnTo>
                      <a:pt x="240" y="96"/>
                    </a:lnTo>
                    <a:lnTo>
                      <a:pt x="241" y="89"/>
                    </a:lnTo>
                    <a:lnTo>
                      <a:pt x="237" y="0"/>
                    </a:lnTo>
                    <a:lnTo>
                      <a:pt x="124" y="1"/>
                    </a:lnTo>
                    <a:lnTo>
                      <a:pt x="44" y="2"/>
                    </a:lnTo>
                    <a:lnTo>
                      <a:pt x="16" y="3"/>
                    </a:lnTo>
                    <a:lnTo>
                      <a:pt x="6" y="4"/>
                    </a:lnTo>
                    <a:close/>
                  </a:path>
                </a:pathLst>
              </a:custGeom>
              <a:solidFill>
                <a:srgbClr val="123A6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57" name="Freeform 204"/>
              <p:cNvSpPr>
                <a:spLocks/>
              </p:cNvSpPr>
              <p:nvPr/>
            </p:nvSpPr>
            <p:spPr bwMode="auto">
              <a:xfrm>
                <a:off x="1375" y="2187"/>
                <a:ext cx="89" cy="128"/>
              </a:xfrm>
              <a:custGeom>
                <a:avLst/>
                <a:gdLst>
                  <a:gd name="T0" fmla="*/ 86 w 89"/>
                  <a:gd name="T1" fmla="*/ 40 h 128"/>
                  <a:gd name="T2" fmla="*/ 85 w 89"/>
                  <a:gd name="T3" fmla="*/ 33 h 128"/>
                  <a:gd name="T4" fmla="*/ 79 w 89"/>
                  <a:gd name="T5" fmla="*/ 9 h 128"/>
                  <a:gd name="T6" fmla="*/ 74 w 89"/>
                  <a:gd name="T7" fmla="*/ 2 h 128"/>
                  <a:gd name="T8" fmla="*/ 61 w 89"/>
                  <a:gd name="T9" fmla="*/ 0 h 128"/>
                  <a:gd name="T10" fmla="*/ 54 w 89"/>
                  <a:gd name="T11" fmla="*/ 1 h 128"/>
                  <a:gd name="T12" fmla="*/ 38 w 89"/>
                  <a:gd name="T13" fmla="*/ 7 h 128"/>
                  <a:gd name="T14" fmla="*/ 24 w 89"/>
                  <a:gd name="T15" fmla="*/ 16 h 128"/>
                  <a:gd name="T16" fmla="*/ 13 w 89"/>
                  <a:gd name="T17" fmla="*/ 27 h 128"/>
                  <a:gd name="T18" fmla="*/ 9 w 89"/>
                  <a:gd name="T19" fmla="*/ 33 h 128"/>
                  <a:gd name="T20" fmla="*/ 8 w 89"/>
                  <a:gd name="T21" fmla="*/ 39 h 128"/>
                  <a:gd name="T22" fmla="*/ 8 w 89"/>
                  <a:gd name="T23" fmla="*/ 46 h 128"/>
                  <a:gd name="T24" fmla="*/ 3 w 89"/>
                  <a:gd name="T25" fmla="*/ 53 h 128"/>
                  <a:gd name="T26" fmla="*/ 2 w 89"/>
                  <a:gd name="T27" fmla="*/ 51 h 128"/>
                  <a:gd name="T28" fmla="*/ 2 w 89"/>
                  <a:gd name="T29" fmla="*/ 57 h 128"/>
                  <a:gd name="T30" fmla="*/ 0 w 89"/>
                  <a:gd name="T31" fmla="*/ 74 h 128"/>
                  <a:gd name="T32" fmla="*/ 5 w 89"/>
                  <a:gd name="T33" fmla="*/ 88 h 128"/>
                  <a:gd name="T34" fmla="*/ 6 w 89"/>
                  <a:gd name="T35" fmla="*/ 94 h 128"/>
                  <a:gd name="T36" fmla="*/ 13 w 89"/>
                  <a:gd name="T37" fmla="*/ 107 h 128"/>
                  <a:gd name="T38" fmla="*/ 23 w 89"/>
                  <a:gd name="T39" fmla="*/ 118 h 128"/>
                  <a:gd name="T40" fmla="*/ 37 w 89"/>
                  <a:gd name="T41" fmla="*/ 125 h 128"/>
                  <a:gd name="T42" fmla="*/ 45 w 89"/>
                  <a:gd name="T43" fmla="*/ 127 h 128"/>
                  <a:gd name="T44" fmla="*/ 60 w 89"/>
                  <a:gd name="T45" fmla="*/ 128 h 128"/>
                  <a:gd name="T46" fmla="*/ 70 w 89"/>
                  <a:gd name="T47" fmla="*/ 127 h 128"/>
                  <a:gd name="T48" fmla="*/ 77 w 89"/>
                  <a:gd name="T49" fmla="*/ 122 h 128"/>
                  <a:gd name="T50" fmla="*/ 82 w 89"/>
                  <a:gd name="T51" fmla="*/ 116 h 128"/>
                  <a:gd name="T52" fmla="*/ 87 w 89"/>
                  <a:gd name="T53" fmla="*/ 101 h 128"/>
                  <a:gd name="T54" fmla="*/ 89 w 89"/>
                  <a:gd name="T55" fmla="*/ 83 h 128"/>
                  <a:gd name="T56" fmla="*/ 88 w 89"/>
                  <a:gd name="T57" fmla="*/ 70 h 128"/>
                  <a:gd name="T58" fmla="*/ 88 w 89"/>
                  <a:gd name="T59" fmla="*/ 68 h 128"/>
                  <a:gd name="T60" fmla="*/ 89 w 89"/>
                  <a:gd name="T61" fmla="*/ 53 h 128"/>
                  <a:gd name="T62" fmla="*/ 86 w 89"/>
                  <a:gd name="T63" fmla="*/ 40 h 12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89"/>
                  <a:gd name="T97" fmla="*/ 0 h 128"/>
                  <a:gd name="T98" fmla="*/ 89 w 89"/>
                  <a:gd name="T99" fmla="*/ 128 h 12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89" h="128">
                    <a:moveTo>
                      <a:pt x="86" y="40"/>
                    </a:moveTo>
                    <a:lnTo>
                      <a:pt x="86" y="40"/>
                    </a:lnTo>
                    <a:lnTo>
                      <a:pt x="85" y="33"/>
                    </a:lnTo>
                    <a:lnTo>
                      <a:pt x="82" y="21"/>
                    </a:lnTo>
                    <a:lnTo>
                      <a:pt x="79" y="9"/>
                    </a:lnTo>
                    <a:lnTo>
                      <a:pt x="77" y="5"/>
                    </a:lnTo>
                    <a:lnTo>
                      <a:pt x="74" y="2"/>
                    </a:lnTo>
                    <a:lnTo>
                      <a:pt x="68" y="0"/>
                    </a:lnTo>
                    <a:lnTo>
                      <a:pt x="61" y="0"/>
                    </a:lnTo>
                    <a:lnTo>
                      <a:pt x="54" y="1"/>
                    </a:lnTo>
                    <a:lnTo>
                      <a:pt x="45" y="3"/>
                    </a:lnTo>
                    <a:lnTo>
                      <a:pt x="38" y="7"/>
                    </a:lnTo>
                    <a:lnTo>
                      <a:pt x="30" y="11"/>
                    </a:lnTo>
                    <a:lnTo>
                      <a:pt x="24" y="16"/>
                    </a:lnTo>
                    <a:lnTo>
                      <a:pt x="18" y="21"/>
                    </a:lnTo>
                    <a:lnTo>
                      <a:pt x="13" y="27"/>
                    </a:lnTo>
                    <a:lnTo>
                      <a:pt x="9" y="33"/>
                    </a:lnTo>
                    <a:lnTo>
                      <a:pt x="8" y="35"/>
                    </a:lnTo>
                    <a:lnTo>
                      <a:pt x="8" y="39"/>
                    </a:lnTo>
                    <a:lnTo>
                      <a:pt x="8" y="46"/>
                    </a:lnTo>
                    <a:lnTo>
                      <a:pt x="3" y="53"/>
                    </a:lnTo>
                    <a:lnTo>
                      <a:pt x="3" y="51"/>
                    </a:lnTo>
                    <a:lnTo>
                      <a:pt x="2" y="51"/>
                    </a:lnTo>
                    <a:lnTo>
                      <a:pt x="2" y="57"/>
                    </a:lnTo>
                    <a:lnTo>
                      <a:pt x="0" y="65"/>
                    </a:lnTo>
                    <a:lnTo>
                      <a:pt x="0" y="74"/>
                    </a:lnTo>
                    <a:lnTo>
                      <a:pt x="1" y="81"/>
                    </a:lnTo>
                    <a:lnTo>
                      <a:pt x="5" y="88"/>
                    </a:lnTo>
                    <a:lnTo>
                      <a:pt x="6" y="94"/>
                    </a:lnTo>
                    <a:lnTo>
                      <a:pt x="9" y="101"/>
                    </a:lnTo>
                    <a:lnTo>
                      <a:pt x="13" y="107"/>
                    </a:lnTo>
                    <a:lnTo>
                      <a:pt x="17" y="112"/>
                    </a:lnTo>
                    <a:lnTo>
                      <a:pt x="23" y="118"/>
                    </a:lnTo>
                    <a:lnTo>
                      <a:pt x="29" y="121"/>
                    </a:lnTo>
                    <a:lnTo>
                      <a:pt x="37" y="125"/>
                    </a:lnTo>
                    <a:lnTo>
                      <a:pt x="45" y="127"/>
                    </a:lnTo>
                    <a:lnTo>
                      <a:pt x="52" y="128"/>
                    </a:lnTo>
                    <a:lnTo>
                      <a:pt x="60" y="128"/>
                    </a:lnTo>
                    <a:lnTo>
                      <a:pt x="66" y="128"/>
                    </a:lnTo>
                    <a:lnTo>
                      <a:pt x="70" y="127"/>
                    </a:lnTo>
                    <a:lnTo>
                      <a:pt x="74" y="125"/>
                    </a:lnTo>
                    <a:lnTo>
                      <a:pt x="77" y="122"/>
                    </a:lnTo>
                    <a:lnTo>
                      <a:pt x="80" y="120"/>
                    </a:lnTo>
                    <a:lnTo>
                      <a:pt x="82" y="116"/>
                    </a:lnTo>
                    <a:lnTo>
                      <a:pt x="86" y="109"/>
                    </a:lnTo>
                    <a:lnTo>
                      <a:pt x="87" y="101"/>
                    </a:lnTo>
                    <a:lnTo>
                      <a:pt x="89" y="83"/>
                    </a:lnTo>
                    <a:lnTo>
                      <a:pt x="89" y="75"/>
                    </a:lnTo>
                    <a:lnTo>
                      <a:pt x="88" y="70"/>
                    </a:lnTo>
                    <a:lnTo>
                      <a:pt x="88" y="68"/>
                    </a:lnTo>
                    <a:lnTo>
                      <a:pt x="89" y="60"/>
                    </a:lnTo>
                    <a:lnTo>
                      <a:pt x="89" y="53"/>
                    </a:lnTo>
                    <a:lnTo>
                      <a:pt x="88" y="46"/>
                    </a:lnTo>
                    <a:lnTo>
                      <a:pt x="86" y="4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58" name="Freeform 205"/>
              <p:cNvSpPr>
                <a:spLocks/>
              </p:cNvSpPr>
              <p:nvPr/>
            </p:nvSpPr>
            <p:spPr bwMode="auto">
              <a:xfrm>
                <a:off x="1690" y="2187"/>
                <a:ext cx="90" cy="128"/>
              </a:xfrm>
              <a:custGeom>
                <a:avLst/>
                <a:gdLst>
                  <a:gd name="T0" fmla="*/ 87 w 90"/>
                  <a:gd name="T1" fmla="*/ 57 h 128"/>
                  <a:gd name="T2" fmla="*/ 86 w 90"/>
                  <a:gd name="T3" fmla="*/ 51 h 128"/>
                  <a:gd name="T4" fmla="*/ 86 w 90"/>
                  <a:gd name="T5" fmla="*/ 53 h 128"/>
                  <a:gd name="T6" fmla="*/ 81 w 90"/>
                  <a:gd name="T7" fmla="*/ 46 h 128"/>
                  <a:gd name="T8" fmla="*/ 81 w 90"/>
                  <a:gd name="T9" fmla="*/ 35 h 128"/>
                  <a:gd name="T10" fmla="*/ 80 w 90"/>
                  <a:gd name="T11" fmla="*/ 33 h 128"/>
                  <a:gd name="T12" fmla="*/ 72 w 90"/>
                  <a:gd name="T13" fmla="*/ 21 h 128"/>
                  <a:gd name="T14" fmla="*/ 60 w 90"/>
                  <a:gd name="T15" fmla="*/ 11 h 128"/>
                  <a:gd name="T16" fmla="*/ 44 w 90"/>
                  <a:gd name="T17" fmla="*/ 3 h 128"/>
                  <a:gd name="T18" fmla="*/ 29 w 90"/>
                  <a:gd name="T19" fmla="*/ 0 h 128"/>
                  <a:gd name="T20" fmla="*/ 22 w 90"/>
                  <a:gd name="T21" fmla="*/ 0 h 128"/>
                  <a:gd name="T22" fmla="*/ 12 w 90"/>
                  <a:gd name="T23" fmla="*/ 5 h 128"/>
                  <a:gd name="T24" fmla="*/ 7 w 90"/>
                  <a:gd name="T25" fmla="*/ 21 h 128"/>
                  <a:gd name="T26" fmla="*/ 5 w 90"/>
                  <a:gd name="T27" fmla="*/ 33 h 128"/>
                  <a:gd name="T28" fmla="*/ 4 w 90"/>
                  <a:gd name="T29" fmla="*/ 40 h 128"/>
                  <a:gd name="T30" fmla="*/ 0 w 90"/>
                  <a:gd name="T31" fmla="*/ 53 h 128"/>
                  <a:gd name="T32" fmla="*/ 1 w 90"/>
                  <a:gd name="T33" fmla="*/ 68 h 128"/>
                  <a:gd name="T34" fmla="*/ 1 w 90"/>
                  <a:gd name="T35" fmla="*/ 70 h 128"/>
                  <a:gd name="T36" fmla="*/ 0 w 90"/>
                  <a:gd name="T37" fmla="*/ 83 h 128"/>
                  <a:gd name="T38" fmla="*/ 3 w 90"/>
                  <a:gd name="T39" fmla="*/ 101 h 128"/>
                  <a:gd name="T40" fmla="*/ 7 w 90"/>
                  <a:gd name="T41" fmla="*/ 116 h 128"/>
                  <a:gd name="T42" fmla="*/ 12 w 90"/>
                  <a:gd name="T43" fmla="*/ 122 h 128"/>
                  <a:gd name="T44" fmla="*/ 19 w 90"/>
                  <a:gd name="T45" fmla="*/ 127 h 128"/>
                  <a:gd name="T46" fmla="*/ 30 w 90"/>
                  <a:gd name="T47" fmla="*/ 128 h 128"/>
                  <a:gd name="T48" fmla="*/ 44 w 90"/>
                  <a:gd name="T49" fmla="*/ 127 h 128"/>
                  <a:gd name="T50" fmla="*/ 53 w 90"/>
                  <a:gd name="T51" fmla="*/ 125 h 128"/>
                  <a:gd name="T52" fmla="*/ 67 w 90"/>
                  <a:gd name="T53" fmla="*/ 118 h 128"/>
                  <a:gd name="T54" fmla="*/ 77 w 90"/>
                  <a:gd name="T55" fmla="*/ 107 h 128"/>
                  <a:gd name="T56" fmla="*/ 84 w 90"/>
                  <a:gd name="T57" fmla="*/ 94 h 128"/>
                  <a:gd name="T58" fmla="*/ 85 w 90"/>
                  <a:gd name="T59" fmla="*/ 88 h 128"/>
                  <a:gd name="T60" fmla="*/ 90 w 90"/>
                  <a:gd name="T61" fmla="*/ 74 h 128"/>
                  <a:gd name="T62" fmla="*/ 87 w 90"/>
                  <a:gd name="T63" fmla="*/ 57 h 12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90"/>
                  <a:gd name="T97" fmla="*/ 0 h 128"/>
                  <a:gd name="T98" fmla="*/ 90 w 90"/>
                  <a:gd name="T99" fmla="*/ 128 h 12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90" h="128">
                    <a:moveTo>
                      <a:pt x="87" y="57"/>
                    </a:moveTo>
                    <a:lnTo>
                      <a:pt x="87" y="57"/>
                    </a:lnTo>
                    <a:lnTo>
                      <a:pt x="87" y="51"/>
                    </a:lnTo>
                    <a:lnTo>
                      <a:pt x="86" y="51"/>
                    </a:lnTo>
                    <a:lnTo>
                      <a:pt x="86" y="53"/>
                    </a:lnTo>
                    <a:lnTo>
                      <a:pt x="81" y="46"/>
                    </a:lnTo>
                    <a:lnTo>
                      <a:pt x="81" y="39"/>
                    </a:lnTo>
                    <a:lnTo>
                      <a:pt x="81" y="35"/>
                    </a:lnTo>
                    <a:lnTo>
                      <a:pt x="80" y="33"/>
                    </a:lnTo>
                    <a:lnTo>
                      <a:pt x="77" y="27"/>
                    </a:lnTo>
                    <a:lnTo>
                      <a:pt x="72" y="21"/>
                    </a:lnTo>
                    <a:lnTo>
                      <a:pt x="66" y="16"/>
                    </a:lnTo>
                    <a:lnTo>
                      <a:pt x="60" y="11"/>
                    </a:lnTo>
                    <a:lnTo>
                      <a:pt x="52" y="7"/>
                    </a:lnTo>
                    <a:lnTo>
                      <a:pt x="44" y="3"/>
                    </a:lnTo>
                    <a:lnTo>
                      <a:pt x="36" y="1"/>
                    </a:lnTo>
                    <a:lnTo>
                      <a:pt x="29" y="0"/>
                    </a:lnTo>
                    <a:lnTo>
                      <a:pt x="22" y="0"/>
                    </a:lnTo>
                    <a:lnTo>
                      <a:pt x="16" y="2"/>
                    </a:lnTo>
                    <a:lnTo>
                      <a:pt x="12" y="5"/>
                    </a:lnTo>
                    <a:lnTo>
                      <a:pt x="11" y="9"/>
                    </a:lnTo>
                    <a:lnTo>
                      <a:pt x="7" y="21"/>
                    </a:lnTo>
                    <a:lnTo>
                      <a:pt x="5" y="33"/>
                    </a:lnTo>
                    <a:lnTo>
                      <a:pt x="4" y="40"/>
                    </a:lnTo>
                    <a:lnTo>
                      <a:pt x="1" y="46"/>
                    </a:lnTo>
                    <a:lnTo>
                      <a:pt x="0" y="53"/>
                    </a:lnTo>
                    <a:lnTo>
                      <a:pt x="0" y="60"/>
                    </a:lnTo>
                    <a:lnTo>
                      <a:pt x="1" y="68"/>
                    </a:lnTo>
                    <a:lnTo>
                      <a:pt x="1" y="70"/>
                    </a:lnTo>
                    <a:lnTo>
                      <a:pt x="0" y="75"/>
                    </a:lnTo>
                    <a:lnTo>
                      <a:pt x="0" y="83"/>
                    </a:lnTo>
                    <a:lnTo>
                      <a:pt x="3" y="101"/>
                    </a:lnTo>
                    <a:lnTo>
                      <a:pt x="4" y="109"/>
                    </a:lnTo>
                    <a:lnTo>
                      <a:pt x="7" y="116"/>
                    </a:lnTo>
                    <a:lnTo>
                      <a:pt x="10" y="120"/>
                    </a:lnTo>
                    <a:lnTo>
                      <a:pt x="12" y="122"/>
                    </a:lnTo>
                    <a:lnTo>
                      <a:pt x="16" y="125"/>
                    </a:lnTo>
                    <a:lnTo>
                      <a:pt x="19" y="127"/>
                    </a:lnTo>
                    <a:lnTo>
                      <a:pt x="24" y="128"/>
                    </a:lnTo>
                    <a:lnTo>
                      <a:pt x="30" y="128"/>
                    </a:lnTo>
                    <a:lnTo>
                      <a:pt x="37" y="128"/>
                    </a:lnTo>
                    <a:lnTo>
                      <a:pt x="44" y="127"/>
                    </a:lnTo>
                    <a:lnTo>
                      <a:pt x="53" y="125"/>
                    </a:lnTo>
                    <a:lnTo>
                      <a:pt x="61" y="121"/>
                    </a:lnTo>
                    <a:lnTo>
                      <a:pt x="67" y="118"/>
                    </a:lnTo>
                    <a:lnTo>
                      <a:pt x="73" y="112"/>
                    </a:lnTo>
                    <a:lnTo>
                      <a:pt x="77" y="107"/>
                    </a:lnTo>
                    <a:lnTo>
                      <a:pt x="80" y="101"/>
                    </a:lnTo>
                    <a:lnTo>
                      <a:pt x="84" y="94"/>
                    </a:lnTo>
                    <a:lnTo>
                      <a:pt x="85" y="88"/>
                    </a:lnTo>
                    <a:lnTo>
                      <a:pt x="89" y="81"/>
                    </a:lnTo>
                    <a:lnTo>
                      <a:pt x="90" y="74"/>
                    </a:lnTo>
                    <a:lnTo>
                      <a:pt x="90" y="65"/>
                    </a:lnTo>
                    <a:lnTo>
                      <a:pt x="87" y="5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59" name="Freeform 206"/>
              <p:cNvSpPr>
                <a:spLocks/>
              </p:cNvSpPr>
              <p:nvPr/>
            </p:nvSpPr>
            <p:spPr bwMode="auto">
              <a:xfrm>
                <a:off x="1516" y="1648"/>
                <a:ext cx="154" cy="30"/>
              </a:xfrm>
              <a:custGeom>
                <a:avLst/>
                <a:gdLst>
                  <a:gd name="T0" fmla="*/ 153 w 154"/>
                  <a:gd name="T1" fmla="*/ 0 h 30"/>
                  <a:gd name="T2" fmla="*/ 2 w 154"/>
                  <a:gd name="T3" fmla="*/ 0 h 30"/>
                  <a:gd name="T4" fmla="*/ 0 w 154"/>
                  <a:gd name="T5" fmla="*/ 0 h 30"/>
                  <a:gd name="T6" fmla="*/ 0 w 154"/>
                  <a:gd name="T7" fmla="*/ 3 h 30"/>
                  <a:gd name="T8" fmla="*/ 0 w 154"/>
                  <a:gd name="T9" fmla="*/ 29 h 30"/>
                  <a:gd name="T10" fmla="*/ 0 w 154"/>
                  <a:gd name="T11" fmla="*/ 30 h 30"/>
                  <a:gd name="T12" fmla="*/ 2 w 154"/>
                  <a:gd name="T13" fmla="*/ 30 h 30"/>
                  <a:gd name="T14" fmla="*/ 153 w 154"/>
                  <a:gd name="T15" fmla="*/ 30 h 30"/>
                  <a:gd name="T16" fmla="*/ 154 w 154"/>
                  <a:gd name="T17" fmla="*/ 30 h 30"/>
                  <a:gd name="T18" fmla="*/ 154 w 154"/>
                  <a:gd name="T19" fmla="*/ 29 h 30"/>
                  <a:gd name="T20" fmla="*/ 154 w 154"/>
                  <a:gd name="T21" fmla="*/ 3 h 30"/>
                  <a:gd name="T22" fmla="*/ 154 w 154"/>
                  <a:gd name="T23" fmla="*/ 0 h 30"/>
                  <a:gd name="T24" fmla="*/ 153 w 154"/>
                  <a:gd name="T25" fmla="*/ 0 h 3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54"/>
                  <a:gd name="T40" fmla="*/ 0 h 30"/>
                  <a:gd name="T41" fmla="*/ 154 w 154"/>
                  <a:gd name="T42" fmla="*/ 30 h 3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54" h="30">
                    <a:moveTo>
                      <a:pt x="153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29"/>
                    </a:lnTo>
                    <a:lnTo>
                      <a:pt x="0" y="30"/>
                    </a:lnTo>
                    <a:lnTo>
                      <a:pt x="2" y="30"/>
                    </a:lnTo>
                    <a:lnTo>
                      <a:pt x="153" y="30"/>
                    </a:lnTo>
                    <a:lnTo>
                      <a:pt x="154" y="30"/>
                    </a:lnTo>
                    <a:lnTo>
                      <a:pt x="154" y="29"/>
                    </a:lnTo>
                    <a:lnTo>
                      <a:pt x="154" y="3"/>
                    </a:lnTo>
                    <a:lnTo>
                      <a:pt x="154" y="0"/>
                    </a:lnTo>
                    <a:lnTo>
                      <a:pt x="153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60" name="Freeform 207"/>
              <p:cNvSpPr>
                <a:spLocks/>
              </p:cNvSpPr>
              <p:nvPr/>
            </p:nvSpPr>
            <p:spPr bwMode="auto">
              <a:xfrm>
                <a:off x="1501" y="2208"/>
                <a:ext cx="168" cy="84"/>
              </a:xfrm>
              <a:custGeom>
                <a:avLst/>
                <a:gdLst>
                  <a:gd name="T0" fmla="*/ 151 w 168"/>
                  <a:gd name="T1" fmla="*/ 14 h 84"/>
                  <a:gd name="T2" fmla="*/ 151 w 168"/>
                  <a:gd name="T3" fmla="*/ 14 h 84"/>
                  <a:gd name="T4" fmla="*/ 139 w 168"/>
                  <a:gd name="T5" fmla="*/ 6 h 84"/>
                  <a:gd name="T6" fmla="*/ 129 w 168"/>
                  <a:gd name="T7" fmla="*/ 2 h 84"/>
                  <a:gd name="T8" fmla="*/ 120 w 168"/>
                  <a:gd name="T9" fmla="*/ 0 h 84"/>
                  <a:gd name="T10" fmla="*/ 112 w 168"/>
                  <a:gd name="T11" fmla="*/ 0 h 84"/>
                  <a:gd name="T12" fmla="*/ 57 w 168"/>
                  <a:gd name="T13" fmla="*/ 0 h 84"/>
                  <a:gd name="T14" fmla="*/ 57 w 168"/>
                  <a:gd name="T15" fmla="*/ 0 h 84"/>
                  <a:gd name="T16" fmla="*/ 48 w 168"/>
                  <a:gd name="T17" fmla="*/ 0 h 84"/>
                  <a:gd name="T18" fmla="*/ 39 w 168"/>
                  <a:gd name="T19" fmla="*/ 2 h 84"/>
                  <a:gd name="T20" fmla="*/ 29 w 168"/>
                  <a:gd name="T21" fmla="*/ 6 h 84"/>
                  <a:gd name="T22" fmla="*/ 17 w 168"/>
                  <a:gd name="T23" fmla="*/ 14 h 84"/>
                  <a:gd name="T24" fmla="*/ 17 w 168"/>
                  <a:gd name="T25" fmla="*/ 14 h 84"/>
                  <a:gd name="T26" fmla="*/ 11 w 168"/>
                  <a:gd name="T27" fmla="*/ 20 h 84"/>
                  <a:gd name="T28" fmla="*/ 6 w 168"/>
                  <a:gd name="T29" fmla="*/ 26 h 84"/>
                  <a:gd name="T30" fmla="*/ 4 w 168"/>
                  <a:gd name="T31" fmla="*/ 32 h 84"/>
                  <a:gd name="T32" fmla="*/ 2 w 168"/>
                  <a:gd name="T33" fmla="*/ 39 h 84"/>
                  <a:gd name="T34" fmla="*/ 0 w 168"/>
                  <a:gd name="T35" fmla="*/ 47 h 84"/>
                  <a:gd name="T36" fmla="*/ 0 w 168"/>
                  <a:gd name="T37" fmla="*/ 53 h 84"/>
                  <a:gd name="T38" fmla="*/ 2 w 168"/>
                  <a:gd name="T39" fmla="*/ 60 h 84"/>
                  <a:gd name="T40" fmla="*/ 4 w 168"/>
                  <a:gd name="T41" fmla="*/ 66 h 84"/>
                  <a:gd name="T42" fmla="*/ 8 w 168"/>
                  <a:gd name="T43" fmla="*/ 70 h 84"/>
                  <a:gd name="T44" fmla="*/ 11 w 168"/>
                  <a:gd name="T45" fmla="*/ 75 h 84"/>
                  <a:gd name="T46" fmla="*/ 16 w 168"/>
                  <a:gd name="T47" fmla="*/ 79 h 84"/>
                  <a:gd name="T48" fmla="*/ 23 w 168"/>
                  <a:gd name="T49" fmla="*/ 81 h 84"/>
                  <a:gd name="T50" fmla="*/ 29 w 168"/>
                  <a:gd name="T51" fmla="*/ 84 h 84"/>
                  <a:gd name="T52" fmla="*/ 37 w 168"/>
                  <a:gd name="T53" fmla="*/ 84 h 84"/>
                  <a:gd name="T54" fmla="*/ 46 w 168"/>
                  <a:gd name="T55" fmla="*/ 81 h 84"/>
                  <a:gd name="T56" fmla="*/ 55 w 168"/>
                  <a:gd name="T57" fmla="*/ 79 h 84"/>
                  <a:gd name="T58" fmla="*/ 113 w 168"/>
                  <a:gd name="T59" fmla="*/ 79 h 84"/>
                  <a:gd name="T60" fmla="*/ 113 w 168"/>
                  <a:gd name="T61" fmla="*/ 79 h 84"/>
                  <a:gd name="T62" fmla="*/ 122 w 168"/>
                  <a:gd name="T63" fmla="*/ 81 h 84"/>
                  <a:gd name="T64" fmla="*/ 131 w 168"/>
                  <a:gd name="T65" fmla="*/ 84 h 84"/>
                  <a:gd name="T66" fmla="*/ 139 w 168"/>
                  <a:gd name="T67" fmla="*/ 84 h 84"/>
                  <a:gd name="T68" fmla="*/ 145 w 168"/>
                  <a:gd name="T69" fmla="*/ 81 h 84"/>
                  <a:gd name="T70" fmla="*/ 151 w 168"/>
                  <a:gd name="T71" fmla="*/ 79 h 84"/>
                  <a:gd name="T72" fmla="*/ 157 w 168"/>
                  <a:gd name="T73" fmla="*/ 75 h 84"/>
                  <a:gd name="T74" fmla="*/ 161 w 168"/>
                  <a:gd name="T75" fmla="*/ 70 h 84"/>
                  <a:gd name="T76" fmla="*/ 164 w 168"/>
                  <a:gd name="T77" fmla="*/ 66 h 84"/>
                  <a:gd name="T78" fmla="*/ 167 w 168"/>
                  <a:gd name="T79" fmla="*/ 60 h 84"/>
                  <a:gd name="T80" fmla="*/ 168 w 168"/>
                  <a:gd name="T81" fmla="*/ 53 h 84"/>
                  <a:gd name="T82" fmla="*/ 168 w 168"/>
                  <a:gd name="T83" fmla="*/ 47 h 84"/>
                  <a:gd name="T84" fmla="*/ 167 w 168"/>
                  <a:gd name="T85" fmla="*/ 39 h 84"/>
                  <a:gd name="T86" fmla="*/ 164 w 168"/>
                  <a:gd name="T87" fmla="*/ 32 h 84"/>
                  <a:gd name="T88" fmla="*/ 162 w 168"/>
                  <a:gd name="T89" fmla="*/ 26 h 84"/>
                  <a:gd name="T90" fmla="*/ 157 w 168"/>
                  <a:gd name="T91" fmla="*/ 20 h 84"/>
                  <a:gd name="T92" fmla="*/ 151 w 168"/>
                  <a:gd name="T93" fmla="*/ 14 h 84"/>
                  <a:gd name="T94" fmla="*/ 151 w 168"/>
                  <a:gd name="T95" fmla="*/ 14 h 8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68"/>
                  <a:gd name="T145" fmla="*/ 0 h 84"/>
                  <a:gd name="T146" fmla="*/ 168 w 168"/>
                  <a:gd name="T147" fmla="*/ 84 h 84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68" h="84">
                    <a:moveTo>
                      <a:pt x="151" y="14"/>
                    </a:moveTo>
                    <a:lnTo>
                      <a:pt x="151" y="14"/>
                    </a:lnTo>
                    <a:lnTo>
                      <a:pt x="139" y="6"/>
                    </a:lnTo>
                    <a:lnTo>
                      <a:pt x="129" y="2"/>
                    </a:lnTo>
                    <a:lnTo>
                      <a:pt x="120" y="0"/>
                    </a:lnTo>
                    <a:lnTo>
                      <a:pt x="112" y="0"/>
                    </a:lnTo>
                    <a:lnTo>
                      <a:pt x="57" y="0"/>
                    </a:lnTo>
                    <a:lnTo>
                      <a:pt x="48" y="0"/>
                    </a:lnTo>
                    <a:lnTo>
                      <a:pt x="39" y="2"/>
                    </a:lnTo>
                    <a:lnTo>
                      <a:pt x="29" y="6"/>
                    </a:lnTo>
                    <a:lnTo>
                      <a:pt x="17" y="14"/>
                    </a:lnTo>
                    <a:lnTo>
                      <a:pt x="11" y="20"/>
                    </a:lnTo>
                    <a:lnTo>
                      <a:pt x="6" y="26"/>
                    </a:lnTo>
                    <a:lnTo>
                      <a:pt x="4" y="32"/>
                    </a:lnTo>
                    <a:lnTo>
                      <a:pt x="2" y="39"/>
                    </a:lnTo>
                    <a:lnTo>
                      <a:pt x="0" y="47"/>
                    </a:lnTo>
                    <a:lnTo>
                      <a:pt x="0" y="53"/>
                    </a:lnTo>
                    <a:lnTo>
                      <a:pt x="2" y="60"/>
                    </a:lnTo>
                    <a:lnTo>
                      <a:pt x="4" y="66"/>
                    </a:lnTo>
                    <a:lnTo>
                      <a:pt x="8" y="70"/>
                    </a:lnTo>
                    <a:lnTo>
                      <a:pt x="11" y="75"/>
                    </a:lnTo>
                    <a:lnTo>
                      <a:pt x="16" y="79"/>
                    </a:lnTo>
                    <a:lnTo>
                      <a:pt x="23" y="81"/>
                    </a:lnTo>
                    <a:lnTo>
                      <a:pt x="29" y="84"/>
                    </a:lnTo>
                    <a:lnTo>
                      <a:pt x="37" y="84"/>
                    </a:lnTo>
                    <a:lnTo>
                      <a:pt x="46" y="81"/>
                    </a:lnTo>
                    <a:lnTo>
                      <a:pt x="55" y="79"/>
                    </a:lnTo>
                    <a:lnTo>
                      <a:pt x="113" y="79"/>
                    </a:lnTo>
                    <a:lnTo>
                      <a:pt x="122" y="81"/>
                    </a:lnTo>
                    <a:lnTo>
                      <a:pt x="131" y="84"/>
                    </a:lnTo>
                    <a:lnTo>
                      <a:pt x="139" y="84"/>
                    </a:lnTo>
                    <a:lnTo>
                      <a:pt x="145" y="81"/>
                    </a:lnTo>
                    <a:lnTo>
                      <a:pt x="151" y="79"/>
                    </a:lnTo>
                    <a:lnTo>
                      <a:pt x="157" y="75"/>
                    </a:lnTo>
                    <a:lnTo>
                      <a:pt x="161" y="70"/>
                    </a:lnTo>
                    <a:lnTo>
                      <a:pt x="164" y="66"/>
                    </a:lnTo>
                    <a:lnTo>
                      <a:pt x="167" y="60"/>
                    </a:lnTo>
                    <a:lnTo>
                      <a:pt x="168" y="53"/>
                    </a:lnTo>
                    <a:lnTo>
                      <a:pt x="168" y="47"/>
                    </a:lnTo>
                    <a:lnTo>
                      <a:pt x="167" y="39"/>
                    </a:lnTo>
                    <a:lnTo>
                      <a:pt x="164" y="32"/>
                    </a:lnTo>
                    <a:lnTo>
                      <a:pt x="162" y="26"/>
                    </a:lnTo>
                    <a:lnTo>
                      <a:pt x="157" y="20"/>
                    </a:lnTo>
                    <a:lnTo>
                      <a:pt x="151" y="1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61" name="Freeform 208"/>
              <p:cNvSpPr>
                <a:spLocks/>
              </p:cNvSpPr>
              <p:nvPr/>
            </p:nvSpPr>
            <p:spPr bwMode="auto">
              <a:xfrm>
                <a:off x="1394" y="1828"/>
                <a:ext cx="383" cy="264"/>
              </a:xfrm>
              <a:custGeom>
                <a:avLst/>
                <a:gdLst>
                  <a:gd name="T0" fmla="*/ 122 w 383"/>
                  <a:gd name="T1" fmla="*/ 3 h 264"/>
                  <a:gd name="T2" fmla="*/ 69 w 383"/>
                  <a:gd name="T3" fmla="*/ 5 h 264"/>
                  <a:gd name="T4" fmla="*/ 32 w 383"/>
                  <a:gd name="T5" fmla="*/ 12 h 264"/>
                  <a:gd name="T6" fmla="*/ 18 w 383"/>
                  <a:gd name="T7" fmla="*/ 18 h 264"/>
                  <a:gd name="T8" fmla="*/ 8 w 383"/>
                  <a:gd name="T9" fmla="*/ 28 h 264"/>
                  <a:gd name="T10" fmla="*/ 2 w 383"/>
                  <a:gd name="T11" fmla="*/ 40 h 264"/>
                  <a:gd name="T12" fmla="*/ 1 w 383"/>
                  <a:gd name="T13" fmla="*/ 58 h 264"/>
                  <a:gd name="T14" fmla="*/ 0 w 383"/>
                  <a:gd name="T15" fmla="*/ 113 h 264"/>
                  <a:gd name="T16" fmla="*/ 4 w 383"/>
                  <a:gd name="T17" fmla="*/ 184 h 264"/>
                  <a:gd name="T18" fmla="*/ 5 w 383"/>
                  <a:gd name="T19" fmla="*/ 211 h 264"/>
                  <a:gd name="T20" fmla="*/ 8 w 383"/>
                  <a:gd name="T21" fmla="*/ 236 h 264"/>
                  <a:gd name="T22" fmla="*/ 14 w 383"/>
                  <a:gd name="T23" fmla="*/ 245 h 264"/>
                  <a:gd name="T24" fmla="*/ 24 w 383"/>
                  <a:gd name="T25" fmla="*/ 253 h 264"/>
                  <a:gd name="T26" fmla="*/ 38 w 383"/>
                  <a:gd name="T27" fmla="*/ 258 h 264"/>
                  <a:gd name="T28" fmla="*/ 57 w 383"/>
                  <a:gd name="T29" fmla="*/ 261 h 264"/>
                  <a:gd name="T30" fmla="*/ 86 w 383"/>
                  <a:gd name="T31" fmla="*/ 262 h 264"/>
                  <a:gd name="T32" fmla="*/ 143 w 383"/>
                  <a:gd name="T33" fmla="*/ 264 h 264"/>
                  <a:gd name="T34" fmla="*/ 172 w 383"/>
                  <a:gd name="T35" fmla="*/ 263 h 264"/>
                  <a:gd name="T36" fmla="*/ 342 w 383"/>
                  <a:gd name="T37" fmla="*/ 253 h 264"/>
                  <a:gd name="T38" fmla="*/ 348 w 383"/>
                  <a:gd name="T39" fmla="*/ 252 h 264"/>
                  <a:gd name="T40" fmla="*/ 358 w 383"/>
                  <a:gd name="T41" fmla="*/ 249 h 264"/>
                  <a:gd name="T42" fmla="*/ 370 w 383"/>
                  <a:gd name="T43" fmla="*/ 238 h 264"/>
                  <a:gd name="T44" fmla="*/ 375 w 383"/>
                  <a:gd name="T45" fmla="*/ 230 h 264"/>
                  <a:gd name="T46" fmla="*/ 379 w 383"/>
                  <a:gd name="T47" fmla="*/ 220 h 264"/>
                  <a:gd name="T48" fmla="*/ 377 w 383"/>
                  <a:gd name="T49" fmla="*/ 196 h 264"/>
                  <a:gd name="T50" fmla="*/ 377 w 383"/>
                  <a:gd name="T51" fmla="*/ 185 h 264"/>
                  <a:gd name="T52" fmla="*/ 382 w 383"/>
                  <a:gd name="T53" fmla="*/ 141 h 264"/>
                  <a:gd name="T54" fmla="*/ 383 w 383"/>
                  <a:gd name="T55" fmla="*/ 94 h 264"/>
                  <a:gd name="T56" fmla="*/ 380 w 383"/>
                  <a:gd name="T57" fmla="*/ 58 h 264"/>
                  <a:gd name="T58" fmla="*/ 373 w 383"/>
                  <a:gd name="T59" fmla="*/ 37 h 264"/>
                  <a:gd name="T60" fmla="*/ 364 w 383"/>
                  <a:gd name="T61" fmla="*/ 27 h 264"/>
                  <a:gd name="T62" fmla="*/ 354 w 383"/>
                  <a:gd name="T63" fmla="*/ 18 h 264"/>
                  <a:gd name="T64" fmla="*/ 333 w 383"/>
                  <a:gd name="T65" fmla="*/ 9 h 264"/>
                  <a:gd name="T66" fmla="*/ 293 w 383"/>
                  <a:gd name="T67" fmla="*/ 2 h 264"/>
                  <a:gd name="T68" fmla="*/ 238 w 383"/>
                  <a:gd name="T69" fmla="*/ 0 h 264"/>
                  <a:gd name="T70" fmla="*/ 122 w 383"/>
                  <a:gd name="T71" fmla="*/ 3 h 26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83"/>
                  <a:gd name="T109" fmla="*/ 0 h 264"/>
                  <a:gd name="T110" fmla="*/ 383 w 383"/>
                  <a:gd name="T111" fmla="*/ 264 h 26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83" h="264">
                    <a:moveTo>
                      <a:pt x="122" y="3"/>
                    </a:moveTo>
                    <a:lnTo>
                      <a:pt x="122" y="3"/>
                    </a:lnTo>
                    <a:lnTo>
                      <a:pt x="88" y="4"/>
                    </a:lnTo>
                    <a:lnTo>
                      <a:pt x="69" y="5"/>
                    </a:lnTo>
                    <a:lnTo>
                      <a:pt x="50" y="8"/>
                    </a:lnTo>
                    <a:lnTo>
                      <a:pt x="32" y="12"/>
                    </a:lnTo>
                    <a:lnTo>
                      <a:pt x="25" y="15"/>
                    </a:lnTo>
                    <a:lnTo>
                      <a:pt x="18" y="18"/>
                    </a:lnTo>
                    <a:lnTo>
                      <a:pt x="12" y="23"/>
                    </a:lnTo>
                    <a:lnTo>
                      <a:pt x="8" y="28"/>
                    </a:lnTo>
                    <a:lnTo>
                      <a:pt x="5" y="34"/>
                    </a:lnTo>
                    <a:lnTo>
                      <a:pt x="2" y="40"/>
                    </a:lnTo>
                    <a:lnTo>
                      <a:pt x="1" y="58"/>
                    </a:lnTo>
                    <a:lnTo>
                      <a:pt x="0" y="76"/>
                    </a:lnTo>
                    <a:lnTo>
                      <a:pt x="0" y="113"/>
                    </a:lnTo>
                    <a:lnTo>
                      <a:pt x="2" y="148"/>
                    </a:lnTo>
                    <a:lnTo>
                      <a:pt x="4" y="184"/>
                    </a:lnTo>
                    <a:lnTo>
                      <a:pt x="5" y="211"/>
                    </a:lnTo>
                    <a:lnTo>
                      <a:pt x="6" y="224"/>
                    </a:lnTo>
                    <a:lnTo>
                      <a:pt x="8" y="236"/>
                    </a:lnTo>
                    <a:lnTo>
                      <a:pt x="12" y="240"/>
                    </a:lnTo>
                    <a:lnTo>
                      <a:pt x="14" y="245"/>
                    </a:lnTo>
                    <a:lnTo>
                      <a:pt x="19" y="250"/>
                    </a:lnTo>
                    <a:lnTo>
                      <a:pt x="24" y="253"/>
                    </a:lnTo>
                    <a:lnTo>
                      <a:pt x="30" y="257"/>
                    </a:lnTo>
                    <a:lnTo>
                      <a:pt x="38" y="258"/>
                    </a:lnTo>
                    <a:lnTo>
                      <a:pt x="47" y="261"/>
                    </a:lnTo>
                    <a:lnTo>
                      <a:pt x="57" y="261"/>
                    </a:lnTo>
                    <a:lnTo>
                      <a:pt x="86" y="262"/>
                    </a:lnTo>
                    <a:lnTo>
                      <a:pt x="115" y="263"/>
                    </a:lnTo>
                    <a:lnTo>
                      <a:pt x="143" y="264"/>
                    </a:lnTo>
                    <a:lnTo>
                      <a:pt x="172" y="263"/>
                    </a:lnTo>
                    <a:lnTo>
                      <a:pt x="259" y="258"/>
                    </a:lnTo>
                    <a:lnTo>
                      <a:pt x="342" y="253"/>
                    </a:lnTo>
                    <a:lnTo>
                      <a:pt x="348" y="252"/>
                    </a:lnTo>
                    <a:lnTo>
                      <a:pt x="354" y="251"/>
                    </a:lnTo>
                    <a:lnTo>
                      <a:pt x="358" y="249"/>
                    </a:lnTo>
                    <a:lnTo>
                      <a:pt x="363" y="245"/>
                    </a:lnTo>
                    <a:lnTo>
                      <a:pt x="370" y="238"/>
                    </a:lnTo>
                    <a:lnTo>
                      <a:pt x="375" y="230"/>
                    </a:lnTo>
                    <a:lnTo>
                      <a:pt x="377" y="225"/>
                    </a:lnTo>
                    <a:lnTo>
                      <a:pt x="379" y="220"/>
                    </a:lnTo>
                    <a:lnTo>
                      <a:pt x="379" y="208"/>
                    </a:lnTo>
                    <a:lnTo>
                      <a:pt x="377" y="196"/>
                    </a:lnTo>
                    <a:lnTo>
                      <a:pt x="377" y="185"/>
                    </a:lnTo>
                    <a:lnTo>
                      <a:pt x="382" y="141"/>
                    </a:lnTo>
                    <a:lnTo>
                      <a:pt x="383" y="116"/>
                    </a:lnTo>
                    <a:lnTo>
                      <a:pt x="383" y="94"/>
                    </a:lnTo>
                    <a:lnTo>
                      <a:pt x="382" y="74"/>
                    </a:lnTo>
                    <a:lnTo>
                      <a:pt x="380" y="58"/>
                    </a:lnTo>
                    <a:lnTo>
                      <a:pt x="375" y="43"/>
                    </a:lnTo>
                    <a:lnTo>
                      <a:pt x="373" y="37"/>
                    </a:lnTo>
                    <a:lnTo>
                      <a:pt x="369" y="33"/>
                    </a:lnTo>
                    <a:lnTo>
                      <a:pt x="364" y="27"/>
                    </a:lnTo>
                    <a:lnTo>
                      <a:pt x="360" y="23"/>
                    </a:lnTo>
                    <a:lnTo>
                      <a:pt x="354" y="18"/>
                    </a:lnTo>
                    <a:lnTo>
                      <a:pt x="348" y="15"/>
                    </a:lnTo>
                    <a:lnTo>
                      <a:pt x="333" y="9"/>
                    </a:lnTo>
                    <a:lnTo>
                      <a:pt x="314" y="5"/>
                    </a:lnTo>
                    <a:lnTo>
                      <a:pt x="293" y="2"/>
                    </a:lnTo>
                    <a:lnTo>
                      <a:pt x="268" y="0"/>
                    </a:lnTo>
                    <a:lnTo>
                      <a:pt x="238" y="0"/>
                    </a:lnTo>
                    <a:lnTo>
                      <a:pt x="204" y="0"/>
                    </a:lnTo>
                    <a:lnTo>
                      <a:pt x="122" y="3"/>
                    </a:lnTo>
                    <a:close/>
                  </a:path>
                </a:pathLst>
              </a:custGeom>
              <a:solidFill>
                <a:srgbClr val="BFBF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62" name="Freeform 209"/>
              <p:cNvSpPr>
                <a:spLocks/>
              </p:cNvSpPr>
              <p:nvPr/>
            </p:nvSpPr>
            <p:spPr bwMode="auto">
              <a:xfrm>
                <a:off x="1393" y="1821"/>
                <a:ext cx="386" cy="275"/>
              </a:xfrm>
              <a:custGeom>
                <a:avLst/>
                <a:gdLst>
                  <a:gd name="T0" fmla="*/ 99 w 386"/>
                  <a:gd name="T1" fmla="*/ 3 h 275"/>
                  <a:gd name="T2" fmla="*/ 50 w 386"/>
                  <a:gd name="T3" fmla="*/ 7 h 275"/>
                  <a:gd name="T4" fmla="*/ 27 w 386"/>
                  <a:gd name="T5" fmla="*/ 15 h 275"/>
                  <a:gd name="T6" fmla="*/ 13 w 386"/>
                  <a:gd name="T7" fmla="*/ 23 h 275"/>
                  <a:gd name="T8" fmla="*/ 2 w 386"/>
                  <a:gd name="T9" fmla="*/ 44 h 275"/>
                  <a:gd name="T10" fmla="*/ 0 w 386"/>
                  <a:gd name="T11" fmla="*/ 83 h 275"/>
                  <a:gd name="T12" fmla="*/ 1 w 386"/>
                  <a:gd name="T13" fmla="*/ 140 h 275"/>
                  <a:gd name="T14" fmla="*/ 5 w 386"/>
                  <a:gd name="T15" fmla="*/ 213 h 275"/>
                  <a:gd name="T16" fmla="*/ 8 w 386"/>
                  <a:gd name="T17" fmla="*/ 247 h 275"/>
                  <a:gd name="T18" fmla="*/ 18 w 386"/>
                  <a:gd name="T19" fmla="*/ 263 h 275"/>
                  <a:gd name="T20" fmla="*/ 36 w 386"/>
                  <a:gd name="T21" fmla="*/ 272 h 275"/>
                  <a:gd name="T22" fmla="*/ 58 w 386"/>
                  <a:gd name="T23" fmla="*/ 275 h 275"/>
                  <a:gd name="T24" fmla="*/ 252 w 386"/>
                  <a:gd name="T25" fmla="*/ 274 h 275"/>
                  <a:gd name="T26" fmla="*/ 343 w 386"/>
                  <a:gd name="T27" fmla="*/ 269 h 275"/>
                  <a:gd name="T28" fmla="*/ 361 w 386"/>
                  <a:gd name="T29" fmla="*/ 264 h 275"/>
                  <a:gd name="T30" fmla="*/ 372 w 386"/>
                  <a:gd name="T31" fmla="*/ 253 h 275"/>
                  <a:gd name="T32" fmla="*/ 380 w 386"/>
                  <a:gd name="T33" fmla="*/ 223 h 275"/>
                  <a:gd name="T34" fmla="*/ 380 w 386"/>
                  <a:gd name="T35" fmla="*/ 189 h 275"/>
                  <a:gd name="T36" fmla="*/ 386 w 386"/>
                  <a:gd name="T37" fmla="*/ 112 h 275"/>
                  <a:gd name="T38" fmla="*/ 384 w 386"/>
                  <a:gd name="T39" fmla="*/ 81 h 275"/>
                  <a:gd name="T40" fmla="*/ 376 w 386"/>
                  <a:gd name="T41" fmla="*/ 43 h 275"/>
                  <a:gd name="T42" fmla="*/ 362 w 386"/>
                  <a:gd name="T43" fmla="*/ 23 h 275"/>
                  <a:gd name="T44" fmla="*/ 345 w 386"/>
                  <a:gd name="T45" fmla="*/ 12 h 275"/>
                  <a:gd name="T46" fmla="*/ 315 w 386"/>
                  <a:gd name="T47" fmla="*/ 3 h 275"/>
                  <a:gd name="T48" fmla="*/ 284 w 386"/>
                  <a:gd name="T49" fmla="*/ 0 h 275"/>
                  <a:gd name="T50" fmla="*/ 123 w 386"/>
                  <a:gd name="T51" fmla="*/ 3 h 275"/>
                  <a:gd name="T52" fmla="*/ 123 w 386"/>
                  <a:gd name="T53" fmla="*/ 10 h 275"/>
                  <a:gd name="T54" fmla="*/ 123 w 386"/>
                  <a:gd name="T55" fmla="*/ 17 h 275"/>
                  <a:gd name="T56" fmla="*/ 249 w 386"/>
                  <a:gd name="T57" fmla="*/ 13 h 275"/>
                  <a:gd name="T58" fmla="*/ 323 w 386"/>
                  <a:gd name="T59" fmla="*/ 21 h 275"/>
                  <a:gd name="T60" fmla="*/ 351 w 386"/>
                  <a:gd name="T61" fmla="*/ 31 h 275"/>
                  <a:gd name="T62" fmla="*/ 375 w 386"/>
                  <a:gd name="T63" fmla="*/ 58 h 275"/>
                  <a:gd name="T64" fmla="*/ 383 w 386"/>
                  <a:gd name="T65" fmla="*/ 91 h 275"/>
                  <a:gd name="T66" fmla="*/ 382 w 386"/>
                  <a:gd name="T67" fmla="*/ 140 h 275"/>
                  <a:gd name="T68" fmla="*/ 377 w 386"/>
                  <a:gd name="T69" fmla="*/ 202 h 275"/>
                  <a:gd name="T70" fmla="*/ 376 w 386"/>
                  <a:gd name="T71" fmla="*/ 227 h 275"/>
                  <a:gd name="T72" fmla="*/ 369 w 386"/>
                  <a:gd name="T73" fmla="*/ 239 h 275"/>
                  <a:gd name="T74" fmla="*/ 356 w 386"/>
                  <a:gd name="T75" fmla="*/ 250 h 275"/>
                  <a:gd name="T76" fmla="*/ 326 w 386"/>
                  <a:gd name="T77" fmla="*/ 253 h 275"/>
                  <a:gd name="T78" fmla="*/ 156 w 386"/>
                  <a:gd name="T79" fmla="*/ 263 h 275"/>
                  <a:gd name="T80" fmla="*/ 99 w 386"/>
                  <a:gd name="T81" fmla="*/ 262 h 275"/>
                  <a:gd name="T82" fmla="*/ 43 w 386"/>
                  <a:gd name="T83" fmla="*/ 258 h 275"/>
                  <a:gd name="T84" fmla="*/ 21 w 386"/>
                  <a:gd name="T85" fmla="*/ 249 h 275"/>
                  <a:gd name="T86" fmla="*/ 11 w 386"/>
                  <a:gd name="T87" fmla="*/ 235 h 275"/>
                  <a:gd name="T88" fmla="*/ 7 w 386"/>
                  <a:gd name="T89" fmla="*/ 219 h 275"/>
                  <a:gd name="T90" fmla="*/ 6 w 386"/>
                  <a:gd name="T91" fmla="*/ 188 h 275"/>
                  <a:gd name="T92" fmla="*/ 2 w 386"/>
                  <a:gd name="T93" fmla="*/ 96 h 275"/>
                  <a:gd name="T94" fmla="*/ 6 w 386"/>
                  <a:gd name="T95" fmla="*/ 53 h 275"/>
                  <a:gd name="T96" fmla="*/ 13 w 386"/>
                  <a:gd name="T97" fmla="*/ 38 h 275"/>
                  <a:gd name="T98" fmla="*/ 31 w 386"/>
                  <a:gd name="T99" fmla="*/ 28 h 275"/>
                  <a:gd name="T100" fmla="*/ 52 w 386"/>
                  <a:gd name="T101" fmla="*/ 22 h 275"/>
                  <a:gd name="T102" fmla="*/ 100 w 386"/>
                  <a:gd name="T103" fmla="*/ 18 h 275"/>
                  <a:gd name="T104" fmla="*/ 124 w 386"/>
                  <a:gd name="T105" fmla="*/ 15 h 275"/>
                  <a:gd name="T106" fmla="*/ 123 w 386"/>
                  <a:gd name="T107" fmla="*/ 3 h 275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386"/>
                  <a:gd name="T163" fmla="*/ 0 h 275"/>
                  <a:gd name="T164" fmla="*/ 386 w 386"/>
                  <a:gd name="T165" fmla="*/ 275 h 275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386" h="275">
                    <a:moveTo>
                      <a:pt x="123" y="3"/>
                    </a:moveTo>
                    <a:lnTo>
                      <a:pt x="123" y="3"/>
                    </a:lnTo>
                    <a:lnTo>
                      <a:pt x="99" y="3"/>
                    </a:lnTo>
                    <a:lnTo>
                      <a:pt x="74" y="5"/>
                    </a:lnTo>
                    <a:lnTo>
                      <a:pt x="62" y="6"/>
                    </a:lnTo>
                    <a:lnTo>
                      <a:pt x="50" y="7"/>
                    </a:lnTo>
                    <a:lnTo>
                      <a:pt x="38" y="11"/>
                    </a:lnTo>
                    <a:lnTo>
                      <a:pt x="27" y="15"/>
                    </a:lnTo>
                    <a:lnTo>
                      <a:pt x="21" y="17"/>
                    </a:lnTo>
                    <a:lnTo>
                      <a:pt x="16" y="19"/>
                    </a:lnTo>
                    <a:lnTo>
                      <a:pt x="13" y="23"/>
                    </a:lnTo>
                    <a:lnTo>
                      <a:pt x="9" y="27"/>
                    </a:lnTo>
                    <a:lnTo>
                      <a:pt x="5" y="35"/>
                    </a:lnTo>
                    <a:lnTo>
                      <a:pt x="2" y="44"/>
                    </a:lnTo>
                    <a:lnTo>
                      <a:pt x="1" y="54"/>
                    </a:lnTo>
                    <a:lnTo>
                      <a:pt x="0" y="65"/>
                    </a:lnTo>
                    <a:lnTo>
                      <a:pt x="0" y="83"/>
                    </a:lnTo>
                    <a:lnTo>
                      <a:pt x="0" y="111"/>
                    </a:lnTo>
                    <a:lnTo>
                      <a:pt x="1" y="140"/>
                    </a:lnTo>
                    <a:lnTo>
                      <a:pt x="5" y="196"/>
                    </a:lnTo>
                    <a:lnTo>
                      <a:pt x="5" y="213"/>
                    </a:lnTo>
                    <a:lnTo>
                      <a:pt x="5" y="231"/>
                    </a:lnTo>
                    <a:lnTo>
                      <a:pt x="6" y="239"/>
                    </a:lnTo>
                    <a:lnTo>
                      <a:pt x="8" y="247"/>
                    </a:lnTo>
                    <a:lnTo>
                      <a:pt x="13" y="256"/>
                    </a:lnTo>
                    <a:lnTo>
                      <a:pt x="18" y="263"/>
                    </a:lnTo>
                    <a:lnTo>
                      <a:pt x="21" y="266"/>
                    </a:lnTo>
                    <a:lnTo>
                      <a:pt x="26" y="269"/>
                    </a:lnTo>
                    <a:lnTo>
                      <a:pt x="36" y="272"/>
                    </a:lnTo>
                    <a:lnTo>
                      <a:pt x="48" y="275"/>
                    </a:lnTo>
                    <a:lnTo>
                      <a:pt x="58" y="275"/>
                    </a:lnTo>
                    <a:lnTo>
                      <a:pt x="153" y="275"/>
                    </a:lnTo>
                    <a:lnTo>
                      <a:pt x="211" y="275"/>
                    </a:lnTo>
                    <a:lnTo>
                      <a:pt x="252" y="274"/>
                    </a:lnTo>
                    <a:lnTo>
                      <a:pt x="343" y="269"/>
                    </a:lnTo>
                    <a:lnTo>
                      <a:pt x="350" y="268"/>
                    </a:lnTo>
                    <a:lnTo>
                      <a:pt x="356" y="265"/>
                    </a:lnTo>
                    <a:lnTo>
                      <a:pt x="361" y="264"/>
                    </a:lnTo>
                    <a:lnTo>
                      <a:pt x="365" y="260"/>
                    </a:lnTo>
                    <a:lnTo>
                      <a:pt x="369" y="257"/>
                    </a:lnTo>
                    <a:lnTo>
                      <a:pt x="372" y="253"/>
                    </a:lnTo>
                    <a:lnTo>
                      <a:pt x="376" y="244"/>
                    </a:lnTo>
                    <a:lnTo>
                      <a:pt x="378" y="233"/>
                    </a:lnTo>
                    <a:lnTo>
                      <a:pt x="380" y="223"/>
                    </a:lnTo>
                    <a:lnTo>
                      <a:pt x="380" y="204"/>
                    </a:lnTo>
                    <a:lnTo>
                      <a:pt x="380" y="189"/>
                    </a:lnTo>
                    <a:lnTo>
                      <a:pt x="381" y="173"/>
                    </a:lnTo>
                    <a:lnTo>
                      <a:pt x="383" y="144"/>
                    </a:lnTo>
                    <a:lnTo>
                      <a:pt x="386" y="112"/>
                    </a:lnTo>
                    <a:lnTo>
                      <a:pt x="386" y="97"/>
                    </a:lnTo>
                    <a:lnTo>
                      <a:pt x="384" y="81"/>
                    </a:lnTo>
                    <a:lnTo>
                      <a:pt x="383" y="66"/>
                    </a:lnTo>
                    <a:lnTo>
                      <a:pt x="380" y="50"/>
                    </a:lnTo>
                    <a:lnTo>
                      <a:pt x="376" y="43"/>
                    </a:lnTo>
                    <a:lnTo>
                      <a:pt x="372" y="36"/>
                    </a:lnTo>
                    <a:lnTo>
                      <a:pt x="368" y="29"/>
                    </a:lnTo>
                    <a:lnTo>
                      <a:pt x="362" y="23"/>
                    </a:lnTo>
                    <a:lnTo>
                      <a:pt x="355" y="17"/>
                    </a:lnTo>
                    <a:lnTo>
                      <a:pt x="345" y="12"/>
                    </a:lnTo>
                    <a:lnTo>
                      <a:pt x="335" y="9"/>
                    </a:lnTo>
                    <a:lnTo>
                      <a:pt x="326" y="5"/>
                    </a:lnTo>
                    <a:lnTo>
                      <a:pt x="315" y="3"/>
                    </a:lnTo>
                    <a:lnTo>
                      <a:pt x="306" y="1"/>
                    </a:lnTo>
                    <a:lnTo>
                      <a:pt x="284" y="0"/>
                    </a:lnTo>
                    <a:lnTo>
                      <a:pt x="204" y="0"/>
                    </a:lnTo>
                    <a:lnTo>
                      <a:pt x="163" y="0"/>
                    </a:lnTo>
                    <a:lnTo>
                      <a:pt x="123" y="3"/>
                    </a:lnTo>
                    <a:lnTo>
                      <a:pt x="123" y="5"/>
                    </a:lnTo>
                    <a:lnTo>
                      <a:pt x="123" y="10"/>
                    </a:lnTo>
                    <a:lnTo>
                      <a:pt x="123" y="15"/>
                    </a:lnTo>
                    <a:lnTo>
                      <a:pt x="123" y="17"/>
                    </a:lnTo>
                    <a:lnTo>
                      <a:pt x="173" y="16"/>
                    </a:lnTo>
                    <a:lnTo>
                      <a:pt x="224" y="13"/>
                    </a:lnTo>
                    <a:lnTo>
                      <a:pt x="249" y="13"/>
                    </a:lnTo>
                    <a:lnTo>
                      <a:pt x="275" y="15"/>
                    </a:lnTo>
                    <a:lnTo>
                      <a:pt x="300" y="17"/>
                    </a:lnTo>
                    <a:lnTo>
                      <a:pt x="323" y="21"/>
                    </a:lnTo>
                    <a:lnTo>
                      <a:pt x="339" y="25"/>
                    </a:lnTo>
                    <a:lnTo>
                      <a:pt x="351" y="31"/>
                    </a:lnTo>
                    <a:lnTo>
                      <a:pt x="362" y="38"/>
                    </a:lnTo>
                    <a:lnTo>
                      <a:pt x="369" y="48"/>
                    </a:lnTo>
                    <a:lnTo>
                      <a:pt x="375" y="58"/>
                    </a:lnTo>
                    <a:lnTo>
                      <a:pt x="380" y="68"/>
                    </a:lnTo>
                    <a:lnTo>
                      <a:pt x="382" y="79"/>
                    </a:lnTo>
                    <a:lnTo>
                      <a:pt x="383" y="91"/>
                    </a:lnTo>
                    <a:lnTo>
                      <a:pt x="384" y="116"/>
                    </a:lnTo>
                    <a:lnTo>
                      <a:pt x="382" y="140"/>
                    </a:lnTo>
                    <a:lnTo>
                      <a:pt x="378" y="189"/>
                    </a:lnTo>
                    <a:lnTo>
                      <a:pt x="377" y="202"/>
                    </a:lnTo>
                    <a:lnTo>
                      <a:pt x="377" y="214"/>
                    </a:lnTo>
                    <a:lnTo>
                      <a:pt x="377" y="221"/>
                    </a:lnTo>
                    <a:lnTo>
                      <a:pt x="376" y="227"/>
                    </a:lnTo>
                    <a:lnTo>
                      <a:pt x="372" y="233"/>
                    </a:lnTo>
                    <a:lnTo>
                      <a:pt x="369" y="239"/>
                    </a:lnTo>
                    <a:lnTo>
                      <a:pt x="365" y="244"/>
                    </a:lnTo>
                    <a:lnTo>
                      <a:pt x="361" y="247"/>
                    </a:lnTo>
                    <a:lnTo>
                      <a:pt x="356" y="250"/>
                    </a:lnTo>
                    <a:lnTo>
                      <a:pt x="351" y="251"/>
                    </a:lnTo>
                    <a:lnTo>
                      <a:pt x="339" y="253"/>
                    </a:lnTo>
                    <a:lnTo>
                      <a:pt x="326" y="253"/>
                    </a:lnTo>
                    <a:lnTo>
                      <a:pt x="212" y="260"/>
                    </a:lnTo>
                    <a:lnTo>
                      <a:pt x="156" y="263"/>
                    </a:lnTo>
                    <a:lnTo>
                      <a:pt x="128" y="263"/>
                    </a:lnTo>
                    <a:lnTo>
                      <a:pt x="99" y="262"/>
                    </a:lnTo>
                    <a:lnTo>
                      <a:pt x="70" y="260"/>
                    </a:lnTo>
                    <a:lnTo>
                      <a:pt x="56" y="259"/>
                    </a:lnTo>
                    <a:lnTo>
                      <a:pt x="43" y="258"/>
                    </a:lnTo>
                    <a:lnTo>
                      <a:pt x="31" y="255"/>
                    </a:lnTo>
                    <a:lnTo>
                      <a:pt x="26" y="252"/>
                    </a:lnTo>
                    <a:lnTo>
                      <a:pt x="21" y="249"/>
                    </a:lnTo>
                    <a:lnTo>
                      <a:pt x="16" y="245"/>
                    </a:lnTo>
                    <a:lnTo>
                      <a:pt x="13" y="240"/>
                    </a:lnTo>
                    <a:lnTo>
                      <a:pt x="11" y="235"/>
                    </a:lnTo>
                    <a:lnTo>
                      <a:pt x="8" y="229"/>
                    </a:lnTo>
                    <a:lnTo>
                      <a:pt x="7" y="219"/>
                    </a:lnTo>
                    <a:lnTo>
                      <a:pt x="6" y="208"/>
                    </a:lnTo>
                    <a:lnTo>
                      <a:pt x="6" y="188"/>
                    </a:lnTo>
                    <a:lnTo>
                      <a:pt x="2" y="127"/>
                    </a:lnTo>
                    <a:lnTo>
                      <a:pt x="2" y="96"/>
                    </a:lnTo>
                    <a:lnTo>
                      <a:pt x="3" y="65"/>
                    </a:lnTo>
                    <a:lnTo>
                      <a:pt x="6" y="53"/>
                    </a:lnTo>
                    <a:lnTo>
                      <a:pt x="7" y="48"/>
                    </a:lnTo>
                    <a:lnTo>
                      <a:pt x="9" y="43"/>
                    </a:lnTo>
                    <a:lnTo>
                      <a:pt x="13" y="38"/>
                    </a:lnTo>
                    <a:lnTo>
                      <a:pt x="18" y="35"/>
                    </a:lnTo>
                    <a:lnTo>
                      <a:pt x="24" y="31"/>
                    </a:lnTo>
                    <a:lnTo>
                      <a:pt x="31" y="28"/>
                    </a:lnTo>
                    <a:lnTo>
                      <a:pt x="42" y="24"/>
                    </a:lnTo>
                    <a:lnTo>
                      <a:pt x="52" y="22"/>
                    </a:lnTo>
                    <a:lnTo>
                      <a:pt x="64" y="19"/>
                    </a:lnTo>
                    <a:lnTo>
                      <a:pt x="76" y="19"/>
                    </a:lnTo>
                    <a:lnTo>
                      <a:pt x="100" y="18"/>
                    </a:lnTo>
                    <a:lnTo>
                      <a:pt x="123" y="17"/>
                    </a:lnTo>
                    <a:lnTo>
                      <a:pt x="124" y="15"/>
                    </a:lnTo>
                    <a:lnTo>
                      <a:pt x="124" y="10"/>
                    </a:lnTo>
                    <a:lnTo>
                      <a:pt x="124" y="5"/>
                    </a:lnTo>
                    <a:lnTo>
                      <a:pt x="123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63" name="Freeform 210"/>
              <p:cNvSpPr>
                <a:spLocks/>
              </p:cNvSpPr>
              <p:nvPr/>
            </p:nvSpPr>
            <p:spPr bwMode="auto">
              <a:xfrm>
                <a:off x="1396" y="2355"/>
                <a:ext cx="74" cy="52"/>
              </a:xfrm>
              <a:custGeom>
                <a:avLst/>
                <a:gdLst>
                  <a:gd name="T0" fmla="*/ 52 w 74"/>
                  <a:gd name="T1" fmla="*/ 49 h 52"/>
                  <a:gd name="T2" fmla="*/ 52 w 74"/>
                  <a:gd name="T3" fmla="*/ 49 h 52"/>
                  <a:gd name="T4" fmla="*/ 42 w 74"/>
                  <a:gd name="T5" fmla="*/ 51 h 52"/>
                  <a:gd name="T6" fmla="*/ 35 w 74"/>
                  <a:gd name="T7" fmla="*/ 52 h 52"/>
                  <a:gd name="T8" fmla="*/ 28 w 74"/>
                  <a:gd name="T9" fmla="*/ 52 h 52"/>
                  <a:gd name="T10" fmla="*/ 21 w 74"/>
                  <a:gd name="T11" fmla="*/ 51 h 52"/>
                  <a:gd name="T12" fmla="*/ 15 w 74"/>
                  <a:gd name="T13" fmla="*/ 49 h 52"/>
                  <a:gd name="T14" fmla="*/ 10 w 74"/>
                  <a:gd name="T15" fmla="*/ 46 h 52"/>
                  <a:gd name="T16" fmla="*/ 6 w 74"/>
                  <a:gd name="T17" fmla="*/ 44 h 52"/>
                  <a:gd name="T18" fmla="*/ 3 w 74"/>
                  <a:gd name="T19" fmla="*/ 40 h 52"/>
                  <a:gd name="T20" fmla="*/ 2 w 74"/>
                  <a:gd name="T21" fmla="*/ 37 h 52"/>
                  <a:gd name="T22" fmla="*/ 0 w 74"/>
                  <a:gd name="T23" fmla="*/ 33 h 52"/>
                  <a:gd name="T24" fmla="*/ 0 w 74"/>
                  <a:gd name="T25" fmla="*/ 28 h 52"/>
                  <a:gd name="T26" fmla="*/ 0 w 74"/>
                  <a:gd name="T27" fmla="*/ 25 h 52"/>
                  <a:gd name="T28" fmla="*/ 3 w 74"/>
                  <a:gd name="T29" fmla="*/ 20 h 52"/>
                  <a:gd name="T30" fmla="*/ 6 w 74"/>
                  <a:gd name="T31" fmla="*/ 17 h 52"/>
                  <a:gd name="T32" fmla="*/ 10 w 74"/>
                  <a:gd name="T33" fmla="*/ 12 h 52"/>
                  <a:gd name="T34" fmla="*/ 16 w 74"/>
                  <a:gd name="T35" fmla="*/ 8 h 52"/>
                  <a:gd name="T36" fmla="*/ 16 w 74"/>
                  <a:gd name="T37" fmla="*/ 8 h 52"/>
                  <a:gd name="T38" fmla="*/ 28 w 74"/>
                  <a:gd name="T39" fmla="*/ 3 h 52"/>
                  <a:gd name="T40" fmla="*/ 37 w 74"/>
                  <a:gd name="T41" fmla="*/ 0 h 52"/>
                  <a:gd name="T42" fmla="*/ 47 w 74"/>
                  <a:gd name="T43" fmla="*/ 0 h 52"/>
                  <a:gd name="T44" fmla="*/ 55 w 74"/>
                  <a:gd name="T45" fmla="*/ 0 h 52"/>
                  <a:gd name="T46" fmla="*/ 62 w 74"/>
                  <a:gd name="T47" fmla="*/ 2 h 52"/>
                  <a:gd name="T48" fmla="*/ 67 w 74"/>
                  <a:gd name="T49" fmla="*/ 6 h 52"/>
                  <a:gd name="T50" fmla="*/ 71 w 74"/>
                  <a:gd name="T51" fmla="*/ 11 h 52"/>
                  <a:gd name="T52" fmla="*/ 74 w 74"/>
                  <a:gd name="T53" fmla="*/ 15 h 52"/>
                  <a:gd name="T54" fmla="*/ 74 w 74"/>
                  <a:gd name="T55" fmla="*/ 21 h 52"/>
                  <a:gd name="T56" fmla="*/ 74 w 74"/>
                  <a:gd name="T57" fmla="*/ 27 h 52"/>
                  <a:gd name="T58" fmla="*/ 72 w 74"/>
                  <a:gd name="T59" fmla="*/ 32 h 52"/>
                  <a:gd name="T60" fmla="*/ 67 w 74"/>
                  <a:gd name="T61" fmla="*/ 37 h 52"/>
                  <a:gd name="T62" fmla="*/ 61 w 74"/>
                  <a:gd name="T63" fmla="*/ 40 h 52"/>
                  <a:gd name="T64" fmla="*/ 54 w 74"/>
                  <a:gd name="T65" fmla="*/ 43 h 52"/>
                  <a:gd name="T66" fmla="*/ 43 w 74"/>
                  <a:gd name="T67" fmla="*/ 45 h 52"/>
                  <a:gd name="T68" fmla="*/ 31 w 74"/>
                  <a:gd name="T69" fmla="*/ 44 h 52"/>
                  <a:gd name="T70" fmla="*/ 52 w 74"/>
                  <a:gd name="T71" fmla="*/ 49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4"/>
                  <a:gd name="T109" fmla="*/ 0 h 52"/>
                  <a:gd name="T110" fmla="*/ 74 w 74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4" h="52">
                    <a:moveTo>
                      <a:pt x="52" y="49"/>
                    </a:moveTo>
                    <a:lnTo>
                      <a:pt x="52" y="49"/>
                    </a:lnTo>
                    <a:lnTo>
                      <a:pt x="42" y="51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1" y="51"/>
                    </a:lnTo>
                    <a:lnTo>
                      <a:pt x="15" y="49"/>
                    </a:lnTo>
                    <a:lnTo>
                      <a:pt x="10" y="46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0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8" y="3"/>
                    </a:lnTo>
                    <a:lnTo>
                      <a:pt x="37" y="0"/>
                    </a:lnTo>
                    <a:lnTo>
                      <a:pt x="47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1" y="11"/>
                    </a:lnTo>
                    <a:lnTo>
                      <a:pt x="74" y="15"/>
                    </a:lnTo>
                    <a:lnTo>
                      <a:pt x="74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4" y="43"/>
                    </a:lnTo>
                    <a:lnTo>
                      <a:pt x="43" y="45"/>
                    </a:lnTo>
                    <a:lnTo>
                      <a:pt x="31" y="44"/>
                    </a:lnTo>
                    <a:lnTo>
                      <a:pt x="52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64" name="Freeform 211"/>
              <p:cNvSpPr>
                <a:spLocks/>
              </p:cNvSpPr>
              <p:nvPr/>
            </p:nvSpPr>
            <p:spPr bwMode="auto">
              <a:xfrm>
                <a:off x="1396" y="2355"/>
                <a:ext cx="74" cy="52"/>
              </a:xfrm>
              <a:custGeom>
                <a:avLst/>
                <a:gdLst>
                  <a:gd name="T0" fmla="*/ 52 w 74"/>
                  <a:gd name="T1" fmla="*/ 49 h 52"/>
                  <a:gd name="T2" fmla="*/ 52 w 74"/>
                  <a:gd name="T3" fmla="*/ 49 h 52"/>
                  <a:gd name="T4" fmla="*/ 42 w 74"/>
                  <a:gd name="T5" fmla="*/ 51 h 52"/>
                  <a:gd name="T6" fmla="*/ 35 w 74"/>
                  <a:gd name="T7" fmla="*/ 52 h 52"/>
                  <a:gd name="T8" fmla="*/ 28 w 74"/>
                  <a:gd name="T9" fmla="*/ 52 h 52"/>
                  <a:gd name="T10" fmla="*/ 21 w 74"/>
                  <a:gd name="T11" fmla="*/ 51 h 52"/>
                  <a:gd name="T12" fmla="*/ 15 w 74"/>
                  <a:gd name="T13" fmla="*/ 49 h 52"/>
                  <a:gd name="T14" fmla="*/ 10 w 74"/>
                  <a:gd name="T15" fmla="*/ 46 h 52"/>
                  <a:gd name="T16" fmla="*/ 6 w 74"/>
                  <a:gd name="T17" fmla="*/ 44 h 52"/>
                  <a:gd name="T18" fmla="*/ 3 w 74"/>
                  <a:gd name="T19" fmla="*/ 40 h 52"/>
                  <a:gd name="T20" fmla="*/ 2 w 74"/>
                  <a:gd name="T21" fmla="*/ 37 h 52"/>
                  <a:gd name="T22" fmla="*/ 0 w 74"/>
                  <a:gd name="T23" fmla="*/ 33 h 52"/>
                  <a:gd name="T24" fmla="*/ 0 w 74"/>
                  <a:gd name="T25" fmla="*/ 28 h 52"/>
                  <a:gd name="T26" fmla="*/ 0 w 74"/>
                  <a:gd name="T27" fmla="*/ 25 h 52"/>
                  <a:gd name="T28" fmla="*/ 3 w 74"/>
                  <a:gd name="T29" fmla="*/ 20 h 52"/>
                  <a:gd name="T30" fmla="*/ 6 w 74"/>
                  <a:gd name="T31" fmla="*/ 17 h 52"/>
                  <a:gd name="T32" fmla="*/ 10 w 74"/>
                  <a:gd name="T33" fmla="*/ 12 h 52"/>
                  <a:gd name="T34" fmla="*/ 16 w 74"/>
                  <a:gd name="T35" fmla="*/ 8 h 52"/>
                  <a:gd name="T36" fmla="*/ 16 w 74"/>
                  <a:gd name="T37" fmla="*/ 8 h 52"/>
                  <a:gd name="T38" fmla="*/ 28 w 74"/>
                  <a:gd name="T39" fmla="*/ 3 h 52"/>
                  <a:gd name="T40" fmla="*/ 37 w 74"/>
                  <a:gd name="T41" fmla="*/ 0 h 52"/>
                  <a:gd name="T42" fmla="*/ 47 w 74"/>
                  <a:gd name="T43" fmla="*/ 0 h 52"/>
                  <a:gd name="T44" fmla="*/ 55 w 74"/>
                  <a:gd name="T45" fmla="*/ 0 h 52"/>
                  <a:gd name="T46" fmla="*/ 62 w 74"/>
                  <a:gd name="T47" fmla="*/ 2 h 52"/>
                  <a:gd name="T48" fmla="*/ 67 w 74"/>
                  <a:gd name="T49" fmla="*/ 6 h 52"/>
                  <a:gd name="T50" fmla="*/ 71 w 74"/>
                  <a:gd name="T51" fmla="*/ 11 h 52"/>
                  <a:gd name="T52" fmla="*/ 74 w 74"/>
                  <a:gd name="T53" fmla="*/ 15 h 52"/>
                  <a:gd name="T54" fmla="*/ 74 w 74"/>
                  <a:gd name="T55" fmla="*/ 21 h 52"/>
                  <a:gd name="T56" fmla="*/ 74 w 74"/>
                  <a:gd name="T57" fmla="*/ 27 h 52"/>
                  <a:gd name="T58" fmla="*/ 72 w 74"/>
                  <a:gd name="T59" fmla="*/ 32 h 52"/>
                  <a:gd name="T60" fmla="*/ 67 w 74"/>
                  <a:gd name="T61" fmla="*/ 37 h 52"/>
                  <a:gd name="T62" fmla="*/ 61 w 74"/>
                  <a:gd name="T63" fmla="*/ 40 h 52"/>
                  <a:gd name="T64" fmla="*/ 54 w 74"/>
                  <a:gd name="T65" fmla="*/ 43 h 52"/>
                  <a:gd name="T66" fmla="*/ 43 w 74"/>
                  <a:gd name="T67" fmla="*/ 45 h 52"/>
                  <a:gd name="T68" fmla="*/ 31 w 74"/>
                  <a:gd name="T69" fmla="*/ 44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4"/>
                  <a:gd name="T106" fmla="*/ 0 h 52"/>
                  <a:gd name="T107" fmla="*/ 74 w 74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4" h="52">
                    <a:moveTo>
                      <a:pt x="52" y="49"/>
                    </a:moveTo>
                    <a:lnTo>
                      <a:pt x="52" y="49"/>
                    </a:lnTo>
                    <a:lnTo>
                      <a:pt x="42" y="51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1" y="51"/>
                    </a:lnTo>
                    <a:lnTo>
                      <a:pt x="15" y="49"/>
                    </a:lnTo>
                    <a:lnTo>
                      <a:pt x="10" y="46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0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8" y="3"/>
                    </a:lnTo>
                    <a:lnTo>
                      <a:pt x="37" y="0"/>
                    </a:lnTo>
                    <a:lnTo>
                      <a:pt x="47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1" y="11"/>
                    </a:lnTo>
                    <a:lnTo>
                      <a:pt x="74" y="15"/>
                    </a:lnTo>
                    <a:lnTo>
                      <a:pt x="74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4" y="43"/>
                    </a:lnTo>
                    <a:lnTo>
                      <a:pt x="43" y="45"/>
                    </a:lnTo>
                    <a:lnTo>
                      <a:pt x="31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65" name="Freeform 212"/>
              <p:cNvSpPr>
                <a:spLocks/>
              </p:cNvSpPr>
              <p:nvPr/>
            </p:nvSpPr>
            <p:spPr bwMode="auto">
              <a:xfrm>
                <a:off x="1396" y="2376"/>
                <a:ext cx="85" cy="58"/>
              </a:xfrm>
              <a:custGeom>
                <a:avLst/>
                <a:gdLst>
                  <a:gd name="T0" fmla="*/ 0 w 85"/>
                  <a:gd name="T1" fmla="*/ 5 h 58"/>
                  <a:gd name="T2" fmla="*/ 0 w 85"/>
                  <a:gd name="T3" fmla="*/ 5 h 58"/>
                  <a:gd name="T4" fmla="*/ 0 w 85"/>
                  <a:gd name="T5" fmla="*/ 12 h 58"/>
                  <a:gd name="T6" fmla="*/ 2 w 85"/>
                  <a:gd name="T7" fmla="*/ 21 h 58"/>
                  <a:gd name="T8" fmla="*/ 3 w 85"/>
                  <a:gd name="T9" fmla="*/ 28 h 58"/>
                  <a:gd name="T10" fmla="*/ 6 w 85"/>
                  <a:gd name="T11" fmla="*/ 36 h 58"/>
                  <a:gd name="T12" fmla="*/ 10 w 85"/>
                  <a:gd name="T13" fmla="*/ 43 h 58"/>
                  <a:gd name="T14" fmla="*/ 17 w 85"/>
                  <a:gd name="T15" fmla="*/ 49 h 58"/>
                  <a:gd name="T16" fmla="*/ 25 w 85"/>
                  <a:gd name="T17" fmla="*/ 54 h 58"/>
                  <a:gd name="T18" fmla="*/ 37 w 85"/>
                  <a:gd name="T19" fmla="*/ 56 h 58"/>
                  <a:gd name="T20" fmla="*/ 37 w 85"/>
                  <a:gd name="T21" fmla="*/ 56 h 58"/>
                  <a:gd name="T22" fmla="*/ 43 w 85"/>
                  <a:gd name="T23" fmla="*/ 58 h 58"/>
                  <a:gd name="T24" fmla="*/ 49 w 85"/>
                  <a:gd name="T25" fmla="*/ 58 h 58"/>
                  <a:gd name="T26" fmla="*/ 54 w 85"/>
                  <a:gd name="T27" fmla="*/ 56 h 58"/>
                  <a:gd name="T28" fmla="*/ 59 w 85"/>
                  <a:gd name="T29" fmla="*/ 55 h 58"/>
                  <a:gd name="T30" fmla="*/ 67 w 85"/>
                  <a:gd name="T31" fmla="*/ 50 h 58"/>
                  <a:gd name="T32" fmla="*/ 74 w 85"/>
                  <a:gd name="T33" fmla="*/ 44 h 58"/>
                  <a:gd name="T34" fmla="*/ 79 w 85"/>
                  <a:gd name="T35" fmla="*/ 37 h 58"/>
                  <a:gd name="T36" fmla="*/ 83 w 85"/>
                  <a:gd name="T37" fmla="*/ 30 h 58"/>
                  <a:gd name="T38" fmla="*/ 85 w 85"/>
                  <a:gd name="T39" fmla="*/ 22 h 58"/>
                  <a:gd name="T40" fmla="*/ 85 w 85"/>
                  <a:gd name="T41" fmla="*/ 16 h 58"/>
                  <a:gd name="T42" fmla="*/ 85 w 85"/>
                  <a:gd name="T43" fmla="*/ 16 h 58"/>
                  <a:gd name="T44" fmla="*/ 85 w 85"/>
                  <a:gd name="T45" fmla="*/ 6 h 58"/>
                  <a:gd name="T46" fmla="*/ 84 w 85"/>
                  <a:gd name="T47" fmla="*/ 4 h 58"/>
                  <a:gd name="T48" fmla="*/ 84 w 85"/>
                  <a:gd name="T49" fmla="*/ 7 h 58"/>
                  <a:gd name="T50" fmla="*/ 84 w 85"/>
                  <a:gd name="T51" fmla="*/ 7 h 58"/>
                  <a:gd name="T52" fmla="*/ 83 w 85"/>
                  <a:gd name="T53" fmla="*/ 12 h 58"/>
                  <a:gd name="T54" fmla="*/ 80 w 85"/>
                  <a:gd name="T55" fmla="*/ 18 h 58"/>
                  <a:gd name="T56" fmla="*/ 77 w 85"/>
                  <a:gd name="T57" fmla="*/ 24 h 58"/>
                  <a:gd name="T58" fmla="*/ 73 w 85"/>
                  <a:gd name="T59" fmla="*/ 29 h 58"/>
                  <a:gd name="T60" fmla="*/ 67 w 85"/>
                  <a:gd name="T61" fmla="*/ 34 h 58"/>
                  <a:gd name="T62" fmla="*/ 61 w 85"/>
                  <a:gd name="T63" fmla="*/ 37 h 58"/>
                  <a:gd name="T64" fmla="*/ 53 w 85"/>
                  <a:gd name="T65" fmla="*/ 40 h 58"/>
                  <a:gd name="T66" fmla="*/ 43 w 85"/>
                  <a:gd name="T67" fmla="*/ 41 h 58"/>
                  <a:gd name="T68" fmla="*/ 43 w 85"/>
                  <a:gd name="T69" fmla="*/ 41 h 58"/>
                  <a:gd name="T70" fmla="*/ 35 w 85"/>
                  <a:gd name="T71" fmla="*/ 40 h 58"/>
                  <a:gd name="T72" fmla="*/ 28 w 85"/>
                  <a:gd name="T73" fmla="*/ 38 h 58"/>
                  <a:gd name="T74" fmla="*/ 21 w 85"/>
                  <a:gd name="T75" fmla="*/ 35 h 58"/>
                  <a:gd name="T76" fmla="*/ 15 w 85"/>
                  <a:gd name="T77" fmla="*/ 30 h 58"/>
                  <a:gd name="T78" fmla="*/ 10 w 85"/>
                  <a:gd name="T79" fmla="*/ 25 h 58"/>
                  <a:gd name="T80" fmla="*/ 6 w 85"/>
                  <a:gd name="T81" fmla="*/ 21 h 58"/>
                  <a:gd name="T82" fmla="*/ 4 w 85"/>
                  <a:gd name="T83" fmla="*/ 15 h 58"/>
                  <a:gd name="T84" fmla="*/ 3 w 85"/>
                  <a:gd name="T85" fmla="*/ 10 h 58"/>
                  <a:gd name="T86" fmla="*/ 3 w 85"/>
                  <a:gd name="T87" fmla="*/ 10 h 58"/>
                  <a:gd name="T88" fmla="*/ 2 w 85"/>
                  <a:gd name="T89" fmla="*/ 0 h 58"/>
                  <a:gd name="T90" fmla="*/ 2 w 85"/>
                  <a:gd name="T91" fmla="*/ 0 h 58"/>
                  <a:gd name="T92" fmla="*/ 2 w 85"/>
                  <a:gd name="T93" fmla="*/ 0 h 58"/>
                  <a:gd name="T94" fmla="*/ 0 w 85"/>
                  <a:gd name="T95" fmla="*/ 5 h 58"/>
                  <a:gd name="T96" fmla="*/ 0 w 85"/>
                  <a:gd name="T97" fmla="*/ 5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8"/>
                  <a:gd name="T149" fmla="*/ 85 w 85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8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2" y="21"/>
                    </a:lnTo>
                    <a:lnTo>
                      <a:pt x="3" y="28"/>
                    </a:lnTo>
                    <a:lnTo>
                      <a:pt x="6" y="36"/>
                    </a:lnTo>
                    <a:lnTo>
                      <a:pt x="10" y="43"/>
                    </a:lnTo>
                    <a:lnTo>
                      <a:pt x="17" y="49"/>
                    </a:lnTo>
                    <a:lnTo>
                      <a:pt x="25" y="54"/>
                    </a:lnTo>
                    <a:lnTo>
                      <a:pt x="37" y="56"/>
                    </a:lnTo>
                    <a:lnTo>
                      <a:pt x="43" y="58"/>
                    </a:lnTo>
                    <a:lnTo>
                      <a:pt x="49" y="58"/>
                    </a:lnTo>
                    <a:lnTo>
                      <a:pt x="54" y="56"/>
                    </a:lnTo>
                    <a:lnTo>
                      <a:pt x="59" y="55"/>
                    </a:lnTo>
                    <a:lnTo>
                      <a:pt x="67" y="50"/>
                    </a:lnTo>
                    <a:lnTo>
                      <a:pt x="74" y="44"/>
                    </a:lnTo>
                    <a:lnTo>
                      <a:pt x="79" y="37"/>
                    </a:lnTo>
                    <a:lnTo>
                      <a:pt x="83" y="30"/>
                    </a:lnTo>
                    <a:lnTo>
                      <a:pt x="85" y="22"/>
                    </a:lnTo>
                    <a:lnTo>
                      <a:pt x="85" y="16"/>
                    </a:lnTo>
                    <a:lnTo>
                      <a:pt x="85" y="6"/>
                    </a:lnTo>
                    <a:lnTo>
                      <a:pt x="84" y="4"/>
                    </a:lnTo>
                    <a:lnTo>
                      <a:pt x="84" y="7"/>
                    </a:lnTo>
                    <a:lnTo>
                      <a:pt x="83" y="12"/>
                    </a:lnTo>
                    <a:lnTo>
                      <a:pt x="80" y="18"/>
                    </a:lnTo>
                    <a:lnTo>
                      <a:pt x="77" y="24"/>
                    </a:lnTo>
                    <a:lnTo>
                      <a:pt x="73" y="29"/>
                    </a:lnTo>
                    <a:lnTo>
                      <a:pt x="67" y="34"/>
                    </a:lnTo>
                    <a:lnTo>
                      <a:pt x="61" y="37"/>
                    </a:lnTo>
                    <a:lnTo>
                      <a:pt x="53" y="40"/>
                    </a:lnTo>
                    <a:lnTo>
                      <a:pt x="43" y="41"/>
                    </a:lnTo>
                    <a:lnTo>
                      <a:pt x="35" y="40"/>
                    </a:lnTo>
                    <a:lnTo>
                      <a:pt x="28" y="38"/>
                    </a:lnTo>
                    <a:lnTo>
                      <a:pt x="21" y="35"/>
                    </a:lnTo>
                    <a:lnTo>
                      <a:pt x="15" y="30"/>
                    </a:lnTo>
                    <a:lnTo>
                      <a:pt x="10" y="25"/>
                    </a:lnTo>
                    <a:lnTo>
                      <a:pt x="6" y="21"/>
                    </a:lnTo>
                    <a:lnTo>
                      <a:pt x="4" y="15"/>
                    </a:lnTo>
                    <a:lnTo>
                      <a:pt x="3" y="10"/>
                    </a:lnTo>
                    <a:lnTo>
                      <a:pt x="2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66" name="Freeform 213"/>
              <p:cNvSpPr>
                <a:spLocks/>
              </p:cNvSpPr>
              <p:nvPr/>
            </p:nvSpPr>
            <p:spPr bwMode="auto">
              <a:xfrm>
                <a:off x="1384" y="2276"/>
                <a:ext cx="86" cy="59"/>
              </a:xfrm>
              <a:custGeom>
                <a:avLst/>
                <a:gdLst>
                  <a:gd name="T0" fmla="*/ 0 w 86"/>
                  <a:gd name="T1" fmla="*/ 6 h 59"/>
                  <a:gd name="T2" fmla="*/ 0 w 86"/>
                  <a:gd name="T3" fmla="*/ 6 h 59"/>
                  <a:gd name="T4" fmla="*/ 0 w 86"/>
                  <a:gd name="T5" fmla="*/ 13 h 59"/>
                  <a:gd name="T6" fmla="*/ 2 w 86"/>
                  <a:gd name="T7" fmla="*/ 22 h 59"/>
                  <a:gd name="T8" fmla="*/ 3 w 86"/>
                  <a:gd name="T9" fmla="*/ 29 h 59"/>
                  <a:gd name="T10" fmla="*/ 6 w 86"/>
                  <a:gd name="T11" fmla="*/ 37 h 59"/>
                  <a:gd name="T12" fmla="*/ 11 w 86"/>
                  <a:gd name="T13" fmla="*/ 44 h 59"/>
                  <a:gd name="T14" fmla="*/ 17 w 86"/>
                  <a:gd name="T15" fmla="*/ 50 h 59"/>
                  <a:gd name="T16" fmla="*/ 25 w 86"/>
                  <a:gd name="T17" fmla="*/ 55 h 59"/>
                  <a:gd name="T18" fmla="*/ 37 w 86"/>
                  <a:gd name="T19" fmla="*/ 57 h 59"/>
                  <a:gd name="T20" fmla="*/ 37 w 86"/>
                  <a:gd name="T21" fmla="*/ 57 h 59"/>
                  <a:gd name="T22" fmla="*/ 43 w 86"/>
                  <a:gd name="T23" fmla="*/ 59 h 59"/>
                  <a:gd name="T24" fmla="*/ 49 w 86"/>
                  <a:gd name="T25" fmla="*/ 59 h 59"/>
                  <a:gd name="T26" fmla="*/ 54 w 86"/>
                  <a:gd name="T27" fmla="*/ 57 h 59"/>
                  <a:gd name="T28" fmla="*/ 60 w 86"/>
                  <a:gd name="T29" fmla="*/ 56 h 59"/>
                  <a:gd name="T30" fmla="*/ 67 w 86"/>
                  <a:gd name="T31" fmla="*/ 51 h 59"/>
                  <a:gd name="T32" fmla="*/ 74 w 86"/>
                  <a:gd name="T33" fmla="*/ 45 h 59"/>
                  <a:gd name="T34" fmla="*/ 79 w 86"/>
                  <a:gd name="T35" fmla="*/ 38 h 59"/>
                  <a:gd name="T36" fmla="*/ 83 w 86"/>
                  <a:gd name="T37" fmla="*/ 30 h 59"/>
                  <a:gd name="T38" fmla="*/ 85 w 86"/>
                  <a:gd name="T39" fmla="*/ 23 h 59"/>
                  <a:gd name="T40" fmla="*/ 86 w 86"/>
                  <a:gd name="T41" fmla="*/ 16 h 59"/>
                  <a:gd name="T42" fmla="*/ 86 w 86"/>
                  <a:gd name="T43" fmla="*/ 16 h 59"/>
                  <a:gd name="T44" fmla="*/ 85 w 86"/>
                  <a:gd name="T45" fmla="*/ 7 h 59"/>
                  <a:gd name="T46" fmla="*/ 85 w 86"/>
                  <a:gd name="T47" fmla="*/ 5 h 59"/>
                  <a:gd name="T48" fmla="*/ 84 w 86"/>
                  <a:gd name="T49" fmla="*/ 7 h 59"/>
                  <a:gd name="T50" fmla="*/ 84 w 86"/>
                  <a:gd name="T51" fmla="*/ 7 h 59"/>
                  <a:gd name="T52" fmla="*/ 83 w 86"/>
                  <a:gd name="T53" fmla="*/ 13 h 59"/>
                  <a:gd name="T54" fmla="*/ 80 w 86"/>
                  <a:gd name="T55" fmla="*/ 19 h 59"/>
                  <a:gd name="T56" fmla="*/ 78 w 86"/>
                  <a:gd name="T57" fmla="*/ 25 h 59"/>
                  <a:gd name="T58" fmla="*/ 73 w 86"/>
                  <a:gd name="T59" fmla="*/ 30 h 59"/>
                  <a:gd name="T60" fmla="*/ 67 w 86"/>
                  <a:gd name="T61" fmla="*/ 35 h 59"/>
                  <a:gd name="T62" fmla="*/ 61 w 86"/>
                  <a:gd name="T63" fmla="*/ 38 h 59"/>
                  <a:gd name="T64" fmla="*/ 53 w 86"/>
                  <a:gd name="T65" fmla="*/ 41 h 59"/>
                  <a:gd name="T66" fmla="*/ 45 w 86"/>
                  <a:gd name="T67" fmla="*/ 42 h 59"/>
                  <a:gd name="T68" fmla="*/ 45 w 86"/>
                  <a:gd name="T69" fmla="*/ 42 h 59"/>
                  <a:gd name="T70" fmla="*/ 36 w 86"/>
                  <a:gd name="T71" fmla="*/ 41 h 59"/>
                  <a:gd name="T72" fmla="*/ 28 w 86"/>
                  <a:gd name="T73" fmla="*/ 39 h 59"/>
                  <a:gd name="T74" fmla="*/ 21 w 86"/>
                  <a:gd name="T75" fmla="*/ 36 h 59"/>
                  <a:gd name="T76" fmla="*/ 15 w 86"/>
                  <a:gd name="T77" fmla="*/ 31 h 59"/>
                  <a:gd name="T78" fmla="*/ 10 w 86"/>
                  <a:gd name="T79" fmla="*/ 26 h 59"/>
                  <a:gd name="T80" fmla="*/ 6 w 86"/>
                  <a:gd name="T81" fmla="*/ 22 h 59"/>
                  <a:gd name="T82" fmla="*/ 4 w 86"/>
                  <a:gd name="T83" fmla="*/ 16 h 59"/>
                  <a:gd name="T84" fmla="*/ 3 w 86"/>
                  <a:gd name="T85" fmla="*/ 10 h 59"/>
                  <a:gd name="T86" fmla="*/ 3 w 86"/>
                  <a:gd name="T87" fmla="*/ 10 h 59"/>
                  <a:gd name="T88" fmla="*/ 3 w 86"/>
                  <a:gd name="T89" fmla="*/ 1 h 59"/>
                  <a:gd name="T90" fmla="*/ 2 w 86"/>
                  <a:gd name="T91" fmla="*/ 0 h 59"/>
                  <a:gd name="T92" fmla="*/ 2 w 86"/>
                  <a:gd name="T93" fmla="*/ 1 h 59"/>
                  <a:gd name="T94" fmla="*/ 0 w 86"/>
                  <a:gd name="T95" fmla="*/ 6 h 59"/>
                  <a:gd name="T96" fmla="*/ 0 w 86"/>
                  <a:gd name="T97" fmla="*/ 6 h 5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9"/>
                  <a:gd name="T149" fmla="*/ 86 w 86"/>
                  <a:gd name="T150" fmla="*/ 59 h 59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9">
                    <a:moveTo>
                      <a:pt x="0" y="6"/>
                    </a:moveTo>
                    <a:lnTo>
                      <a:pt x="0" y="6"/>
                    </a:lnTo>
                    <a:lnTo>
                      <a:pt x="0" y="13"/>
                    </a:lnTo>
                    <a:lnTo>
                      <a:pt x="2" y="22"/>
                    </a:lnTo>
                    <a:lnTo>
                      <a:pt x="3" y="29"/>
                    </a:lnTo>
                    <a:lnTo>
                      <a:pt x="6" y="37"/>
                    </a:lnTo>
                    <a:lnTo>
                      <a:pt x="11" y="44"/>
                    </a:lnTo>
                    <a:lnTo>
                      <a:pt x="17" y="50"/>
                    </a:lnTo>
                    <a:lnTo>
                      <a:pt x="25" y="55"/>
                    </a:lnTo>
                    <a:lnTo>
                      <a:pt x="37" y="57"/>
                    </a:lnTo>
                    <a:lnTo>
                      <a:pt x="43" y="59"/>
                    </a:lnTo>
                    <a:lnTo>
                      <a:pt x="49" y="59"/>
                    </a:lnTo>
                    <a:lnTo>
                      <a:pt x="54" y="57"/>
                    </a:lnTo>
                    <a:lnTo>
                      <a:pt x="60" y="56"/>
                    </a:lnTo>
                    <a:lnTo>
                      <a:pt x="67" y="51"/>
                    </a:lnTo>
                    <a:lnTo>
                      <a:pt x="74" y="45"/>
                    </a:lnTo>
                    <a:lnTo>
                      <a:pt x="79" y="38"/>
                    </a:lnTo>
                    <a:lnTo>
                      <a:pt x="83" y="30"/>
                    </a:lnTo>
                    <a:lnTo>
                      <a:pt x="85" y="23"/>
                    </a:lnTo>
                    <a:lnTo>
                      <a:pt x="86" y="16"/>
                    </a:lnTo>
                    <a:lnTo>
                      <a:pt x="85" y="7"/>
                    </a:lnTo>
                    <a:lnTo>
                      <a:pt x="85" y="5"/>
                    </a:lnTo>
                    <a:lnTo>
                      <a:pt x="84" y="7"/>
                    </a:lnTo>
                    <a:lnTo>
                      <a:pt x="83" y="13"/>
                    </a:lnTo>
                    <a:lnTo>
                      <a:pt x="80" y="19"/>
                    </a:lnTo>
                    <a:lnTo>
                      <a:pt x="78" y="25"/>
                    </a:lnTo>
                    <a:lnTo>
                      <a:pt x="73" y="30"/>
                    </a:lnTo>
                    <a:lnTo>
                      <a:pt x="67" y="35"/>
                    </a:lnTo>
                    <a:lnTo>
                      <a:pt x="61" y="38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36" y="41"/>
                    </a:lnTo>
                    <a:lnTo>
                      <a:pt x="28" y="39"/>
                    </a:lnTo>
                    <a:lnTo>
                      <a:pt x="21" y="36"/>
                    </a:lnTo>
                    <a:lnTo>
                      <a:pt x="15" y="31"/>
                    </a:lnTo>
                    <a:lnTo>
                      <a:pt x="10" y="26"/>
                    </a:lnTo>
                    <a:lnTo>
                      <a:pt x="6" y="22"/>
                    </a:lnTo>
                    <a:lnTo>
                      <a:pt x="4" y="16"/>
                    </a:lnTo>
                    <a:lnTo>
                      <a:pt x="3" y="10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67" name="Freeform 214"/>
              <p:cNvSpPr>
                <a:spLocks/>
              </p:cNvSpPr>
              <p:nvPr/>
            </p:nvSpPr>
            <p:spPr bwMode="auto">
              <a:xfrm>
                <a:off x="1690" y="2276"/>
                <a:ext cx="86" cy="59"/>
              </a:xfrm>
              <a:custGeom>
                <a:avLst/>
                <a:gdLst>
                  <a:gd name="T0" fmla="*/ 0 w 86"/>
                  <a:gd name="T1" fmla="*/ 6 h 59"/>
                  <a:gd name="T2" fmla="*/ 0 w 86"/>
                  <a:gd name="T3" fmla="*/ 6 h 59"/>
                  <a:gd name="T4" fmla="*/ 0 w 86"/>
                  <a:gd name="T5" fmla="*/ 13 h 59"/>
                  <a:gd name="T6" fmla="*/ 1 w 86"/>
                  <a:gd name="T7" fmla="*/ 22 h 59"/>
                  <a:gd name="T8" fmla="*/ 3 w 86"/>
                  <a:gd name="T9" fmla="*/ 29 h 59"/>
                  <a:gd name="T10" fmla="*/ 6 w 86"/>
                  <a:gd name="T11" fmla="*/ 37 h 59"/>
                  <a:gd name="T12" fmla="*/ 10 w 86"/>
                  <a:gd name="T13" fmla="*/ 44 h 59"/>
                  <a:gd name="T14" fmla="*/ 17 w 86"/>
                  <a:gd name="T15" fmla="*/ 50 h 59"/>
                  <a:gd name="T16" fmla="*/ 25 w 86"/>
                  <a:gd name="T17" fmla="*/ 55 h 59"/>
                  <a:gd name="T18" fmla="*/ 37 w 86"/>
                  <a:gd name="T19" fmla="*/ 57 h 59"/>
                  <a:gd name="T20" fmla="*/ 37 w 86"/>
                  <a:gd name="T21" fmla="*/ 57 h 59"/>
                  <a:gd name="T22" fmla="*/ 43 w 86"/>
                  <a:gd name="T23" fmla="*/ 59 h 59"/>
                  <a:gd name="T24" fmla="*/ 49 w 86"/>
                  <a:gd name="T25" fmla="*/ 59 h 59"/>
                  <a:gd name="T26" fmla="*/ 54 w 86"/>
                  <a:gd name="T27" fmla="*/ 57 h 59"/>
                  <a:gd name="T28" fmla="*/ 59 w 86"/>
                  <a:gd name="T29" fmla="*/ 56 h 59"/>
                  <a:gd name="T30" fmla="*/ 67 w 86"/>
                  <a:gd name="T31" fmla="*/ 51 h 59"/>
                  <a:gd name="T32" fmla="*/ 74 w 86"/>
                  <a:gd name="T33" fmla="*/ 45 h 59"/>
                  <a:gd name="T34" fmla="*/ 79 w 86"/>
                  <a:gd name="T35" fmla="*/ 38 h 59"/>
                  <a:gd name="T36" fmla="*/ 83 w 86"/>
                  <a:gd name="T37" fmla="*/ 30 h 59"/>
                  <a:gd name="T38" fmla="*/ 85 w 86"/>
                  <a:gd name="T39" fmla="*/ 23 h 59"/>
                  <a:gd name="T40" fmla="*/ 86 w 86"/>
                  <a:gd name="T41" fmla="*/ 16 h 59"/>
                  <a:gd name="T42" fmla="*/ 86 w 86"/>
                  <a:gd name="T43" fmla="*/ 16 h 59"/>
                  <a:gd name="T44" fmla="*/ 85 w 86"/>
                  <a:gd name="T45" fmla="*/ 7 h 59"/>
                  <a:gd name="T46" fmla="*/ 84 w 86"/>
                  <a:gd name="T47" fmla="*/ 5 h 59"/>
                  <a:gd name="T48" fmla="*/ 84 w 86"/>
                  <a:gd name="T49" fmla="*/ 7 h 59"/>
                  <a:gd name="T50" fmla="*/ 84 w 86"/>
                  <a:gd name="T51" fmla="*/ 7 h 59"/>
                  <a:gd name="T52" fmla="*/ 83 w 86"/>
                  <a:gd name="T53" fmla="*/ 13 h 59"/>
                  <a:gd name="T54" fmla="*/ 80 w 86"/>
                  <a:gd name="T55" fmla="*/ 19 h 59"/>
                  <a:gd name="T56" fmla="*/ 77 w 86"/>
                  <a:gd name="T57" fmla="*/ 25 h 59"/>
                  <a:gd name="T58" fmla="*/ 73 w 86"/>
                  <a:gd name="T59" fmla="*/ 30 h 59"/>
                  <a:gd name="T60" fmla="*/ 67 w 86"/>
                  <a:gd name="T61" fmla="*/ 35 h 59"/>
                  <a:gd name="T62" fmla="*/ 61 w 86"/>
                  <a:gd name="T63" fmla="*/ 38 h 59"/>
                  <a:gd name="T64" fmla="*/ 53 w 86"/>
                  <a:gd name="T65" fmla="*/ 41 h 59"/>
                  <a:gd name="T66" fmla="*/ 43 w 86"/>
                  <a:gd name="T67" fmla="*/ 42 h 59"/>
                  <a:gd name="T68" fmla="*/ 43 w 86"/>
                  <a:gd name="T69" fmla="*/ 42 h 59"/>
                  <a:gd name="T70" fmla="*/ 35 w 86"/>
                  <a:gd name="T71" fmla="*/ 41 h 59"/>
                  <a:gd name="T72" fmla="*/ 28 w 86"/>
                  <a:gd name="T73" fmla="*/ 39 h 59"/>
                  <a:gd name="T74" fmla="*/ 21 w 86"/>
                  <a:gd name="T75" fmla="*/ 36 h 59"/>
                  <a:gd name="T76" fmla="*/ 15 w 86"/>
                  <a:gd name="T77" fmla="*/ 31 h 59"/>
                  <a:gd name="T78" fmla="*/ 10 w 86"/>
                  <a:gd name="T79" fmla="*/ 26 h 59"/>
                  <a:gd name="T80" fmla="*/ 6 w 86"/>
                  <a:gd name="T81" fmla="*/ 22 h 59"/>
                  <a:gd name="T82" fmla="*/ 4 w 86"/>
                  <a:gd name="T83" fmla="*/ 16 h 59"/>
                  <a:gd name="T84" fmla="*/ 3 w 86"/>
                  <a:gd name="T85" fmla="*/ 10 h 59"/>
                  <a:gd name="T86" fmla="*/ 3 w 86"/>
                  <a:gd name="T87" fmla="*/ 10 h 59"/>
                  <a:gd name="T88" fmla="*/ 1 w 86"/>
                  <a:gd name="T89" fmla="*/ 1 h 59"/>
                  <a:gd name="T90" fmla="*/ 1 w 86"/>
                  <a:gd name="T91" fmla="*/ 0 h 59"/>
                  <a:gd name="T92" fmla="*/ 1 w 86"/>
                  <a:gd name="T93" fmla="*/ 1 h 59"/>
                  <a:gd name="T94" fmla="*/ 0 w 86"/>
                  <a:gd name="T95" fmla="*/ 6 h 59"/>
                  <a:gd name="T96" fmla="*/ 0 w 86"/>
                  <a:gd name="T97" fmla="*/ 6 h 5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9"/>
                  <a:gd name="T149" fmla="*/ 86 w 86"/>
                  <a:gd name="T150" fmla="*/ 59 h 59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9">
                    <a:moveTo>
                      <a:pt x="0" y="6"/>
                    </a:moveTo>
                    <a:lnTo>
                      <a:pt x="0" y="6"/>
                    </a:lnTo>
                    <a:lnTo>
                      <a:pt x="0" y="13"/>
                    </a:lnTo>
                    <a:lnTo>
                      <a:pt x="1" y="22"/>
                    </a:lnTo>
                    <a:lnTo>
                      <a:pt x="3" y="29"/>
                    </a:lnTo>
                    <a:lnTo>
                      <a:pt x="6" y="37"/>
                    </a:lnTo>
                    <a:lnTo>
                      <a:pt x="10" y="44"/>
                    </a:lnTo>
                    <a:lnTo>
                      <a:pt x="17" y="50"/>
                    </a:lnTo>
                    <a:lnTo>
                      <a:pt x="25" y="55"/>
                    </a:lnTo>
                    <a:lnTo>
                      <a:pt x="37" y="57"/>
                    </a:lnTo>
                    <a:lnTo>
                      <a:pt x="43" y="59"/>
                    </a:lnTo>
                    <a:lnTo>
                      <a:pt x="49" y="59"/>
                    </a:lnTo>
                    <a:lnTo>
                      <a:pt x="54" y="57"/>
                    </a:lnTo>
                    <a:lnTo>
                      <a:pt x="59" y="56"/>
                    </a:lnTo>
                    <a:lnTo>
                      <a:pt x="67" y="51"/>
                    </a:lnTo>
                    <a:lnTo>
                      <a:pt x="74" y="45"/>
                    </a:lnTo>
                    <a:lnTo>
                      <a:pt x="79" y="38"/>
                    </a:lnTo>
                    <a:lnTo>
                      <a:pt x="83" y="30"/>
                    </a:lnTo>
                    <a:lnTo>
                      <a:pt x="85" y="23"/>
                    </a:lnTo>
                    <a:lnTo>
                      <a:pt x="86" y="16"/>
                    </a:lnTo>
                    <a:lnTo>
                      <a:pt x="85" y="7"/>
                    </a:lnTo>
                    <a:lnTo>
                      <a:pt x="84" y="5"/>
                    </a:lnTo>
                    <a:lnTo>
                      <a:pt x="84" y="7"/>
                    </a:lnTo>
                    <a:lnTo>
                      <a:pt x="83" y="13"/>
                    </a:lnTo>
                    <a:lnTo>
                      <a:pt x="80" y="19"/>
                    </a:lnTo>
                    <a:lnTo>
                      <a:pt x="77" y="25"/>
                    </a:lnTo>
                    <a:lnTo>
                      <a:pt x="73" y="30"/>
                    </a:lnTo>
                    <a:lnTo>
                      <a:pt x="67" y="35"/>
                    </a:lnTo>
                    <a:lnTo>
                      <a:pt x="61" y="38"/>
                    </a:lnTo>
                    <a:lnTo>
                      <a:pt x="53" y="41"/>
                    </a:lnTo>
                    <a:lnTo>
                      <a:pt x="43" y="42"/>
                    </a:lnTo>
                    <a:lnTo>
                      <a:pt x="35" y="41"/>
                    </a:lnTo>
                    <a:lnTo>
                      <a:pt x="28" y="39"/>
                    </a:lnTo>
                    <a:lnTo>
                      <a:pt x="21" y="36"/>
                    </a:lnTo>
                    <a:lnTo>
                      <a:pt x="15" y="31"/>
                    </a:lnTo>
                    <a:lnTo>
                      <a:pt x="10" y="26"/>
                    </a:lnTo>
                    <a:lnTo>
                      <a:pt x="6" y="22"/>
                    </a:lnTo>
                    <a:lnTo>
                      <a:pt x="4" y="16"/>
                    </a:lnTo>
                    <a:lnTo>
                      <a:pt x="3" y="10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68" name="Freeform 215"/>
              <p:cNvSpPr>
                <a:spLocks/>
              </p:cNvSpPr>
              <p:nvPr/>
            </p:nvSpPr>
            <p:spPr bwMode="auto">
              <a:xfrm>
                <a:off x="1501" y="2258"/>
                <a:ext cx="168" cy="59"/>
              </a:xfrm>
              <a:custGeom>
                <a:avLst/>
                <a:gdLst>
                  <a:gd name="T0" fmla="*/ 119 w 168"/>
                  <a:gd name="T1" fmla="*/ 57 h 59"/>
                  <a:gd name="T2" fmla="*/ 119 w 168"/>
                  <a:gd name="T3" fmla="*/ 57 h 59"/>
                  <a:gd name="T4" fmla="*/ 125 w 168"/>
                  <a:gd name="T5" fmla="*/ 59 h 59"/>
                  <a:gd name="T6" fmla="*/ 131 w 168"/>
                  <a:gd name="T7" fmla="*/ 59 h 59"/>
                  <a:gd name="T8" fmla="*/ 137 w 168"/>
                  <a:gd name="T9" fmla="*/ 57 h 59"/>
                  <a:gd name="T10" fmla="*/ 141 w 168"/>
                  <a:gd name="T11" fmla="*/ 56 h 59"/>
                  <a:gd name="T12" fmla="*/ 150 w 168"/>
                  <a:gd name="T13" fmla="*/ 51 h 59"/>
                  <a:gd name="T14" fmla="*/ 156 w 168"/>
                  <a:gd name="T15" fmla="*/ 45 h 59"/>
                  <a:gd name="T16" fmla="*/ 161 w 168"/>
                  <a:gd name="T17" fmla="*/ 38 h 59"/>
                  <a:gd name="T18" fmla="*/ 164 w 168"/>
                  <a:gd name="T19" fmla="*/ 30 h 59"/>
                  <a:gd name="T20" fmla="*/ 167 w 168"/>
                  <a:gd name="T21" fmla="*/ 23 h 59"/>
                  <a:gd name="T22" fmla="*/ 168 w 168"/>
                  <a:gd name="T23" fmla="*/ 16 h 59"/>
                  <a:gd name="T24" fmla="*/ 168 w 168"/>
                  <a:gd name="T25" fmla="*/ 16 h 59"/>
                  <a:gd name="T26" fmla="*/ 167 w 168"/>
                  <a:gd name="T27" fmla="*/ 7 h 59"/>
                  <a:gd name="T28" fmla="*/ 167 w 168"/>
                  <a:gd name="T29" fmla="*/ 5 h 59"/>
                  <a:gd name="T30" fmla="*/ 165 w 168"/>
                  <a:gd name="T31" fmla="*/ 7 h 59"/>
                  <a:gd name="T32" fmla="*/ 165 w 168"/>
                  <a:gd name="T33" fmla="*/ 7 h 59"/>
                  <a:gd name="T34" fmla="*/ 164 w 168"/>
                  <a:gd name="T35" fmla="*/ 13 h 59"/>
                  <a:gd name="T36" fmla="*/ 162 w 168"/>
                  <a:gd name="T37" fmla="*/ 19 h 59"/>
                  <a:gd name="T38" fmla="*/ 159 w 168"/>
                  <a:gd name="T39" fmla="*/ 25 h 59"/>
                  <a:gd name="T40" fmla="*/ 155 w 168"/>
                  <a:gd name="T41" fmla="*/ 30 h 59"/>
                  <a:gd name="T42" fmla="*/ 150 w 168"/>
                  <a:gd name="T43" fmla="*/ 35 h 59"/>
                  <a:gd name="T44" fmla="*/ 143 w 168"/>
                  <a:gd name="T45" fmla="*/ 38 h 59"/>
                  <a:gd name="T46" fmla="*/ 134 w 168"/>
                  <a:gd name="T47" fmla="*/ 41 h 59"/>
                  <a:gd name="T48" fmla="*/ 126 w 168"/>
                  <a:gd name="T49" fmla="*/ 42 h 59"/>
                  <a:gd name="T50" fmla="*/ 43 w 168"/>
                  <a:gd name="T51" fmla="*/ 42 h 59"/>
                  <a:gd name="T52" fmla="*/ 43 w 168"/>
                  <a:gd name="T53" fmla="*/ 42 h 59"/>
                  <a:gd name="T54" fmla="*/ 35 w 168"/>
                  <a:gd name="T55" fmla="*/ 41 h 59"/>
                  <a:gd name="T56" fmla="*/ 27 w 168"/>
                  <a:gd name="T57" fmla="*/ 40 h 59"/>
                  <a:gd name="T58" fmla="*/ 21 w 168"/>
                  <a:gd name="T59" fmla="*/ 36 h 59"/>
                  <a:gd name="T60" fmla="*/ 15 w 168"/>
                  <a:gd name="T61" fmla="*/ 31 h 59"/>
                  <a:gd name="T62" fmla="*/ 9 w 168"/>
                  <a:gd name="T63" fmla="*/ 26 h 59"/>
                  <a:gd name="T64" fmla="*/ 5 w 168"/>
                  <a:gd name="T65" fmla="*/ 22 h 59"/>
                  <a:gd name="T66" fmla="*/ 3 w 168"/>
                  <a:gd name="T67" fmla="*/ 16 h 59"/>
                  <a:gd name="T68" fmla="*/ 3 w 168"/>
                  <a:gd name="T69" fmla="*/ 10 h 59"/>
                  <a:gd name="T70" fmla="*/ 3 w 168"/>
                  <a:gd name="T71" fmla="*/ 10 h 59"/>
                  <a:gd name="T72" fmla="*/ 2 w 168"/>
                  <a:gd name="T73" fmla="*/ 1 h 59"/>
                  <a:gd name="T74" fmla="*/ 2 w 168"/>
                  <a:gd name="T75" fmla="*/ 0 h 59"/>
                  <a:gd name="T76" fmla="*/ 0 w 168"/>
                  <a:gd name="T77" fmla="*/ 1 h 59"/>
                  <a:gd name="T78" fmla="*/ 0 w 168"/>
                  <a:gd name="T79" fmla="*/ 6 h 59"/>
                  <a:gd name="T80" fmla="*/ 0 w 168"/>
                  <a:gd name="T81" fmla="*/ 6 h 59"/>
                  <a:gd name="T82" fmla="*/ 0 w 168"/>
                  <a:gd name="T83" fmla="*/ 6 h 59"/>
                  <a:gd name="T84" fmla="*/ 0 w 168"/>
                  <a:gd name="T85" fmla="*/ 13 h 59"/>
                  <a:gd name="T86" fmla="*/ 0 w 168"/>
                  <a:gd name="T87" fmla="*/ 22 h 59"/>
                  <a:gd name="T88" fmla="*/ 3 w 168"/>
                  <a:gd name="T89" fmla="*/ 29 h 59"/>
                  <a:gd name="T90" fmla="*/ 5 w 168"/>
                  <a:gd name="T91" fmla="*/ 37 h 59"/>
                  <a:gd name="T92" fmla="*/ 10 w 168"/>
                  <a:gd name="T93" fmla="*/ 44 h 59"/>
                  <a:gd name="T94" fmla="*/ 17 w 168"/>
                  <a:gd name="T95" fmla="*/ 50 h 59"/>
                  <a:gd name="T96" fmla="*/ 26 w 168"/>
                  <a:gd name="T97" fmla="*/ 55 h 59"/>
                  <a:gd name="T98" fmla="*/ 36 w 168"/>
                  <a:gd name="T99" fmla="*/ 57 h 59"/>
                  <a:gd name="T100" fmla="*/ 119 w 168"/>
                  <a:gd name="T101" fmla="*/ 57 h 59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68"/>
                  <a:gd name="T154" fmla="*/ 0 h 59"/>
                  <a:gd name="T155" fmla="*/ 168 w 168"/>
                  <a:gd name="T156" fmla="*/ 59 h 59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68" h="59">
                    <a:moveTo>
                      <a:pt x="119" y="57"/>
                    </a:moveTo>
                    <a:lnTo>
                      <a:pt x="119" y="57"/>
                    </a:lnTo>
                    <a:lnTo>
                      <a:pt x="125" y="59"/>
                    </a:lnTo>
                    <a:lnTo>
                      <a:pt x="131" y="59"/>
                    </a:lnTo>
                    <a:lnTo>
                      <a:pt x="137" y="57"/>
                    </a:lnTo>
                    <a:lnTo>
                      <a:pt x="141" y="56"/>
                    </a:lnTo>
                    <a:lnTo>
                      <a:pt x="150" y="51"/>
                    </a:lnTo>
                    <a:lnTo>
                      <a:pt x="156" y="45"/>
                    </a:lnTo>
                    <a:lnTo>
                      <a:pt x="161" y="38"/>
                    </a:lnTo>
                    <a:lnTo>
                      <a:pt x="164" y="30"/>
                    </a:lnTo>
                    <a:lnTo>
                      <a:pt x="167" y="23"/>
                    </a:lnTo>
                    <a:lnTo>
                      <a:pt x="168" y="16"/>
                    </a:lnTo>
                    <a:lnTo>
                      <a:pt x="167" y="7"/>
                    </a:lnTo>
                    <a:lnTo>
                      <a:pt x="167" y="5"/>
                    </a:lnTo>
                    <a:lnTo>
                      <a:pt x="165" y="7"/>
                    </a:lnTo>
                    <a:lnTo>
                      <a:pt x="164" y="13"/>
                    </a:lnTo>
                    <a:lnTo>
                      <a:pt x="162" y="19"/>
                    </a:lnTo>
                    <a:lnTo>
                      <a:pt x="159" y="25"/>
                    </a:lnTo>
                    <a:lnTo>
                      <a:pt x="155" y="30"/>
                    </a:lnTo>
                    <a:lnTo>
                      <a:pt x="150" y="35"/>
                    </a:lnTo>
                    <a:lnTo>
                      <a:pt x="143" y="38"/>
                    </a:lnTo>
                    <a:lnTo>
                      <a:pt x="134" y="41"/>
                    </a:lnTo>
                    <a:lnTo>
                      <a:pt x="126" y="42"/>
                    </a:lnTo>
                    <a:lnTo>
                      <a:pt x="43" y="42"/>
                    </a:lnTo>
                    <a:lnTo>
                      <a:pt x="35" y="41"/>
                    </a:lnTo>
                    <a:lnTo>
                      <a:pt x="27" y="40"/>
                    </a:lnTo>
                    <a:lnTo>
                      <a:pt x="21" y="36"/>
                    </a:lnTo>
                    <a:lnTo>
                      <a:pt x="15" y="31"/>
                    </a:lnTo>
                    <a:lnTo>
                      <a:pt x="9" y="26"/>
                    </a:lnTo>
                    <a:lnTo>
                      <a:pt x="5" y="22"/>
                    </a:lnTo>
                    <a:lnTo>
                      <a:pt x="3" y="16"/>
                    </a:lnTo>
                    <a:lnTo>
                      <a:pt x="3" y="10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6"/>
                    </a:lnTo>
                    <a:lnTo>
                      <a:pt x="0" y="13"/>
                    </a:lnTo>
                    <a:lnTo>
                      <a:pt x="0" y="22"/>
                    </a:lnTo>
                    <a:lnTo>
                      <a:pt x="3" y="29"/>
                    </a:lnTo>
                    <a:lnTo>
                      <a:pt x="5" y="37"/>
                    </a:lnTo>
                    <a:lnTo>
                      <a:pt x="10" y="44"/>
                    </a:lnTo>
                    <a:lnTo>
                      <a:pt x="17" y="50"/>
                    </a:lnTo>
                    <a:lnTo>
                      <a:pt x="26" y="55"/>
                    </a:lnTo>
                    <a:lnTo>
                      <a:pt x="36" y="57"/>
                    </a:lnTo>
                    <a:lnTo>
                      <a:pt x="119" y="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69" name="Freeform 216"/>
              <p:cNvSpPr>
                <a:spLocks/>
              </p:cNvSpPr>
              <p:nvPr/>
            </p:nvSpPr>
            <p:spPr bwMode="auto">
              <a:xfrm>
                <a:off x="1552" y="2357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3 w 75"/>
                  <a:gd name="T5" fmla="*/ 52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2 h 53"/>
                  <a:gd name="T12" fmla="*/ 15 w 75"/>
                  <a:gd name="T13" fmla="*/ 50 h 53"/>
                  <a:gd name="T14" fmla="*/ 10 w 75"/>
                  <a:gd name="T15" fmla="*/ 48 h 53"/>
                  <a:gd name="T16" fmla="*/ 7 w 75"/>
                  <a:gd name="T17" fmla="*/ 44 h 53"/>
                  <a:gd name="T18" fmla="*/ 3 w 75"/>
                  <a:gd name="T19" fmla="*/ 42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30 h 53"/>
                  <a:gd name="T26" fmla="*/ 1 w 75"/>
                  <a:gd name="T27" fmla="*/ 25 h 53"/>
                  <a:gd name="T28" fmla="*/ 3 w 75"/>
                  <a:gd name="T29" fmla="*/ 20 h 53"/>
                  <a:gd name="T30" fmla="*/ 6 w 75"/>
                  <a:gd name="T31" fmla="*/ 17 h 53"/>
                  <a:gd name="T32" fmla="*/ 10 w 75"/>
                  <a:gd name="T33" fmla="*/ 13 h 53"/>
                  <a:gd name="T34" fmla="*/ 16 w 75"/>
                  <a:gd name="T35" fmla="*/ 10 h 53"/>
                  <a:gd name="T36" fmla="*/ 16 w 75"/>
                  <a:gd name="T37" fmla="*/ 10 h 53"/>
                  <a:gd name="T38" fmla="*/ 27 w 75"/>
                  <a:gd name="T39" fmla="*/ 4 h 53"/>
                  <a:gd name="T40" fmla="*/ 38 w 75"/>
                  <a:gd name="T41" fmla="*/ 1 h 53"/>
                  <a:gd name="T42" fmla="*/ 47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8 w 75"/>
                  <a:gd name="T49" fmla="*/ 7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8 w 75"/>
                  <a:gd name="T61" fmla="*/ 37 h 53"/>
                  <a:gd name="T62" fmla="*/ 62 w 75"/>
                  <a:gd name="T63" fmla="*/ 42 h 53"/>
                  <a:gd name="T64" fmla="*/ 53 w 75"/>
                  <a:gd name="T65" fmla="*/ 44 h 53"/>
                  <a:gd name="T66" fmla="*/ 44 w 75"/>
                  <a:gd name="T67" fmla="*/ 46 h 53"/>
                  <a:gd name="T68" fmla="*/ 32 w 75"/>
                  <a:gd name="T69" fmla="*/ 46 h 53"/>
                  <a:gd name="T70" fmla="*/ 51 w 75"/>
                  <a:gd name="T71" fmla="*/ 49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3"/>
                  <a:gd name="T110" fmla="*/ 75 w 75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2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2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7" y="44"/>
                    </a:lnTo>
                    <a:lnTo>
                      <a:pt x="3" y="42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6" y="10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8" y="7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8" y="37"/>
                    </a:lnTo>
                    <a:lnTo>
                      <a:pt x="62" y="42"/>
                    </a:lnTo>
                    <a:lnTo>
                      <a:pt x="53" y="44"/>
                    </a:lnTo>
                    <a:lnTo>
                      <a:pt x="44" y="46"/>
                    </a:lnTo>
                    <a:lnTo>
                      <a:pt x="32" y="46"/>
                    </a:lnTo>
                    <a:lnTo>
                      <a:pt x="51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70" name="Freeform 217"/>
              <p:cNvSpPr>
                <a:spLocks/>
              </p:cNvSpPr>
              <p:nvPr/>
            </p:nvSpPr>
            <p:spPr bwMode="auto">
              <a:xfrm>
                <a:off x="1552" y="2357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3 w 75"/>
                  <a:gd name="T5" fmla="*/ 52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2 h 53"/>
                  <a:gd name="T12" fmla="*/ 15 w 75"/>
                  <a:gd name="T13" fmla="*/ 50 h 53"/>
                  <a:gd name="T14" fmla="*/ 10 w 75"/>
                  <a:gd name="T15" fmla="*/ 48 h 53"/>
                  <a:gd name="T16" fmla="*/ 7 w 75"/>
                  <a:gd name="T17" fmla="*/ 44 h 53"/>
                  <a:gd name="T18" fmla="*/ 3 w 75"/>
                  <a:gd name="T19" fmla="*/ 42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30 h 53"/>
                  <a:gd name="T26" fmla="*/ 1 w 75"/>
                  <a:gd name="T27" fmla="*/ 25 h 53"/>
                  <a:gd name="T28" fmla="*/ 3 w 75"/>
                  <a:gd name="T29" fmla="*/ 20 h 53"/>
                  <a:gd name="T30" fmla="*/ 6 w 75"/>
                  <a:gd name="T31" fmla="*/ 17 h 53"/>
                  <a:gd name="T32" fmla="*/ 10 w 75"/>
                  <a:gd name="T33" fmla="*/ 13 h 53"/>
                  <a:gd name="T34" fmla="*/ 16 w 75"/>
                  <a:gd name="T35" fmla="*/ 10 h 53"/>
                  <a:gd name="T36" fmla="*/ 16 w 75"/>
                  <a:gd name="T37" fmla="*/ 10 h 53"/>
                  <a:gd name="T38" fmla="*/ 27 w 75"/>
                  <a:gd name="T39" fmla="*/ 4 h 53"/>
                  <a:gd name="T40" fmla="*/ 38 w 75"/>
                  <a:gd name="T41" fmla="*/ 1 h 53"/>
                  <a:gd name="T42" fmla="*/ 47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8 w 75"/>
                  <a:gd name="T49" fmla="*/ 7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8 w 75"/>
                  <a:gd name="T61" fmla="*/ 37 h 53"/>
                  <a:gd name="T62" fmla="*/ 62 w 75"/>
                  <a:gd name="T63" fmla="*/ 42 h 53"/>
                  <a:gd name="T64" fmla="*/ 53 w 75"/>
                  <a:gd name="T65" fmla="*/ 44 h 53"/>
                  <a:gd name="T66" fmla="*/ 44 w 75"/>
                  <a:gd name="T67" fmla="*/ 46 h 53"/>
                  <a:gd name="T68" fmla="*/ 32 w 75"/>
                  <a:gd name="T69" fmla="*/ 46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3"/>
                  <a:gd name="T107" fmla="*/ 75 w 75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2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2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7" y="44"/>
                    </a:lnTo>
                    <a:lnTo>
                      <a:pt x="3" y="42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6" y="10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8" y="7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8" y="37"/>
                    </a:lnTo>
                    <a:lnTo>
                      <a:pt x="62" y="42"/>
                    </a:lnTo>
                    <a:lnTo>
                      <a:pt x="53" y="44"/>
                    </a:lnTo>
                    <a:lnTo>
                      <a:pt x="44" y="46"/>
                    </a:lnTo>
                    <a:lnTo>
                      <a:pt x="32" y="4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71" name="Freeform 218"/>
              <p:cNvSpPr>
                <a:spLocks/>
              </p:cNvSpPr>
              <p:nvPr/>
            </p:nvSpPr>
            <p:spPr bwMode="auto">
              <a:xfrm>
                <a:off x="1553" y="2379"/>
                <a:ext cx="85" cy="57"/>
              </a:xfrm>
              <a:custGeom>
                <a:avLst/>
                <a:gdLst>
                  <a:gd name="T0" fmla="*/ 0 w 85"/>
                  <a:gd name="T1" fmla="*/ 4 h 57"/>
                  <a:gd name="T2" fmla="*/ 0 w 85"/>
                  <a:gd name="T3" fmla="*/ 4 h 57"/>
                  <a:gd name="T4" fmla="*/ 0 w 85"/>
                  <a:gd name="T5" fmla="*/ 12 h 57"/>
                  <a:gd name="T6" fmla="*/ 0 w 85"/>
                  <a:gd name="T7" fmla="*/ 20 h 57"/>
                  <a:gd name="T8" fmla="*/ 2 w 85"/>
                  <a:gd name="T9" fmla="*/ 28 h 57"/>
                  <a:gd name="T10" fmla="*/ 5 w 85"/>
                  <a:gd name="T11" fmla="*/ 35 h 57"/>
                  <a:gd name="T12" fmla="*/ 9 w 85"/>
                  <a:gd name="T13" fmla="*/ 43 h 57"/>
                  <a:gd name="T14" fmla="*/ 15 w 85"/>
                  <a:gd name="T15" fmla="*/ 49 h 57"/>
                  <a:gd name="T16" fmla="*/ 25 w 85"/>
                  <a:gd name="T17" fmla="*/ 53 h 57"/>
                  <a:gd name="T18" fmla="*/ 36 w 85"/>
                  <a:gd name="T19" fmla="*/ 57 h 57"/>
                  <a:gd name="T20" fmla="*/ 36 w 85"/>
                  <a:gd name="T21" fmla="*/ 57 h 57"/>
                  <a:gd name="T22" fmla="*/ 43 w 85"/>
                  <a:gd name="T23" fmla="*/ 57 h 57"/>
                  <a:gd name="T24" fmla="*/ 48 w 85"/>
                  <a:gd name="T25" fmla="*/ 57 h 57"/>
                  <a:gd name="T26" fmla="*/ 54 w 85"/>
                  <a:gd name="T27" fmla="*/ 57 h 57"/>
                  <a:gd name="T28" fmla="*/ 58 w 85"/>
                  <a:gd name="T29" fmla="*/ 55 h 57"/>
                  <a:gd name="T30" fmla="*/ 67 w 85"/>
                  <a:gd name="T31" fmla="*/ 51 h 57"/>
                  <a:gd name="T32" fmla="*/ 73 w 85"/>
                  <a:gd name="T33" fmla="*/ 44 h 57"/>
                  <a:gd name="T34" fmla="*/ 77 w 85"/>
                  <a:gd name="T35" fmla="*/ 37 h 57"/>
                  <a:gd name="T36" fmla="*/ 81 w 85"/>
                  <a:gd name="T37" fmla="*/ 30 h 57"/>
                  <a:gd name="T38" fmla="*/ 83 w 85"/>
                  <a:gd name="T39" fmla="*/ 22 h 57"/>
                  <a:gd name="T40" fmla="*/ 85 w 85"/>
                  <a:gd name="T41" fmla="*/ 15 h 57"/>
                  <a:gd name="T42" fmla="*/ 85 w 85"/>
                  <a:gd name="T43" fmla="*/ 15 h 57"/>
                  <a:gd name="T44" fmla="*/ 85 w 85"/>
                  <a:gd name="T45" fmla="*/ 6 h 57"/>
                  <a:gd name="T46" fmla="*/ 83 w 85"/>
                  <a:gd name="T47" fmla="*/ 3 h 57"/>
                  <a:gd name="T48" fmla="*/ 82 w 85"/>
                  <a:gd name="T49" fmla="*/ 7 h 57"/>
                  <a:gd name="T50" fmla="*/ 82 w 85"/>
                  <a:gd name="T51" fmla="*/ 7 h 57"/>
                  <a:gd name="T52" fmla="*/ 81 w 85"/>
                  <a:gd name="T53" fmla="*/ 13 h 57"/>
                  <a:gd name="T54" fmla="*/ 80 w 85"/>
                  <a:gd name="T55" fmla="*/ 19 h 57"/>
                  <a:gd name="T56" fmla="*/ 76 w 85"/>
                  <a:gd name="T57" fmla="*/ 24 h 57"/>
                  <a:gd name="T58" fmla="*/ 72 w 85"/>
                  <a:gd name="T59" fmla="*/ 30 h 57"/>
                  <a:gd name="T60" fmla="*/ 67 w 85"/>
                  <a:gd name="T61" fmla="*/ 33 h 57"/>
                  <a:gd name="T62" fmla="*/ 60 w 85"/>
                  <a:gd name="T63" fmla="*/ 37 h 57"/>
                  <a:gd name="T64" fmla="*/ 52 w 85"/>
                  <a:gd name="T65" fmla="*/ 40 h 57"/>
                  <a:gd name="T66" fmla="*/ 43 w 85"/>
                  <a:gd name="T67" fmla="*/ 40 h 57"/>
                  <a:gd name="T68" fmla="*/ 43 w 85"/>
                  <a:gd name="T69" fmla="*/ 40 h 57"/>
                  <a:gd name="T70" fmla="*/ 34 w 85"/>
                  <a:gd name="T71" fmla="*/ 40 h 57"/>
                  <a:gd name="T72" fmla="*/ 26 w 85"/>
                  <a:gd name="T73" fmla="*/ 38 h 57"/>
                  <a:gd name="T74" fmla="*/ 20 w 85"/>
                  <a:gd name="T75" fmla="*/ 34 h 57"/>
                  <a:gd name="T76" fmla="*/ 14 w 85"/>
                  <a:gd name="T77" fmla="*/ 31 h 57"/>
                  <a:gd name="T78" fmla="*/ 8 w 85"/>
                  <a:gd name="T79" fmla="*/ 26 h 57"/>
                  <a:gd name="T80" fmla="*/ 5 w 85"/>
                  <a:gd name="T81" fmla="*/ 20 h 57"/>
                  <a:gd name="T82" fmla="*/ 2 w 85"/>
                  <a:gd name="T83" fmla="*/ 14 h 57"/>
                  <a:gd name="T84" fmla="*/ 2 w 85"/>
                  <a:gd name="T85" fmla="*/ 9 h 57"/>
                  <a:gd name="T86" fmla="*/ 2 w 85"/>
                  <a:gd name="T87" fmla="*/ 9 h 57"/>
                  <a:gd name="T88" fmla="*/ 1 w 85"/>
                  <a:gd name="T89" fmla="*/ 1 h 57"/>
                  <a:gd name="T90" fmla="*/ 1 w 85"/>
                  <a:gd name="T91" fmla="*/ 0 h 57"/>
                  <a:gd name="T92" fmla="*/ 0 w 85"/>
                  <a:gd name="T93" fmla="*/ 0 h 57"/>
                  <a:gd name="T94" fmla="*/ 0 w 85"/>
                  <a:gd name="T95" fmla="*/ 4 h 57"/>
                  <a:gd name="T96" fmla="*/ 0 w 85"/>
                  <a:gd name="T97" fmla="*/ 4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7"/>
                  <a:gd name="T149" fmla="*/ 85 w 85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7">
                    <a:moveTo>
                      <a:pt x="0" y="4"/>
                    </a:moveTo>
                    <a:lnTo>
                      <a:pt x="0" y="4"/>
                    </a:lnTo>
                    <a:lnTo>
                      <a:pt x="0" y="12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5" y="35"/>
                    </a:lnTo>
                    <a:lnTo>
                      <a:pt x="9" y="43"/>
                    </a:lnTo>
                    <a:lnTo>
                      <a:pt x="15" y="49"/>
                    </a:lnTo>
                    <a:lnTo>
                      <a:pt x="25" y="53"/>
                    </a:lnTo>
                    <a:lnTo>
                      <a:pt x="36" y="57"/>
                    </a:lnTo>
                    <a:lnTo>
                      <a:pt x="43" y="57"/>
                    </a:lnTo>
                    <a:lnTo>
                      <a:pt x="48" y="57"/>
                    </a:lnTo>
                    <a:lnTo>
                      <a:pt x="54" y="57"/>
                    </a:lnTo>
                    <a:lnTo>
                      <a:pt x="58" y="55"/>
                    </a:lnTo>
                    <a:lnTo>
                      <a:pt x="67" y="51"/>
                    </a:lnTo>
                    <a:lnTo>
                      <a:pt x="73" y="44"/>
                    </a:lnTo>
                    <a:lnTo>
                      <a:pt x="77" y="37"/>
                    </a:lnTo>
                    <a:lnTo>
                      <a:pt x="81" y="30"/>
                    </a:lnTo>
                    <a:lnTo>
                      <a:pt x="83" y="22"/>
                    </a:lnTo>
                    <a:lnTo>
                      <a:pt x="85" y="15"/>
                    </a:lnTo>
                    <a:lnTo>
                      <a:pt x="85" y="6"/>
                    </a:lnTo>
                    <a:lnTo>
                      <a:pt x="83" y="3"/>
                    </a:lnTo>
                    <a:lnTo>
                      <a:pt x="82" y="7"/>
                    </a:lnTo>
                    <a:lnTo>
                      <a:pt x="81" y="13"/>
                    </a:lnTo>
                    <a:lnTo>
                      <a:pt x="80" y="19"/>
                    </a:lnTo>
                    <a:lnTo>
                      <a:pt x="76" y="24"/>
                    </a:lnTo>
                    <a:lnTo>
                      <a:pt x="72" y="30"/>
                    </a:lnTo>
                    <a:lnTo>
                      <a:pt x="67" y="33"/>
                    </a:lnTo>
                    <a:lnTo>
                      <a:pt x="60" y="37"/>
                    </a:lnTo>
                    <a:lnTo>
                      <a:pt x="52" y="40"/>
                    </a:lnTo>
                    <a:lnTo>
                      <a:pt x="43" y="40"/>
                    </a:lnTo>
                    <a:lnTo>
                      <a:pt x="34" y="40"/>
                    </a:lnTo>
                    <a:lnTo>
                      <a:pt x="26" y="38"/>
                    </a:lnTo>
                    <a:lnTo>
                      <a:pt x="20" y="34"/>
                    </a:lnTo>
                    <a:lnTo>
                      <a:pt x="14" y="31"/>
                    </a:lnTo>
                    <a:lnTo>
                      <a:pt x="8" y="26"/>
                    </a:lnTo>
                    <a:lnTo>
                      <a:pt x="5" y="20"/>
                    </a:lnTo>
                    <a:lnTo>
                      <a:pt x="2" y="14"/>
                    </a:lnTo>
                    <a:lnTo>
                      <a:pt x="2" y="9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72" name="Freeform 219"/>
              <p:cNvSpPr>
                <a:spLocks/>
              </p:cNvSpPr>
              <p:nvPr/>
            </p:nvSpPr>
            <p:spPr bwMode="auto">
              <a:xfrm>
                <a:off x="1696" y="2355"/>
                <a:ext cx="74" cy="52"/>
              </a:xfrm>
              <a:custGeom>
                <a:avLst/>
                <a:gdLst>
                  <a:gd name="T0" fmla="*/ 52 w 74"/>
                  <a:gd name="T1" fmla="*/ 49 h 52"/>
                  <a:gd name="T2" fmla="*/ 52 w 74"/>
                  <a:gd name="T3" fmla="*/ 49 h 52"/>
                  <a:gd name="T4" fmla="*/ 42 w 74"/>
                  <a:gd name="T5" fmla="*/ 51 h 52"/>
                  <a:gd name="T6" fmla="*/ 35 w 74"/>
                  <a:gd name="T7" fmla="*/ 52 h 52"/>
                  <a:gd name="T8" fmla="*/ 28 w 74"/>
                  <a:gd name="T9" fmla="*/ 52 h 52"/>
                  <a:gd name="T10" fmla="*/ 20 w 74"/>
                  <a:gd name="T11" fmla="*/ 51 h 52"/>
                  <a:gd name="T12" fmla="*/ 15 w 74"/>
                  <a:gd name="T13" fmla="*/ 49 h 52"/>
                  <a:gd name="T14" fmla="*/ 10 w 74"/>
                  <a:gd name="T15" fmla="*/ 46 h 52"/>
                  <a:gd name="T16" fmla="*/ 6 w 74"/>
                  <a:gd name="T17" fmla="*/ 44 h 52"/>
                  <a:gd name="T18" fmla="*/ 3 w 74"/>
                  <a:gd name="T19" fmla="*/ 40 h 52"/>
                  <a:gd name="T20" fmla="*/ 1 w 74"/>
                  <a:gd name="T21" fmla="*/ 37 h 52"/>
                  <a:gd name="T22" fmla="*/ 0 w 74"/>
                  <a:gd name="T23" fmla="*/ 33 h 52"/>
                  <a:gd name="T24" fmla="*/ 0 w 74"/>
                  <a:gd name="T25" fmla="*/ 28 h 52"/>
                  <a:gd name="T26" fmla="*/ 0 w 74"/>
                  <a:gd name="T27" fmla="*/ 25 h 52"/>
                  <a:gd name="T28" fmla="*/ 3 w 74"/>
                  <a:gd name="T29" fmla="*/ 20 h 52"/>
                  <a:gd name="T30" fmla="*/ 6 w 74"/>
                  <a:gd name="T31" fmla="*/ 17 h 52"/>
                  <a:gd name="T32" fmla="*/ 10 w 74"/>
                  <a:gd name="T33" fmla="*/ 12 h 52"/>
                  <a:gd name="T34" fmla="*/ 16 w 74"/>
                  <a:gd name="T35" fmla="*/ 8 h 52"/>
                  <a:gd name="T36" fmla="*/ 16 w 74"/>
                  <a:gd name="T37" fmla="*/ 8 h 52"/>
                  <a:gd name="T38" fmla="*/ 28 w 74"/>
                  <a:gd name="T39" fmla="*/ 3 h 52"/>
                  <a:gd name="T40" fmla="*/ 37 w 74"/>
                  <a:gd name="T41" fmla="*/ 0 h 52"/>
                  <a:gd name="T42" fmla="*/ 47 w 74"/>
                  <a:gd name="T43" fmla="*/ 0 h 52"/>
                  <a:gd name="T44" fmla="*/ 55 w 74"/>
                  <a:gd name="T45" fmla="*/ 0 h 52"/>
                  <a:gd name="T46" fmla="*/ 62 w 74"/>
                  <a:gd name="T47" fmla="*/ 2 h 52"/>
                  <a:gd name="T48" fmla="*/ 67 w 74"/>
                  <a:gd name="T49" fmla="*/ 6 h 52"/>
                  <a:gd name="T50" fmla="*/ 72 w 74"/>
                  <a:gd name="T51" fmla="*/ 11 h 52"/>
                  <a:gd name="T52" fmla="*/ 74 w 74"/>
                  <a:gd name="T53" fmla="*/ 15 h 52"/>
                  <a:gd name="T54" fmla="*/ 74 w 74"/>
                  <a:gd name="T55" fmla="*/ 21 h 52"/>
                  <a:gd name="T56" fmla="*/ 74 w 74"/>
                  <a:gd name="T57" fmla="*/ 27 h 52"/>
                  <a:gd name="T58" fmla="*/ 72 w 74"/>
                  <a:gd name="T59" fmla="*/ 32 h 52"/>
                  <a:gd name="T60" fmla="*/ 67 w 74"/>
                  <a:gd name="T61" fmla="*/ 37 h 52"/>
                  <a:gd name="T62" fmla="*/ 61 w 74"/>
                  <a:gd name="T63" fmla="*/ 40 h 52"/>
                  <a:gd name="T64" fmla="*/ 54 w 74"/>
                  <a:gd name="T65" fmla="*/ 43 h 52"/>
                  <a:gd name="T66" fmla="*/ 43 w 74"/>
                  <a:gd name="T67" fmla="*/ 45 h 52"/>
                  <a:gd name="T68" fmla="*/ 31 w 74"/>
                  <a:gd name="T69" fmla="*/ 44 h 52"/>
                  <a:gd name="T70" fmla="*/ 52 w 74"/>
                  <a:gd name="T71" fmla="*/ 49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4"/>
                  <a:gd name="T109" fmla="*/ 0 h 52"/>
                  <a:gd name="T110" fmla="*/ 74 w 74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4" h="52">
                    <a:moveTo>
                      <a:pt x="52" y="49"/>
                    </a:moveTo>
                    <a:lnTo>
                      <a:pt x="52" y="49"/>
                    </a:lnTo>
                    <a:lnTo>
                      <a:pt x="42" y="51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0" y="51"/>
                    </a:lnTo>
                    <a:lnTo>
                      <a:pt x="15" y="49"/>
                    </a:lnTo>
                    <a:lnTo>
                      <a:pt x="10" y="46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0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8" y="3"/>
                    </a:lnTo>
                    <a:lnTo>
                      <a:pt x="37" y="0"/>
                    </a:lnTo>
                    <a:lnTo>
                      <a:pt x="47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2" y="11"/>
                    </a:lnTo>
                    <a:lnTo>
                      <a:pt x="74" y="15"/>
                    </a:lnTo>
                    <a:lnTo>
                      <a:pt x="74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4" y="43"/>
                    </a:lnTo>
                    <a:lnTo>
                      <a:pt x="43" y="45"/>
                    </a:lnTo>
                    <a:lnTo>
                      <a:pt x="31" y="44"/>
                    </a:lnTo>
                    <a:lnTo>
                      <a:pt x="52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73" name="Freeform 220"/>
              <p:cNvSpPr>
                <a:spLocks/>
              </p:cNvSpPr>
              <p:nvPr/>
            </p:nvSpPr>
            <p:spPr bwMode="auto">
              <a:xfrm>
                <a:off x="1696" y="2355"/>
                <a:ext cx="74" cy="52"/>
              </a:xfrm>
              <a:custGeom>
                <a:avLst/>
                <a:gdLst>
                  <a:gd name="T0" fmla="*/ 52 w 74"/>
                  <a:gd name="T1" fmla="*/ 49 h 52"/>
                  <a:gd name="T2" fmla="*/ 52 w 74"/>
                  <a:gd name="T3" fmla="*/ 49 h 52"/>
                  <a:gd name="T4" fmla="*/ 42 w 74"/>
                  <a:gd name="T5" fmla="*/ 51 h 52"/>
                  <a:gd name="T6" fmla="*/ 35 w 74"/>
                  <a:gd name="T7" fmla="*/ 52 h 52"/>
                  <a:gd name="T8" fmla="*/ 28 w 74"/>
                  <a:gd name="T9" fmla="*/ 52 h 52"/>
                  <a:gd name="T10" fmla="*/ 20 w 74"/>
                  <a:gd name="T11" fmla="*/ 51 h 52"/>
                  <a:gd name="T12" fmla="*/ 15 w 74"/>
                  <a:gd name="T13" fmla="*/ 49 h 52"/>
                  <a:gd name="T14" fmla="*/ 10 w 74"/>
                  <a:gd name="T15" fmla="*/ 46 h 52"/>
                  <a:gd name="T16" fmla="*/ 6 w 74"/>
                  <a:gd name="T17" fmla="*/ 44 h 52"/>
                  <a:gd name="T18" fmla="*/ 3 w 74"/>
                  <a:gd name="T19" fmla="*/ 40 h 52"/>
                  <a:gd name="T20" fmla="*/ 1 w 74"/>
                  <a:gd name="T21" fmla="*/ 37 h 52"/>
                  <a:gd name="T22" fmla="*/ 0 w 74"/>
                  <a:gd name="T23" fmla="*/ 33 h 52"/>
                  <a:gd name="T24" fmla="*/ 0 w 74"/>
                  <a:gd name="T25" fmla="*/ 28 h 52"/>
                  <a:gd name="T26" fmla="*/ 0 w 74"/>
                  <a:gd name="T27" fmla="*/ 25 h 52"/>
                  <a:gd name="T28" fmla="*/ 3 w 74"/>
                  <a:gd name="T29" fmla="*/ 20 h 52"/>
                  <a:gd name="T30" fmla="*/ 6 w 74"/>
                  <a:gd name="T31" fmla="*/ 17 h 52"/>
                  <a:gd name="T32" fmla="*/ 10 w 74"/>
                  <a:gd name="T33" fmla="*/ 12 h 52"/>
                  <a:gd name="T34" fmla="*/ 16 w 74"/>
                  <a:gd name="T35" fmla="*/ 8 h 52"/>
                  <a:gd name="T36" fmla="*/ 16 w 74"/>
                  <a:gd name="T37" fmla="*/ 8 h 52"/>
                  <a:gd name="T38" fmla="*/ 28 w 74"/>
                  <a:gd name="T39" fmla="*/ 3 h 52"/>
                  <a:gd name="T40" fmla="*/ 37 w 74"/>
                  <a:gd name="T41" fmla="*/ 0 h 52"/>
                  <a:gd name="T42" fmla="*/ 47 w 74"/>
                  <a:gd name="T43" fmla="*/ 0 h 52"/>
                  <a:gd name="T44" fmla="*/ 55 w 74"/>
                  <a:gd name="T45" fmla="*/ 0 h 52"/>
                  <a:gd name="T46" fmla="*/ 62 w 74"/>
                  <a:gd name="T47" fmla="*/ 2 h 52"/>
                  <a:gd name="T48" fmla="*/ 67 w 74"/>
                  <a:gd name="T49" fmla="*/ 6 h 52"/>
                  <a:gd name="T50" fmla="*/ 72 w 74"/>
                  <a:gd name="T51" fmla="*/ 11 h 52"/>
                  <a:gd name="T52" fmla="*/ 74 w 74"/>
                  <a:gd name="T53" fmla="*/ 15 h 52"/>
                  <a:gd name="T54" fmla="*/ 74 w 74"/>
                  <a:gd name="T55" fmla="*/ 21 h 52"/>
                  <a:gd name="T56" fmla="*/ 74 w 74"/>
                  <a:gd name="T57" fmla="*/ 27 h 52"/>
                  <a:gd name="T58" fmla="*/ 72 w 74"/>
                  <a:gd name="T59" fmla="*/ 32 h 52"/>
                  <a:gd name="T60" fmla="*/ 67 w 74"/>
                  <a:gd name="T61" fmla="*/ 37 h 52"/>
                  <a:gd name="T62" fmla="*/ 61 w 74"/>
                  <a:gd name="T63" fmla="*/ 40 h 52"/>
                  <a:gd name="T64" fmla="*/ 54 w 74"/>
                  <a:gd name="T65" fmla="*/ 43 h 52"/>
                  <a:gd name="T66" fmla="*/ 43 w 74"/>
                  <a:gd name="T67" fmla="*/ 45 h 52"/>
                  <a:gd name="T68" fmla="*/ 31 w 74"/>
                  <a:gd name="T69" fmla="*/ 44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4"/>
                  <a:gd name="T106" fmla="*/ 0 h 52"/>
                  <a:gd name="T107" fmla="*/ 74 w 74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4" h="52">
                    <a:moveTo>
                      <a:pt x="52" y="49"/>
                    </a:moveTo>
                    <a:lnTo>
                      <a:pt x="52" y="49"/>
                    </a:lnTo>
                    <a:lnTo>
                      <a:pt x="42" y="51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0" y="51"/>
                    </a:lnTo>
                    <a:lnTo>
                      <a:pt x="15" y="49"/>
                    </a:lnTo>
                    <a:lnTo>
                      <a:pt x="10" y="46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0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8" y="3"/>
                    </a:lnTo>
                    <a:lnTo>
                      <a:pt x="37" y="0"/>
                    </a:lnTo>
                    <a:lnTo>
                      <a:pt x="47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2" y="11"/>
                    </a:lnTo>
                    <a:lnTo>
                      <a:pt x="74" y="15"/>
                    </a:lnTo>
                    <a:lnTo>
                      <a:pt x="74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4" y="43"/>
                    </a:lnTo>
                    <a:lnTo>
                      <a:pt x="43" y="45"/>
                    </a:lnTo>
                    <a:lnTo>
                      <a:pt x="31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74" name="Freeform 221"/>
              <p:cNvSpPr>
                <a:spLocks/>
              </p:cNvSpPr>
              <p:nvPr/>
            </p:nvSpPr>
            <p:spPr bwMode="auto">
              <a:xfrm>
                <a:off x="1696" y="2376"/>
                <a:ext cx="86" cy="58"/>
              </a:xfrm>
              <a:custGeom>
                <a:avLst/>
                <a:gdLst>
                  <a:gd name="T0" fmla="*/ 0 w 86"/>
                  <a:gd name="T1" fmla="*/ 5 h 58"/>
                  <a:gd name="T2" fmla="*/ 0 w 86"/>
                  <a:gd name="T3" fmla="*/ 5 h 58"/>
                  <a:gd name="T4" fmla="*/ 0 w 86"/>
                  <a:gd name="T5" fmla="*/ 12 h 58"/>
                  <a:gd name="T6" fmla="*/ 1 w 86"/>
                  <a:gd name="T7" fmla="*/ 21 h 58"/>
                  <a:gd name="T8" fmla="*/ 3 w 86"/>
                  <a:gd name="T9" fmla="*/ 28 h 58"/>
                  <a:gd name="T10" fmla="*/ 6 w 86"/>
                  <a:gd name="T11" fmla="*/ 36 h 58"/>
                  <a:gd name="T12" fmla="*/ 10 w 86"/>
                  <a:gd name="T13" fmla="*/ 43 h 58"/>
                  <a:gd name="T14" fmla="*/ 17 w 86"/>
                  <a:gd name="T15" fmla="*/ 49 h 58"/>
                  <a:gd name="T16" fmla="*/ 25 w 86"/>
                  <a:gd name="T17" fmla="*/ 54 h 58"/>
                  <a:gd name="T18" fmla="*/ 37 w 86"/>
                  <a:gd name="T19" fmla="*/ 56 h 58"/>
                  <a:gd name="T20" fmla="*/ 37 w 86"/>
                  <a:gd name="T21" fmla="*/ 56 h 58"/>
                  <a:gd name="T22" fmla="*/ 43 w 86"/>
                  <a:gd name="T23" fmla="*/ 58 h 58"/>
                  <a:gd name="T24" fmla="*/ 49 w 86"/>
                  <a:gd name="T25" fmla="*/ 58 h 58"/>
                  <a:gd name="T26" fmla="*/ 54 w 86"/>
                  <a:gd name="T27" fmla="*/ 56 h 58"/>
                  <a:gd name="T28" fmla="*/ 59 w 86"/>
                  <a:gd name="T29" fmla="*/ 55 h 58"/>
                  <a:gd name="T30" fmla="*/ 67 w 86"/>
                  <a:gd name="T31" fmla="*/ 50 h 58"/>
                  <a:gd name="T32" fmla="*/ 74 w 86"/>
                  <a:gd name="T33" fmla="*/ 44 h 58"/>
                  <a:gd name="T34" fmla="*/ 79 w 86"/>
                  <a:gd name="T35" fmla="*/ 37 h 58"/>
                  <a:gd name="T36" fmla="*/ 83 w 86"/>
                  <a:gd name="T37" fmla="*/ 30 h 58"/>
                  <a:gd name="T38" fmla="*/ 85 w 86"/>
                  <a:gd name="T39" fmla="*/ 22 h 58"/>
                  <a:gd name="T40" fmla="*/ 86 w 86"/>
                  <a:gd name="T41" fmla="*/ 16 h 58"/>
                  <a:gd name="T42" fmla="*/ 86 w 86"/>
                  <a:gd name="T43" fmla="*/ 16 h 58"/>
                  <a:gd name="T44" fmla="*/ 85 w 86"/>
                  <a:gd name="T45" fmla="*/ 6 h 58"/>
                  <a:gd name="T46" fmla="*/ 84 w 86"/>
                  <a:gd name="T47" fmla="*/ 4 h 58"/>
                  <a:gd name="T48" fmla="*/ 84 w 86"/>
                  <a:gd name="T49" fmla="*/ 7 h 58"/>
                  <a:gd name="T50" fmla="*/ 84 w 86"/>
                  <a:gd name="T51" fmla="*/ 7 h 58"/>
                  <a:gd name="T52" fmla="*/ 83 w 86"/>
                  <a:gd name="T53" fmla="*/ 12 h 58"/>
                  <a:gd name="T54" fmla="*/ 80 w 86"/>
                  <a:gd name="T55" fmla="*/ 18 h 58"/>
                  <a:gd name="T56" fmla="*/ 77 w 86"/>
                  <a:gd name="T57" fmla="*/ 24 h 58"/>
                  <a:gd name="T58" fmla="*/ 73 w 86"/>
                  <a:gd name="T59" fmla="*/ 29 h 58"/>
                  <a:gd name="T60" fmla="*/ 67 w 86"/>
                  <a:gd name="T61" fmla="*/ 34 h 58"/>
                  <a:gd name="T62" fmla="*/ 61 w 86"/>
                  <a:gd name="T63" fmla="*/ 37 h 58"/>
                  <a:gd name="T64" fmla="*/ 53 w 86"/>
                  <a:gd name="T65" fmla="*/ 40 h 58"/>
                  <a:gd name="T66" fmla="*/ 43 w 86"/>
                  <a:gd name="T67" fmla="*/ 41 h 58"/>
                  <a:gd name="T68" fmla="*/ 43 w 86"/>
                  <a:gd name="T69" fmla="*/ 41 h 58"/>
                  <a:gd name="T70" fmla="*/ 35 w 86"/>
                  <a:gd name="T71" fmla="*/ 40 h 58"/>
                  <a:gd name="T72" fmla="*/ 28 w 86"/>
                  <a:gd name="T73" fmla="*/ 38 h 58"/>
                  <a:gd name="T74" fmla="*/ 20 w 86"/>
                  <a:gd name="T75" fmla="*/ 35 h 58"/>
                  <a:gd name="T76" fmla="*/ 15 w 86"/>
                  <a:gd name="T77" fmla="*/ 30 h 58"/>
                  <a:gd name="T78" fmla="*/ 10 w 86"/>
                  <a:gd name="T79" fmla="*/ 25 h 58"/>
                  <a:gd name="T80" fmla="*/ 6 w 86"/>
                  <a:gd name="T81" fmla="*/ 21 h 58"/>
                  <a:gd name="T82" fmla="*/ 4 w 86"/>
                  <a:gd name="T83" fmla="*/ 15 h 58"/>
                  <a:gd name="T84" fmla="*/ 3 w 86"/>
                  <a:gd name="T85" fmla="*/ 10 h 58"/>
                  <a:gd name="T86" fmla="*/ 3 w 86"/>
                  <a:gd name="T87" fmla="*/ 10 h 58"/>
                  <a:gd name="T88" fmla="*/ 1 w 86"/>
                  <a:gd name="T89" fmla="*/ 0 h 58"/>
                  <a:gd name="T90" fmla="*/ 1 w 86"/>
                  <a:gd name="T91" fmla="*/ 0 h 58"/>
                  <a:gd name="T92" fmla="*/ 1 w 86"/>
                  <a:gd name="T93" fmla="*/ 0 h 58"/>
                  <a:gd name="T94" fmla="*/ 0 w 86"/>
                  <a:gd name="T95" fmla="*/ 5 h 58"/>
                  <a:gd name="T96" fmla="*/ 0 w 86"/>
                  <a:gd name="T97" fmla="*/ 5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8"/>
                  <a:gd name="T149" fmla="*/ 86 w 86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8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1" y="21"/>
                    </a:lnTo>
                    <a:lnTo>
                      <a:pt x="3" y="28"/>
                    </a:lnTo>
                    <a:lnTo>
                      <a:pt x="6" y="36"/>
                    </a:lnTo>
                    <a:lnTo>
                      <a:pt x="10" y="43"/>
                    </a:lnTo>
                    <a:lnTo>
                      <a:pt x="17" y="49"/>
                    </a:lnTo>
                    <a:lnTo>
                      <a:pt x="25" y="54"/>
                    </a:lnTo>
                    <a:lnTo>
                      <a:pt x="37" y="56"/>
                    </a:lnTo>
                    <a:lnTo>
                      <a:pt x="43" y="58"/>
                    </a:lnTo>
                    <a:lnTo>
                      <a:pt x="49" y="58"/>
                    </a:lnTo>
                    <a:lnTo>
                      <a:pt x="54" y="56"/>
                    </a:lnTo>
                    <a:lnTo>
                      <a:pt x="59" y="55"/>
                    </a:lnTo>
                    <a:lnTo>
                      <a:pt x="67" y="50"/>
                    </a:lnTo>
                    <a:lnTo>
                      <a:pt x="74" y="44"/>
                    </a:lnTo>
                    <a:lnTo>
                      <a:pt x="79" y="37"/>
                    </a:lnTo>
                    <a:lnTo>
                      <a:pt x="83" y="30"/>
                    </a:lnTo>
                    <a:lnTo>
                      <a:pt x="85" y="22"/>
                    </a:lnTo>
                    <a:lnTo>
                      <a:pt x="86" y="16"/>
                    </a:lnTo>
                    <a:lnTo>
                      <a:pt x="85" y="6"/>
                    </a:lnTo>
                    <a:lnTo>
                      <a:pt x="84" y="4"/>
                    </a:lnTo>
                    <a:lnTo>
                      <a:pt x="84" y="7"/>
                    </a:lnTo>
                    <a:lnTo>
                      <a:pt x="83" y="12"/>
                    </a:lnTo>
                    <a:lnTo>
                      <a:pt x="80" y="18"/>
                    </a:lnTo>
                    <a:lnTo>
                      <a:pt x="77" y="24"/>
                    </a:lnTo>
                    <a:lnTo>
                      <a:pt x="73" y="29"/>
                    </a:lnTo>
                    <a:lnTo>
                      <a:pt x="67" y="34"/>
                    </a:lnTo>
                    <a:lnTo>
                      <a:pt x="61" y="37"/>
                    </a:lnTo>
                    <a:lnTo>
                      <a:pt x="53" y="40"/>
                    </a:lnTo>
                    <a:lnTo>
                      <a:pt x="43" y="41"/>
                    </a:lnTo>
                    <a:lnTo>
                      <a:pt x="35" y="40"/>
                    </a:lnTo>
                    <a:lnTo>
                      <a:pt x="28" y="38"/>
                    </a:lnTo>
                    <a:lnTo>
                      <a:pt x="20" y="35"/>
                    </a:lnTo>
                    <a:lnTo>
                      <a:pt x="15" y="30"/>
                    </a:lnTo>
                    <a:lnTo>
                      <a:pt x="10" y="25"/>
                    </a:lnTo>
                    <a:lnTo>
                      <a:pt x="6" y="21"/>
                    </a:lnTo>
                    <a:lnTo>
                      <a:pt x="4" y="15"/>
                    </a:lnTo>
                    <a:lnTo>
                      <a:pt x="3" y="10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75" name="Freeform 222"/>
              <p:cNvSpPr>
                <a:spLocks/>
              </p:cNvSpPr>
              <p:nvPr/>
            </p:nvSpPr>
            <p:spPr bwMode="auto">
              <a:xfrm>
                <a:off x="1558" y="2451"/>
                <a:ext cx="75" cy="53"/>
              </a:xfrm>
              <a:custGeom>
                <a:avLst/>
                <a:gdLst>
                  <a:gd name="T0" fmla="*/ 51 w 75"/>
                  <a:gd name="T1" fmla="*/ 51 h 53"/>
                  <a:gd name="T2" fmla="*/ 51 w 75"/>
                  <a:gd name="T3" fmla="*/ 51 h 53"/>
                  <a:gd name="T4" fmla="*/ 41 w 75"/>
                  <a:gd name="T5" fmla="*/ 53 h 53"/>
                  <a:gd name="T6" fmla="*/ 34 w 75"/>
                  <a:gd name="T7" fmla="*/ 53 h 53"/>
                  <a:gd name="T8" fmla="*/ 27 w 75"/>
                  <a:gd name="T9" fmla="*/ 53 h 53"/>
                  <a:gd name="T10" fmla="*/ 20 w 75"/>
                  <a:gd name="T11" fmla="*/ 53 h 53"/>
                  <a:gd name="T12" fmla="*/ 14 w 75"/>
                  <a:gd name="T13" fmla="*/ 51 h 53"/>
                  <a:gd name="T14" fmla="*/ 9 w 75"/>
                  <a:gd name="T15" fmla="*/ 48 h 53"/>
                  <a:gd name="T16" fmla="*/ 6 w 75"/>
                  <a:gd name="T17" fmla="*/ 46 h 53"/>
                  <a:gd name="T18" fmla="*/ 3 w 75"/>
                  <a:gd name="T19" fmla="*/ 42 h 53"/>
                  <a:gd name="T20" fmla="*/ 1 w 75"/>
                  <a:gd name="T21" fmla="*/ 39 h 53"/>
                  <a:gd name="T22" fmla="*/ 0 w 75"/>
                  <a:gd name="T23" fmla="*/ 35 h 53"/>
                  <a:gd name="T24" fmla="*/ 0 w 75"/>
                  <a:gd name="T25" fmla="*/ 30 h 53"/>
                  <a:gd name="T26" fmla="*/ 0 w 75"/>
                  <a:gd name="T27" fmla="*/ 27 h 53"/>
                  <a:gd name="T28" fmla="*/ 2 w 75"/>
                  <a:gd name="T29" fmla="*/ 22 h 53"/>
                  <a:gd name="T30" fmla="*/ 6 w 75"/>
                  <a:gd name="T31" fmla="*/ 17 h 53"/>
                  <a:gd name="T32" fmla="*/ 9 w 75"/>
                  <a:gd name="T33" fmla="*/ 14 h 53"/>
                  <a:gd name="T34" fmla="*/ 15 w 75"/>
                  <a:gd name="T35" fmla="*/ 10 h 53"/>
                  <a:gd name="T36" fmla="*/ 15 w 75"/>
                  <a:gd name="T37" fmla="*/ 10 h 53"/>
                  <a:gd name="T38" fmla="*/ 27 w 75"/>
                  <a:gd name="T39" fmla="*/ 5 h 53"/>
                  <a:gd name="T40" fmla="*/ 37 w 75"/>
                  <a:gd name="T41" fmla="*/ 2 h 53"/>
                  <a:gd name="T42" fmla="*/ 46 w 75"/>
                  <a:gd name="T43" fmla="*/ 0 h 53"/>
                  <a:gd name="T44" fmla="*/ 55 w 75"/>
                  <a:gd name="T45" fmla="*/ 2 h 53"/>
                  <a:gd name="T46" fmla="*/ 62 w 75"/>
                  <a:gd name="T47" fmla="*/ 4 h 53"/>
                  <a:gd name="T48" fmla="*/ 67 w 75"/>
                  <a:gd name="T49" fmla="*/ 8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3 h 53"/>
                  <a:gd name="T56" fmla="*/ 74 w 75"/>
                  <a:gd name="T57" fmla="*/ 29 h 53"/>
                  <a:gd name="T58" fmla="*/ 71 w 75"/>
                  <a:gd name="T59" fmla="*/ 34 h 53"/>
                  <a:gd name="T60" fmla="*/ 67 w 75"/>
                  <a:gd name="T61" fmla="*/ 39 h 53"/>
                  <a:gd name="T62" fmla="*/ 61 w 75"/>
                  <a:gd name="T63" fmla="*/ 42 h 53"/>
                  <a:gd name="T64" fmla="*/ 53 w 75"/>
                  <a:gd name="T65" fmla="*/ 45 h 53"/>
                  <a:gd name="T66" fmla="*/ 43 w 75"/>
                  <a:gd name="T67" fmla="*/ 46 h 53"/>
                  <a:gd name="T68" fmla="*/ 31 w 75"/>
                  <a:gd name="T69" fmla="*/ 46 h 53"/>
                  <a:gd name="T70" fmla="*/ 51 w 75"/>
                  <a:gd name="T71" fmla="*/ 51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3"/>
                  <a:gd name="T110" fmla="*/ 75 w 75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3">
                    <a:moveTo>
                      <a:pt x="51" y="51"/>
                    </a:moveTo>
                    <a:lnTo>
                      <a:pt x="51" y="51"/>
                    </a:lnTo>
                    <a:lnTo>
                      <a:pt x="41" y="53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0" y="53"/>
                    </a:lnTo>
                    <a:lnTo>
                      <a:pt x="14" y="51"/>
                    </a:lnTo>
                    <a:lnTo>
                      <a:pt x="9" y="48"/>
                    </a:lnTo>
                    <a:lnTo>
                      <a:pt x="6" y="46"/>
                    </a:lnTo>
                    <a:lnTo>
                      <a:pt x="3" y="42"/>
                    </a:lnTo>
                    <a:lnTo>
                      <a:pt x="1" y="39"/>
                    </a:lnTo>
                    <a:lnTo>
                      <a:pt x="0" y="35"/>
                    </a:lnTo>
                    <a:lnTo>
                      <a:pt x="0" y="30"/>
                    </a:lnTo>
                    <a:lnTo>
                      <a:pt x="0" y="27"/>
                    </a:lnTo>
                    <a:lnTo>
                      <a:pt x="2" y="22"/>
                    </a:lnTo>
                    <a:lnTo>
                      <a:pt x="6" y="17"/>
                    </a:lnTo>
                    <a:lnTo>
                      <a:pt x="9" y="14"/>
                    </a:lnTo>
                    <a:lnTo>
                      <a:pt x="15" y="10"/>
                    </a:lnTo>
                    <a:lnTo>
                      <a:pt x="27" y="5"/>
                    </a:lnTo>
                    <a:lnTo>
                      <a:pt x="37" y="2"/>
                    </a:lnTo>
                    <a:lnTo>
                      <a:pt x="46" y="0"/>
                    </a:lnTo>
                    <a:lnTo>
                      <a:pt x="55" y="2"/>
                    </a:lnTo>
                    <a:lnTo>
                      <a:pt x="62" y="4"/>
                    </a:lnTo>
                    <a:lnTo>
                      <a:pt x="67" y="8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3"/>
                    </a:lnTo>
                    <a:lnTo>
                      <a:pt x="74" y="29"/>
                    </a:lnTo>
                    <a:lnTo>
                      <a:pt x="71" y="34"/>
                    </a:lnTo>
                    <a:lnTo>
                      <a:pt x="67" y="39"/>
                    </a:lnTo>
                    <a:lnTo>
                      <a:pt x="61" y="42"/>
                    </a:lnTo>
                    <a:lnTo>
                      <a:pt x="53" y="45"/>
                    </a:lnTo>
                    <a:lnTo>
                      <a:pt x="43" y="46"/>
                    </a:lnTo>
                    <a:lnTo>
                      <a:pt x="31" y="46"/>
                    </a:lnTo>
                    <a:lnTo>
                      <a:pt x="51" y="5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76" name="Freeform 223"/>
              <p:cNvSpPr>
                <a:spLocks/>
              </p:cNvSpPr>
              <p:nvPr/>
            </p:nvSpPr>
            <p:spPr bwMode="auto">
              <a:xfrm>
                <a:off x="1558" y="2451"/>
                <a:ext cx="75" cy="53"/>
              </a:xfrm>
              <a:custGeom>
                <a:avLst/>
                <a:gdLst>
                  <a:gd name="T0" fmla="*/ 51 w 75"/>
                  <a:gd name="T1" fmla="*/ 51 h 53"/>
                  <a:gd name="T2" fmla="*/ 51 w 75"/>
                  <a:gd name="T3" fmla="*/ 51 h 53"/>
                  <a:gd name="T4" fmla="*/ 41 w 75"/>
                  <a:gd name="T5" fmla="*/ 53 h 53"/>
                  <a:gd name="T6" fmla="*/ 34 w 75"/>
                  <a:gd name="T7" fmla="*/ 53 h 53"/>
                  <a:gd name="T8" fmla="*/ 27 w 75"/>
                  <a:gd name="T9" fmla="*/ 53 h 53"/>
                  <a:gd name="T10" fmla="*/ 20 w 75"/>
                  <a:gd name="T11" fmla="*/ 53 h 53"/>
                  <a:gd name="T12" fmla="*/ 14 w 75"/>
                  <a:gd name="T13" fmla="*/ 51 h 53"/>
                  <a:gd name="T14" fmla="*/ 9 w 75"/>
                  <a:gd name="T15" fmla="*/ 48 h 53"/>
                  <a:gd name="T16" fmla="*/ 6 w 75"/>
                  <a:gd name="T17" fmla="*/ 46 h 53"/>
                  <a:gd name="T18" fmla="*/ 3 w 75"/>
                  <a:gd name="T19" fmla="*/ 42 h 53"/>
                  <a:gd name="T20" fmla="*/ 1 w 75"/>
                  <a:gd name="T21" fmla="*/ 39 h 53"/>
                  <a:gd name="T22" fmla="*/ 0 w 75"/>
                  <a:gd name="T23" fmla="*/ 35 h 53"/>
                  <a:gd name="T24" fmla="*/ 0 w 75"/>
                  <a:gd name="T25" fmla="*/ 30 h 53"/>
                  <a:gd name="T26" fmla="*/ 0 w 75"/>
                  <a:gd name="T27" fmla="*/ 27 h 53"/>
                  <a:gd name="T28" fmla="*/ 2 w 75"/>
                  <a:gd name="T29" fmla="*/ 22 h 53"/>
                  <a:gd name="T30" fmla="*/ 6 w 75"/>
                  <a:gd name="T31" fmla="*/ 17 h 53"/>
                  <a:gd name="T32" fmla="*/ 9 w 75"/>
                  <a:gd name="T33" fmla="*/ 14 h 53"/>
                  <a:gd name="T34" fmla="*/ 15 w 75"/>
                  <a:gd name="T35" fmla="*/ 10 h 53"/>
                  <a:gd name="T36" fmla="*/ 15 w 75"/>
                  <a:gd name="T37" fmla="*/ 10 h 53"/>
                  <a:gd name="T38" fmla="*/ 27 w 75"/>
                  <a:gd name="T39" fmla="*/ 5 h 53"/>
                  <a:gd name="T40" fmla="*/ 37 w 75"/>
                  <a:gd name="T41" fmla="*/ 2 h 53"/>
                  <a:gd name="T42" fmla="*/ 46 w 75"/>
                  <a:gd name="T43" fmla="*/ 0 h 53"/>
                  <a:gd name="T44" fmla="*/ 55 w 75"/>
                  <a:gd name="T45" fmla="*/ 2 h 53"/>
                  <a:gd name="T46" fmla="*/ 62 w 75"/>
                  <a:gd name="T47" fmla="*/ 4 h 53"/>
                  <a:gd name="T48" fmla="*/ 67 w 75"/>
                  <a:gd name="T49" fmla="*/ 8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3 h 53"/>
                  <a:gd name="T56" fmla="*/ 74 w 75"/>
                  <a:gd name="T57" fmla="*/ 29 h 53"/>
                  <a:gd name="T58" fmla="*/ 71 w 75"/>
                  <a:gd name="T59" fmla="*/ 34 h 53"/>
                  <a:gd name="T60" fmla="*/ 67 w 75"/>
                  <a:gd name="T61" fmla="*/ 39 h 53"/>
                  <a:gd name="T62" fmla="*/ 61 w 75"/>
                  <a:gd name="T63" fmla="*/ 42 h 53"/>
                  <a:gd name="T64" fmla="*/ 53 w 75"/>
                  <a:gd name="T65" fmla="*/ 45 h 53"/>
                  <a:gd name="T66" fmla="*/ 43 w 75"/>
                  <a:gd name="T67" fmla="*/ 46 h 53"/>
                  <a:gd name="T68" fmla="*/ 31 w 75"/>
                  <a:gd name="T69" fmla="*/ 46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3"/>
                  <a:gd name="T107" fmla="*/ 75 w 75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3">
                    <a:moveTo>
                      <a:pt x="51" y="51"/>
                    </a:moveTo>
                    <a:lnTo>
                      <a:pt x="51" y="51"/>
                    </a:lnTo>
                    <a:lnTo>
                      <a:pt x="41" y="53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0" y="53"/>
                    </a:lnTo>
                    <a:lnTo>
                      <a:pt x="14" y="51"/>
                    </a:lnTo>
                    <a:lnTo>
                      <a:pt x="9" y="48"/>
                    </a:lnTo>
                    <a:lnTo>
                      <a:pt x="6" y="46"/>
                    </a:lnTo>
                    <a:lnTo>
                      <a:pt x="3" y="42"/>
                    </a:lnTo>
                    <a:lnTo>
                      <a:pt x="1" y="39"/>
                    </a:lnTo>
                    <a:lnTo>
                      <a:pt x="0" y="35"/>
                    </a:lnTo>
                    <a:lnTo>
                      <a:pt x="0" y="30"/>
                    </a:lnTo>
                    <a:lnTo>
                      <a:pt x="0" y="27"/>
                    </a:lnTo>
                    <a:lnTo>
                      <a:pt x="2" y="22"/>
                    </a:lnTo>
                    <a:lnTo>
                      <a:pt x="6" y="17"/>
                    </a:lnTo>
                    <a:lnTo>
                      <a:pt x="9" y="14"/>
                    </a:lnTo>
                    <a:lnTo>
                      <a:pt x="15" y="10"/>
                    </a:lnTo>
                    <a:lnTo>
                      <a:pt x="27" y="5"/>
                    </a:lnTo>
                    <a:lnTo>
                      <a:pt x="37" y="2"/>
                    </a:lnTo>
                    <a:lnTo>
                      <a:pt x="46" y="0"/>
                    </a:lnTo>
                    <a:lnTo>
                      <a:pt x="55" y="2"/>
                    </a:lnTo>
                    <a:lnTo>
                      <a:pt x="62" y="4"/>
                    </a:lnTo>
                    <a:lnTo>
                      <a:pt x="67" y="8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3"/>
                    </a:lnTo>
                    <a:lnTo>
                      <a:pt x="74" y="29"/>
                    </a:lnTo>
                    <a:lnTo>
                      <a:pt x="71" y="34"/>
                    </a:lnTo>
                    <a:lnTo>
                      <a:pt x="67" y="39"/>
                    </a:lnTo>
                    <a:lnTo>
                      <a:pt x="61" y="42"/>
                    </a:lnTo>
                    <a:lnTo>
                      <a:pt x="53" y="45"/>
                    </a:lnTo>
                    <a:lnTo>
                      <a:pt x="43" y="46"/>
                    </a:lnTo>
                    <a:lnTo>
                      <a:pt x="31" y="4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77" name="Freeform 224"/>
              <p:cNvSpPr>
                <a:spLocks/>
              </p:cNvSpPr>
              <p:nvPr/>
            </p:nvSpPr>
            <p:spPr bwMode="auto">
              <a:xfrm>
                <a:off x="1558" y="2474"/>
                <a:ext cx="86" cy="57"/>
              </a:xfrm>
              <a:custGeom>
                <a:avLst/>
                <a:gdLst>
                  <a:gd name="T0" fmla="*/ 0 w 86"/>
                  <a:gd name="T1" fmla="*/ 5 h 57"/>
                  <a:gd name="T2" fmla="*/ 0 w 86"/>
                  <a:gd name="T3" fmla="*/ 5 h 57"/>
                  <a:gd name="T4" fmla="*/ 0 w 86"/>
                  <a:gd name="T5" fmla="*/ 12 h 57"/>
                  <a:gd name="T6" fmla="*/ 1 w 86"/>
                  <a:gd name="T7" fmla="*/ 20 h 57"/>
                  <a:gd name="T8" fmla="*/ 2 w 86"/>
                  <a:gd name="T9" fmla="*/ 28 h 57"/>
                  <a:gd name="T10" fmla="*/ 6 w 86"/>
                  <a:gd name="T11" fmla="*/ 36 h 57"/>
                  <a:gd name="T12" fmla="*/ 10 w 86"/>
                  <a:gd name="T13" fmla="*/ 43 h 57"/>
                  <a:gd name="T14" fmla="*/ 16 w 86"/>
                  <a:gd name="T15" fmla="*/ 49 h 57"/>
                  <a:gd name="T16" fmla="*/ 25 w 86"/>
                  <a:gd name="T17" fmla="*/ 54 h 57"/>
                  <a:gd name="T18" fmla="*/ 37 w 86"/>
                  <a:gd name="T19" fmla="*/ 56 h 57"/>
                  <a:gd name="T20" fmla="*/ 37 w 86"/>
                  <a:gd name="T21" fmla="*/ 56 h 57"/>
                  <a:gd name="T22" fmla="*/ 43 w 86"/>
                  <a:gd name="T23" fmla="*/ 57 h 57"/>
                  <a:gd name="T24" fmla="*/ 49 w 86"/>
                  <a:gd name="T25" fmla="*/ 57 h 57"/>
                  <a:gd name="T26" fmla="*/ 53 w 86"/>
                  <a:gd name="T27" fmla="*/ 56 h 57"/>
                  <a:gd name="T28" fmla="*/ 58 w 86"/>
                  <a:gd name="T29" fmla="*/ 55 h 57"/>
                  <a:gd name="T30" fmla="*/ 67 w 86"/>
                  <a:gd name="T31" fmla="*/ 50 h 57"/>
                  <a:gd name="T32" fmla="*/ 74 w 86"/>
                  <a:gd name="T33" fmla="*/ 44 h 57"/>
                  <a:gd name="T34" fmla="*/ 78 w 86"/>
                  <a:gd name="T35" fmla="*/ 37 h 57"/>
                  <a:gd name="T36" fmla="*/ 82 w 86"/>
                  <a:gd name="T37" fmla="*/ 29 h 57"/>
                  <a:gd name="T38" fmla="*/ 84 w 86"/>
                  <a:gd name="T39" fmla="*/ 22 h 57"/>
                  <a:gd name="T40" fmla="*/ 86 w 86"/>
                  <a:gd name="T41" fmla="*/ 14 h 57"/>
                  <a:gd name="T42" fmla="*/ 86 w 86"/>
                  <a:gd name="T43" fmla="*/ 14 h 57"/>
                  <a:gd name="T44" fmla="*/ 84 w 86"/>
                  <a:gd name="T45" fmla="*/ 6 h 57"/>
                  <a:gd name="T46" fmla="*/ 84 w 86"/>
                  <a:gd name="T47" fmla="*/ 4 h 57"/>
                  <a:gd name="T48" fmla="*/ 83 w 86"/>
                  <a:gd name="T49" fmla="*/ 6 h 57"/>
                  <a:gd name="T50" fmla="*/ 83 w 86"/>
                  <a:gd name="T51" fmla="*/ 6 h 57"/>
                  <a:gd name="T52" fmla="*/ 82 w 86"/>
                  <a:gd name="T53" fmla="*/ 12 h 57"/>
                  <a:gd name="T54" fmla="*/ 80 w 86"/>
                  <a:gd name="T55" fmla="*/ 18 h 57"/>
                  <a:gd name="T56" fmla="*/ 76 w 86"/>
                  <a:gd name="T57" fmla="*/ 24 h 57"/>
                  <a:gd name="T58" fmla="*/ 72 w 86"/>
                  <a:gd name="T59" fmla="*/ 29 h 57"/>
                  <a:gd name="T60" fmla="*/ 67 w 86"/>
                  <a:gd name="T61" fmla="*/ 34 h 57"/>
                  <a:gd name="T62" fmla="*/ 61 w 86"/>
                  <a:gd name="T63" fmla="*/ 37 h 57"/>
                  <a:gd name="T64" fmla="*/ 52 w 86"/>
                  <a:gd name="T65" fmla="*/ 40 h 57"/>
                  <a:gd name="T66" fmla="*/ 44 w 86"/>
                  <a:gd name="T67" fmla="*/ 41 h 57"/>
                  <a:gd name="T68" fmla="*/ 44 w 86"/>
                  <a:gd name="T69" fmla="*/ 41 h 57"/>
                  <a:gd name="T70" fmla="*/ 34 w 86"/>
                  <a:gd name="T71" fmla="*/ 40 h 57"/>
                  <a:gd name="T72" fmla="*/ 27 w 86"/>
                  <a:gd name="T73" fmla="*/ 38 h 57"/>
                  <a:gd name="T74" fmla="*/ 20 w 86"/>
                  <a:gd name="T75" fmla="*/ 35 h 57"/>
                  <a:gd name="T76" fmla="*/ 14 w 86"/>
                  <a:gd name="T77" fmla="*/ 30 h 57"/>
                  <a:gd name="T78" fmla="*/ 9 w 86"/>
                  <a:gd name="T79" fmla="*/ 25 h 57"/>
                  <a:gd name="T80" fmla="*/ 6 w 86"/>
                  <a:gd name="T81" fmla="*/ 20 h 57"/>
                  <a:gd name="T82" fmla="*/ 3 w 86"/>
                  <a:gd name="T83" fmla="*/ 14 h 57"/>
                  <a:gd name="T84" fmla="*/ 2 w 86"/>
                  <a:gd name="T85" fmla="*/ 9 h 57"/>
                  <a:gd name="T86" fmla="*/ 2 w 86"/>
                  <a:gd name="T87" fmla="*/ 9 h 57"/>
                  <a:gd name="T88" fmla="*/ 1 w 86"/>
                  <a:gd name="T89" fmla="*/ 0 h 57"/>
                  <a:gd name="T90" fmla="*/ 1 w 86"/>
                  <a:gd name="T91" fmla="*/ 0 h 57"/>
                  <a:gd name="T92" fmla="*/ 1 w 86"/>
                  <a:gd name="T93" fmla="*/ 0 h 57"/>
                  <a:gd name="T94" fmla="*/ 0 w 86"/>
                  <a:gd name="T95" fmla="*/ 5 h 57"/>
                  <a:gd name="T96" fmla="*/ 0 w 86"/>
                  <a:gd name="T97" fmla="*/ 5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7"/>
                  <a:gd name="T149" fmla="*/ 86 w 86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7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1" y="20"/>
                    </a:lnTo>
                    <a:lnTo>
                      <a:pt x="2" y="28"/>
                    </a:lnTo>
                    <a:lnTo>
                      <a:pt x="6" y="36"/>
                    </a:lnTo>
                    <a:lnTo>
                      <a:pt x="10" y="43"/>
                    </a:lnTo>
                    <a:lnTo>
                      <a:pt x="16" y="49"/>
                    </a:lnTo>
                    <a:lnTo>
                      <a:pt x="25" y="54"/>
                    </a:lnTo>
                    <a:lnTo>
                      <a:pt x="37" y="56"/>
                    </a:lnTo>
                    <a:lnTo>
                      <a:pt x="43" y="57"/>
                    </a:lnTo>
                    <a:lnTo>
                      <a:pt x="49" y="57"/>
                    </a:lnTo>
                    <a:lnTo>
                      <a:pt x="53" y="56"/>
                    </a:lnTo>
                    <a:lnTo>
                      <a:pt x="58" y="55"/>
                    </a:lnTo>
                    <a:lnTo>
                      <a:pt x="67" y="50"/>
                    </a:lnTo>
                    <a:lnTo>
                      <a:pt x="74" y="44"/>
                    </a:lnTo>
                    <a:lnTo>
                      <a:pt x="78" y="37"/>
                    </a:lnTo>
                    <a:lnTo>
                      <a:pt x="82" y="29"/>
                    </a:lnTo>
                    <a:lnTo>
                      <a:pt x="84" y="22"/>
                    </a:lnTo>
                    <a:lnTo>
                      <a:pt x="86" y="14"/>
                    </a:lnTo>
                    <a:lnTo>
                      <a:pt x="84" y="6"/>
                    </a:lnTo>
                    <a:lnTo>
                      <a:pt x="84" y="4"/>
                    </a:lnTo>
                    <a:lnTo>
                      <a:pt x="83" y="6"/>
                    </a:lnTo>
                    <a:lnTo>
                      <a:pt x="82" y="12"/>
                    </a:lnTo>
                    <a:lnTo>
                      <a:pt x="80" y="18"/>
                    </a:lnTo>
                    <a:lnTo>
                      <a:pt x="76" y="24"/>
                    </a:lnTo>
                    <a:lnTo>
                      <a:pt x="72" y="29"/>
                    </a:lnTo>
                    <a:lnTo>
                      <a:pt x="67" y="34"/>
                    </a:lnTo>
                    <a:lnTo>
                      <a:pt x="61" y="37"/>
                    </a:lnTo>
                    <a:lnTo>
                      <a:pt x="52" y="40"/>
                    </a:lnTo>
                    <a:lnTo>
                      <a:pt x="44" y="41"/>
                    </a:lnTo>
                    <a:lnTo>
                      <a:pt x="34" y="40"/>
                    </a:lnTo>
                    <a:lnTo>
                      <a:pt x="27" y="38"/>
                    </a:lnTo>
                    <a:lnTo>
                      <a:pt x="20" y="35"/>
                    </a:lnTo>
                    <a:lnTo>
                      <a:pt x="14" y="30"/>
                    </a:lnTo>
                    <a:lnTo>
                      <a:pt x="9" y="25"/>
                    </a:lnTo>
                    <a:lnTo>
                      <a:pt x="6" y="20"/>
                    </a:lnTo>
                    <a:lnTo>
                      <a:pt x="3" y="14"/>
                    </a:lnTo>
                    <a:lnTo>
                      <a:pt x="2" y="9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78" name="Freeform 225"/>
              <p:cNvSpPr>
                <a:spLocks/>
              </p:cNvSpPr>
              <p:nvPr/>
            </p:nvSpPr>
            <p:spPr bwMode="auto">
              <a:xfrm>
                <a:off x="1687" y="2454"/>
                <a:ext cx="75" cy="52"/>
              </a:xfrm>
              <a:custGeom>
                <a:avLst/>
                <a:gdLst>
                  <a:gd name="T0" fmla="*/ 51 w 75"/>
                  <a:gd name="T1" fmla="*/ 49 h 52"/>
                  <a:gd name="T2" fmla="*/ 51 w 75"/>
                  <a:gd name="T3" fmla="*/ 49 h 52"/>
                  <a:gd name="T4" fmla="*/ 41 w 75"/>
                  <a:gd name="T5" fmla="*/ 51 h 52"/>
                  <a:gd name="T6" fmla="*/ 34 w 75"/>
                  <a:gd name="T7" fmla="*/ 52 h 52"/>
                  <a:gd name="T8" fmla="*/ 27 w 75"/>
                  <a:gd name="T9" fmla="*/ 52 h 52"/>
                  <a:gd name="T10" fmla="*/ 20 w 75"/>
                  <a:gd name="T11" fmla="*/ 51 h 52"/>
                  <a:gd name="T12" fmla="*/ 14 w 75"/>
                  <a:gd name="T13" fmla="*/ 50 h 52"/>
                  <a:gd name="T14" fmla="*/ 9 w 75"/>
                  <a:gd name="T15" fmla="*/ 48 h 52"/>
                  <a:gd name="T16" fmla="*/ 6 w 75"/>
                  <a:gd name="T17" fmla="*/ 44 h 52"/>
                  <a:gd name="T18" fmla="*/ 3 w 75"/>
                  <a:gd name="T19" fmla="*/ 40 h 52"/>
                  <a:gd name="T20" fmla="*/ 1 w 75"/>
                  <a:gd name="T21" fmla="*/ 37 h 52"/>
                  <a:gd name="T22" fmla="*/ 0 w 75"/>
                  <a:gd name="T23" fmla="*/ 33 h 52"/>
                  <a:gd name="T24" fmla="*/ 0 w 75"/>
                  <a:gd name="T25" fmla="*/ 29 h 52"/>
                  <a:gd name="T26" fmla="*/ 0 w 75"/>
                  <a:gd name="T27" fmla="*/ 25 h 52"/>
                  <a:gd name="T28" fmla="*/ 2 w 75"/>
                  <a:gd name="T29" fmla="*/ 20 h 52"/>
                  <a:gd name="T30" fmla="*/ 6 w 75"/>
                  <a:gd name="T31" fmla="*/ 17 h 52"/>
                  <a:gd name="T32" fmla="*/ 9 w 75"/>
                  <a:gd name="T33" fmla="*/ 12 h 52"/>
                  <a:gd name="T34" fmla="*/ 15 w 75"/>
                  <a:gd name="T35" fmla="*/ 8 h 52"/>
                  <a:gd name="T36" fmla="*/ 15 w 75"/>
                  <a:gd name="T37" fmla="*/ 8 h 52"/>
                  <a:gd name="T38" fmla="*/ 27 w 75"/>
                  <a:gd name="T39" fmla="*/ 3 h 52"/>
                  <a:gd name="T40" fmla="*/ 37 w 75"/>
                  <a:gd name="T41" fmla="*/ 0 h 52"/>
                  <a:gd name="T42" fmla="*/ 46 w 75"/>
                  <a:gd name="T43" fmla="*/ 0 h 52"/>
                  <a:gd name="T44" fmla="*/ 55 w 75"/>
                  <a:gd name="T45" fmla="*/ 0 h 52"/>
                  <a:gd name="T46" fmla="*/ 62 w 75"/>
                  <a:gd name="T47" fmla="*/ 2 h 52"/>
                  <a:gd name="T48" fmla="*/ 67 w 75"/>
                  <a:gd name="T49" fmla="*/ 6 h 52"/>
                  <a:gd name="T50" fmla="*/ 71 w 75"/>
                  <a:gd name="T51" fmla="*/ 11 h 52"/>
                  <a:gd name="T52" fmla="*/ 74 w 75"/>
                  <a:gd name="T53" fmla="*/ 17 h 52"/>
                  <a:gd name="T54" fmla="*/ 75 w 75"/>
                  <a:gd name="T55" fmla="*/ 21 h 52"/>
                  <a:gd name="T56" fmla="*/ 74 w 75"/>
                  <a:gd name="T57" fmla="*/ 27 h 52"/>
                  <a:gd name="T58" fmla="*/ 71 w 75"/>
                  <a:gd name="T59" fmla="*/ 32 h 52"/>
                  <a:gd name="T60" fmla="*/ 67 w 75"/>
                  <a:gd name="T61" fmla="*/ 37 h 52"/>
                  <a:gd name="T62" fmla="*/ 61 w 75"/>
                  <a:gd name="T63" fmla="*/ 40 h 52"/>
                  <a:gd name="T64" fmla="*/ 53 w 75"/>
                  <a:gd name="T65" fmla="*/ 44 h 52"/>
                  <a:gd name="T66" fmla="*/ 43 w 75"/>
                  <a:gd name="T67" fmla="*/ 45 h 52"/>
                  <a:gd name="T68" fmla="*/ 31 w 75"/>
                  <a:gd name="T69" fmla="*/ 44 h 52"/>
                  <a:gd name="T70" fmla="*/ 51 w 75"/>
                  <a:gd name="T71" fmla="*/ 49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2"/>
                  <a:gd name="T110" fmla="*/ 75 w 75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2">
                    <a:moveTo>
                      <a:pt x="51" y="49"/>
                    </a:moveTo>
                    <a:lnTo>
                      <a:pt x="51" y="49"/>
                    </a:lnTo>
                    <a:lnTo>
                      <a:pt x="41" y="51"/>
                    </a:lnTo>
                    <a:lnTo>
                      <a:pt x="34" y="52"/>
                    </a:lnTo>
                    <a:lnTo>
                      <a:pt x="27" y="52"/>
                    </a:lnTo>
                    <a:lnTo>
                      <a:pt x="20" y="51"/>
                    </a:lnTo>
                    <a:lnTo>
                      <a:pt x="14" y="50"/>
                    </a:lnTo>
                    <a:lnTo>
                      <a:pt x="9" y="48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9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7"/>
                    </a:lnTo>
                    <a:lnTo>
                      <a:pt x="9" y="12"/>
                    </a:lnTo>
                    <a:lnTo>
                      <a:pt x="15" y="8"/>
                    </a:lnTo>
                    <a:lnTo>
                      <a:pt x="27" y="3"/>
                    </a:lnTo>
                    <a:lnTo>
                      <a:pt x="37" y="0"/>
                    </a:lnTo>
                    <a:lnTo>
                      <a:pt x="46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1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3" y="44"/>
                    </a:lnTo>
                    <a:lnTo>
                      <a:pt x="43" y="45"/>
                    </a:lnTo>
                    <a:lnTo>
                      <a:pt x="31" y="44"/>
                    </a:lnTo>
                    <a:lnTo>
                      <a:pt x="51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79" name="Freeform 226"/>
              <p:cNvSpPr>
                <a:spLocks/>
              </p:cNvSpPr>
              <p:nvPr/>
            </p:nvSpPr>
            <p:spPr bwMode="auto">
              <a:xfrm>
                <a:off x="1687" y="2454"/>
                <a:ext cx="75" cy="52"/>
              </a:xfrm>
              <a:custGeom>
                <a:avLst/>
                <a:gdLst>
                  <a:gd name="T0" fmla="*/ 51 w 75"/>
                  <a:gd name="T1" fmla="*/ 49 h 52"/>
                  <a:gd name="T2" fmla="*/ 51 w 75"/>
                  <a:gd name="T3" fmla="*/ 49 h 52"/>
                  <a:gd name="T4" fmla="*/ 41 w 75"/>
                  <a:gd name="T5" fmla="*/ 51 h 52"/>
                  <a:gd name="T6" fmla="*/ 34 w 75"/>
                  <a:gd name="T7" fmla="*/ 52 h 52"/>
                  <a:gd name="T8" fmla="*/ 27 w 75"/>
                  <a:gd name="T9" fmla="*/ 52 h 52"/>
                  <a:gd name="T10" fmla="*/ 20 w 75"/>
                  <a:gd name="T11" fmla="*/ 51 h 52"/>
                  <a:gd name="T12" fmla="*/ 14 w 75"/>
                  <a:gd name="T13" fmla="*/ 50 h 52"/>
                  <a:gd name="T14" fmla="*/ 9 w 75"/>
                  <a:gd name="T15" fmla="*/ 48 h 52"/>
                  <a:gd name="T16" fmla="*/ 6 w 75"/>
                  <a:gd name="T17" fmla="*/ 44 h 52"/>
                  <a:gd name="T18" fmla="*/ 3 w 75"/>
                  <a:gd name="T19" fmla="*/ 40 h 52"/>
                  <a:gd name="T20" fmla="*/ 1 w 75"/>
                  <a:gd name="T21" fmla="*/ 37 h 52"/>
                  <a:gd name="T22" fmla="*/ 0 w 75"/>
                  <a:gd name="T23" fmla="*/ 33 h 52"/>
                  <a:gd name="T24" fmla="*/ 0 w 75"/>
                  <a:gd name="T25" fmla="*/ 29 h 52"/>
                  <a:gd name="T26" fmla="*/ 0 w 75"/>
                  <a:gd name="T27" fmla="*/ 25 h 52"/>
                  <a:gd name="T28" fmla="*/ 2 w 75"/>
                  <a:gd name="T29" fmla="*/ 20 h 52"/>
                  <a:gd name="T30" fmla="*/ 6 w 75"/>
                  <a:gd name="T31" fmla="*/ 17 h 52"/>
                  <a:gd name="T32" fmla="*/ 9 w 75"/>
                  <a:gd name="T33" fmla="*/ 12 h 52"/>
                  <a:gd name="T34" fmla="*/ 15 w 75"/>
                  <a:gd name="T35" fmla="*/ 8 h 52"/>
                  <a:gd name="T36" fmla="*/ 15 w 75"/>
                  <a:gd name="T37" fmla="*/ 8 h 52"/>
                  <a:gd name="T38" fmla="*/ 27 w 75"/>
                  <a:gd name="T39" fmla="*/ 3 h 52"/>
                  <a:gd name="T40" fmla="*/ 37 w 75"/>
                  <a:gd name="T41" fmla="*/ 0 h 52"/>
                  <a:gd name="T42" fmla="*/ 46 w 75"/>
                  <a:gd name="T43" fmla="*/ 0 h 52"/>
                  <a:gd name="T44" fmla="*/ 55 w 75"/>
                  <a:gd name="T45" fmla="*/ 0 h 52"/>
                  <a:gd name="T46" fmla="*/ 62 w 75"/>
                  <a:gd name="T47" fmla="*/ 2 h 52"/>
                  <a:gd name="T48" fmla="*/ 67 w 75"/>
                  <a:gd name="T49" fmla="*/ 6 h 52"/>
                  <a:gd name="T50" fmla="*/ 71 w 75"/>
                  <a:gd name="T51" fmla="*/ 11 h 52"/>
                  <a:gd name="T52" fmla="*/ 74 w 75"/>
                  <a:gd name="T53" fmla="*/ 17 h 52"/>
                  <a:gd name="T54" fmla="*/ 75 w 75"/>
                  <a:gd name="T55" fmla="*/ 21 h 52"/>
                  <a:gd name="T56" fmla="*/ 74 w 75"/>
                  <a:gd name="T57" fmla="*/ 27 h 52"/>
                  <a:gd name="T58" fmla="*/ 71 w 75"/>
                  <a:gd name="T59" fmla="*/ 32 h 52"/>
                  <a:gd name="T60" fmla="*/ 67 w 75"/>
                  <a:gd name="T61" fmla="*/ 37 h 52"/>
                  <a:gd name="T62" fmla="*/ 61 w 75"/>
                  <a:gd name="T63" fmla="*/ 40 h 52"/>
                  <a:gd name="T64" fmla="*/ 53 w 75"/>
                  <a:gd name="T65" fmla="*/ 44 h 52"/>
                  <a:gd name="T66" fmla="*/ 43 w 75"/>
                  <a:gd name="T67" fmla="*/ 45 h 52"/>
                  <a:gd name="T68" fmla="*/ 31 w 75"/>
                  <a:gd name="T69" fmla="*/ 44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2"/>
                  <a:gd name="T107" fmla="*/ 75 w 75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2">
                    <a:moveTo>
                      <a:pt x="51" y="49"/>
                    </a:moveTo>
                    <a:lnTo>
                      <a:pt x="51" y="49"/>
                    </a:lnTo>
                    <a:lnTo>
                      <a:pt x="41" y="51"/>
                    </a:lnTo>
                    <a:lnTo>
                      <a:pt x="34" y="52"/>
                    </a:lnTo>
                    <a:lnTo>
                      <a:pt x="27" y="52"/>
                    </a:lnTo>
                    <a:lnTo>
                      <a:pt x="20" y="51"/>
                    </a:lnTo>
                    <a:lnTo>
                      <a:pt x="14" y="50"/>
                    </a:lnTo>
                    <a:lnTo>
                      <a:pt x="9" y="48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9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7"/>
                    </a:lnTo>
                    <a:lnTo>
                      <a:pt x="9" y="12"/>
                    </a:lnTo>
                    <a:lnTo>
                      <a:pt x="15" y="8"/>
                    </a:lnTo>
                    <a:lnTo>
                      <a:pt x="27" y="3"/>
                    </a:lnTo>
                    <a:lnTo>
                      <a:pt x="37" y="0"/>
                    </a:lnTo>
                    <a:lnTo>
                      <a:pt x="46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1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3" y="44"/>
                    </a:lnTo>
                    <a:lnTo>
                      <a:pt x="43" y="45"/>
                    </a:lnTo>
                    <a:lnTo>
                      <a:pt x="31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80" name="Freeform 227"/>
              <p:cNvSpPr>
                <a:spLocks/>
              </p:cNvSpPr>
              <p:nvPr/>
            </p:nvSpPr>
            <p:spPr bwMode="auto">
              <a:xfrm>
                <a:off x="1687" y="2475"/>
                <a:ext cx="86" cy="58"/>
              </a:xfrm>
              <a:custGeom>
                <a:avLst/>
                <a:gdLst>
                  <a:gd name="T0" fmla="*/ 0 w 86"/>
                  <a:gd name="T1" fmla="*/ 5 h 58"/>
                  <a:gd name="T2" fmla="*/ 0 w 86"/>
                  <a:gd name="T3" fmla="*/ 5 h 58"/>
                  <a:gd name="T4" fmla="*/ 0 w 86"/>
                  <a:gd name="T5" fmla="*/ 12 h 58"/>
                  <a:gd name="T6" fmla="*/ 1 w 86"/>
                  <a:gd name="T7" fmla="*/ 21 h 58"/>
                  <a:gd name="T8" fmla="*/ 2 w 86"/>
                  <a:gd name="T9" fmla="*/ 28 h 58"/>
                  <a:gd name="T10" fmla="*/ 6 w 86"/>
                  <a:gd name="T11" fmla="*/ 36 h 58"/>
                  <a:gd name="T12" fmla="*/ 10 w 86"/>
                  <a:gd name="T13" fmla="*/ 43 h 58"/>
                  <a:gd name="T14" fmla="*/ 16 w 86"/>
                  <a:gd name="T15" fmla="*/ 49 h 58"/>
                  <a:gd name="T16" fmla="*/ 25 w 86"/>
                  <a:gd name="T17" fmla="*/ 54 h 58"/>
                  <a:gd name="T18" fmla="*/ 37 w 86"/>
                  <a:gd name="T19" fmla="*/ 58 h 58"/>
                  <a:gd name="T20" fmla="*/ 37 w 86"/>
                  <a:gd name="T21" fmla="*/ 58 h 58"/>
                  <a:gd name="T22" fmla="*/ 43 w 86"/>
                  <a:gd name="T23" fmla="*/ 58 h 58"/>
                  <a:gd name="T24" fmla="*/ 49 w 86"/>
                  <a:gd name="T25" fmla="*/ 58 h 58"/>
                  <a:gd name="T26" fmla="*/ 53 w 86"/>
                  <a:gd name="T27" fmla="*/ 56 h 58"/>
                  <a:gd name="T28" fmla="*/ 58 w 86"/>
                  <a:gd name="T29" fmla="*/ 55 h 58"/>
                  <a:gd name="T30" fmla="*/ 67 w 86"/>
                  <a:gd name="T31" fmla="*/ 50 h 58"/>
                  <a:gd name="T32" fmla="*/ 74 w 86"/>
                  <a:gd name="T33" fmla="*/ 45 h 58"/>
                  <a:gd name="T34" fmla="*/ 78 w 86"/>
                  <a:gd name="T35" fmla="*/ 37 h 58"/>
                  <a:gd name="T36" fmla="*/ 82 w 86"/>
                  <a:gd name="T37" fmla="*/ 30 h 58"/>
                  <a:gd name="T38" fmla="*/ 84 w 86"/>
                  <a:gd name="T39" fmla="*/ 22 h 58"/>
                  <a:gd name="T40" fmla="*/ 86 w 86"/>
                  <a:gd name="T41" fmla="*/ 16 h 58"/>
                  <a:gd name="T42" fmla="*/ 86 w 86"/>
                  <a:gd name="T43" fmla="*/ 16 h 58"/>
                  <a:gd name="T44" fmla="*/ 84 w 86"/>
                  <a:gd name="T45" fmla="*/ 6 h 58"/>
                  <a:gd name="T46" fmla="*/ 84 w 86"/>
                  <a:gd name="T47" fmla="*/ 4 h 58"/>
                  <a:gd name="T48" fmla="*/ 83 w 86"/>
                  <a:gd name="T49" fmla="*/ 8 h 58"/>
                  <a:gd name="T50" fmla="*/ 83 w 86"/>
                  <a:gd name="T51" fmla="*/ 8 h 58"/>
                  <a:gd name="T52" fmla="*/ 82 w 86"/>
                  <a:gd name="T53" fmla="*/ 13 h 58"/>
                  <a:gd name="T54" fmla="*/ 80 w 86"/>
                  <a:gd name="T55" fmla="*/ 18 h 58"/>
                  <a:gd name="T56" fmla="*/ 76 w 86"/>
                  <a:gd name="T57" fmla="*/ 24 h 58"/>
                  <a:gd name="T58" fmla="*/ 72 w 86"/>
                  <a:gd name="T59" fmla="*/ 29 h 58"/>
                  <a:gd name="T60" fmla="*/ 67 w 86"/>
                  <a:gd name="T61" fmla="*/ 34 h 58"/>
                  <a:gd name="T62" fmla="*/ 61 w 86"/>
                  <a:gd name="T63" fmla="*/ 37 h 58"/>
                  <a:gd name="T64" fmla="*/ 52 w 86"/>
                  <a:gd name="T65" fmla="*/ 40 h 58"/>
                  <a:gd name="T66" fmla="*/ 44 w 86"/>
                  <a:gd name="T67" fmla="*/ 41 h 58"/>
                  <a:gd name="T68" fmla="*/ 44 w 86"/>
                  <a:gd name="T69" fmla="*/ 41 h 58"/>
                  <a:gd name="T70" fmla="*/ 34 w 86"/>
                  <a:gd name="T71" fmla="*/ 41 h 58"/>
                  <a:gd name="T72" fmla="*/ 27 w 86"/>
                  <a:gd name="T73" fmla="*/ 39 h 58"/>
                  <a:gd name="T74" fmla="*/ 20 w 86"/>
                  <a:gd name="T75" fmla="*/ 35 h 58"/>
                  <a:gd name="T76" fmla="*/ 14 w 86"/>
                  <a:gd name="T77" fmla="*/ 30 h 58"/>
                  <a:gd name="T78" fmla="*/ 9 w 86"/>
                  <a:gd name="T79" fmla="*/ 25 h 58"/>
                  <a:gd name="T80" fmla="*/ 6 w 86"/>
                  <a:gd name="T81" fmla="*/ 21 h 58"/>
                  <a:gd name="T82" fmla="*/ 3 w 86"/>
                  <a:gd name="T83" fmla="*/ 15 h 58"/>
                  <a:gd name="T84" fmla="*/ 2 w 86"/>
                  <a:gd name="T85" fmla="*/ 10 h 58"/>
                  <a:gd name="T86" fmla="*/ 2 w 86"/>
                  <a:gd name="T87" fmla="*/ 10 h 58"/>
                  <a:gd name="T88" fmla="*/ 1 w 86"/>
                  <a:gd name="T89" fmla="*/ 2 h 58"/>
                  <a:gd name="T90" fmla="*/ 1 w 86"/>
                  <a:gd name="T91" fmla="*/ 0 h 58"/>
                  <a:gd name="T92" fmla="*/ 1 w 86"/>
                  <a:gd name="T93" fmla="*/ 0 h 58"/>
                  <a:gd name="T94" fmla="*/ 0 w 86"/>
                  <a:gd name="T95" fmla="*/ 5 h 58"/>
                  <a:gd name="T96" fmla="*/ 0 w 86"/>
                  <a:gd name="T97" fmla="*/ 5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8"/>
                  <a:gd name="T149" fmla="*/ 86 w 86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8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1" y="21"/>
                    </a:lnTo>
                    <a:lnTo>
                      <a:pt x="2" y="28"/>
                    </a:lnTo>
                    <a:lnTo>
                      <a:pt x="6" y="36"/>
                    </a:lnTo>
                    <a:lnTo>
                      <a:pt x="10" y="43"/>
                    </a:lnTo>
                    <a:lnTo>
                      <a:pt x="16" y="49"/>
                    </a:lnTo>
                    <a:lnTo>
                      <a:pt x="25" y="54"/>
                    </a:lnTo>
                    <a:lnTo>
                      <a:pt x="37" y="58"/>
                    </a:lnTo>
                    <a:lnTo>
                      <a:pt x="43" y="58"/>
                    </a:lnTo>
                    <a:lnTo>
                      <a:pt x="49" y="58"/>
                    </a:lnTo>
                    <a:lnTo>
                      <a:pt x="53" y="56"/>
                    </a:lnTo>
                    <a:lnTo>
                      <a:pt x="58" y="55"/>
                    </a:lnTo>
                    <a:lnTo>
                      <a:pt x="67" y="50"/>
                    </a:lnTo>
                    <a:lnTo>
                      <a:pt x="74" y="45"/>
                    </a:lnTo>
                    <a:lnTo>
                      <a:pt x="78" y="37"/>
                    </a:lnTo>
                    <a:lnTo>
                      <a:pt x="82" y="30"/>
                    </a:lnTo>
                    <a:lnTo>
                      <a:pt x="84" y="22"/>
                    </a:lnTo>
                    <a:lnTo>
                      <a:pt x="86" y="16"/>
                    </a:lnTo>
                    <a:lnTo>
                      <a:pt x="84" y="6"/>
                    </a:lnTo>
                    <a:lnTo>
                      <a:pt x="84" y="4"/>
                    </a:lnTo>
                    <a:lnTo>
                      <a:pt x="83" y="8"/>
                    </a:lnTo>
                    <a:lnTo>
                      <a:pt x="82" y="13"/>
                    </a:lnTo>
                    <a:lnTo>
                      <a:pt x="80" y="18"/>
                    </a:lnTo>
                    <a:lnTo>
                      <a:pt x="76" y="24"/>
                    </a:lnTo>
                    <a:lnTo>
                      <a:pt x="72" y="29"/>
                    </a:lnTo>
                    <a:lnTo>
                      <a:pt x="67" y="34"/>
                    </a:lnTo>
                    <a:lnTo>
                      <a:pt x="61" y="37"/>
                    </a:lnTo>
                    <a:lnTo>
                      <a:pt x="52" y="40"/>
                    </a:lnTo>
                    <a:lnTo>
                      <a:pt x="44" y="41"/>
                    </a:lnTo>
                    <a:lnTo>
                      <a:pt x="34" y="41"/>
                    </a:lnTo>
                    <a:lnTo>
                      <a:pt x="27" y="39"/>
                    </a:lnTo>
                    <a:lnTo>
                      <a:pt x="20" y="35"/>
                    </a:lnTo>
                    <a:lnTo>
                      <a:pt x="14" y="30"/>
                    </a:lnTo>
                    <a:lnTo>
                      <a:pt x="9" y="25"/>
                    </a:lnTo>
                    <a:lnTo>
                      <a:pt x="6" y="21"/>
                    </a:lnTo>
                    <a:lnTo>
                      <a:pt x="3" y="15"/>
                    </a:lnTo>
                    <a:lnTo>
                      <a:pt x="2" y="10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81" name="Freeform 228"/>
              <p:cNvSpPr>
                <a:spLocks/>
              </p:cNvSpPr>
              <p:nvPr/>
            </p:nvSpPr>
            <p:spPr bwMode="auto">
              <a:xfrm>
                <a:off x="1411" y="2449"/>
                <a:ext cx="75" cy="53"/>
              </a:xfrm>
              <a:custGeom>
                <a:avLst/>
                <a:gdLst>
                  <a:gd name="T0" fmla="*/ 51 w 75"/>
                  <a:gd name="T1" fmla="*/ 50 h 53"/>
                  <a:gd name="T2" fmla="*/ 51 w 75"/>
                  <a:gd name="T3" fmla="*/ 50 h 53"/>
                  <a:gd name="T4" fmla="*/ 43 w 75"/>
                  <a:gd name="T5" fmla="*/ 51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1 h 53"/>
                  <a:gd name="T12" fmla="*/ 15 w 75"/>
                  <a:gd name="T13" fmla="*/ 50 h 53"/>
                  <a:gd name="T14" fmla="*/ 10 w 75"/>
                  <a:gd name="T15" fmla="*/ 48 h 53"/>
                  <a:gd name="T16" fmla="*/ 6 w 75"/>
                  <a:gd name="T17" fmla="*/ 45 h 53"/>
                  <a:gd name="T18" fmla="*/ 3 w 75"/>
                  <a:gd name="T19" fmla="*/ 42 h 53"/>
                  <a:gd name="T20" fmla="*/ 1 w 75"/>
                  <a:gd name="T21" fmla="*/ 38 h 53"/>
                  <a:gd name="T22" fmla="*/ 0 w 75"/>
                  <a:gd name="T23" fmla="*/ 34 h 53"/>
                  <a:gd name="T24" fmla="*/ 0 w 75"/>
                  <a:gd name="T25" fmla="*/ 30 h 53"/>
                  <a:gd name="T26" fmla="*/ 1 w 75"/>
                  <a:gd name="T27" fmla="*/ 25 h 53"/>
                  <a:gd name="T28" fmla="*/ 2 w 75"/>
                  <a:gd name="T29" fmla="*/ 22 h 53"/>
                  <a:gd name="T30" fmla="*/ 6 w 75"/>
                  <a:gd name="T31" fmla="*/ 17 h 53"/>
                  <a:gd name="T32" fmla="*/ 10 w 75"/>
                  <a:gd name="T33" fmla="*/ 13 h 53"/>
                  <a:gd name="T34" fmla="*/ 15 w 75"/>
                  <a:gd name="T35" fmla="*/ 10 h 53"/>
                  <a:gd name="T36" fmla="*/ 15 w 75"/>
                  <a:gd name="T37" fmla="*/ 10 h 53"/>
                  <a:gd name="T38" fmla="*/ 27 w 75"/>
                  <a:gd name="T39" fmla="*/ 4 h 53"/>
                  <a:gd name="T40" fmla="*/ 38 w 75"/>
                  <a:gd name="T41" fmla="*/ 1 h 53"/>
                  <a:gd name="T42" fmla="*/ 46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7 w 75"/>
                  <a:gd name="T49" fmla="*/ 7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3 h 53"/>
                  <a:gd name="T56" fmla="*/ 74 w 75"/>
                  <a:gd name="T57" fmla="*/ 28 h 53"/>
                  <a:gd name="T58" fmla="*/ 71 w 75"/>
                  <a:gd name="T59" fmla="*/ 34 h 53"/>
                  <a:gd name="T60" fmla="*/ 68 w 75"/>
                  <a:gd name="T61" fmla="*/ 37 h 53"/>
                  <a:gd name="T62" fmla="*/ 62 w 75"/>
                  <a:gd name="T63" fmla="*/ 42 h 53"/>
                  <a:gd name="T64" fmla="*/ 53 w 75"/>
                  <a:gd name="T65" fmla="*/ 44 h 53"/>
                  <a:gd name="T66" fmla="*/ 44 w 75"/>
                  <a:gd name="T67" fmla="*/ 45 h 53"/>
                  <a:gd name="T68" fmla="*/ 31 w 75"/>
                  <a:gd name="T69" fmla="*/ 45 h 53"/>
                  <a:gd name="T70" fmla="*/ 51 w 75"/>
                  <a:gd name="T71" fmla="*/ 50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3"/>
                  <a:gd name="T110" fmla="*/ 75 w 75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3">
                    <a:moveTo>
                      <a:pt x="51" y="50"/>
                    </a:moveTo>
                    <a:lnTo>
                      <a:pt x="51" y="50"/>
                    </a:lnTo>
                    <a:lnTo>
                      <a:pt x="43" y="51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1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6" y="45"/>
                    </a:lnTo>
                    <a:lnTo>
                      <a:pt x="3" y="42"/>
                    </a:lnTo>
                    <a:lnTo>
                      <a:pt x="1" y="38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1" y="25"/>
                    </a:lnTo>
                    <a:lnTo>
                      <a:pt x="2" y="22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5" y="10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6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7" y="7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3"/>
                    </a:lnTo>
                    <a:lnTo>
                      <a:pt x="74" y="28"/>
                    </a:lnTo>
                    <a:lnTo>
                      <a:pt x="71" y="34"/>
                    </a:lnTo>
                    <a:lnTo>
                      <a:pt x="68" y="37"/>
                    </a:lnTo>
                    <a:lnTo>
                      <a:pt x="62" y="42"/>
                    </a:lnTo>
                    <a:lnTo>
                      <a:pt x="53" y="44"/>
                    </a:lnTo>
                    <a:lnTo>
                      <a:pt x="44" y="45"/>
                    </a:lnTo>
                    <a:lnTo>
                      <a:pt x="31" y="45"/>
                    </a:lnTo>
                    <a:lnTo>
                      <a:pt x="51" y="5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82" name="Freeform 229"/>
              <p:cNvSpPr>
                <a:spLocks/>
              </p:cNvSpPr>
              <p:nvPr/>
            </p:nvSpPr>
            <p:spPr bwMode="auto">
              <a:xfrm>
                <a:off x="1411" y="2449"/>
                <a:ext cx="75" cy="53"/>
              </a:xfrm>
              <a:custGeom>
                <a:avLst/>
                <a:gdLst>
                  <a:gd name="T0" fmla="*/ 51 w 75"/>
                  <a:gd name="T1" fmla="*/ 50 h 53"/>
                  <a:gd name="T2" fmla="*/ 51 w 75"/>
                  <a:gd name="T3" fmla="*/ 50 h 53"/>
                  <a:gd name="T4" fmla="*/ 43 w 75"/>
                  <a:gd name="T5" fmla="*/ 51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1 h 53"/>
                  <a:gd name="T12" fmla="*/ 15 w 75"/>
                  <a:gd name="T13" fmla="*/ 50 h 53"/>
                  <a:gd name="T14" fmla="*/ 10 w 75"/>
                  <a:gd name="T15" fmla="*/ 48 h 53"/>
                  <a:gd name="T16" fmla="*/ 6 w 75"/>
                  <a:gd name="T17" fmla="*/ 45 h 53"/>
                  <a:gd name="T18" fmla="*/ 3 w 75"/>
                  <a:gd name="T19" fmla="*/ 42 h 53"/>
                  <a:gd name="T20" fmla="*/ 1 w 75"/>
                  <a:gd name="T21" fmla="*/ 38 h 53"/>
                  <a:gd name="T22" fmla="*/ 0 w 75"/>
                  <a:gd name="T23" fmla="*/ 34 h 53"/>
                  <a:gd name="T24" fmla="*/ 0 w 75"/>
                  <a:gd name="T25" fmla="*/ 30 h 53"/>
                  <a:gd name="T26" fmla="*/ 1 w 75"/>
                  <a:gd name="T27" fmla="*/ 25 h 53"/>
                  <a:gd name="T28" fmla="*/ 2 w 75"/>
                  <a:gd name="T29" fmla="*/ 22 h 53"/>
                  <a:gd name="T30" fmla="*/ 6 w 75"/>
                  <a:gd name="T31" fmla="*/ 17 h 53"/>
                  <a:gd name="T32" fmla="*/ 10 w 75"/>
                  <a:gd name="T33" fmla="*/ 13 h 53"/>
                  <a:gd name="T34" fmla="*/ 15 w 75"/>
                  <a:gd name="T35" fmla="*/ 10 h 53"/>
                  <a:gd name="T36" fmla="*/ 15 w 75"/>
                  <a:gd name="T37" fmla="*/ 10 h 53"/>
                  <a:gd name="T38" fmla="*/ 27 w 75"/>
                  <a:gd name="T39" fmla="*/ 4 h 53"/>
                  <a:gd name="T40" fmla="*/ 38 w 75"/>
                  <a:gd name="T41" fmla="*/ 1 h 53"/>
                  <a:gd name="T42" fmla="*/ 46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7 w 75"/>
                  <a:gd name="T49" fmla="*/ 7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3 h 53"/>
                  <a:gd name="T56" fmla="*/ 74 w 75"/>
                  <a:gd name="T57" fmla="*/ 28 h 53"/>
                  <a:gd name="T58" fmla="*/ 71 w 75"/>
                  <a:gd name="T59" fmla="*/ 34 h 53"/>
                  <a:gd name="T60" fmla="*/ 68 w 75"/>
                  <a:gd name="T61" fmla="*/ 37 h 53"/>
                  <a:gd name="T62" fmla="*/ 62 w 75"/>
                  <a:gd name="T63" fmla="*/ 42 h 53"/>
                  <a:gd name="T64" fmla="*/ 53 w 75"/>
                  <a:gd name="T65" fmla="*/ 44 h 53"/>
                  <a:gd name="T66" fmla="*/ 44 w 75"/>
                  <a:gd name="T67" fmla="*/ 45 h 53"/>
                  <a:gd name="T68" fmla="*/ 31 w 75"/>
                  <a:gd name="T69" fmla="*/ 45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3"/>
                  <a:gd name="T107" fmla="*/ 75 w 75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3">
                    <a:moveTo>
                      <a:pt x="51" y="50"/>
                    </a:moveTo>
                    <a:lnTo>
                      <a:pt x="51" y="50"/>
                    </a:lnTo>
                    <a:lnTo>
                      <a:pt x="43" y="51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1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6" y="45"/>
                    </a:lnTo>
                    <a:lnTo>
                      <a:pt x="3" y="42"/>
                    </a:lnTo>
                    <a:lnTo>
                      <a:pt x="1" y="38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1" y="25"/>
                    </a:lnTo>
                    <a:lnTo>
                      <a:pt x="2" y="22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5" y="10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6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7" y="7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3"/>
                    </a:lnTo>
                    <a:lnTo>
                      <a:pt x="74" y="28"/>
                    </a:lnTo>
                    <a:lnTo>
                      <a:pt x="71" y="34"/>
                    </a:lnTo>
                    <a:lnTo>
                      <a:pt x="68" y="37"/>
                    </a:lnTo>
                    <a:lnTo>
                      <a:pt x="62" y="42"/>
                    </a:lnTo>
                    <a:lnTo>
                      <a:pt x="53" y="44"/>
                    </a:lnTo>
                    <a:lnTo>
                      <a:pt x="44" y="45"/>
                    </a:lnTo>
                    <a:lnTo>
                      <a:pt x="31" y="4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83" name="Freeform 230"/>
              <p:cNvSpPr>
                <a:spLocks/>
              </p:cNvSpPr>
              <p:nvPr/>
            </p:nvSpPr>
            <p:spPr bwMode="auto">
              <a:xfrm>
                <a:off x="1412" y="2471"/>
                <a:ext cx="85" cy="58"/>
              </a:xfrm>
              <a:custGeom>
                <a:avLst/>
                <a:gdLst>
                  <a:gd name="T0" fmla="*/ 0 w 85"/>
                  <a:gd name="T1" fmla="*/ 4 h 58"/>
                  <a:gd name="T2" fmla="*/ 0 w 85"/>
                  <a:gd name="T3" fmla="*/ 4 h 58"/>
                  <a:gd name="T4" fmla="*/ 0 w 85"/>
                  <a:gd name="T5" fmla="*/ 13 h 58"/>
                  <a:gd name="T6" fmla="*/ 0 w 85"/>
                  <a:gd name="T7" fmla="*/ 20 h 58"/>
                  <a:gd name="T8" fmla="*/ 2 w 85"/>
                  <a:gd name="T9" fmla="*/ 28 h 58"/>
                  <a:gd name="T10" fmla="*/ 5 w 85"/>
                  <a:gd name="T11" fmla="*/ 35 h 58"/>
                  <a:gd name="T12" fmla="*/ 9 w 85"/>
                  <a:gd name="T13" fmla="*/ 43 h 58"/>
                  <a:gd name="T14" fmla="*/ 15 w 85"/>
                  <a:gd name="T15" fmla="*/ 49 h 58"/>
                  <a:gd name="T16" fmla="*/ 25 w 85"/>
                  <a:gd name="T17" fmla="*/ 53 h 58"/>
                  <a:gd name="T18" fmla="*/ 36 w 85"/>
                  <a:gd name="T19" fmla="*/ 57 h 58"/>
                  <a:gd name="T20" fmla="*/ 36 w 85"/>
                  <a:gd name="T21" fmla="*/ 57 h 58"/>
                  <a:gd name="T22" fmla="*/ 42 w 85"/>
                  <a:gd name="T23" fmla="*/ 58 h 58"/>
                  <a:gd name="T24" fmla="*/ 48 w 85"/>
                  <a:gd name="T25" fmla="*/ 58 h 58"/>
                  <a:gd name="T26" fmla="*/ 54 w 85"/>
                  <a:gd name="T27" fmla="*/ 57 h 58"/>
                  <a:gd name="T28" fmla="*/ 58 w 85"/>
                  <a:gd name="T29" fmla="*/ 56 h 58"/>
                  <a:gd name="T30" fmla="*/ 67 w 85"/>
                  <a:gd name="T31" fmla="*/ 51 h 58"/>
                  <a:gd name="T32" fmla="*/ 73 w 85"/>
                  <a:gd name="T33" fmla="*/ 45 h 58"/>
                  <a:gd name="T34" fmla="*/ 78 w 85"/>
                  <a:gd name="T35" fmla="*/ 38 h 58"/>
                  <a:gd name="T36" fmla="*/ 81 w 85"/>
                  <a:gd name="T37" fmla="*/ 29 h 58"/>
                  <a:gd name="T38" fmla="*/ 83 w 85"/>
                  <a:gd name="T39" fmla="*/ 22 h 58"/>
                  <a:gd name="T40" fmla="*/ 85 w 85"/>
                  <a:gd name="T41" fmla="*/ 15 h 58"/>
                  <a:gd name="T42" fmla="*/ 85 w 85"/>
                  <a:gd name="T43" fmla="*/ 15 h 58"/>
                  <a:gd name="T44" fmla="*/ 83 w 85"/>
                  <a:gd name="T45" fmla="*/ 7 h 58"/>
                  <a:gd name="T46" fmla="*/ 83 w 85"/>
                  <a:gd name="T47" fmla="*/ 3 h 58"/>
                  <a:gd name="T48" fmla="*/ 82 w 85"/>
                  <a:gd name="T49" fmla="*/ 7 h 58"/>
                  <a:gd name="T50" fmla="*/ 82 w 85"/>
                  <a:gd name="T51" fmla="*/ 7 h 58"/>
                  <a:gd name="T52" fmla="*/ 81 w 85"/>
                  <a:gd name="T53" fmla="*/ 13 h 58"/>
                  <a:gd name="T54" fmla="*/ 79 w 85"/>
                  <a:gd name="T55" fmla="*/ 19 h 58"/>
                  <a:gd name="T56" fmla="*/ 76 w 85"/>
                  <a:gd name="T57" fmla="*/ 25 h 58"/>
                  <a:gd name="T58" fmla="*/ 72 w 85"/>
                  <a:gd name="T59" fmla="*/ 29 h 58"/>
                  <a:gd name="T60" fmla="*/ 67 w 85"/>
                  <a:gd name="T61" fmla="*/ 34 h 58"/>
                  <a:gd name="T62" fmla="*/ 60 w 85"/>
                  <a:gd name="T63" fmla="*/ 38 h 58"/>
                  <a:gd name="T64" fmla="*/ 52 w 85"/>
                  <a:gd name="T65" fmla="*/ 40 h 58"/>
                  <a:gd name="T66" fmla="*/ 43 w 85"/>
                  <a:gd name="T67" fmla="*/ 41 h 58"/>
                  <a:gd name="T68" fmla="*/ 43 w 85"/>
                  <a:gd name="T69" fmla="*/ 41 h 58"/>
                  <a:gd name="T70" fmla="*/ 35 w 85"/>
                  <a:gd name="T71" fmla="*/ 40 h 58"/>
                  <a:gd name="T72" fmla="*/ 26 w 85"/>
                  <a:gd name="T73" fmla="*/ 38 h 58"/>
                  <a:gd name="T74" fmla="*/ 19 w 85"/>
                  <a:gd name="T75" fmla="*/ 34 h 58"/>
                  <a:gd name="T76" fmla="*/ 13 w 85"/>
                  <a:gd name="T77" fmla="*/ 31 h 58"/>
                  <a:gd name="T78" fmla="*/ 8 w 85"/>
                  <a:gd name="T79" fmla="*/ 26 h 58"/>
                  <a:gd name="T80" fmla="*/ 5 w 85"/>
                  <a:gd name="T81" fmla="*/ 20 h 58"/>
                  <a:gd name="T82" fmla="*/ 2 w 85"/>
                  <a:gd name="T83" fmla="*/ 15 h 58"/>
                  <a:gd name="T84" fmla="*/ 2 w 85"/>
                  <a:gd name="T85" fmla="*/ 9 h 58"/>
                  <a:gd name="T86" fmla="*/ 2 w 85"/>
                  <a:gd name="T87" fmla="*/ 9 h 58"/>
                  <a:gd name="T88" fmla="*/ 1 w 85"/>
                  <a:gd name="T89" fmla="*/ 1 h 58"/>
                  <a:gd name="T90" fmla="*/ 0 w 85"/>
                  <a:gd name="T91" fmla="*/ 0 h 58"/>
                  <a:gd name="T92" fmla="*/ 0 w 85"/>
                  <a:gd name="T93" fmla="*/ 0 h 58"/>
                  <a:gd name="T94" fmla="*/ 0 w 85"/>
                  <a:gd name="T95" fmla="*/ 4 h 58"/>
                  <a:gd name="T96" fmla="*/ 0 w 85"/>
                  <a:gd name="T97" fmla="*/ 4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8"/>
                  <a:gd name="T149" fmla="*/ 85 w 85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8">
                    <a:moveTo>
                      <a:pt x="0" y="4"/>
                    </a:moveTo>
                    <a:lnTo>
                      <a:pt x="0" y="4"/>
                    </a:lnTo>
                    <a:lnTo>
                      <a:pt x="0" y="13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5" y="35"/>
                    </a:lnTo>
                    <a:lnTo>
                      <a:pt x="9" y="43"/>
                    </a:lnTo>
                    <a:lnTo>
                      <a:pt x="15" y="49"/>
                    </a:lnTo>
                    <a:lnTo>
                      <a:pt x="25" y="53"/>
                    </a:lnTo>
                    <a:lnTo>
                      <a:pt x="36" y="57"/>
                    </a:lnTo>
                    <a:lnTo>
                      <a:pt x="42" y="58"/>
                    </a:lnTo>
                    <a:lnTo>
                      <a:pt x="48" y="58"/>
                    </a:lnTo>
                    <a:lnTo>
                      <a:pt x="54" y="57"/>
                    </a:lnTo>
                    <a:lnTo>
                      <a:pt x="58" y="56"/>
                    </a:lnTo>
                    <a:lnTo>
                      <a:pt x="67" y="51"/>
                    </a:lnTo>
                    <a:lnTo>
                      <a:pt x="73" y="45"/>
                    </a:lnTo>
                    <a:lnTo>
                      <a:pt x="78" y="38"/>
                    </a:lnTo>
                    <a:lnTo>
                      <a:pt x="81" y="29"/>
                    </a:lnTo>
                    <a:lnTo>
                      <a:pt x="83" y="22"/>
                    </a:lnTo>
                    <a:lnTo>
                      <a:pt x="85" y="15"/>
                    </a:lnTo>
                    <a:lnTo>
                      <a:pt x="83" y="7"/>
                    </a:lnTo>
                    <a:lnTo>
                      <a:pt x="83" y="3"/>
                    </a:lnTo>
                    <a:lnTo>
                      <a:pt x="82" y="7"/>
                    </a:lnTo>
                    <a:lnTo>
                      <a:pt x="81" y="13"/>
                    </a:lnTo>
                    <a:lnTo>
                      <a:pt x="79" y="19"/>
                    </a:lnTo>
                    <a:lnTo>
                      <a:pt x="76" y="25"/>
                    </a:lnTo>
                    <a:lnTo>
                      <a:pt x="72" y="29"/>
                    </a:lnTo>
                    <a:lnTo>
                      <a:pt x="67" y="34"/>
                    </a:lnTo>
                    <a:lnTo>
                      <a:pt x="60" y="38"/>
                    </a:lnTo>
                    <a:lnTo>
                      <a:pt x="52" y="40"/>
                    </a:lnTo>
                    <a:lnTo>
                      <a:pt x="43" y="41"/>
                    </a:lnTo>
                    <a:lnTo>
                      <a:pt x="35" y="40"/>
                    </a:lnTo>
                    <a:lnTo>
                      <a:pt x="26" y="38"/>
                    </a:lnTo>
                    <a:lnTo>
                      <a:pt x="19" y="34"/>
                    </a:lnTo>
                    <a:lnTo>
                      <a:pt x="13" y="31"/>
                    </a:lnTo>
                    <a:lnTo>
                      <a:pt x="8" y="26"/>
                    </a:lnTo>
                    <a:lnTo>
                      <a:pt x="5" y="20"/>
                    </a:lnTo>
                    <a:lnTo>
                      <a:pt x="2" y="15"/>
                    </a:lnTo>
                    <a:lnTo>
                      <a:pt x="2" y="9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84" name="Freeform 231"/>
              <p:cNvSpPr>
                <a:spLocks/>
              </p:cNvSpPr>
              <p:nvPr/>
            </p:nvSpPr>
            <p:spPr bwMode="auto">
              <a:xfrm>
                <a:off x="1549" y="2545"/>
                <a:ext cx="76" cy="52"/>
              </a:xfrm>
              <a:custGeom>
                <a:avLst/>
                <a:gdLst>
                  <a:gd name="T0" fmla="*/ 52 w 76"/>
                  <a:gd name="T1" fmla="*/ 50 h 52"/>
                  <a:gd name="T2" fmla="*/ 52 w 76"/>
                  <a:gd name="T3" fmla="*/ 50 h 52"/>
                  <a:gd name="T4" fmla="*/ 43 w 76"/>
                  <a:gd name="T5" fmla="*/ 52 h 52"/>
                  <a:gd name="T6" fmla="*/ 35 w 76"/>
                  <a:gd name="T7" fmla="*/ 52 h 52"/>
                  <a:gd name="T8" fmla="*/ 28 w 76"/>
                  <a:gd name="T9" fmla="*/ 52 h 52"/>
                  <a:gd name="T10" fmla="*/ 21 w 76"/>
                  <a:gd name="T11" fmla="*/ 52 h 52"/>
                  <a:gd name="T12" fmla="*/ 16 w 76"/>
                  <a:gd name="T13" fmla="*/ 50 h 52"/>
                  <a:gd name="T14" fmla="*/ 11 w 76"/>
                  <a:gd name="T15" fmla="*/ 47 h 52"/>
                  <a:gd name="T16" fmla="*/ 6 w 76"/>
                  <a:gd name="T17" fmla="*/ 45 h 52"/>
                  <a:gd name="T18" fmla="*/ 4 w 76"/>
                  <a:gd name="T19" fmla="*/ 41 h 52"/>
                  <a:gd name="T20" fmla="*/ 1 w 76"/>
                  <a:gd name="T21" fmla="*/ 38 h 52"/>
                  <a:gd name="T22" fmla="*/ 0 w 76"/>
                  <a:gd name="T23" fmla="*/ 34 h 52"/>
                  <a:gd name="T24" fmla="*/ 0 w 76"/>
                  <a:gd name="T25" fmla="*/ 29 h 52"/>
                  <a:gd name="T26" fmla="*/ 1 w 76"/>
                  <a:gd name="T27" fmla="*/ 25 h 52"/>
                  <a:gd name="T28" fmla="*/ 3 w 76"/>
                  <a:gd name="T29" fmla="*/ 21 h 52"/>
                  <a:gd name="T30" fmla="*/ 6 w 76"/>
                  <a:gd name="T31" fmla="*/ 16 h 52"/>
                  <a:gd name="T32" fmla="*/ 11 w 76"/>
                  <a:gd name="T33" fmla="*/ 13 h 52"/>
                  <a:gd name="T34" fmla="*/ 16 w 76"/>
                  <a:gd name="T35" fmla="*/ 9 h 52"/>
                  <a:gd name="T36" fmla="*/ 16 w 76"/>
                  <a:gd name="T37" fmla="*/ 9 h 52"/>
                  <a:gd name="T38" fmla="*/ 28 w 76"/>
                  <a:gd name="T39" fmla="*/ 4 h 52"/>
                  <a:gd name="T40" fmla="*/ 38 w 76"/>
                  <a:gd name="T41" fmla="*/ 1 h 52"/>
                  <a:gd name="T42" fmla="*/ 47 w 76"/>
                  <a:gd name="T43" fmla="*/ 0 h 52"/>
                  <a:gd name="T44" fmla="*/ 55 w 76"/>
                  <a:gd name="T45" fmla="*/ 1 h 52"/>
                  <a:gd name="T46" fmla="*/ 62 w 76"/>
                  <a:gd name="T47" fmla="*/ 3 h 52"/>
                  <a:gd name="T48" fmla="*/ 67 w 76"/>
                  <a:gd name="T49" fmla="*/ 7 h 52"/>
                  <a:gd name="T50" fmla="*/ 72 w 76"/>
                  <a:gd name="T51" fmla="*/ 12 h 52"/>
                  <a:gd name="T52" fmla="*/ 74 w 76"/>
                  <a:gd name="T53" fmla="*/ 16 h 52"/>
                  <a:gd name="T54" fmla="*/ 76 w 76"/>
                  <a:gd name="T55" fmla="*/ 22 h 52"/>
                  <a:gd name="T56" fmla="*/ 74 w 76"/>
                  <a:gd name="T57" fmla="*/ 28 h 52"/>
                  <a:gd name="T58" fmla="*/ 72 w 76"/>
                  <a:gd name="T59" fmla="*/ 33 h 52"/>
                  <a:gd name="T60" fmla="*/ 68 w 76"/>
                  <a:gd name="T61" fmla="*/ 38 h 52"/>
                  <a:gd name="T62" fmla="*/ 62 w 76"/>
                  <a:gd name="T63" fmla="*/ 41 h 52"/>
                  <a:gd name="T64" fmla="*/ 54 w 76"/>
                  <a:gd name="T65" fmla="*/ 44 h 52"/>
                  <a:gd name="T66" fmla="*/ 43 w 76"/>
                  <a:gd name="T67" fmla="*/ 45 h 52"/>
                  <a:gd name="T68" fmla="*/ 31 w 76"/>
                  <a:gd name="T69" fmla="*/ 45 h 52"/>
                  <a:gd name="T70" fmla="*/ 52 w 76"/>
                  <a:gd name="T71" fmla="*/ 50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6"/>
                  <a:gd name="T109" fmla="*/ 0 h 52"/>
                  <a:gd name="T110" fmla="*/ 76 w 76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6" h="52">
                    <a:moveTo>
                      <a:pt x="52" y="50"/>
                    </a:moveTo>
                    <a:lnTo>
                      <a:pt x="52" y="50"/>
                    </a:lnTo>
                    <a:lnTo>
                      <a:pt x="43" y="52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1" y="52"/>
                    </a:lnTo>
                    <a:lnTo>
                      <a:pt x="16" y="50"/>
                    </a:lnTo>
                    <a:lnTo>
                      <a:pt x="11" y="47"/>
                    </a:lnTo>
                    <a:lnTo>
                      <a:pt x="6" y="45"/>
                    </a:lnTo>
                    <a:lnTo>
                      <a:pt x="4" y="41"/>
                    </a:lnTo>
                    <a:lnTo>
                      <a:pt x="1" y="38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1"/>
                    </a:lnTo>
                    <a:lnTo>
                      <a:pt x="6" y="16"/>
                    </a:lnTo>
                    <a:lnTo>
                      <a:pt x="11" y="13"/>
                    </a:lnTo>
                    <a:lnTo>
                      <a:pt x="16" y="9"/>
                    </a:lnTo>
                    <a:lnTo>
                      <a:pt x="28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3"/>
                    </a:lnTo>
                    <a:lnTo>
                      <a:pt x="67" y="7"/>
                    </a:lnTo>
                    <a:lnTo>
                      <a:pt x="72" y="12"/>
                    </a:lnTo>
                    <a:lnTo>
                      <a:pt x="74" y="16"/>
                    </a:lnTo>
                    <a:lnTo>
                      <a:pt x="76" y="22"/>
                    </a:lnTo>
                    <a:lnTo>
                      <a:pt x="74" y="28"/>
                    </a:lnTo>
                    <a:lnTo>
                      <a:pt x="72" y="33"/>
                    </a:lnTo>
                    <a:lnTo>
                      <a:pt x="68" y="38"/>
                    </a:lnTo>
                    <a:lnTo>
                      <a:pt x="62" y="41"/>
                    </a:lnTo>
                    <a:lnTo>
                      <a:pt x="54" y="44"/>
                    </a:lnTo>
                    <a:lnTo>
                      <a:pt x="43" y="45"/>
                    </a:lnTo>
                    <a:lnTo>
                      <a:pt x="31" y="45"/>
                    </a:lnTo>
                    <a:lnTo>
                      <a:pt x="52" y="5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85" name="Freeform 232"/>
              <p:cNvSpPr>
                <a:spLocks/>
              </p:cNvSpPr>
              <p:nvPr/>
            </p:nvSpPr>
            <p:spPr bwMode="auto">
              <a:xfrm>
                <a:off x="1549" y="2545"/>
                <a:ext cx="76" cy="52"/>
              </a:xfrm>
              <a:custGeom>
                <a:avLst/>
                <a:gdLst>
                  <a:gd name="T0" fmla="*/ 52 w 76"/>
                  <a:gd name="T1" fmla="*/ 50 h 52"/>
                  <a:gd name="T2" fmla="*/ 52 w 76"/>
                  <a:gd name="T3" fmla="*/ 50 h 52"/>
                  <a:gd name="T4" fmla="*/ 43 w 76"/>
                  <a:gd name="T5" fmla="*/ 52 h 52"/>
                  <a:gd name="T6" fmla="*/ 35 w 76"/>
                  <a:gd name="T7" fmla="*/ 52 h 52"/>
                  <a:gd name="T8" fmla="*/ 28 w 76"/>
                  <a:gd name="T9" fmla="*/ 52 h 52"/>
                  <a:gd name="T10" fmla="*/ 21 w 76"/>
                  <a:gd name="T11" fmla="*/ 52 h 52"/>
                  <a:gd name="T12" fmla="*/ 16 w 76"/>
                  <a:gd name="T13" fmla="*/ 50 h 52"/>
                  <a:gd name="T14" fmla="*/ 11 w 76"/>
                  <a:gd name="T15" fmla="*/ 47 h 52"/>
                  <a:gd name="T16" fmla="*/ 6 w 76"/>
                  <a:gd name="T17" fmla="*/ 45 h 52"/>
                  <a:gd name="T18" fmla="*/ 4 w 76"/>
                  <a:gd name="T19" fmla="*/ 41 h 52"/>
                  <a:gd name="T20" fmla="*/ 1 w 76"/>
                  <a:gd name="T21" fmla="*/ 38 h 52"/>
                  <a:gd name="T22" fmla="*/ 0 w 76"/>
                  <a:gd name="T23" fmla="*/ 34 h 52"/>
                  <a:gd name="T24" fmla="*/ 0 w 76"/>
                  <a:gd name="T25" fmla="*/ 29 h 52"/>
                  <a:gd name="T26" fmla="*/ 1 w 76"/>
                  <a:gd name="T27" fmla="*/ 25 h 52"/>
                  <a:gd name="T28" fmla="*/ 3 w 76"/>
                  <a:gd name="T29" fmla="*/ 21 h 52"/>
                  <a:gd name="T30" fmla="*/ 6 w 76"/>
                  <a:gd name="T31" fmla="*/ 16 h 52"/>
                  <a:gd name="T32" fmla="*/ 11 w 76"/>
                  <a:gd name="T33" fmla="*/ 13 h 52"/>
                  <a:gd name="T34" fmla="*/ 16 w 76"/>
                  <a:gd name="T35" fmla="*/ 9 h 52"/>
                  <a:gd name="T36" fmla="*/ 16 w 76"/>
                  <a:gd name="T37" fmla="*/ 9 h 52"/>
                  <a:gd name="T38" fmla="*/ 28 w 76"/>
                  <a:gd name="T39" fmla="*/ 4 h 52"/>
                  <a:gd name="T40" fmla="*/ 38 w 76"/>
                  <a:gd name="T41" fmla="*/ 1 h 52"/>
                  <a:gd name="T42" fmla="*/ 47 w 76"/>
                  <a:gd name="T43" fmla="*/ 0 h 52"/>
                  <a:gd name="T44" fmla="*/ 55 w 76"/>
                  <a:gd name="T45" fmla="*/ 1 h 52"/>
                  <a:gd name="T46" fmla="*/ 62 w 76"/>
                  <a:gd name="T47" fmla="*/ 3 h 52"/>
                  <a:gd name="T48" fmla="*/ 67 w 76"/>
                  <a:gd name="T49" fmla="*/ 7 h 52"/>
                  <a:gd name="T50" fmla="*/ 72 w 76"/>
                  <a:gd name="T51" fmla="*/ 12 h 52"/>
                  <a:gd name="T52" fmla="*/ 74 w 76"/>
                  <a:gd name="T53" fmla="*/ 16 h 52"/>
                  <a:gd name="T54" fmla="*/ 76 w 76"/>
                  <a:gd name="T55" fmla="*/ 22 h 52"/>
                  <a:gd name="T56" fmla="*/ 74 w 76"/>
                  <a:gd name="T57" fmla="*/ 28 h 52"/>
                  <a:gd name="T58" fmla="*/ 72 w 76"/>
                  <a:gd name="T59" fmla="*/ 33 h 52"/>
                  <a:gd name="T60" fmla="*/ 68 w 76"/>
                  <a:gd name="T61" fmla="*/ 38 h 52"/>
                  <a:gd name="T62" fmla="*/ 62 w 76"/>
                  <a:gd name="T63" fmla="*/ 41 h 52"/>
                  <a:gd name="T64" fmla="*/ 54 w 76"/>
                  <a:gd name="T65" fmla="*/ 44 h 52"/>
                  <a:gd name="T66" fmla="*/ 43 w 76"/>
                  <a:gd name="T67" fmla="*/ 45 h 52"/>
                  <a:gd name="T68" fmla="*/ 31 w 76"/>
                  <a:gd name="T69" fmla="*/ 45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6"/>
                  <a:gd name="T106" fmla="*/ 0 h 52"/>
                  <a:gd name="T107" fmla="*/ 76 w 76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6" h="52">
                    <a:moveTo>
                      <a:pt x="52" y="50"/>
                    </a:moveTo>
                    <a:lnTo>
                      <a:pt x="52" y="50"/>
                    </a:lnTo>
                    <a:lnTo>
                      <a:pt x="43" y="52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1" y="52"/>
                    </a:lnTo>
                    <a:lnTo>
                      <a:pt x="16" y="50"/>
                    </a:lnTo>
                    <a:lnTo>
                      <a:pt x="11" y="47"/>
                    </a:lnTo>
                    <a:lnTo>
                      <a:pt x="6" y="45"/>
                    </a:lnTo>
                    <a:lnTo>
                      <a:pt x="4" y="41"/>
                    </a:lnTo>
                    <a:lnTo>
                      <a:pt x="1" y="38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1"/>
                    </a:lnTo>
                    <a:lnTo>
                      <a:pt x="6" y="16"/>
                    </a:lnTo>
                    <a:lnTo>
                      <a:pt x="11" y="13"/>
                    </a:lnTo>
                    <a:lnTo>
                      <a:pt x="16" y="9"/>
                    </a:lnTo>
                    <a:lnTo>
                      <a:pt x="28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3"/>
                    </a:lnTo>
                    <a:lnTo>
                      <a:pt x="67" y="7"/>
                    </a:lnTo>
                    <a:lnTo>
                      <a:pt x="72" y="12"/>
                    </a:lnTo>
                    <a:lnTo>
                      <a:pt x="74" y="16"/>
                    </a:lnTo>
                    <a:lnTo>
                      <a:pt x="76" y="22"/>
                    </a:lnTo>
                    <a:lnTo>
                      <a:pt x="74" y="28"/>
                    </a:lnTo>
                    <a:lnTo>
                      <a:pt x="72" y="33"/>
                    </a:lnTo>
                    <a:lnTo>
                      <a:pt x="68" y="38"/>
                    </a:lnTo>
                    <a:lnTo>
                      <a:pt x="62" y="41"/>
                    </a:lnTo>
                    <a:lnTo>
                      <a:pt x="54" y="44"/>
                    </a:lnTo>
                    <a:lnTo>
                      <a:pt x="43" y="45"/>
                    </a:lnTo>
                    <a:lnTo>
                      <a:pt x="31" y="4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86" name="Freeform 233"/>
              <p:cNvSpPr>
                <a:spLocks/>
              </p:cNvSpPr>
              <p:nvPr/>
            </p:nvSpPr>
            <p:spPr bwMode="auto">
              <a:xfrm>
                <a:off x="1550" y="2567"/>
                <a:ext cx="85" cy="58"/>
              </a:xfrm>
              <a:custGeom>
                <a:avLst/>
                <a:gdLst>
                  <a:gd name="T0" fmla="*/ 0 w 85"/>
                  <a:gd name="T1" fmla="*/ 5 h 58"/>
                  <a:gd name="T2" fmla="*/ 0 w 85"/>
                  <a:gd name="T3" fmla="*/ 5 h 58"/>
                  <a:gd name="T4" fmla="*/ 0 w 85"/>
                  <a:gd name="T5" fmla="*/ 12 h 58"/>
                  <a:gd name="T6" fmla="*/ 0 w 85"/>
                  <a:gd name="T7" fmla="*/ 21 h 58"/>
                  <a:gd name="T8" fmla="*/ 2 w 85"/>
                  <a:gd name="T9" fmla="*/ 28 h 58"/>
                  <a:gd name="T10" fmla="*/ 5 w 85"/>
                  <a:gd name="T11" fmla="*/ 36 h 58"/>
                  <a:gd name="T12" fmla="*/ 10 w 85"/>
                  <a:gd name="T13" fmla="*/ 43 h 58"/>
                  <a:gd name="T14" fmla="*/ 16 w 85"/>
                  <a:gd name="T15" fmla="*/ 49 h 58"/>
                  <a:gd name="T16" fmla="*/ 24 w 85"/>
                  <a:gd name="T17" fmla="*/ 54 h 58"/>
                  <a:gd name="T18" fmla="*/ 36 w 85"/>
                  <a:gd name="T19" fmla="*/ 56 h 58"/>
                  <a:gd name="T20" fmla="*/ 36 w 85"/>
                  <a:gd name="T21" fmla="*/ 56 h 58"/>
                  <a:gd name="T22" fmla="*/ 42 w 85"/>
                  <a:gd name="T23" fmla="*/ 58 h 58"/>
                  <a:gd name="T24" fmla="*/ 48 w 85"/>
                  <a:gd name="T25" fmla="*/ 58 h 58"/>
                  <a:gd name="T26" fmla="*/ 54 w 85"/>
                  <a:gd name="T27" fmla="*/ 56 h 58"/>
                  <a:gd name="T28" fmla="*/ 59 w 85"/>
                  <a:gd name="T29" fmla="*/ 55 h 58"/>
                  <a:gd name="T30" fmla="*/ 67 w 85"/>
                  <a:gd name="T31" fmla="*/ 50 h 58"/>
                  <a:gd name="T32" fmla="*/ 73 w 85"/>
                  <a:gd name="T33" fmla="*/ 44 h 58"/>
                  <a:gd name="T34" fmla="*/ 78 w 85"/>
                  <a:gd name="T35" fmla="*/ 37 h 58"/>
                  <a:gd name="T36" fmla="*/ 82 w 85"/>
                  <a:gd name="T37" fmla="*/ 29 h 58"/>
                  <a:gd name="T38" fmla="*/ 84 w 85"/>
                  <a:gd name="T39" fmla="*/ 22 h 58"/>
                  <a:gd name="T40" fmla="*/ 85 w 85"/>
                  <a:gd name="T41" fmla="*/ 15 h 58"/>
                  <a:gd name="T42" fmla="*/ 85 w 85"/>
                  <a:gd name="T43" fmla="*/ 15 h 58"/>
                  <a:gd name="T44" fmla="*/ 84 w 85"/>
                  <a:gd name="T45" fmla="*/ 6 h 58"/>
                  <a:gd name="T46" fmla="*/ 84 w 85"/>
                  <a:gd name="T47" fmla="*/ 4 h 58"/>
                  <a:gd name="T48" fmla="*/ 83 w 85"/>
                  <a:gd name="T49" fmla="*/ 6 h 58"/>
                  <a:gd name="T50" fmla="*/ 83 w 85"/>
                  <a:gd name="T51" fmla="*/ 6 h 58"/>
                  <a:gd name="T52" fmla="*/ 82 w 85"/>
                  <a:gd name="T53" fmla="*/ 12 h 58"/>
                  <a:gd name="T54" fmla="*/ 79 w 85"/>
                  <a:gd name="T55" fmla="*/ 18 h 58"/>
                  <a:gd name="T56" fmla="*/ 77 w 85"/>
                  <a:gd name="T57" fmla="*/ 24 h 58"/>
                  <a:gd name="T58" fmla="*/ 72 w 85"/>
                  <a:gd name="T59" fmla="*/ 29 h 58"/>
                  <a:gd name="T60" fmla="*/ 67 w 85"/>
                  <a:gd name="T61" fmla="*/ 34 h 58"/>
                  <a:gd name="T62" fmla="*/ 60 w 85"/>
                  <a:gd name="T63" fmla="*/ 37 h 58"/>
                  <a:gd name="T64" fmla="*/ 52 w 85"/>
                  <a:gd name="T65" fmla="*/ 40 h 58"/>
                  <a:gd name="T66" fmla="*/ 43 w 85"/>
                  <a:gd name="T67" fmla="*/ 41 h 58"/>
                  <a:gd name="T68" fmla="*/ 43 w 85"/>
                  <a:gd name="T69" fmla="*/ 41 h 58"/>
                  <a:gd name="T70" fmla="*/ 35 w 85"/>
                  <a:gd name="T71" fmla="*/ 40 h 58"/>
                  <a:gd name="T72" fmla="*/ 27 w 85"/>
                  <a:gd name="T73" fmla="*/ 38 h 58"/>
                  <a:gd name="T74" fmla="*/ 20 w 85"/>
                  <a:gd name="T75" fmla="*/ 35 h 58"/>
                  <a:gd name="T76" fmla="*/ 14 w 85"/>
                  <a:gd name="T77" fmla="*/ 30 h 58"/>
                  <a:gd name="T78" fmla="*/ 9 w 85"/>
                  <a:gd name="T79" fmla="*/ 25 h 58"/>
                  <a:gd name="T80" fmla="*/ 5 w 85"/>
                  <a:gd name="T81" fmla="*/ 21 h 58"/>
                  <a:gd name="T82" fmla="*/ 3 w 85"/>
                  <a:gd name="T83" fmla="*/ 15 h 58"/>
                  <a:gd name="T84" fmla="*/ 3 w 85"/>
                  <a:gd name="T85" fmla="*/ 9 h 58"/>
                  <a:gd name="T86" fmla="*/ 3 w 85"/>
                  <a:gd name="T87" fmla="*/ 9 h 58"/>
                  <a:gd name="T88" fmla="*/ 2 w 85"/>
                  <a:gd name="T89" fmla="*/ 0 h 58"/>
                  <a:gd name="T90" fmla="*/ 0 w 85"/>
                  <a:gd name="T91" fmla="*/ 0 h 58"/>
                  <a:gd name="T92" fmla="*/ 0 w 85"/>
                  <a:gd name="T93" fmla="*/ 0 h 58"/>
                  <a:gd name="T94" fmla="*/ 0 w 85"/>
                  <a:gd name="T95" fmla="*/ 5 h 58"/>
                  <a:gd name="T96" fmla="*/ 0 w 85"/>
                  <a:gd name="T97" fmla="*/ 5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8"/>
                  <a:gd name="T149" fmla="*/ 85 w 85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8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0" y="21"/>
                    </a:lnTo>
                    <a:lnTo>
                      <a:pt x="2" y="28"/>
                    </a:lnTo>
                    <a:lnTo>
                      <a:pt x="5" y="36"/>
                    </a:lnTo>
                    <a:lnTo>
                      <a:pt x="10" y="43"/>
                    </a:lnTo>
                    <a:lnTo>
                      <a:pt x="16" y="49"/>
                    </a:lnTo>
                    <a:lnTo>
                      <a:pt x="24" y="54"/>
                    </a:lnTo>
                    <a:lnTo>
                      <a:pt x="36" y="56"/>
                    </a:lnTo>
                    <a:lnTo>
                      <a:pt x="42" y="58"/>
                    </a:lnTo>
                    <a:lnTo>
                      <a:pt x="48" y="58"/>
                    </a:lnTo>
                    <a:lnTo>
                      <a:pt x="54" y="56"/>
                    </a:lnTo>
                    <a:lnTo>
                      <a:pt x="59" y="55"/>
                    </a:lnTo>
                    <a:lnTo>
                      <a:pt x="67" y="50"/>
                    </a:lnTo>
                    <a:lnTo>
                      <a:pt x="73" y="44"/>
                    </a:lnTo>
                    <a:lnTo>
                      <a:pt x="78" y="37"/>
                    </a:lnTo>
                    <a:lnTo>
                      <a:pt x="82" y="29"/>
                    </a:lnTo>
                    <a:lnTo>
                      <a:pt x="84" y="22"/>
                    </a:lnTo>
                    <a:lnTo>
                      <a:pt x="85" y="15"/>
                    </a:lnTo>
                    <a:lnTo>
                      <a:pt x="84" y="6"/>
                    </a:lnTo>
                    <a:lnTo>
                      <a:pt x="84" y="4"/>
                    </a:lnTo>
                    <a:lnTo>
                      <a:pt x="83" y="6"/>
                    </a:lnTo>
                    <a:lnTo>
                      <a:pt x="82" y="12"/>
                    </a:lnTo>
                    <a:lnTo>
                      <a:pt x="79" y="18"/>
                    </a:lnTo>
                    <a:lnTo>
                      <a:pt x="77" y="24"/>
                    </a:lnTo>
                    <a:lnTo>
                      <a:pt x="72" y="29"/>
                    </a:lnTo>
                    <a:lnTo>
                      <a:pt x="67" y="34"/>
                    </a:lnTo>
                    <a:lnTo>
                      <a:pt x="60" y="37"/>
                    </a:lnTo>
                    <a:lnTo>
                      <a:pt x="52" y="40"/>
                    </a:lnTo>
                    <a:lnTo>
                      <a:pt x="43" y="41"/>
                    </a:lnTo>
                    <a:lnTo>
                      <a:pt x="35" y="40"/>
                    </a:lnTo>
                    <a:lnTo>
                      <a:pt x="27" y="38"/>
                    </a:lnTo>
                    <a:lnTo>
                      <a:pt x="20" y="35"/>
                    </a:lnTo>
                    <a:lnTo>
                      <a:pt x="14" y="30"/>
                    </a:lnTo>
                    <a:lnTo>
                      <a:pt x="9" y="25"/>
                    </a:lnTo>
                    <a:lnTo>
                      <a:pt x="5" y="21"/>
                    </a:lnTo>
                    <a:lnTo>
                      <a:pt x="3" y="15"/>
                    </a:lnTo>
                    <a:lnTo>
                      <a:pt x="3" y="9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87" name="Freeform 234"/>
              <p:cNvSpPr>
                <a:spLocks/>
              </p:cNvSpPr>
              <p:nvPr/>
            </p:nvSpPr>
            <p:spPr bwMode="auto">
              <a:xfrm>
                <a:off x="1681" y="2548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3 w 75"/>
                  <a:gd name="T5" fmla="*/ 52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2 h 53"/>
                  <a:gd name="T12" fmla="*/ 15 w 75"/>
                  <a:gd name="T13" fmla="*/ 50 h 53"/>
                  <a:gd name="T14" fmla="*/ 10 w 75"/>
                  <a:gd name="T15" fmla="*/ 48 h 53"/>
                  <a:gd name="T16" fmla="*/ 7 w 75"/>
                  <a:gd name="T17" fmla="*/ 44 h 53"/>
                  <a:gd name="T18" fmla="*/ 3 w 75"/>
                  <a:gd name="T19" fmla="*/ 41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29 h 53"/>
                  <a:gd name="T26" fmla="*/ 1 w 75"/>
                  <a:gd name="T27" fmla="*/ 25 h 53"/>
                  <a:gd name="T28" fmla="*/ 3 w 75"/>
                  <a:gd name="T29" fmla="*/ 20 h 53"/>
                  <a:gd name="T30" fmla="*/ 6 w 75"/>
                  <a:gd name="T31" fmla="*/ 17 h 53"/>
                  <a:gd name="T32" fmla="*/ 10 w 75"/>
                  <a:gd name="T33" fmla="*/ 13 h 53"/>
                  <a:gd name="T34" fmla="*/ 16 w 75"/>
                  <a:gd name="T35" fmla="*/ 9 h 53"/>
                  <a:gd name="T36" fmla="*/ 16 w 75"/>
                  <a:gd name="T37" fmla="*/ 9 h 53"/>
                  <a:gd name="T38" fmla="*/ 27 w 75"/>
                  <a:gd name="T39" fmla="*/ 4 h 53"/>
                  <a:gd name="T40" fmla="*/ 38 w 75"/>
                  <a:gd name="T41" fmla="*/ 1 h 53"/>
                  <a:gd name="T42" fmla="*/ 47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8 w 75"/>
                  <a:gd name="T49" fmla="*/ 7 h 53"/>
                  <a:gd name="T50" fmla="*/ 71 w 75"/>
                  <a:gd name="T51" fmla="*/ 11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8 w 75"/>
                  <a:gd name="T61" fmla="*/ 37 h 53"/>
                  <a:gd name="T62" fmla="*/ 62 w 75"/>
                  <a:gd name="T63" fmla="*/ 41 h 53"/>
                  <a:gd name="T64" fmla="*/ 53 w 75"/>
                  <a:gd name="T65" fmla="*/ 44 h 53"/>
                  <a:gd name="T66" fmla="*/ 44 w 75"/>
                  <a:gd name="T67" fmla="*/ 46 h 53"/>
                  <a:gd name="T68" fmla="*/ 32 w 75"/>
                  <a:gd name="T69" fmla="*/ 44 h 53"/>
                  <a:gd name="T70" fmla="*/ 51 w 75"/>
                  <a:gd name="T71" fmla="*/ 49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3"/>
                  <a:gd name="T110" fmla="*/ 75 w 75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2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2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7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6" y="9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8" y="7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8" y="37"/>
                    </a:lnTo>
                    <a:lnTo>
                      <a:pt x="62" y="41"/>
                    </a:lnTo>
                    <a:lnTo>
                      <a:pt x="53" y="44"/>
                    </a:lnTo>
                    <a:lnTo>
                      <a:pt x="44" y="46"/>
                    </a:lnTo>
                    <a:lnTo>
                      <a:pt x="32" y="44"/>
                    </a:lnTo>
                    <a:lnTo>
                      <a:pt x="51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88" name="Freeform 235"/>
              <p:cNvSpPr>
                <a:spLocks/>
              </p:cNvSpPr>
              <p:nvPr/>
            </p:nvSpPr>
            <p:spPr bwMode="auto">
              <a:xfrm>
                <a:off x="1681" y="2548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3 w 75"/>
                  <a:gd name="T5" fmla="*/ 52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2 h 53"/>
                  <a:gd name="T12" fmla="*/ 15 w 75"/>
                  <a:gd name="T13" fmla="*/ 50 h 53"/>
                  <a:gd name="T14" fmla="*/ 10 w 75"/>
                  <a:gd name="T15" fmla="*/ 48 h 53"/>
                  <a:gd name="T16" fmla="*/ 7 w 75"/>
                  <a:gd name="T17" fmla="*/ 44 h 53"/>
                  <a:gd name="T18" fmla="*/ 3 w 75"/>
                  <a:gd name="T19" fmla="*/ 41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29 h 53"/>
                  <a:gd name="T26" fmla="*/ 1 w 75"/>
                  <a:gd name="T27" fmla="*/ 25 h 53"/>
                  <a:gd name="T28" fmla="*/ 3 w 75"/>
                  <a:gd name="T29" fmla="*/ 20 h 53"/>
                  <a:gd name="T30" fmla="*/ 6 w 75"/>
                  <a:gd name="T31" fmla="*/ 17 h 53"/>
                  <a:gd name="T32" fmla="*/ 10 w 75"/>
                  <a:gd name="T33" fmla="*/ 13 h 53"/>
                  <a:gd name="T34" fmla="*/ 16 w 75"/>
                  <a:gd name="T35" fmla="*/ 9 h 53"/>
                  <a:gd name="T36" fmla="*/ 16 w 75"/>
                  <a:gd name="T37" fmla="*/ 9 h 53"/>
                  <a:gd name="T38" fmla="*/ 27 w 75"/>
                  <a:gd name="T39" fmla="*/ 4 h 53"/>
                  <a:gd name="T40" fmla="*/ 38 w 75"/>
                  <a:gd name="T41" fmla="*/ 1 h 53"/>
                  <a:gd name="T42" fmla="*/ 47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8 w 75"/>
                  <a:gd name="T49" fmla="*/ 7 h 53"/>
                  <a:gd name="T50" fmla="*/ 71 w 75"/>
                  <a:gd name="T51" fmla="*/ 11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8 w 75"/>
                  <a:gd name="T61" fmla="*/ 37 h 53"/>
                  <a:gd name="T62" fmla="*/ 62 w 75"/>
                  <a:gd name="T63" fmla="*/ 41 h 53"/>
                  <a:gd name="T64" fmla="*/ 53 w 75"/>
                  <a:gd name="T65" fmla="*/ 44 h 53"/>
                  <a:gd name="T66" fmla="*/ 44 w 75"/>
                  <a:gd name="T67" fmla="*/ 46 h 53"/>
                  <a:gd name="T68" fmla="*/ 32 w 75"/>
                  <a:gd name="T69" fmla="*/ 44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3"/>
                  <a:gd name="T107" fmla="*/ 75 w 75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2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2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7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6" y="9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8" y="7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8" y="37"/>
                    </a:lnTo>
                    <a:lnTo>
                      <a:pt x="62" y="41"/>
                    </a:lnTo>
                    <a:lnTo>
                      <a:pt x="53" y="44"/>
                    </a:lnTo>
                    <a:lnTo>
                      <a:pt x="44" y="46"/>
                    </a:lnTo>
                    <a:lnTo>
                      <a:pt x="32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89" name="Freeform 236"/>
              <p:cNvSpPr>
                <a:spLocks/>
              </p:cNvSpPr>
              <p:nvPr/>
            </p:nvSpPr>
            <p:spPr bwMode="auto">
              <a:xfrm>
                <a:off x="1682" y="2570"/>
                <a:ext cx="85" cy="57"/>
              </a:xfrm>
              <a:custGeom>
                <a:avLst/>
                <a:gdLst>
                  <a:gd name="T0" fmla="*/ 0 w 85"/>
                  <a:gd name="T1" fmla="*/ 4 h 57"/>
                  <a:gd name="T2" fmla="*/ 0 w 85"/>
                  <a:gd name="T3" fmla="*/ 4 h 57"/>
                  <a:gd name="T4" fmla="*/ 0 w 85"/>
                  <a:gd name="T5" fmla="*/ 12 h 57"/>
                  <a:gd name="T6" fmla="*/ 0 w 85"/>
                  <a:gd name="T7" fmla="*/ 20 h 57"/>
                  <a:gd name="T8" fmla="*/ 2 w 85"/>
                  <a:gd name="T9" fmla="*/ 28 h 57"/>
                  <a:gd name="T10" fmla="*/ 5 w 85"/>
                  <a:gd name="T11" fmla="*/ 35 h 57"/>
                  <a:gd name="T12" fmla="*/ 9 w 85"/>
                  <a:gd name="T13" fmla="*/ 43 h 57"/>
                  <a:gd name="T14" fmla="*/ 15 w 85"/>
                  <a:gd name="T15" fmla="*/ 49 h 57"/>
                  <a:gd name="T16" fmla="*/ 25 w 85"/>
                  <a:gd name="T17" fmla="*/ 53 h 57"/>
                  <a:gd name="T18" fmla="*/ 36 w 85"/>
                  <a:gd name="T19" fmla="*/ 57 h 57"/>
                  <a:gd name="T20" fmla="*/ 36 w 85"/>
                  <a:gd name="T21" fmla="*/ 57 h 57"/>
                  <a:gd name="T22" fmla="*/ 43 w 85"/>
                  <a:gd name="T23" fmla="*/ 57 h 57"/>
                  <a:gd name="T24" fmla="*/ 48 w 85"/>
                  <a:gd name="T25" fmla="*/ 57 h 57"/>
                  <a:gd name="T26" fmla="*/ 54 w 85"/>
                  <a:gd name="T27" fmla="*/ 57 h 57"/>
                  <a:gd name="T28" fmla="*/ 58 w 85"/>
                  <a:gd name="T29" fmla="*/ 55 h 57"/>
                  <a:gd name="T30" fmla="*/ 67 w 85"/>
                  <a:gd name="T31" fmla="*/ 51 h 57"/>
                  <a:gd name="T32" fmla="*/ 73 w 85"/>
                  <a:gd name="T33" fmla="*/ 44 h 57"/>
                  <a:gd name="T34" fmla="*/ 77 w 85"/>
                  <a:gd name="T35" fmla="*/ 37 h 57"/>
                  <a:gd name="T36" fmla="*/ 81 w 85"/>
                  <a:gd name="T37" fmla="*/ 30 h 57"/>
                  <a:gd name="T38" fmla="*/ 83 w 85"/>
                  <a:gd name="T39" fmla="*/ 21 h 57"/>
                  <a:gd name="T40" fmla="*/ 85 w 85"/>
                  <a:gd name="T41" fmla="*/ 15 h 57"/>
                  <a:gd name="T42" fmla="*/ 85 w 85"/>
                  <a:gd name="T43" fmla="*/ 15 h 57"/>
                  <a:gd name="T44" fmla="*/ 85 w 85"/>
                  <a:gd name="T45" fmla="*/ 6 h 57"/>
                  <a:gd name="T46" fmla="*/ 83 w 85"/>
                  <a:gd name="T47" fmla="*/ 3 h 57"/>
                  <a:gd name="T48" fmla="*/ 82 w 85"/>
                  <a:gd name="T49" fmla="*/ 7 h 57"/>
                  <a:gd name="T50" fmla="*/ 82 w 85"/>
                  <a:gd name="T51" fmla="*/ 7 h 57"/>
                  <a:gd name="T52" fmla="*/ 81 w 85"/>
                  <a:gd name="T53" fmla="*/ 13 h 57"/>
                  <a:gd name="T54" fmla="*/ 80 w 85"/>
                  <a:gd name="T55" fmla="*/ 19 h 57"/>
                  <a:gd name="T56" fmla="*/ 76 w 85"/>
                  <a:gd name="T57" fmla="*/ 24 h 57"/>
                  <a:gd name="T58" fmla="*/ 72 w 85"/>
                  <a:gd name="T59" fmla="*/ 30 h 57"/>
                  <a:gd name="T60" fmla="*/ 67 w 85"/>
                  <a:gd name="T61" fmla="*/ 33 h 57"/>
                  <a:gd name="T62" fmla="*/ 60 w 85"/>
                  <a:gd name="T63" fmla="*/ 37 h 57"/>
                  <a:gd name="T64" fmla="*/ 52 w 85"/>
                  <a:gd name="T65" fmla="*/ 39 h 57"/>
                  <a:gd name="T66" fmla="*/ 43 w 85"/>
                  <a:gd name="T67" fmla="*/ 40 h 57"/>
                  <a:gd name="T68" fmla="*/ 43 w 85"/>
                  <a:gd name="T69" fmla="*/ 40 h 57"/>
                  <a:gd name="T70" fmla="*/ 34 w 85"/>
                  <a:gd name="T71" fmla="*/ 40 h 57"/>
                  <a:gd name="T72" fmla="*/ 26 w 85"/>
                  <a:gd name="T73" fmla="*/ 38 h 57"/>
                  <a:gd name="T74" fmla="*/ 20 w 85"/>
                  <a:gd name="T75" fmla="*/ 34 h 57"/>
                  <a:gd name="T76" fmla="*/ 13 w 85"/>
                  <a:gd name="T77" fmla="*/ 31 h 57"/>
                  <a:gd name="T78" fmla="*/ 8 w 85"/>
                  <a:gd name="T79" fmla="*/ 25 h 57"/>
                  <a:gd name="T80" fmla="*/ 5 w 85"/>
                  <a:gd name="T81" fmla="*/ 20 h 57"/>
                  <a:gd name="T82" fmla="*/ 2 w 85"/>
                  <a:gd name="T83" fmla="*/ 14 h 57"/>
                  <a:gd name="T84" fmla="*/ 2 w 85"/>
                  <a:gd name="T85" fmla="*/ 9 h 57"/>
                  <a:gd name="T86" fmla="*/ 2 w 85"/>
                  <a:gd name="T87" fmla="*/ 9 h 57"/>
                  <a:gd name="T88" fmla="*/ 1 w 85"/>
                  <a:gd name="T89" fmla="*/ 1 h 57"/>
                  <a:gd name="T90" fmla="*/ 1 w 85"/>
                  <a:gd name="T91" fmla="*/ 0 h 57"/>
                  <a:gd name="T92" fmla="*/ 0 w 85"/>
                  <a:gd name="T93" fmla="*/ 0 h 57"/>
                  <a:gd name="T94" fmla="*/ 0 w 85"/>
                  <a:gd name="T95" fmla="*/ 4 h 57"/>
                  <a:gd name="T96" fmla="*/ 0 w 85"/>
                  <a:gd name="T97" fmla="*/ 4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7"/>
                  <a:gd name="T149" fmla="*/ 85 w 85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7">
                    <a:moveTo>
                      <a:pt x="0" y="4"/>
                    </a:moveTo>
                    <a:lnTo>
                      <a:pt x="0" y="4"/>
                    </a:lnTo>
                    <a:lnTo>
                      <a:pt x="0" y="12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5" y="35"/>
                    </a:lnTo>
                    <a:lnTo>
                      <a:pt x="9" y="43"/>
                    </a:lnTo>
                    <a:lnTo>
                      <a:pt x="15" y="49"/>
                    </a:lnTo>
                    <a:lnTo>
                      <a:pt x="25" y="53"/>
                    </a:lnTo>
                    <a:lnTo>
                      <a:pt x="36" y="57"/>
                    </a:lnTo>
                    <a:lnTo>
                      <a:pt x="43" y="57"/>
                    </a:lnTo>
                    <a:lnTo>
                      <a:pt x="48" y="57"/>
                    </a:lnTo>
                    <a:lnTo>
                      <a:pt x="54" y="57"/>
                    </a:lnTo>
                    <a:lnTo>
                      <a:pt x="58" y="55"/>
                    </a:lnTo>
                    <a:lnTo>
                      <a:pt x="67" y="51"/>
                    </a:lnTo>
                    <a:lnTo>
                      <a:pt x="73" y="44"/>
                    </a:lnTo>
                    <a:lnTo>
                      <a:pt x="77" y="37"/>
                    </a:lnTo>
                    <a:lnTo>
                      <a:pt x="81" y="30"/>
                    </a:lnTo>
                    <a:lnTo>
                      <a:pt x="83" y="21"/>
                    </a:lnTo>
                    <a:lnTo>
                      <a:pt x="85" y="15"/>
                    </a:lnTo>
                    <a:lnTo>
                      <a:pt x="85" y="6"/>
                    </a:lnTo>
                    <a:lnTo>
                      <a:pt x="83" y="3"/>
                    </a:lnTo>
                    <a:lnTo>
                      <a:pt x="82" y="7"/>
                    </a:lnTo>
                    <a:lnTo>
                      <a:pt x="81" y="13"/>
                    </a:lnTo>
                    <a:lnTo>
                      <a:pt x="80" y="19"/>
                    </a:lnTo>
                    <a:lnTo>
                      <a:pt x="76" y="24"/>
                    </a:lnTo>
                    <a:lnTo>
                      <a:pt x="72" y="30"/>
                    </a:lnTo>
                    <a:lnTo>
                      <a:pt x="67" y="33"/>
                    </a:lnTo>
                    <a:lnTo>
                      <a:pt x="60" y="37"/>
                    </a:lnTo>
                    <a:lnTo>
                      <a:pt x="52" y="39"/>
                    </a:lnTo>
                    <a:lnTo>
                      <a:pt x="43" y="40"/>
                    </a:lnTo>
                    <a:lnTo>
                      <a:pt x="34" y="40"/>
                    </a:lnTo>
                    <a:lnTo>
                      <a:pt x="26" y="38"/>
                    </a:lnTo>
                    <a:lnTo>
                      <a:pt x="20" y="34"/>
                    </a:lnTo>
                    <a:lnTo>
                      <a:pt x="13" y="31"/>
                    </a:lnTo>
                    <a:lnTo>
                      <a:pt x="8" y="25"/>
                    </a:lnTo>
                    <a:lnTo>
                      <a:pt x="5" y="20"/>
                    </a:lnTo>
                    <a:lnTo>
                      <a:pt x="2" y="14"/>
                    </a:lnTo>
                    <a:lnTo>
                      <a:pt x="2" y="9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90" name="Freeform 237"/>
              <p:cNvSpPr>
                <a:spLocks/>
              </p:cNvSpPr>
              <p:nvPr/>
            </p:nvSpPr>
            <p:spPr bwMode="auto">
              <a:xfrm>
                <a:off x="1421" y="2541"/>
                <a:ext cx="76" cy="53"/>
              </a:xfrm>
              <a:custGeom>
                <a:avLst/>
                <a:gdLst>
                  <a:gd name="T0" fmla="*/ 52 w 76"/>
                  <a:gd name="T1" fmla="*/ 49 h 53"/>
                  <a:gd name="T2" fmla="*/ 52 w 76"/>
                  <a:gd name="T3" fmla="*/ 49 h 53"/>
                  <a:gd name="T4" fmla="*/ 43 w 76"/>
                  <a:gd name="T5" fmla="*/ 51 h 53"/>
                  <a:gd name="T6" fmla="*/ 35 w 76"/>
                  <a:gd name="T7" fmla="*/ 53 h 53"/>
                  <a:gd name="T8" fmla="*/ 28 w 76"/>
                  <a:gd name="T9" fmla="*/ 53 h 53"/>
                  <a:gd name="T10" fmla="*/ 22 w 76"/>
                  <a:gd name="T11" fmla="*/ 51 h 53"/>
                  <a:gd name="T12" fmla="*/ 16 w 76"/>
                  <a:gd name="T13" fmla="*/ 50 h 53"/>
                  <a:gd name="T14" fmla="*/ 11 w 76"/>
                  <a:gd name="T15" fmla="*/ 48 h 53"/>
                  <a:gd name="T16" fmla="*/ 6 w 76"/>
                  <a:gd name="T17" fmla="*/ 44 h 53"/>
                  <a:gd name="T18" fmla="*/ 4 w 76"/>
                  <a:gd name="T19" fmla="*/ 42 h 53"/>
                  <a:gd name="T20" fmla="*/ 2 w 76"/>
                  <a:gd name="T21" fmla="*/ 37 h 53"/>
                  <a:gd name="T22" fmla="*/ 0 w 76"/>
                  <a:gd name="T23" fmla="*/ 33 h 53"/>
                  <a:gd name="T24" fmla="*/ 0 w 76"/>
                  <a:gd name="T25" fmla="*/ 30 h 53"/>
                  <a:gd name="T26" fmla="*/ 2 w 76"/>
                  <a:gd name="T27" fmla="*/ 25 h 53"/>
                  <a:gd name="T28" fmla="*/ 3 w 76"/>
                  <a:gd name="T29" fmla="*/ 20 h 53"/>
                  <a:gd name="T30" fmla="*/ 6 w 76"/>
                  <a:gd name="T31" fmla="*/ 17 h 53"/>
                  <a:gd name="T32" fmla="*/ 11 w 76"/>
                  <a:gd name="T33" fmla="*/ 13 h 53"/>
                  <a:gd name="T34" fmla="*/ 16 w 76"/>
                  <a:gd name="T35" fmla="*/ 10 h 53"/>
                  <a:gd name="T36" fmla="*/ 16 w 76"/>
                  <a:gd name="T37" fmla="*/ 10 h 53"/>
                  <a:gd name="T38" fmla="*/ 28 w 76"/>
                  <a:gd name="T39" fmla="*/ 4 h 53"/>
                  <a:gd name="T40" fmla="*/ 39 w 76"/>
                  <a:gd name="T41" fmla="*/ 1 h 53"/>
                  <a:gd name="T42" fmla="*/ 47 w 76"/>
                  <a:gd name="T43" fmla="*/ 0 h 53"/>
                  <a:gd name="T44" fmla="*/ 55 w 76"/>
                  <a:gd name="T45" fmla="*/ 1 h 53"/>
                  <a:gd name="T46" fmla="*/ 63 w 76"/>
                  <a:gd name="T47" fmla="*/ 4 h 53"/>
                  <a:gd name="T48" fmla="*/ 69 w 76"/>
                  <a:gd name="T49" fmla="*/ 7 h 53"/>
                  <a:gd name="T50" fmla="*/ 72 w 76"/>
                  <a:gd name="T51" fmla="*/ 11 h 53"/>
                  <a:gd name="T52" fmla="*/ 74 w 76"/>
                  <a:gd name="T53" fmla="*/ 17 h 53"/>
                  <a:gd name="T54" fmla="*/ 76 w 76"/>
                  <a:gd name="T55" fmla="*/ 22 h 53"/>
                  <a:gd name="T56" fmla="*/ 74 w 76"/>
                  <a:gd name="T57" fmla="*/ 27 h 53"/>
                  <a:gd name="T58" fmla="*/ 72 w 76"/>
                  <a:gd name="T59" fmla="*/ 32 h 53"/>
                  <a:gd name="T60" fmla="*/ 69 w 76"/>
                  <a:gd name="T61" fmla="*/ 37 h 53"/>
                  <a:gd name="T62" fmla="*/ 63 w 76"/>
                  <a:gd name="T63" fmla="*/ 41 h 53"/>
                  <a:gd name="T64" fmla="*/ 54 w 76"/>
                  <a:gd name="T65" fmla="*/ 44 h 53"/>
                  <a:gd name="T66" fmla="*/ 45 w 76"/>
                  <a:gd name="T67" fmla="*/ 45 h 53"/>
                  <a:gd name="T68" fmla="*/ 31 w 76"/>
                  <a:gd name="T69" fmla="*/ 44 h 53"/>
                  <a:gd name="T70" fmla="*/ 52 w 76"/>
                  <a:gd name="T71" fmla="*/ 49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6"/>
                  <a:gd name="T109" fmla="*/ 0 h 53"/>
                  <a:gd name="T110" fmla="*/ 76 w 76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6" h="53">
                    <a:moveTo>
                      <a:pt x="52" y="49"/>
                    </a:moveTo>
                    <a:lnTo>
                      <a:pt x="52" y="49"/>
                    </a:lnTo>
                    <a:lnTo>
                      <a:pt x="43" y="51"/>
                    </a:lnTo>
                    <a:lnTo>
                      <a:pt x="35" y="53"/>
                    </a:lnTo>
                    <a:lnTo>
                      <a:pt x="28" y="53"/>
                    </a:lnTo>
                    <a:lnTo>
                      <a:pt x="22" y="51"/>
                    </a:lnTo>
                    <a:lnTo>
                      <a:pt x="16" y="50"/>
                    </a:lnTo>
                    <a:lnTo>
                      <a:pt x="11" y="48"/>
                    </a:lnTo>
                    <a:lnTo>
                      <a:pt x="6" y="44"/>
                    </a:lnTo>
                    <a:lnTo>
                      <a:pt x="4" y="42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0" y="30"/>
                    </a:lnTo>
                    <a:lnTo>
                      <a:pt x="2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1" y="13"/>
                    </a:lnTo>
                    <a:lnTo>
                      <a:pt x="16" y="10"/>
                    </a:lnTo>
                    <a:lnTo>
                      <a:pt x="28" y="4"/>
                    </a:lnTo>
                    <a:lnTo>
                      <a:pt x="39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3" y="4"/>
                    </a:lnTo>
                    <a:lnTo>
                      <a:pt x="69" y="7"/>
                    </a:lnTo>
                    <a:lnTo>
                      <a:pt x="72" y="11"/>
                    </a:lnTo>
                    <a:lnTo>
                      <a:pt x="74" y="17"/>
                    </a:lnTo>
                    <a:lnTo>
                      <a:pt x="76" y="22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9" y="37"/>
                    </a:lnTo>
                    <a:lnTo>
                      <a:pt x="63" y="41"/>
                    </a:lnTo>
                    <a:lnTo>
                      <a:pt x="54" y="44"/>
                    </a:lnTo>
                    <a:lnTo>
                      <a:pt x="45" y="45"/>
                    </a:lnTo>
                    <a:lnTo>
                      <a:pt x="31" y="44"/>
                    </a:lnTo>
                    <a:lnTo>
                      <a:pt x="52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91" name="Freeform 238"/>
              <p:cNvSpPr>
                <a:spLocks/>
              </p:cNvSpPr>
              <p:nvPr/>
            </p:nvSpPr>
            <p:spPr bwMode="auto">
              <a:xfrm>
                <a:off x="1421" y="2541"/>
                <a:ext cx="76" cy="53"/>
              </a:xfrm>
              <a:custGeom>
                <a:avLst/>
                <a:gdLst>
                  <a:gd name="T0" fmla="*/ 52 w 76"/>
                  <a:gd name="T1" fmla="*/ 49 h 53"/>
                  <a:gd name="T2" fmla="*/ 52 w 76"/>
                  <a:gd name="T3" fmla="*/ 49 h 53"/>
                  <a:gd name="T4" fmla="*/ 43 w 76"/>
                  <a:gd name="T5" fmla="*/ 51 h 53"/>
                  <a:gd name="T6" fmla="*/ 35 w 76"/>
                  <a:gd name="T7" fmla="*/ 53 h 53"/>
                  <a:gd name="T8" fmla="*/ 28 w 76"/>
                  <a:gd name="T9" fmla="*/ 53 h 53"/>
                  <a:gd name="T10" fmla="*/ 22 w 76"/>
                  <a:gd name="T11" fmla="*/ 51 h 53"/>
                  <a:gd name="T12" fmla="*/ 16 w 76"/>
                  <a:gd name="T13" fmla="*/ 50 h 53"/>
                  <a:gd name="T14" fmla="*/ 11 w 76"/>
                  <a:gd name="T15" fmla="*/ 48 h 53"/>
                  <a:gd name="T16" fmla="*/ 6 w 76"/>
                  <a:gd name="T17" fmla="*/ 44 h 53"/>
                  <a:gd name="T18" fmla="*/ 4 w 76"/>
                  <a:gd name="T19" fmla="*/ 42 h 53"/>
                  <a:gd name="T20" fmla="*/ 2 w 76"/>
                  <a:gd name="T21" fmla="*/ 37 h 53"/>
                  <a:gd name="T22" fmla="*/ 0 w 76"/>
                  <a:gd name="T23" fmla="*/ 33 h 53"/>
                  <a:gd name="T24" fmla="*/ 0 w 76"/>
                  <a:gd name="T25" fmla="*/ 30 h 53"/>
                  <a:gd name="T26" fmla="*/ 2 w 76"/>
                  <a:gd name="T27" fmla="*/ 25 h 53"/>
                  <a:gd name="T28" fmla="*/ 3 w 76"/>
                  <a:gd name="T29" fmla="*/ 20 h 53"/>
                  <a:gd name="T30" fmla="*/ 6 w 76"/>
                  <a:gd name="T31" fmla="*/ 17 h 53"/>
                  <a:gd name="T32" fmla="*/ 11 w 76"/>
                  <a:gd name="T33" fmla="*/ 13 h 53"/>
                  <a:gd name="T34" fmla="*/ 16 w 76"/>
                  <a:gd name="T35" fmla="*/ 10 h 53"/>
                  <a:gd name="T36" fmla="*/ 16 w 76"/>
                  <a:gd name="T37" fmla="*/ 10 h 53"/>
                  <a:gd name="T38" fmla="*/ 28 w 76"/>
                  <a:gd name="T39" fmla="*/ 4 h 53"/>
                  <a:gd name="T40" fmla="*/ 39 w 76"/>
                  <a:gd name="T41" fmla="*/ 1 h 53"/>
                  <a:gd name="T42" fmla="*/ 47 w 76"/>
                  <a:gd name="T43" fmla="*/ 0 h 53"/>
                  <a:gd name="T44" fmla="*/ 55 w 76"/>
                  <a:gd name="T45" fmla="*/ 1 h 53"/>
                  <a:gd name="T46" fmla="*/ 63 w 76"/>
                  <a:gd name="T47" fmla="*/ 4 h 53"/>
                  <a:gd name="T48" fmla="*/ 69 w 76"/>
                  <a:gd name="T49" fmla="*/ 7 h 53"/>
                  <a:gd name="T50" fmla="*/ 72 w 76"/>
                  <a:gd name="T51" fmla="*/ 11 h 53"/>
                  <a:gd name="T52" fmla="*/ 74 w 76"/>
                  <a:gd name="T53" fmla="*/ 17 h 53"/>
                  <a:gd name="T54" fmla="*/ 76 w 76"/>
                  <a:gd name="T55" fmla="*/ 22 h 53"/>
                  <a:gd name="T56" fmla="*/ 74 w 76"/>
                  <a:gd name="T57" fmla="*/ 27 h 53"/>
                  <a:gd name="T58" fmla="*/ 72 w 76"/>
                  <a:gd name="T59" fmla="*/ 32 h 53"/>
                  <a:gd name="T60" fmla="*/ 69 w 76"/>
                  <a:gd name="T61" fmla="*/ 37 h 53"/>
                  <a:gd name="T62" fmla="*/ 63 w 76"/>
                  <a:gd name="T63" fmla="*/ 41 h 53"/>
                  <a:gd name="T64" fmla="*/ 54 w 76"/>
                  <a:gd name="T65" fmla="*/ 44 h 53"/>
                  <a:gd name="T66" fmla="*/ 45 w 76"/>
                  <a:gd name="T67" fmla="*/ 45 h 53"/>
                  <a:gd name="T68" fmla="*/ 31 w 76"/>
                  <a:gd name="T69" fmla="*/ 44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6"/>
                  <a:gd name="T106" fmla="*/ 0 h 53"/>
                  <a:gd name="T107" fmla="*/ 76 w 76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6" h="53">
                    <a:moveTo>
                      <a:pt x="52" y="49"/>
                    </a:moveTo>
                    <a:lnTo>
                      <a:pt x="52" y="49"/>
                    </a:lnTo>
                    <a:lnTo>
                      <a:pt x="43" y="51"/>
                    </a:lnTo>
                    <a:lnTo>
                      <a:pt x="35" y="53"/>
                    </a:lnTo>
                    <a:lnTo>
                      <a:pt x="28" y="53"/>
                    </a:lnTo>
                    <a:lnTo>
                      <a:pt x="22" y="51"/>
                    </a:lnTo>
                    <a:lnTo>
                      <a:pt x="16" y="50"/>
                    </a:lnTo>
                    <a:lnTo>
                      <a:pt x="11" y="48"/>
                    </a:lnTo>
                    <a:lnTo>
                      <a:pt x="6" y="44"/>
                    </a:lnTo>
                    <a:lnTo>
                      <a:pt x="4" y="42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0" y="30"/>
                    </a:lnTo>
                    <a:lnTo>
                      <a:pt x="2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1" y="13"/>
                    </a:lnTo>
                    <a:lnTo>
                      <a:pt x="16" y="10"/>
                    </a:lnTo>
                    <a:lnTo>
                      <a:pt x="28" y="4"/>
                    </a:lnTo>
                    <a:lnTo>
                      <a:pt x="39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3" y="4"/>
                    </a:lnTo>
                    <a:lnTo>
                      <a:pt x="69" y="7"/>
                    </a:lnTo>
                    <a:lnTo>
                      <a:pt x="72" y="11"/>
                    </a:lnTo>
                    <a:lnTo>
                      <a:pt x="74" y="17"/>
                    </a:lnTo>
                    <a:lnTo>
                      <a:pt x="76" y="22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9" y="37"/>
                    </a:lnTo>
                    <a:lnTo>
                      <a:pt x="63" y="41"/>
                    </a:lnTo>
                    <a:lnTo>
                      <a:pt x="54" y="44"/>
                    </a:lnTo>
                    <a:lnTo>
                      <a:pt x="45" y="45"/>
                    </a:lnTo>
                    <a:lnTo>
                      <a:pt x="31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92" name="Freeform 239"/>
              <p:cNvSpPr>
                <a:spLocks/>
              </p:cNvSpPr>
              <p:nvPr/>
            </p:nvSpPr>
            <p:spPr bwMode="auto">
              <a:xfrm>
                <a:off x="1423" y="2563"/>
                <a:ext cx="84" cy="57"/>
              </a:xfrm>
              <a:custGeom>
                <a:avLst/>
                <a:gdLst>
                  <a:gd name="T0" fmla="*/ 0 w 84"/>
                  <a:gd name="T1" fmla="*/ 4 h 57"/>
                  <a:gd name="T2" fmla="*/ 0 w 84"/>
                  <a:gd name="T3" fmla="*/ 4 h 57"/>
                  <a:gd name="T4" fmla="*/ 0 w 84"/>
                  <a:gd name="T5" fmla="*/ 11 h 57"/>
                  <a:gd name="T6" fmla="*/ 0 w 84"/>
                  <a:gd name="T7" fmla="*/ 20 h 57"/>
                  <a:gd name="T8" fmla="*/ 2 w 84"/>
                  <a:gd name="T9" fmla="*/ 28 h 57"/>
                  <a:gd name="T10" fmla="*/ 4 w 84"/>
                  <a:gd name="T11" fmla="*/ 35 h 57"/>
                  <a:gd name="T12" fmla="*/ 9 w 84"/>
                  <a:gd name="T13" fmla="*/ 42 h 57"/>
                  <a:gd name="T14" fmla="*/ 15 w 84"/>
                  <a:gd name="T15" fmla="*/ 48 h 57"/>
                  <a:gd name="T16" fmla="*/ 25 w 84"/>
                  <a:gd name="T17" fmla="*/ 53 h 57"/>
                  <a:gd name="T18" fmla="*/ 35 w 84"/>
                  <a:gd name="T19" fmla="*/ 57 h 57"/>
                  <a:gd name="T20" fmla="*/ 35 w 84"/>
                  <a:gd name="T21" fmla="*/ 57 h 57"/>
                  <a:gd name="T22" fmla="*/ 41 w 84"/>
                  <a:gd name="T23" fmla="*/ 57 h 57"/>
                  <a:gd name="T24" fmla="*/ 47 w 84"/>
                  <a:gd name="T25" fmla="*/ 57 h 57"/>
                  <a:gd name="T26" fmla="*/ 53 w 84"/>
                  <a:gd name="T27" fmla="*/ 57 h 57"/>
                  <a:gd name="T28" fmla="*/ 58 w 84"/>
                  <a:gd name="T29" fmla="*/ 54 h 57"/>
                  <a:gd name="T30" fmla="*/ 67 w 84"/>
                  <a:gd name="T31" fmla="*/ 51 h 57"/>
                  <a:gd name="T32" fmla="*/ 72 w 84"/>
                  <a:gd name="T33" fmla="*/ 44 h 57"/>
                  <a:gd name="T34" fmla="*/ 77 w 84"/>
                  <a:gd name="T35" fmla="*/ 37 h 57"/>
                  <a:gd name="T36" fmla="*/ 81 w 84"/>
                  <a:gd name="T37" fmla="*/ 29 h 57"/>
                  <a:gd name="T38" fmla="*/ 83 w 84"/>
                  <a:gd name="T39" fmla="*/ 22 h 57"/>
                  <a:gd name="T40" fmla="*/ 84 w 84"/>
                  <a:gd name="T41" fmla="*/ 15 h 57"/>
                  <a:gd name="T42" fmla="*/ 84 w 84"/>
                  <a:gd name="T43" fmla="*/ 15 h 57"/>
                  <a:gd name="T44" fmla="*/ 83 w 84"/>
                  <a:gd name="T45" fmla="*/ 5 h 57"/>
                  <a:gd name="T46" fmla="*/ 83 w 84"/>
                  <a:gd name="T47" fmla="*/ 3 h 57"/>
                  <a:gd name="T48" fmla="*/ 82 w 84"/>
                  <a:gd name="T49" fmla="*/ 7 h 57"/>
                  <a:gd name="T50" fmla="*/ 82 w 84"/>
                  <a:gd name="T51" fmla="*/ 7 h 57"/>
                  <a:gd name="T52" fmla="*/ 81 w 84"/>
                  <a:gd name="T53" fmla="*/ 13 h 57"/>
                  <a:gd name="T54" fmla="*/ 78 w 84"/>
                  <a:gd name="T55" fmla="*/ 19 h 57"/>
                  <a:gd name="T56" fmla="*/ 76 w 84"/>
                  <a:gd name="T57" fmla="*/ 23 h 57"/>
                  <a:gd name="T58" fmla="*/ 71 w 84"/>
                  <a:gd name="T59" fmla="*/ 29 h 57"/>
                  <a:gd name="T60" fmla="*/ 67 w 84"/>
                  <a:gd name="T61" fmla="*/ 33 h 57"/>
                  <a:gd name="T62" fmla="*/ 59 w 84"/>
                  <a:gd name="T63" fmla="*/ 37 h 57"/>
                  <a:gd name="T64" fmla="*/ 52 w 84"/>
                  <a:gd name="T65" fmla="*/ 39 h 57"/>
                  <a:gd name="T66" fmla="*/ 43 w 84"/>
                  <a:gd name="T67" fmla="*/ 40 h 57"/>
                  <a:gd name="T68" fmla="*/ 43 w 84"/>
                  <a:gd name="T69" fmla="*/ 40 h 57"/>
                  <a:gd name="T70" fmla="*/ 34 w 84"/>
                  <a:gd name="T71" fmla="*/ 40 h 57"/>
                  <a:gd name="T72" fmla="*/ 26 w 84"/>
                  <a:gd name="T73" fmla="*/ 38 h 57"/>
                  <a:gd name="T74" fmla="*/ 19 w 84"/>
                  <a:gd name="T75" fmla="*/ 34 h 57"/>
                  <a:gd name="T76" fmla="*/ 13 w 84"/>
                  <a:gd name="T77" fmla="*/ 31 h 57"/>
                  <a:gd name="T78" fmla="*/ 8 w 84"/>
                  <a:gd name="T79" fmla="*/ 26 h 57"/>
                  <a:gd name="T80" fmla="*/ 4 w 84"/>
                  <a:gd name="T81" fmla="*/ 20 h 57"/>
                  <a:gd name="T82" fmla="*/ 2 w 84"/>
                  <a:gd name="T83" fmla="*/ 14 h 57"/>
                  <a:gd name="T84" fmla="*/ 2 w 84"/>
                  <a:gd name="T85" fmla="*/ 9 h 57"/>
                  <a:gd name="T86" fmla="*/ 2 w 84"/>
                  <a:gd name="T87" fmla="*/ 9 h 57"/>
                  <a:gd name="T88" fmla="*/ 1 w 84"/>
                  <a:gd name="T89" fmla="*/ 1 h 57"/>
                  <a:gd name="T90" fmla="*/ 0 w 84"/>
                  <a:gd name="T91" fmla="*/ 0 h 57"/>
                  <a:gd name="T92" fmla="*/ 0 w 84"/>
                  <a:gd name="T93" fmla="*/ 0 h 57"/>
                  <a:gd name="T94" fmla="*/ 0 w 84"/>
                  <a:gd name="T95" fmla="*/ 4 h 57"/>
                  <a:gd name="T96" fmla="*/ 0 w 84"/>
                  <a:gd name="T97" fmla="*/ 4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4"/>
                  <a:gd name="T148" fmla="*/ 0 h 57"/>
                  <a:gd name="T149" fmla="*/ 84 w 84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4" h="57">
                    <a:moveTo>
                      <a:pt x="0" y="4"/>
                    </a:moveTo>
                    <a:lnTo>
                      <a:pt x="0" y="4"/>
                    </a:lnTo>
                    <a:lnTo>
                      <a:pt x="0" y="11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4" y="35"/>
                    </a:lnTo>
                    <a:lnTo>
                      <a:pt x="9" y="42"/>
                    </a:lnTo>
                    <a:lnTo>
                      <a:pt x="15" y="48"/>
                    </a:lnTo>
                    <a:lnTo>
                      <a:pt x="25" y="53"/>
                    </a:lnTo>
                    <a:lnTo>
                      <a:pt x="35" y="57"/>
                    </a:lnTo>
                    <a:lnTo>
                      <a:pt x="41" y="57"/>
                    </a:lnTo>
                    <a:lnTo>
                      <a:pt x="47" y="57"/>
                    </a:lnTo>
                    <a:lnTo>
                      <a:pt x="53" y="57"/>
                    </a:lnTo>
                    <a:lnTo>
                      <a:pt x="58" y="54"/>
                    </a:lnTo>
                    <a:lnTo>
                      <a:pt x="67" y="51"/>
                    </a:lnTo>
                    <a:lnTo>
                      <a:pt x="72" y="44"/>
                    </a:lnTo>
                    <a:lnTo>
                      <a:pt x="77" y="37"/>
                    </a:lnTo>
                    <a:lnTo>
                      <a:pt x="81" y="29"/>
                    </a:lnTo>
                    <a:lnTo>
                      <a:pt x="83" y="22"/>
                    </a:lnTo>
                    <a:lnTo>
                      <a:pt x="84" y="15"/>
                    </a:lnTo>
                    <a:lnTo>
                      <a:pt x="83" y="5"/>
                    </a:lnTo>
                    <a:lnTo>
                      <a:pt x="83" y="3"/>
                    </a:lnTo>
                    <a:lnTo>
                      <a:pt x="82" y="7"/>
                    </a:lnTo>
                    <a:lnTo>
                      <a:pt x="81" y="13"/>
                    </a:lnTo>
                    <a:lnTo>
                      <a:pt x="78" y="19"/>
                    </a:lnTo>
                    <a:lnTo>
                      <a:pt x="76" y="23"/>
                    </a:lnTo>
                    <a:lnTo>
                      <a:pt x="71" y="29"/>
                    </a:lnTo>
                    <a:lnTo>
                      <a:pt x="67" y="33"/>
                    </a:lnTo>
                    <a:lnTo>
                      <a:pt x="59" y="37"/>
                    </a:lnTo>
                    <a:lnTo>
                      <a:pt x="52" y="39"/>
                    </a:lnTo>
                    <a:lnTo>
                      <a:pt x="43" y="40"/>
                    </a:lnTo>
                    <a:lnTo>
                      <a:pt x="34" y="40"/>
                    </a:lnTo>
                    <a:lnTo>
                      <a:pt x="26" y="38"/>
                    </a:lnTo>
                    <a:lnTo>
                      <a:pt x="19" y="34"/>
                    </a:lnTo>
                    <a:lnTo>
                      <a:pt x="13" y="31"/>
                    </a:lnTo>
                    <a:lnTo>
                      <a:pt x="8" y="26"/>
                    </a:lnTo>
                    <a:lnTo>
                      <a:pt x="4" y="20"/>
                    </a:lnTo>
                    <a:lnTo>
                      <a:pt x="2" y="14"/>
                    </a:lnTo>
                    <a:lnTo>
                      <a:pt x="2" y="9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93" name="Freeform 240"/>
              <p:cNvSpPr>
                <a:spLocks/>
              </p:cNvSpPr>
              <p:nvPr/>
            </p:nvSpPr>
            <p:spPr bwMode="auto">
              <a:xfrm>
                <a:off x="1553" y="2638"/>
                <a:ext cx="75" cy="52"/>
              </a:xfrm>
              <a:custGeom>
                <a:avLst/>
                <a:gdLst>
                  <a:gd name="T0" fmla="*/ 51 w 75"/>
                  <a:gd name="T1" fmla="*/ 50 h 52"/>
                  <a:gd name="T2" fmla="*/ 51 w 75"/>
                  <a:gd name="T3" fmla="*/ 50 h 52"/>
                  <a:gd name="T4" fmla="*/ 42 w 75"/>
                  <a:gd name="T5" fmla="*/ 51 h 52"/>
                  <a:gd name="T6" fmla="*/ 34 w 75"/>
                  <a:gd name="T7" fmla="*/ 52 h 52"/>
                  <a:gd name="T8" fmla="*/ 27 w 75"/>
                  <a:gd name="T9" fmla="*/ 52 h 52"/>
                  <a:gd name="T10" fmla="*/ 20 w 75"/>
                  <a:gd name="T11" fmla="*/ 51 h 52"/>
                  <a:gd name="T12" fmla="*/ 14 w 75"/>
                  <a:gd name="T13" fmla="*/ 50 h 52"/>
                  <a:gd name="T14" fmla="*/ 9 w 75"/>
                  <a:gd name="T15" fmla="*/ 47 h 52"/>
                  <a:gd name="T16" fmla="*/ 6 w 75"/>
                  <a:gd name="T17" fmla="*/ 44 h 52"/>
                  <a:gd name="T18" fmla="*/ 3 w 75"/>
                  <a:gd name="T19" fmla="*/ 41 h 52"/>
                  <a:gd name="T20" fmla="*/ 1 w 75"/>
                  <a:gd name="T21" fmla="*/ 38 h 52"/>
                  <a:gd name="T22" fmla="*/ 0 w 75"/>
                  <a:gd name="T23" fmla="*/ 33 h 52"/>
                  <a:gd name="T24" fmla="*/ 0 w 75"/>
                  <a:gd name="T25" fmla="*/ 30 h 52"/>
                  <a:gd name="T26" fmla="*/ 0 w 75"/>
                  <a:gd name="T27" fmla="*/ 25 h 52"/>
                  <a:gd name="T28" fmla="*/ 2 w 75"/>
                  <a:gd name="T29" fmla="*/ 20 h 52"/>
                  <a:gd name="T30" fmla="*/ 6 w 75"/>
                  <a:gd name="T31" fmla="*/ 16 h 52"/>
                  <a:gd name="T32" fmla="*/ 9 w 75"/>
                  <a:gd name="T33" fmla="*/ 13 h 52"/>
                  <a:gd name="T34" fmla="*/ 15 w 75"/>
                  <a:gd name="T35" fmla="*/ 9 h 52"/>
                  <a:gd name="T36" fmla="*/ 15 w 75"/>
                  <a:gd name="T37" fmla="*/ 9 h 52"/>
                  <a:gd name="T38" fmla="*/ 27 w 75"/>
                  <a:gd name="T39" fmla="*/ 3 h 52"/>
                  <a:gd name="T40" fmla="*/ 37 w 75"/>
                  <a:gd name="T41" fmla="*/ 1 h 52"/>
                  <a:gd name="T42" fmla="*/ 46 w 75"/>
                  <a:gd name="T43" fmla="*/ 0 h 52"/>
                  <a:gd name="T44" fmla="*/ 55 w 75"/>
                  <a:gd name="T45" fmla="*/ 1 h 52"/>
                  <a:gd name="T46" fmla="*/ 62 w 75"/>
                  <a:gd name="T47" fmla="*/ 3 h 52"/>
                  <a:gd name="T48" fmla="*/ 67 w 75"/>
                  <a:gd name="T49" fmla="*/ 7 h 52"/>
                  <a:gd name="T50" fmla="*/ 72 w 75"/>
                  <a:gd name="T51" fmla="*/ 12 h 52"/>
                  <a:gd name="T52" fmla="*/ 74 w 75"/>
                  <a:gd name="T53" fmla="*/ 16 h 52"/>
                  <a:gd name="T54" fmla="*/ 75 w 75"/>
                  <a:gd name="T55" fmla="*/ 21 h 52"/>
                  <a:gd name="T56" fmla="*/ 74 w 75"/>
                  <a:gd name="T57" fmla="*/ 27 h 52"/>
                  <a:gd name="T58" fmla="*/ 72 w 75"/>
                  <a:gd name="T59" fmla="*/ 32 h 52"/>
                  <a:gd name="T60" fmla="*/ 67 w 75"/>
                  <a:gd name="T61" fmla="*/ 37 h 52"/>
                  <a:gd name="T62" fmla="*/ 61 w 75"/>
                  <a:gd name="T63" fmla="*/ 41 h 52"/>
                  <a:gd name="T64" fmla="*/ 54 w 75"/>
                  <a:gd name="T65" fmla="*/ 44 h 52"/>
                  <a:gd name="T66" fmla="*/ 43 w 75"/>
                  <a:gd name="T67" fmla="*/ 45 h 52"/>
                  <a:gd name="T68" fmla="*/ 31 w 75"/>
                  <a:gd name="T69" fmla="*/ 45 h 52"/>
                  <a:gd name="T70" fmla="*/ 51 w 75"/>
                  <a:gd name="T71" fmla="*/ 50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2"/>
                  <a:gd name="T110" fmla="*/ 75 w 75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2">
                    <a:moveTo>
                      <a:pt x="51" y="50"/>
                    </a:moveTo>
                    <a:lnTo>
                      <a:pt x="51" y="50"/>
                    </a:lnTo>
                    <a:lnTo>
                      <a:pt x="42" y="51"/>
                    </a:lnTo>
                    <a:lnTo>
                      <a:pt x="34" y="52"/>
                    </a:lnTo>
                    <a:lnTo>
                      <a:pt x="27" y="52"/>
                    </a:lnTo>
                    <a:lnTo>
                      <a:pt x="20" y="51"/>
                    </a:lnTo>
                    <a:lnTo>
                      <a:pt x="14" y="50"/>
                    </a:lnTo>
                    <a:lnTo>
                      <a:pt x="9" y="47"/>
                    </a:lnTo>
                    <a:lnTo>
                      <a:pt x="6" y="44"/>
                    </a:lnTo>
                    <a:lnTo>
                      <a:pt x="3" y="41"/>
                    </a:lnTo>
                    <a:lnTo>
                      <a:pt x="1" y="38"/>
                    </a:lnTo>
                    <a:lnTo>
                      <a:pt x="0" y="33"/>
                    </a:lnTo>
                    <a:lnTo>
                      <a:pt x="0" y="30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6"/>
                    </a:lnTo>
                    <a:lnTo>
                      <a:pt x="9" y="13"/>
                    </a:lnTo>
                    <a:lnTo>
                      <a:pt x="15" y="9"/>
                    </a:lnTo>
                    <a:lnTo>
                      <a:pt x="27" y="3"/>
                    </a:lnTo>
                    <a:lnTo>
                      <a:pt x="37" y="1"/>
                    </a:lnTo>
                    <a:lnTo>
                      <a:pt x="46" y="0"/>
                    </a:lnTo>
                    <a:lnTo>
                      <a:pt x="55" y="1"/>
                    </a:lnTo>
                    <a:lnTo>
                      <a:pt x="62" y="3"/>
                    </a:lnTo>
                    <a:lnTo>
                      <a:pt x="67" y="7"/>
                    </a:lnTo>
                    <a:lnTo>
                      <a:pt x="72" y="12"/>
                    </a:lnTo>
                    <a:lnTo>
                      <a:pt x="74" y="16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1"/>
                    </a:lnTo>
                    <a:lnTo>
                      <a:pt x="54" y="44"/>
                    </a:lnTo>
                    <a:lnTo>
                      <a:pt x="43" y="45"/>
                    </a:lnTo>
                    <a:lnTo>
                      <a:pt x="31" y="45"/>
                    </a:lnTo>
                    <a:lnTo>
                      <a:pt x="51" y="5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94" name="Freeform 241"/>
              <p:cNvSpPr>
                <a:spLocks/>
              </p:cNvSpPr>
              <p:nvPr/>
            </p:nvSpPr>
            <p:spPr bwMode="auto">
              <a:xfrm>
                <a:off x="1553" y="2638"/>
                <a:ext cx="75" cy="52"/>
              </a:xfrm>
              <a:custGeom>
                <a:avLst/>
                <a:gdLst>
                  <a:gd name="T0" fmla="*/ 51 w 75"/>
                  <a:gd name="T1" fmla="*/ 50 h 52"/>
                  <a:gd name="T2" fmla="*/ 51 w 75"/>
                  <a:gd name="T3" fmla="*/ 50 h 52"/>
                  <a:gd name="T4" fmla="*/ 42 w 75"/>
                  <a:gd name="T5" fmla="*/ 51 h 52"/>
                  <a:gd name="T6" fmla="*/ 34 w 75"/>
                  <a:gd name="T7" fmla="*/ 52 h 52"/>
                  <a:gd name="T8" fmla="*/ 27 w 75"/>
                  <a:gd name="T9" fmla="*/ 52 h 52"/>
                  <a:gd name="T10" fmla="*/ 20 w 75"/>
                  <a:gd name="T11" fmla="*/ 51 h 52"/>
                  <a:gd name="T12" fmla="*/ 14 w 75"/>
                  <a:gd name="T13" fmla="*/ 50 h 52"/>
                  <a:gd name="T14" fmla="*/ 9 w 75"/>
                  <a:gd name="T15" fmla="*/ 47 h 52"/>
                  <a:gd name="T16" fmla="*/ 6 w 75"/>
                  <a:gd name="T17" fmla="*/ 44 h 52"/>
                  <a:gd name="T18" fmla="*/ 3 w 75"/>
                  <a:gd name="T19" fmla="*/ 41 h 52"/>
                  <a:gd name="T20" fmla="*/ 1 w 75"/>
                  <a:gd name="T21" fmla="*/ 38 h 52"/>
                  <a:gd name="T22" fmla="*/ 0 w 75"/>
                  <a:gd name="T23" fmla="*/ 33 h 52"/>
                  <a:gd name="T24" fmla="*/ 0 w 75"/>
                  <a:gd name="T25" fmla="*/ 30 h 52"/>
                  <a:gd name="T26" fmla="*/ 0 w 75"/>
                  <a:gd name="T27" fmla="*/ 25 h 52"/>
                  <a:gd name="T28" fmla="*/ 2 w 75"/>
                  <a:gd name="T29" fmla="*/ 20 h 52"/>
                  <a:gd name="T30" fmla="*/ 6 w 75"/>
                  <a:gd name="T31" fmla="*/ 16 h 52"/>
                  <a:gd name="T32" fmla="*/ 9 w 75"/>
                  <a:gd name="T33" fmla="*/ 13 h 52"/>
                  <a:gd name="T34" fmla="*/ 15 w 75"/>
                  <a:gd name="T35" fmla="*/ 9 h 52"/>
                  <a:gd name="T36" fmla="*/ 15 w 75"/>
                  <a:gd name="T37" fmla="*/ 9 h 52"/>
                  <a:gd name="T38" fmla="*/ 27 w 75"/>
                  <a:gd name="T39" fmla="*/ 3 h 52"/>
                  <a:gd name="T40" fmla="*/ 37 w 75"/>
                  <a:gd name="T41" fmla="*/ 1 h 52"/>
                  <a:gd name="T42" fmla="*/ 46 w 75"/>
                  <a:gd name="T43" fmla="*/ 0 h 52"/>
                  <a:gd name="T44" fmla="*/ 55 w 75"/>
                  <a:gd name="T45" fmla="*/ 1 h 52"/>
                  <a:gd name="T46" fmla="*/ 62 w 75"/>
                  <a:gd name="T47" fmla="*/ 3 h 52"/>
                  <a:gd name="T48" fmla="*/ 67 w 75"/>
                  <a:gd name="T49" fmla="*/ 7 h 52"/>
                  <a:gd name="T50" fmla="*/ 72 w 75"/>
                  <a:gd name="T51" fmla="*/ 12 h 52"/>
                  <a:gd name="T52" fmla="*/ 74 w 75"/>
                  <a:gd name="T53" fmla="*/ 16 h 52"/>
                  <a:gd name="T54" fmla="*/ 75 w 75"/>
                  <a:gd name="T55" fmla="*/ 21 h 52"/>
                  <a:gd name="T56" fmla="*/ 74 w 75"/>
                  <a:gd name="T57" fmla="*/ 27 h 52"/>
                  <a:gd name="T58" fmla="*/ 72 w 75"/>
                  <a:gd name="T59" fmla="*/ 32 h 52"/>
                  <a:gd name="T60" fmla="*/ 67 w 75"/>
                  <a:gd name="T61" fmla="*/ 37 h 52"/>
                  <a:gd name="T62" fmla="*/ 61 w 75"/>
                  <a:gd name="T63" fmla="*/ 41 h 52"/>
                  <a:gd name="T64" fmla="*/ 54 w 75"/>
                  <a:gd name="T65" fmla="*/ 44 h 52"/>
                  <a:gd name="T66" fmla="*/ 43 w 75"/>
                  <a:gd name="T67" fmla="*/ 45 h 52"/>
                  <a:gd name="T68" fmla="*/ 31 w 75"/>
                  <a:gd name="T69" fmla="*/ 45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2"/>
                  <a:gd name="T107" fmla="*/ 75 w 75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2">
                    <a:moveTo>
                      <a:pt x="51" y="50"/>
                    </a:moveTo>
                    <a:lnTo>
                      <a:pt x="51" y="50"/>
                    </a:lnTo>
                    <a:lnTo>
                      <a:pt x="42" y="51"/>
                    </a:lnTo>
                    <a:lnTo>
                      <a:pt x="34" y="52"/>
                    </a:lnTo>
                    <a:lnTo>
                      <a:pt x="27" y="52"/>
                    </a:lnTo>
                    <a:lnTo>
                      <a:pt x="20" y="51"/>
                    </a:lnTo>
                    <a:lnTo>
                      <a:pt x="14" y="50"/>
                    </a:lnTo>
                    <a:lnTo>
                      <a:pt x="9" y="47"/>
                    </a:lnTo>
                    <a:lnTo>
                      <a:pt x="6" y="44"/>
                    </a:lnTo>
                    <a:lnTo>
                      <a:pt x="3" y="41"/>
                    </a:lnTo>
                    <a:lnTo>
                      <a:pt x="1" y="38"/>
                    </a:lnTo>
                    <a:lnTo>
                      <a:pt x="0" y="33"/>
                    </a:lnTo>
                    <a:lnTo>
                      <a:pt x="0" y="30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6"/>
                    </a:lnTo>
                    <a:lnTo>
                      <a:pt x="9" y="13"/>
                    </a:lnTo>
                    <a:lnTo>
                      <a:pt x="15" y="9"/>
                    </a:lnTo>
                    <a:lnTo>
                      <a:pt x="27" y="3"/>
                    </a:lnTo>
                    <a:lnTo>
                      <a:pt x="37" y="1"/>
                    </a:lnTo>
                    <a:lnTo>
                      <a:pt x="46" y="0"/>
                    </a:lnTo>
                    <a:lnTo>
                      <a:pt x="55" y="1"/>
                    </a:lnTo>
                    <a:lnTo>
                      <a:pt x="62" y="3"/>
                    </a:lnTo>
                    <a:lnTo>
                      <a:pt x="67" y="7"/>
                    </a:lnTo>
                    <a:lnTo>
                      <a:pt x="72" y="12"/>
                    </a:lnTo>
                    <a:lnTo>
                      <a:pt x="74" y="16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1"/>
                    </a:lnTo>
                    <a:lnTo>
                      <a:pt x="54" y="44"/>
                    </a:lnTo>
                    <a:lnTo>
                      <a:pt x="43" y="45"/>
                    </a:lnTo>
                    <a:lnTo>
                      <a:pt x="31" y="4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95" name="Freeform 242"/>
              <p:cNvSpPr>
                <a:spLocks/>
              </p:cNvSpPr>
              <p:nvPr/>
            </p:nvSpPr>
            <p:spPr bwMode="auto">
              <a:xfrm>
                <a:off x="1553" y="2659"/>
                <a:ext cx="86" cy="57"/>
              </a:xfrm>
              <a:custGeom>
                <a:avLst/>
                <a:gdLst>
                  <a:gd name="T0" fmla="*/ 0 w 86"/>
                  <a:gd name="T1" fmla="*/ 5 h 57"/>
                  <a:gd name="T2" fmla="*/ 0 w 86"/>
                  <a:gd name="T3" fmla="*/ 5 h 57"/>
                  <a:gd name="T4" fmla="*/ 0 w 86"/>
                  <a:gd name="T5" fmla="*/ 13 h 57"/>
                  <a:gd name="T6" fmla="*/ 1 w 86"/>
                  <a:gd name="T7" fmla="*/ 20 h 57"/>
                  <a:gd name="T8" fmla="*/ 2 w 86"/>
                  <a:gd name="T9" fmla="*/ 29 h 57"/>
                  <a:gd name="T10" fmla="*/ 6 w 86"/>
                  <a:gd name="T11" fmla="*/ 36 h 57"/>
                  <a:gd name="T12" fmla="*/ 11 w 86"/>
                  <a:gd name="T13" fmla="*/ 43 h 57"/>
                  <a:gd name="T14" fmla="*/ 17 w 86"/>
                  <a:gd name="T15" fmla="*/ 49 h 57"/>
                  <a:gd name="T16" fmla="*/ 25 w 86"/>
                  <a:gd name="T17" fmla="*/ 54 h 57"/>
                  <a:gd name="T18" fmla="*/ 37 w 86"/>
                  <a:gd name="T19" fmla="*/ 57 h 57"/>
                  <a:gd name="T20" fmla="*/ 37 w 86"/>
                  <a:gd name="T21" fmla="*/ 57 h 57"/>
                  <a:gd name="T22" fmla="*/ 43 w 86"/>
                  <a:gd name="T23" fmla="*/ 57 h 57"/>
                  <a:gd name="T24" fmla="*/ 49 w 86"/>
                  <a:gd name="T25" fmla="*/ 57 h 57"/>
                  <a:gd name="T26" fmla="*/ 54 w 86"/>
                  <a:gd name="T27" fmla="*/ 57 h 57"/>
                  <a:gd name="T28" fmla="*/ 58 w 86"/>
                  <a:gd name="T29" fmla="*/ 56 h 57"/>
                  <a:gd name="T30" fmla="*/ 67 w 86"/>
                  <a:gd name="T31" fmla="*/ 52 h 57"/>
                  <a:gd name="T32" fmla="*/ 74 w 86"/>
                  <a:gd name="T33" fmla="*/ 46 h 57"/>
                  <a:gd name="T34" fmla="*/ 79 w 86"/>
                  <a:gd name="T35" fmla="*/ 37 h 57"/>
                  <a:gd name="T36" fmla="*/ 82 w 86"/>
                  <a:gd name="T37" fmla="*/ 30 h 57"/>
                  <a:gd name="T38" fmla="*/ 85 w 86"/>
                  <a:gd name="T39" fmla="*/ 23 h 57"/>
                  <a:gd name="T40" fmla="*/ 86 w 86"/>
                  <a:gd name="T41" fmla="*/ 16 h 57"/>
                  <a:gd name="T42" fmla="*/ 86 w 86"/>
                  <a:gd name="T43" fmla="*/ 16 h 57"/>
                  <a:gd name="T44" fmla="*/ 85 w 86"/>
                  <a:gd name="T45" fmla="*/ 6 h 57"/>
                  <a:gd name="T46" fmla="*/ 85 w 86"/>
                  <a:gd name="T47" fmla="*/ 4 h 57"/>
                  <a:gd name="T48" fmla="*/ 83 w 86"/>
                  <a:gd name="T49" fmla="*/ 7 h 57"/>
                  <a:gd name="T50" fmla="*/ 83 w 86"/>
                  <a:gd name="T51" fmla="*/ 7 h 57"/>
                  <a:gd name="T52" fmla="*/ 82 w 86"/>
                  <a:gd name="T53" fmla="*/ 13 h 57"/>
                  <a:gd name="T54" fmla="*/ 80 w 86"/>
                  <a:gd name="T55" fmla="*/ 19 h 57"/>
                  <a:gd name="T56" fmla="*/ 76 w 86"/>
                  <a:gd name="T57" fmla="*/ 24 h 57"/>
                  <a:gd name="T58" fmla="*/ 73 w 86"/>
                  <a:gd name="T59" fmla="*/ 30 h 57"/>
                  <a:gd name="T60" fmla="*/ 67 w 86"/>
                  <a:gd name="T61" fmla="*/ 35 h 57"/>
                  <a:gd name="T62" fmla="*/ 61 w 86"/>
                  <a:gd name="T63" fmla="*/ 38 h 57"/>
                  <a:gd name="T64" fmla="*/ 52 w 86"/>
                  <a:gd name="T65" fmla="*/ 41 h 57"/>
                  <a:gd name="T66" fmla="*/ 44 w 86"/>
                  <a:gd name="T67" fmla="*/ 41 h 57"/>
                  <a:gd name="T68" fmla="*/ 44 w 86"/>
                  <a:gd name="T69" fmla="*/ 41 h 57"/>
                  <a:gd name="T70" fmla="*/ 34 w 86"/>
                  <a:gd name="T71" fmla="*/ 41 h 57"/>
                  <a:gd name="T72" fmla="*/ 27 w 86"/>
                  <a:gd name="T73" fmla="*/ 38 h 57"/>
                  <a:gd name="T74" fmla="*/ 20 w 86"/>
                  <a:gd name="T75" fmla="*/ 35 h 57"/>
                  <a:gd name="T76" fmla="*/ 14 w 86"/>
                  <a:gd name="T77" fmla="*/ 31 h 57"/>
                  <a:gd name="T78" fmla="*/ 9 w 86"/>
                  <a:gd name="T79" fmla="*/ 26 h 57"/>
                  <a:gd name="T80" fmla="*/ 6 w 86"/>
                  <a:gd name="T81" fmla="*/ 20 h 57"/>
                  <a:gd name="T82" fmla="*/ 3 w 86"/>
                  <a:gd name="T83" fmla="*/ 16 h 57"/>
                  <a:gd name="T84" fmla="*/ 2 w 86"/>
                  <a:gd name="T85" fmla="*/ 10 h 57"/>
                  <a:gd name="T86" fmla="*/ 2 w 86"/>
                  <a:gd name="T87" fmla="*/ 10 h 57"/>
                  <a:gd name="T88" fmla="*/ 1 w 86"/>
                  <a:gd name="T89" fmla="*/ 1 h 57"/>
                  <a:gd name="T90" fmla="*/ 1 w 86"/>
                  <a:gd name="T91" fmla="*/ 0 h 57"/>
                  <a:gd name="T92" fmla="*/ 1 w 86"/>
                  <a:gd name="T93" fmla="*/ 0 h 57"/>
                  <a:gd name="T94" fmla="*/ 0 w 86"/>
                  <a:gd name="T95" fmla="*/ 5 h 57"/>
                  <a:gd name="T96" fmla="*/ 0 w 86"/>
                  <a:gd name="T97" fmla="*/ 5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7"/>
                  <a:gd name="T149" fmla="*/ 86 w 86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7">
                    <a:moveTo>
                      <a:pt x="0" y="5"/>
                    </a:moveTo>
                    <a:lnTo>
                      <a:pt x="0" y="5"/>
                    </a:lnTo>
                    <a:lnTo>
                      <a:pt x="0" y="13"/>
                    </a:lnTo>
                    <a:lnTo>
                      <a:pt x="1" y="20"/>
                    </a:lnTo>
                    <a:lnTo>
                      <a:pt x="2" y="29"/>
                    </a:lnTo>
                    <a:lnTo>
                      <a:pt x="6" y="36"/>
                    </a:lnTo>
                    <a:lnTo>
                      <a:pt x="11" y="43"/>
                    </a:lnTo>
                    <a:lnTo>
                      <a:pt x="17" y="49"/>
                    </a:lnTo>
                    <a:lnTo>
                      <a:pt x="25" y="54"/>
                    </a:lnTo>
                    <a:lnTo>
                      <a:pt x="37" y="57"/>
                    </a:lnTo>
                    <a:lnTo>
                      <a:pt x="43" y="57"/>
                    </a:lnTo>
                    <a:lnTo>
                      <a:pt x="49" y="57"/>
                    </a:lnTo>
                    <a:lnTo>
                      <a:pt x="54" y="57"/>
                    </a:lnTo>
                    <a:lnTo>
                      <a:pt x="58" y="56"/>
                    </a:lnTo>
                    <a:lnTo>
                      <a:pt x="67" y="52"/>
                    </a:lnTo>
                    <a:lnTo>
                      <a:pt x="74" y="46"/>
                    </a:lnTo>
                    <a:lnTo>
                      <a:pt x="79" y="37"/>
                    </a:lnTo>
                    <a:lnTo>
                      <a:pt x="82" y="30"/>
                    </a:lnTo>
                    <a:lnTo>
                      <a:pt x="85" y="23"/>
                    </a:lnTo>
                    <a:lnTo>
                      <a:pt x="86" y="16"/>
                    </a:lnTo>
                    <a:lnTo>
                      <a:pt x="85" y="6"/>
                    </a:lnTo>
                    <a:lnTo>
                      <a:pt x="85" y="4"/>
                    </a:lnTo>
                    <a:lnTo>
                      <a:pt x="83" y="7"/>
                    </a:lnTo>
                    <a:lnTo>
                      <a:pt x="82" y="13"/>
                    </a:lnTo>
                    <a:lnTo>
                      <a:pt x="80" y="19"/>
                    </a:lnTo>
                    <a:lnTo>
                      <a:pt x="76" y="24"/>
                    </a:lnTo>
                    <a:lnTo>
                      <a:pt x="73" y="30"/>
                    </a:lnTo>
                    <a:lnTo>
                      <a:pt x="67" y="35"/>
                    </a:lnTo>
                    <a:lnTo>
                      <a:pt x="61" y="38"/>
                    </a:lnTo>
                    <a:lnTo>
                      <a:pt x="52" y="41"/>
                    </a:lnTo>
                    <a:lnTo>
                      <a:pt x="44" y="41"/>
                    </a:lnTo>
                    <a:lnTo>
                      <a:pt x="34" y="41"/>
                    </a:lnTo>
                    <a:lnTo>
                      <a:pt x="27" y="38"/>
                    </a:lnTo>
                    <a:lnTo>
                      <a:pt x="20" y="35"/>
                    </a:lnTo>
                    <a:lnTo>
                      <a:pt x="14" y="31"/>
                    </a:lnTo>
                    <a:lnTo>
                      <a:pt x="9" y="26"/>
                    </a:lnTo>
                    <a:lnTo>
                      <a:pt x="6" y="20"/>
                    </a:lnTo>
                    <a:lnTo>
                      <a:pt x="3" y="16"/>
                    </a:lnTo>
                    <a:lnTo>
                      <a:pt x="2" y="10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96" name="Freeform 243"/>
              <p:cNvSpPr>
                <a:spLocks/>
              </p:cNvSpPr>
              <p:nvPr/>
            </p:nvSpPr>
            <p:spPr bwMode="auto">
              <a:xfrm>
                <a:off x="1676" y="2633"/>
                <a:ext cx="75" cy="52"/>
              </a:xfrm>
              <a:custGeom>
                <a:avLst/>
                <a:gdLst>
                  <a:gd name="T0" fmla="*/ 51 w 75"/>
                  <a:gd name="T1" fmla="*/ 49 h 52"/>
                  <a:gd name="T2" fmla="*/ 51 w 75"/>
                  <a:gd name="T3" fmla="*/ 49 h 52"/>
                  <a:gd name="T4" fmla="*/ 43 w 75"/>
                  <a:gd name="T5" fmla="*/ 51 h 52"/>
                  <a:gd name="T6" fmla="*/ 35 w 75"/>
                  <a:gd name="T7" fmla="*/ 52 h 52"/>
                  <a:gd name="T8" fmla="*/ 27 w 75"/>
                  <a:gd name="T9" fmla="*/ 52 h 52"/>
                  <a:gd name="T10" fmla="*/ 21 w 75"/>
                  <a:gd name="T11" fmla="*/ 51 h 52"/>
                  <a:gd name="T12" fmla="*/ 15 w 75"/>
                  <a:gd name="T13" fmla="*/ 50 h 52"/>
                  <a:gd name="T14" fmla="*/ 11 w 75"/>
                  <a:gd name="T15" fmla="*/ 48 h 52"/>
                  <a:gd name="T16" fmla="*/ 7 w 75"/>
                  <a:gd name="T17" fmla="*/ 44 h 52"/>
                  <a:gd name="T18" fmla="*/ 3 w 75"/>
                  <a:gd name="T19" fmla="*/ 41 h 52"/>
                  <a:gd name="T20" fmla="*/ 1 w 75"/>
                  <a:gd name="T21" fmla="*/ 37 h 52"/>
                  <a:gd name="T22" fmla="*/ 0 w 75"/>
                  <a:gd name="T23" fmla="*/ 33 h 52"/>
                  <a:gd name="T24" fmla="*/ 0 w 75"/>
                  <a:gd name="T25" fmla="*/ 29 h 52"/>
                  <a:gd name="T26" fmla="*/ 1 w 75"/>
                  <a:gd name="T27" fmla="*/ 25 h 52"/>
                  <a:gd name="T28" fmla="*/ 3 w 75"/>
                  <a:gd name="T29" fmla="*/ 20 h 52"/>
                  <a:gd name="T30" fmla="*/ 6 w 75"/>
                  <a:gd name="T31" fmla="*/ 17 h 52"/>
                  <a:gd name="T32" fmla="*/ 11 w 75"/>
                  <a:gd name="T33" fmla="*/ 12 h 52"/>
                  <a:gd name="T34" fmla="*/ 17 w 75"/>
                  <a:gd name="T35" fmla="*/ 8 h 52"/>
                  <a:gd name="T36" fmla="*/ 17 w 75"/>
                  <a:gd name="T37" fmla="*/ 8 h 52"/>
                  <a:gd name="T38" fmla="*/ 27 w 75"/>
                  <a:gd name="T39" fmla="*/ 4 h 52"/>
                  <a:gd name="T40" fmla="*/ 38 w 75"/>
                  <a:gd name="T41" fmla="*/ 0 h 52"/>
                  <a:gd name="T42" fmla="*/ 48 w 75"/>
                  <a:gd name="T43" fmla="*/ 0 h 52"/>
                  <a:gd name="T44" fmla="*/ 55 w 75"/>
                  <a:gd name="T45" fmla="*/ 0 h 52"/>
                  <a:gd name="T46" fmla="*/ 62 w 75"/>
                  <a:gd name="T47" fmla="*/ 2 h 52"/>
                  <a:gd name="T48" fmla="*/ 68 w 75"/>
                  <a:gd name="T49" fmla="*/ 6 h 52"/>
                  <a:gd name="T50" fmla="*/ 72 w 75"/>
                  <a:gd name="T51" fmla="*/ 11 h 52"/>
                  <a:gd name="T52" fmla="*/ 74 w 75"/>
                  <a:gd name="T53" fmla="*/ 17 h 52"/>
                  <a:gd name="T54" fmla="*/ 75 w 75"/>
                  <a:gd name="T55" fmla="*/ 21 h 52"/>
                  <a:gd name="T56" fmla="*/ 74 w 75"/>
                  <a:gd name="T57" fmla="*/ 27 h 52"/>
                  <a:gd name="T58" fmla="*/ 72 w 75"/>
                  <a:gd name="T59" fmla="*/ 32 h 52"/>
                  <a:gd name="T60" fmla="*/ 68 w 75"/>
                  <a:gd name="T61" fmla="*/ 37 h 52"/>
                  <a:gd name="T62" fmla="*/ 62 w 75"/>
                  <a:gd name="T63" fmla="*/ 41 h 52"/>
                  <a:gd name="T64" fmla="*/ 54 w 75"/>
                  <a:gd name="T65" fmla="*/ 44 h 52"/>
                  <a:gd name="T66" fmla="*/ 44 w 75"/>
                  <a:gd name="T67" fmla="*/ 45 h 52"/>
                  <a:gd name="T68" fmla="*/ 32 w 75"/>
                  <a:gd name="T69" fmla="*/ 44 h 52"/>
                  <a:gd name="T70" fmla="*/ 51 w 75"/>
                  <a:gd name="T71" fmla="*/ 49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2"/>
                  <a:gd name="T110" fmla="*/ 75 w 75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2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1"/>
                    </a:lnTo>
                    <a:lnTo>
                      <a:pt x="35" y="52"/>
                    </a:lnTo>
                    <a:lnTo>
                      <a:pt x="27" y="52"/>
                    </a:lnTo>
                    <a:lnTo>
                      <a:pt x="21" y="51"/>
                    </a:lnTo>
                    <a:lnTo>
                      <a:pt x="15" y="50"/>
                    </a:lnTo>
                    <a:lnTo>
                      <a:pt x="11" y="48"/>
                    </a:lnTo>
                    <a:lnTo>
                      <a:pt x="7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1" y="12"/>
                    </a:lnTo>
                    <a:lnTo>
                      <a:pt x="17" y="8"/>
                    </a:lnTo>
                    <a:lnTo>
                      <a:pt x="27" y="4"/>
                    </a:lnTo>
                    <a:lnTo>
                      <a:pt x="38" y="0"/>
                    </a:lnTo>
                    <a:lnTo>
                      <a:pt x="48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8" y="6"/>
                    </a:lnTo>
                    <a:lnTo>
                      <a:pt x="72" y="11"/>
                    </a:lnTo>
                    <a:lnTo>
                      <a:pt x="74" y="17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8" y="37"/>
                    </a:lnTo>
                    <a:lnTo>
                      <a:pt x="62" y="41"/>
                    </a:lnTo>
                    <a:lnTo>
                      <a:pt x="54" y="44"/>
                    </a:lnTo>
                    <a:lnTo>
                      <a:pt x="44" y="45"/>
                    </a:lnTo>
                    <a:lnTo>
                      <a:pt x="32" y="44"/>
                    </a:lnTo>
                    <a:lnTo>
                      <a:pt x="51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97" name="Freeform 244"/>
              <p:cNvSpPr>
                <a:spLocks/>
              </p:cNvSpPr>
              <p:nvPr/>
            </p:nvSpPr>
            <p:spPr bwMode="auto">
              <a:xfrm>
                <a:off x="1676" y="2633"/>
                <a:ext cx="75" cy="52"/>
              </a:xfrm>
              <a:custGeom>
                <a:avLst/>
                <a:gdLst>
                  <a:gd name="T0" fmla="*/ 51 w 75"/>
                  <a:gd name="T1" fmla="*/ 49 h 52"/>
                  <a:gd name="T2" fmla="*/ 51 w 75"/>
                  <a:gd name="T3" fmla="*/ 49 h 52"/>
                  <a:gd name="T4" fmla="*/ 43 w 75"/>
                  <a:gd name="T5" fmla="*/ 51 h 52"/>
                  <a:gd name="T6" fmla="*/ 35 w 75"/>
                  <a:gd name="T7" fmla="*/ 52 h 52"/>
                  <a:gd name="T8" fmla="*/ 27 w 75"/>
                  <a:gd name="T9" fmla="*/ 52 h 52"/>
                  <a:gd name="T10" fmla="*/ 21 w 75"/>
                  <a:gd name="T11" fmla="*/ 51 h 52"/>
                  <a:gd name="T12" fmla="*/ 15 w 75"/>
                  <a:gd name="T13" fmla="*/ 50 h 52"/>
                  <a:gd name="T14" fmla="*/ 11 w 75"/>
                  <a:gd name="T15" fmla="*/ 48 h 52"/>
                  <a:gd name="T16" fmla="*/ 7 w 75"/>
                  <a:gd name="T17" fmla="*/ 44 h 52"/>
                  <a:gd name="T18" fmla="*/ 3 w 75"/>
                  <a:gd name="T19" fmla="*/ 41 h 52"/>
                  <a:gd name="T20" fmla="*/ 1 w 75"/>
                  <a:gd name="T21" fmla="*/ 37 h 52"/>
                  <a:gd name="T22" fmla="*/ 0 w 75"/>
                  <a:gd name="T23" fmla="*/ 33 h 52"/>
                  <a:gd name="T24" fmla="*/ 0 w 75"/>
                  <a:gd name="T25" fmla="*/ 29 h 52"/>
                  <a:gd name="T26" fmla="*/ 1 w 75"/>
                  <a:gd name="T27" fmla="*/ 25 h 52"/>
                  <a:gd name="T28" fmla="*/ 3 w 75"/>
                  <a:gd name="T29" fmla="*/ 20 h 52"/>
                  <a:gd name="T30" fmla="*/ 6 w 75"/>
                  <a:gd name="T31" fmla="*/ 17 h 52"/>
                  <a:gd name="T32" fmla="*/ 11 w 75"/>
                  <a:gd name="T33" fmla="*/ 12 h 52"/>
                  <a:gd name="T34" fmla="*/ 17 w 75"/>
                  <a:gd name="T35" fmla="*/ 8 h 52"/>
                  <a:gd name="T36" fmla="*/ 17 w 75"/>
                  <a:gd name="T37" fmla="*/ 8 h 52"/>
                  <a:gd name="T38" fmla="*/ 27 w 75"/>
                  <a:gd name="T39" fmla="*/ 4 h 52"/>
                  <a:gd name="T40" fmla="*/ 38 w 75"/>
                  <a:gd name="T41" fmla="*/ 0 h 52"/>
                  <a:gd name="T42" fmla="*/ 48 w 75"/>
                  <a:gd name="T43" fmla="*/ 0 h 52"/>
                  <a:gd name="T44" fmla="*/ 55 w 75"/>
                  <a:gd name="T45" fmla="*/ 0 h 52"/>
                  <a:gd name="T46" fmla="*/ 62 w 75"/>
                  <a:gd name="T47" fmla="*/ 2 h 52"/>
                  <a:gd name="T48" fmla="*/ 68 w 75"/>
                  <a:gd name="T49" fmla="*/ 6 h 52"/>
                  <a:gd name="T50" fmla="*/ 72 w 75"/>
                  <a:gd name="T51" fmla="*/ 11 h 52"/>
                  <a:gd name="T52" fmla="*/ 74 w 75"/>
                  <a:gd name="T53" fmla="*/ 17 h 52"/>
                  <a:gd name="T54" fmla="*/ 75 w 75"/>
                  <a:gd name="T55" fmla="*/ 21 h 52"/>
                  <a:gd name="T56" fmla="*/ 74 w 75"/>
                  <a:gd name="T57" fmla="*/ 27 h 52"/>
                  <a:gd name="T58" fmla="*/ 72 w 75"/>
                  <a:gd name="T59" fmla="*/ 32 h 52"/>
                  <a:gd name="T60" fmla="*/ 68 w 75"/>
                  <a:gd name="T61" fmla="*/ 37 h 52"/>
                  <a:gd name="T62" fmla="*/ 62 w 75"/>
                  <a:gd name="T63" fmla="*/ 41 h 52"/>
                  <a:gd name="T64" fmla="*/ 54 w 75"/>
                  <a:gd name="T65" fmla="*/ 44 h 52"/>
                  <a:gd name="T66" fmla="*/ 44 w 75"/>
                  <a:gd name="T67" fmla="*/ 45 h 52"/>
                  <a:gd name="T68" fmla="*/ 32 w 75"/>
                  <a:gd name="T69" fmla="*/ 44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2"/>
                  <a:gd name="T107" fmla="*/ 75 w 75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2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1"/>
                    </a:lnTo>
                    <a:lnTo>
                      <a:pt x="35" y="52"/>
                    </a:lnTo>
                    <a:lnTo>
                      <a:pt x="27" y="52"/>
                    </a:lnTo>
                    <a:lnTo>
                      <a:pt x="21" y="51"/>
                    </a:lnTo>
                    <a:lnTo>
                      <a:pt x="15" y="50"/>
                    </a:lnTo>
                    <a:lnTo>
                      <a:pt x="11" y="48"/>
                    </a:lnTo>
                    <a:lnTo>
                      <a:pt x="7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1" y="12"/>
                    </a:lnTo>
                    <a:lnTo>
                      <a:pt x="17" y="8"/>
                    </a:lnTo>
                    <a:lnTo>
                      <a:pt x="27" y="4"/>
                    </a:lnTo>
                    <a:lnTo>
                      <a:pt x="38" y="0"/>
                    </a:lnTo>
                    <a:lnTo>
                      <a:pt x="48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8" y="6"/>
                    </a:lnTo>
                    <a:lnTo>
                      <a:pt x="72" y="11"/>
                    </a:lnTo>
                    <a:lnTo>
                      <a:pt x="74" y="17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8" y="37"/>
                    </a:lnTo>
                    <a:lnTo>
                      <a:pt x="62" y="41"/>
                    </a:lnTo>
                    <a:lnTo>
                      <a:pt x="54" y="44"/>
                    </a:lnTo>
                    <a:lnTo>
                      <a:pt x="44" y="45"/>
                    </a:lnTo>
                    <a:lnTo>
                      <a:pt x="32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98" name="Freeform 245"/>
              <p:cNvSpPr>
                <a:spLocks/>
              </p:cNvSpPr>
              <p:nvPr/>
            </p:nvSpPr>
            <p:spPr bwMode="auto">
              <a:xfrm>
                <a:off x="1677" y="2654"/>
                <a:ext cx="85" cy="58"/>
              </a:xfrm>
              <a:custGeom>
                <a:avLst/>
                <a:gdLst>
                  <a:gd name="T0" fmla="*/ 0 w 85"/>
                  <a:gd name="T1" fmla="*/ 5 h 58"/>
                  <a:gd name="T2" fmla="*/ 0 w 85"/>
                  <a:gd name="T3" fmla="*/ 5 h 58"/>
                  <a:gd name="T4" fmla="*/ 0 w 85"/>
                  <a:gd name="T5" fmla="*/ 12 h 58"/>
                  <a:gd name="T6" fmla="*/ 0 w 85"/>
                  <a:gd name="T7" fmla="*/ 21 h 58"/>
                  <a:gd name="T8" fmla="*/ 2 w 85"/>
                  <a:gd name="T9" fmla="*/ 28 h 58"/>
                  <a:gd name="T10" fmla="*/ 5 w 85"/>
                  <a:gd name="T11" fmla="*/ 36 h 58"/>
                  <a:gd name="T12" fmla="*/ 10 w 85"/>
                  <a:gd name="T13" fmla="*/ 43 h 58"/>
                  <a:gd name="T14" fmla="*/ 16 w 85"/>
                  <a:gd name="T15" fmla="*/ 49 h 58"/>
                  <a:gd name="T16" fmla="*/ 25 w 85"/>
                  <a:gd name="T17" fmla="*/ 54 h 58"/>
                  <a:gd name="T18" fmla="*/ 36 w 85"/>
                  <a:gd name="T19" fmla="*/ 58 h 58"/>
                  <a:gd name="T20" fmla="*/ 36 w 85"/>
                  <a:gd name="T21" fmla="*/ 58 h 58"/>
                  <a:gd name="T22" fmla="*/ 43 w 85"/>
                  <a:gd name="T23" fmla="*/ 58 h 58"/>
                  <a:gd name="T24" fmla="*/ 48 w 85"/>
                  <a:gd name="T25" fmla="*/ 58 h 58"/>
                  <a:gd name="T26" fmla="*/ 54 w 85"/>
                  <a:gd name="T27" fmla="*/ 57 h 58"/>
                  <a:gd name="T28" fmla="*/ 59 w 85"/>
                  <a:gd name="T29" fmla="*/ 55 h 58"/>
                  <a:gd name="T30" fmla="*/ 67 w 85"/>
                  <a:gd name="T31" fmla="*/ 51 h 58"/>
                  <a:gd name="T32" fmla="*/ 73 w 85"/>
                  <a:gd name="T33" fmla="*/ 45 h 58"/>
                  <a:gd name="T34" fmla="*/ 78 w 85"/>
                  <a:gd name="T35" fmla="*/ 37 h 58"/>
                  <a:gd name="T36" fmla="*/ 81 w 85"/>
                  <a:gd name="T37" fmla="*/ 30 h 58"/>
                  <a:gd name="T38" fmla="*/ 84 w 85"/>
                  <a:gd name="T39" fmla="*/ 22 h 58"/>
                  <a:gd name="T40" fmla="*/ 85 w 85"/>
                  <a:gd name="T41" fmla="*/ 16 h 58"/>
                  <a:gd name="T42" fmla="*/ 85 w 85"/>
                  <a:gd name="T43" fmla="*/ 16 h 58"/>
                  <a:gd name="T44" fmla="*/ 85 w 85"/>
                  <a:gd name="T45" fmla="*/ 6 h 58"/>
                  <a:gd name="T46" fmla="*/ 84 w 85"/>
                  <a:gd name="T47" fmla="*/ 4 h 58"/>
                  <a:gd name="T48" fmla="*/ 82 w 85"/>
                  <a:gd name="T49" fmla="*/ 8 h 58"/>
                  <a:gd name="T50" fmla="*/ 82 w 85"/>
                  <a:gd name="T51" fmla="*/ 8 h 58"/>
                  <a:gd name="T52" fmla="*/ 81 w 85"/>
                  <a:gd name="T53" fmla="*/ 14 h 58"/>
                  <a:gd name="T54" fmla="*/ 80 w 85"/>
                  <a:gd name="T55" fmla="*/ 18 h 58"/>
                  <a:gd name="T56" fmla="*/ 77 w 85"/>
                  <a:gd name="T57" fmla="*/ 24 h 58"/>
                  <a:gd name="T58" fmla="*/ 72 w 85"/>
                  <a:gd name="T59" fmla="*/ 29 h 58"/>
                  <a:gd name="T60" fmla="*/ 67 w 85"/>
                  <a:gd name="T61" fmla="*/ 34 h 58"/>
                  <a:gd name="T62" fmla="*/ 60 w 85"/>
                  <a:gd name="T63" fmla="*/ 37 h 58"/>
                  <a:gd name="T64" fmla="*/ 53 w 85"/>
                  <a:gd name="T65" fmla="*/ 40 h 58"/>
                  <a:gd name="T66" fmla="*/ 43 w 85"/>
                  <a:gd name="T67" fmla="*/ 41 h 58"/>
                  <a:gd name="T68" fmla="*/ 43 w 85"/>
                  <a:gd name="T69" fmla="*/ 41 h 58"/>
                  <a:gd name="T70" fmla="*/ 35 w 85"/>
                  <a:gd name="T71" fmla="*/ 41 h 58"/>
                  <a:gd name="T72" fmla="*/ 26 w 85"/>
                  <a:gd name="T73" fmla="*/ 39 h 58"/>
                  <a:gd name="T74" fmla="*/ 20 w 85"/>
                  <a:gd name="T75" fmla="*/ 35 h 58"/>
                  <a:gd name="T76" fmla="*/ 14 w 85"/>
                  <a:gd name="T77" fmla="*/ 30 h 58"/>
                  <a:gd name="T78" fmla="*/ 8 w 85"/>
                  <a:gd name="T79" fmla="*/ 25 h 58"/>
                  <a:gd name="T80" fmla="*/ 5 w 85"/>
                  <a:gd name="T81" fmla="*/ 21 h 58"/>
                  <a:gd name="T82" fmla="*/ 2 w 85"/>
                  <a:gd name="T83" fmla="*/ 15 h 58"/>
                  <a:gd name="T84" fmla="*/ 2 w 85"/>
                  <a:gd name="T85" fmla="*/ 10 h 58"/>
                  <a:gd name="T86" fmla="*/ 2 w 85"/>
                  <a:gd name="T87" fmla="*/ 10 h 58"/>
                  <a:gd name="T88" fmla="*/ 1 w 85"/>
                  <a:gd name="T89" fmla="*/ 2 h 58"/>
                  <a:gd name="T90" fmla="*/ 1 w 85"/>
                  <a:gd name="T91" fmla="*/ 0 h 58"/>
                  <a:gd name="T92" fmla="*/ 0 w 85"/>
                  <a:gd name="T93" fmla="*/ 0 h 58"/>
                  <a:gd name="T94" fmla="*/ 0 w 85"/>
                  <a:gd name="T95" fmla="*/ 5 h 58"/>
                  <a:gd name="T96" fmla="*/ 0 w 85"/>
                  <a:gd name="T97" fmla="*/ 5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8"/>
                  <a:gd name="T149" fmla="*/ 85 w 85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8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0" y="21"/>
                    </a:lnTo>
                    <a:lnTo>
                      <a:pt x="2" y="28"/>
                    </a:lnTo>
                    <a:lnTo>
                      <a:pt x="5" y="36"/>
                    </a:lnTo>
                    <a:lnTo>
                      <a:pt x="10" y="43"/>
                    </a:lnTo>
                    <a:lnTo>
                      <a:pt x="16" y="49"/>
                    </a:lnTo>
                    <a:lnTo>
                      <a:pt x="25" y="54"/>
                    </a:lnTo>
                    <a:lnTo>
                      <a:pt x="36" y="58"/>
                    </a:lnTo>
                    <a:lnTo>
                      <a:pt x="43" y="58"/>
                    </a:lnTo>
                    <a:lnTo>
                      <a:pt x="48" y="58"/>
                    </a:lnTo>
                    <a:lnTo>
                      <a:pt x="54" y="57"/>
                    </a:lnTo>
                    <a:lnTo>
                      <a:pt x="59" y="55"/>
                    </a:lnTo>
                    <a:lnTo>
                      <a:pt x="67" y="51"/>
                    </a:lnTo>
                    <a:lnTo>
                      <a:pt x="73" y="45"/>
                    </a:lnTo>
                    <a:lnTo>
                      <a:pt x="78" y="37"/>
                    </a:lnTo>
                    <a:lnTo>
                      <a:pt x="81" y="30"/>
                    </a:lnTo>
                    <a:lnTo>
                      <a:pt x="84" y="22"/>
                    </a:lnTo>
                    <a:lnTo>
                      <a:pt x="85" y="16"/>
                    </a:lnTo>
                    <a:lnTo>
                      <a:pt x="85" y="6"/>
                    </a:lnTo>
                    <a:lnTo>
                      <a:pt x="84" y="4"/>
                    </a:lnTo>
                    <a:lnTo>
                      <a:pt x="82" y="8"/>
                    </a:lnTo>
                    <a:lnTo>
                      <a:pt x="81" y="14"/>
                    </a:lnTo>
                    <a:lnTo>
                      <a:pt x="80" y="18"/>
                    </a:lnTo>
                    <a:lnTo>
                      <a:pt x="77" y="24"/>
                    </a:lnTo>
                    <a:lnTo>
                      <a:pt x="72" y="29"/>
                    </a:lnTo>
                    <a:lnTo>
                      <a:pt x="67" y="34"/>
                    </a:lnTo>
                    <a:lnTo>
                      <a:pt x="60" y="37"/>
                    </a:lnTo>
                    <a:lnTo>
                      <a:pt x="53" y="40"/>
                    </a:lnTo>
                    <a:lnTo>
                      <a:pt x="43" y="41"/>
                    </a:lnTo>
                    <a:lnTo>
                      <a:pt x="35" y="41"/>
                    </a:lnTo>
                    <a:lnTo>
                      <a:pt x="26" y="39"/>
                    </a:lnTo>
                    <a:lnTo>
                      <a:pt x="20" y="35"/>
                    </a:lnTo>
                    <a:lnTo>
                      <a:pt x="14" y="30"/>
                    </a:lnTo>
                    <a:lnTo>
                      <a:pt x="8" y="25"/>
                    </a:lnTo>
                    <a:lnTo>
                      <a:pt x="5" y="21"/>
                    </a:lnTo>
                    <a:lnTo>
                      <a:pt x="2" y="15"/>
                    </a:lnTo>
                    <a:lnTo>
                      <a:pt x="2" y="10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99" name="Freeform 246"/>
              <p:cNvSpPr>
                <a:spLocks/>
              </p:cNvSpPr>
              <p:nvPr/>
            </p:nvSpPr>
            <p:spPr bwMode="auto">
              <a:xfrm>
                <a:off x="1435" y="2628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1 w 75"/>
                  <a:gd name="T5" fmla="*/ 51 h 53"/>
                  <a:gd name="T6" fmla="*/ 34 w 75"/>
                  <a:gd name="T7" fmla="*/ 53 h 53"/>
                  <a:gd name="T8" fmla="*/ 27 w 75"/>
                  <a:gd name="T9" fmla="*/ 53 h 53"/>
                  <a:gd name="T10" fmla="*/ 20 w 75"/>
                  <a:gd name="T11" fmla="*/ 51 h 53"/>
                  <a:gd name="T12" fmla="*/ 15 w 75"/>
                  <a:gd name="T13" fmla="*/ 50 h 53"/>
                  <a:gd name="T14" fmla="*/ 9 w 75"/>
                  <a:gd name="T15" fmla="*/ 48 h 53"/>
                  <a:gd name="T16" fmla="*/ 6 w 75"/>
                  <a:gd name="T17" fmla="*/ 44 h 53"/>
                  <a:gd name="T18" fmla="*/ 3 w 75"/>
                  <a:gd name="T19" fmla="*/ 41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29 h 53"/>
                  <a:gd name="T26" fmla="*/ 0 w 75"/>
                  <a:gd name="T27" fmla="*/ 25 h 53"/>
                  <a:gd name="T28" fmla="*/ 2 w 75"/>
                  <a:gd name="T29" fmla="*/ 20 h 53"/>
                  <a:gd name="T30" fmla="*/ 6 w 75"/>
                  <a:gd name="T31" fmla="*/ 17 h 53"/>
                  <a:gd name="T32" fmla="*/ 9 w 75"/>
                  <a:gd name="T33" fmla="*/ 12 h 53"/>
                  <a:gd name="T34" fmla="*/ 15 w 75"/>
                  <a:gd name="T35" fmla="*/ 9 h 53"/>
                  <a:gd name="T36" fmla="*/ 15 w 75"/>
                  <a:gd name="T37" fmla="*/ 9 h 53"/>
                  <a:gd name="T38" fmla="*/ 27 w 75"/>
                  <a:gd name="T39" fmla="*/ 4 h 53"/>
                  <a:gd name="T40" fmla="*/ 37 w 75"/>
                  <a:gd name="T41" fmla="*/ 0 h 53"/>
                  <a:gd name="T42" fmla="*/ 46 w 75"/>
                  <a:gd name="T43" fmla="*/ 0 h 53"/>
                  <a:gd name="T44" fmla="*/ 55 w 75"/>
                  <a:gd name="T45" fmla="*/ 0 h 53"/>
                  <a:gd name="T46" fmla="*/ 62 w 75"/>
                  <a:gd name="T47" fmla="*/ 3 h 53"/>
                  <a:gd name="T48" fmla="*/ 66 w 75"/>
                  <a:gd name="T49" fmla="*/ 7 h 53"/>
                  <a:gd name="T50" fmla="*/ 71 w 75"/>
                  <a:gd name="T51" fmla="*/ 11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6 w 75"/>
                  <a:gd name="T61" fmla="*/ 37 h 53"/>
                  <a:gd name="T62" fmla="*/ 60 w 75"/>
                  <a:gd name="T63" fmla="*/ 41 h 53"/>
                  <a:gd name="T64" fmla="*/ 53 w 75"/>
                  <a:gd name="T65" fmla="*/ 44 h 53"/>
                  <a:gd name="T66" fmla="*/ 43 w 75"/>
                  <a:gd name="T67" fmla="*/ 46 h 53"/>
                  <a:gd name="T68" fmla="*/ 31 w 75"/>
                  <a:gd name="T69" fmla="*/ 44 h 53"/>
                  <a:gd name="T70" fmla="*/ 51 w 75"/>
                  <a:gd name="T71" fmla="*/ 49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3"/>
                  <a:gd name="T110" fmla="*/ 75 w 75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1" y="51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0" y="51"/>
                    </a:lnTo>
                    <a:lnTo>
                      <a:pt x="15" y="50"/>
                    </a:lnTo>
                    <a:lnTo>
                      <a:pt x="9" y="48"/>
                    </a:lnTo>
                    <a:lnTo>
                      <a:pt x="6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7"/>
                    </a:lnTo>
                    <a:lnTo>
                      <a:pt x="9" y="12"/>
                    </a:lnTo>
                    <a:lnTo>
                      <a:pt x="15" y="9"/>
                    </a:lnTo>
                    <a:lnTo>
                      <a:pt x="27" y="4"/>
                    </a:lnTo>
                    <a:lnTo>
                      <a:pt x="37" y="0"/>
                    </a:lnTo>
                    <a:lnTo>
                      <a:pt x="46" y="0"/>
                    </a:lnTo>
                    <a:lnTo>
                      <a:pt x="55" y="0"/>
                    </a:lnTo>
                    <a:lnTo>
                      <a:pt x="62" y="3"/>
                    </a:lnTo>
                    <a:lnTo>
                      <a:pt x="66" y="7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6" y="37"/>
                    </a:lnTo>
                    <a:lnTo>
                      <a:pt x="60" y="41"/>
                    </a:lnTo>
                    <a:lnTo>
                      <a:pt x="53" y="44"/>
                    </a:lnTo>
                    <a:lnTo>
                      <a:pt x="43" y="46"/>
                    </a:lnTo>
                    <a:lnTo>
                      <a:pt x="31" y="44"/>
                    </a:lnTo>
                    <a:lnTo>
                      <a:pt x="51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400" name="Freeform 247"/>
              <p:cNvSpPr>
                <a:spLocks/>
              </p:cNvSpPr>
              <p:nvPr/>
            </p:nvSpPr>
            <p:spPr bwMode="auto">
              <a:xfrm>
                <a:off x="1435" y="2628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1 w 75"/>
                  <a:gd name="T5" fmla="*/ 51 h 53"/>
                  <a:gd name="T6" fmla="*/ 34 w 75"/>
                  <a:gd name="T7" fmla="*/ 53 h 53"/>
                  <a:gd name="T8" fmla="*/ 27 w 75"/>
                  <a:gd name="T9" fmla="*/ 53 h 53"/>
                  <a:gd name="T10" fmla="*/ 20 w 75"/>
                  <a:gd name="T11" fmla="*/ 51 h 53"/>
                  <a:gd name="T12" fmla="*/ 15 w 75"/>
                  <a:gd name="T13" fmla="*/ 50 h 53"/>
                  <a:gd name="T14" fmla="*/ 9 w 75"/>
                  <a:gd name="T15" fmla="*/ 48 h 53"/>
                  <a:gd name="T16" fmla="*/ 6 w 75"/>
                  <a:gd name="T17" fmla="*/ 44 h 53"/>
                  <a:gd name="T18" fmla="*/ 3 w 75"/>
                  <a:gd name="T19" fmla="*/ 41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29 h 53"/>
                  <a:gd name="T26" fmla="*/ 0 w 75"/>
                  <a:gd name="T27" fmla="*/ 25 h 53"/>
                  <a:gd name="T28" fmla="*/ 2 w 75"/>
                  <a:gd name="T29" fmla="*/ 20 h 53"/>
                  <a:gd name="T30" fmla="*/ 6 w 75"/>
                  <a:gd name="T31" fmla="*/ 17 h 53"/>
                  <a:gd name="T32" fmla="*/ 9 w 75"/>
                  <a:gd name="T33" fmla="*/ 12 h 53"/>
                  <a:gd name="T34" fmla="*/ 15 w 75"/>
                  <a:gd name="T35" fmla="*/ 9 h 53"/>
                  <a:gd name="T36" fmla="*/ 15 w 75"/>
                  <a:gd name="T37" fmla="*/ 9 h 53"/>
                  <a:gd name="T38" fmla="*/ 27 w 75"/>
                  <a:gd name="T39" fmla="*/ 4 h 53"/>
                  <a:gd name="T40" fmla="*/ 37 w 75"/>
                  <a:gd name="T41" fmla="*/ 0 h 53"/>
                  <a:gd name="T42" fmla="*/ 46 w 75"/>
                  <a:gd name="T43" fmla="*/ 0 h 53"/>
                  <a:gd name="T44" fmla="*/ 55 w 75"/>
                  <a:gd name="T45" fmla="*/ 0 h 53"/>
                  <a:gd name="T46" fmla="*/ 62 w 75"/>
                  <a:gd name="T47" fmla="*/ 3 h 53"/>
                  <a:gd name="T48" fmla="*/ 66 w 75"/>
                  <a:gd name="T49" fmla="*/ 7 h 53"/>
                  <a:gd name="T50" fmla="*/ 71 w 75"/>
                  <a:gd name="T51" fmla="*/ 11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6 w 75"/>
                  <a:gd name="T61" fmla="*/ 37 h 53"/>
                  <a:gd name="T62" fmla="*/ 60 w 75"/>
                  <a:gd name="T63" fmla="*/ 41 h 53"/>
                  <a:gd name="T64" fmla="*/ 53 w 75"/>
                  <a:gd name="T65" fmla="*/ 44 h 53"/>
                  <a:gd name="T66" fmla="*/ 43 w 75"/>
                  <a:gd name="T67" fmla="*/ 46 h 53"/>
                  <a:gd name="T68" fmla="*/ 31 w 75"/>
                  <a:gd name="T69" fmla="*/ 44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3"/>
                  <a:gd name="T107" fmla="*/ 75 w 75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1" y="51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0" y="51"/>
                    </a:lnTo>
                    <a:lnTo>
                      <a:pt x="15" y="50"/>
                    </a:lnTo>
                    <a:lnTo>
                      <a:pt x="9" y="48"/>
                    </a:lnTo>
                    <a:lnTo>
                      <a:pt x="6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7"/>
                    </a:lnTo>
                    <a:lnTo>
                      <a:pt x="9" y="12"/>
                    </a:lnTo>
                    <a:lnTo>
                      <a:pt x="15" y="9"/>
                    </a:lnTo>
                    <a:lnTo>
                      <a:pt x="27" y="4"/>
                    </a:lnTo>
                    <a:lnTo>
                      <a:pt x="37" y="0"/>
                    </a:lnTo>
                    <a:lnTo>
                      <a:pt x="46" y="0"/>
                    </a:lnTo>
                    <a:lnTo>
                      <a:pt x="55" y="0"/>
                    </a:lnTo>
                    <a:lnTo>
                      <a:pt x="62" y="3"/>
                    </a:lnTo>
                    <a:lnTo>
                      <a:pt x="66" y="7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6" y="37"/>
                    </a:lnTo>
                    <a:lnTo>
                      <a:pt x="60" y="41"/>
                    </a:lnTo>
                    <a:lnTo>
                      <a:pt x="53" y="44"/>
                    </a:lnTo>
                    <a:lnTo>
                      <a:pt x="43" y="46"/>
                    </a:lnTo>
                    <a:lnTo>
                      <a:pt x="31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401" name="Freeform 248"/>
              <p:cNvSpPr>
                <a:spLocks/>
              </p:cNvSpPr>
              <p:nvPr/>
            </p:nvSpPr>
            <p:spPr bwMode="auto">
              <a:xfrm>
                <a:off x="1435" y="2650"/>
                <a:ext cx="86" cy="57"/>
              </a:xfrm>
              <a:custGeom>
                <a:avLst/>
                <a:gdLst>
                  <a:gd name="T0" fmla="*/ 0 w 86"/>
                  <a:gd name="T1" fmla="*/ 4 h 57"/>
                  <a:gd name="T2" fmla="*/ 0 w 86"/>
                  <a:gd name="T3" fmla="*/ 4 h 57"/>
                  <a:gd name="T4" fmla="*/ 0 w 86"/>
                  <a:gd name="T5" fmla="*/ 12 h 57"/>
                  <a:gd name="T6" fmla="*/ 1 w 86"/>
                  <a:gd name="T7" fmla="*/ 20 h 57"/>
                  <a:gd name="T8" fmla="*/ 2 w 86"/>
                  <a:gd name="T9" fmla="*/ 28 h 57"/>
                  <a:gd name="T10" fmla="*/ 6 w 86"/>
                  <a:gd name="T11" fmla="*/ 35 h 57"/>
                  <a:gd name="T12" fmla="*/ 10 w 86"/>
                  <a:gd name="T13" fmla="*/ 43 h 57"/>
                  <a:gd name="T14" fmla="*/ 16 w 86"/>
                  <a:gd name="T15" fmla="*/ 49 h 57"/>
                  <a:gd name="T16" fmla="*/ 25 w 86"/>
                  <a:gd name="T17" fmla="*/ 53 h 57"/>
                  <a:gd name="T18" fmla="*/ 37 w 86"/>
                  <a:gd name="T19" fmla="*/ 57 h 57"/>
                  <a:gd name="T20" fmla="*/ 37 w 86"/>
                  <a:gd name="T21" fmla="*/ 57 h 57"/>
                  <a:gd name="T22" fmla="*/ 43 w 86"/>
                  <a:gd name="T23" fmla="*/ 57 h 57"/>
                  <a:gd name="T24" fmla="*/ 49 w 86"/>
                  <a:gd name="T25" fmla="*/ 57 h 57"/>
                  <a:gd name="T26" fmla="*/ 53 w 86"/>
                  <a:gd name="T27" fmla="*/ 56 h 57"/>
                  <a:gd name="T28" fmla="*/ 58 w 86"/>
                  <a:gd name="T29" fmla="*/ 55 h 57"/>
                  <a:gd name="T30" fmla="*/ 66 w 86"/>
                  <a:gd name="T31" fmla="*/ 50 h 57"/>
                  <a:gd name="T32" fmla="*/ 74 w 86"/>
                  <a:gd name="T33" fmla="*/ 44 h 57"/>
                  <a:gd name="T34" fmla="*/ 78 w 86"/>
                  <a:gd name="T35" fmla="*/ 37 h 57"/>
                  <a:gd name="T36" fmla="*/ 82 w 86"/>
                  <a:gd name="T37" fmla="*/ 29 h 57"/>
                  <a:gd name="T38" fmla="*/ 84 w 86"/>
                  <a:gd name="T39" fmla="*/ 21 h 57"/>
                  <a:gd name="T40" fmla="*/ 86 w 86"/>
                  <a:gd name="T41" fmla="*/ 15 h 57"/>
                  <a:gd name="T42" fmla="*/ 86 w 86"/>
                  <a:gd name="T43" fmla="*/ 15 h 57"/>
                  <a:gd name="T44" fmla="*/ 84 w 86"/>
                  <a:gd name="T45" fmla="*/ 6 h 57"/>
                  <a:gd name="T46" fmla="*/ 84 w 86"/>
                  <a:gd name="T47" fmla="*/ 3 h 57"/>
                  <a:gd name="T48" fmla="*/ 83 w 86"/>
                  <a:gd name="T49" fmla="*/ 7 h 57"/>
                  <a:gd name="T50" fmla="*/ 83 w 86"/>
                  <a:gd name="T51" fmla="*/ 7 h 57"/>
                  <a:gd name="T52" fmla="*/ 82 w 86"/>
                  <a:gd name="T53" fmla="*/ 13 h 57"/>
                  <a:gd name="T54" fmla="*/ 80 w 86"/>
                  <a:gd name="T55" fmla="*/ 18 h 57"/>
                  <a:gd name="T56" fmla="*/ 76 w 86"/>
                  <a:gd name="T57" fmla="*/ 24 h 57"/>
                  <a:gd name="T58" fmla="*/ 72 w 86"/>
                  <a:gd name="T59" fmla="*/ 28 h 57"/>
                  <a:gd name="T60" fmla="*/ 66 w 86"/>
                  <a:gd name="T61" fmla="*/ 33 h 57"/>
                  <a:gd name="T62" fmla="*/ 60 w 86"/>
                  <a:gd name="T63" fmla="*/ 37 h 57"/>
                  <a:gd name="T64" fmla="*/ 52 w 86"/>
                  <a:gd name="T65" fmla="*/ 39 h 57"/>
                  <a:gd name="T66" fmla="*/ 44 w 86"/>
                  <a:gd name="T67" fmla="*/ 40 h 57"/>
                  <a:gd name="T68" fmla="*/ 44 w 86"/>
                  <a:gd name="T69" fmla="*/ 40 h 57"/>
                  <a:gd name="T70" fmla="*/ 34 w 86"/>
                  <a:gd name="T71" fmla="*/ 40 h 57"/>
                  <a:gd name="T72" fmla="*/ 27 w 86"/>
                  <a:gd name="T73" fmla="*/ 38 h 57"/>
                  <a:gd name="T74" fmla="*/ 20 w 86"/>
                  <a:gd name="T75" fmla="*/ 34 h 57"/>
                  <a:gd name="T76" fmla="*/ 14 w 86"/>
                  <a:gd name="T77" fmla="*/ 29 h 57"/>
                  <a:gd name="T78" fmla="*/ 9 w 86"/>
                  <a:gd name="T79" fmla="*/ 25 h 57"/>
                  <a:gd name="T80" fmla="*/ 6 w 86"/>
                  <a:gd name="T81" fmla="*/ 20 h 57"/>
                  <a:gd name="T82" fmla="*/ 3 w 86"/>
                  <a:gd name="T83" fmla="*/ 14 h 57"/>
                  <a:gd name="T84" fmla="*/ 2 w 86"/>
                  <a:gd name="T85" fmla="*/ 9 h 57"/>
                  <a:gd name="T86" fmla="*/ 2 w 86"/>
                  <a:gd name="T87" fmla="*/ 9 h 57"/>
                  <a:gd name="T88" fmla="*/ 2 w 86"/>
                  <a:gd name="T89" fmla="*/ 1 h 57"/>
                  <a:gd name="T90" fmla="*/ 1 w 86"/>
                  <a:gd name="T91" fmla="*/ 0 h 57"/>
                  <a:gd name="T92" fmla="*/ 1 w 86"/>
                  <a:gd name="T93" fmla="*/ 0 h 57"/>
                  <a:gd name="T94" fmla="*/ 0 w 86"/>
                  <a:gd name="T95" fmla="*/ 4 h 57"/>
                  <a:gd name="T96" fmla="*/ 0 w 86"/>
                  <a:gd name="T97" fmla="*/ 4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7"/>
                  <a:gd name="T149" fmla="*/ 86 w 86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7">
                    <a:moveTo>
                      <a:pt x="0" y="4"/>
                    </a:moveTo>
                    <a:lnTo>
                      <a:pt x="0" y="4"/>
                    </a:lnTo>
                    <a:lnTo>
                      <a:pt x="0" y="12"/>
                    </a:lnTo>
                    <a:lnTo>
                      <a:pt x="1" y="20"/>
                    </a:lnTo>
                    <a:lnTo>
                      <a:pt x="2" y="28"/>
                    </a:lnTo>
                    <a:lnTo>
                      <a:pt x="6" y="35"/>
                    </a:lnTo>
                    <a:lnTo>
                      <a:pt x="10" y="43"/>
                    </a:lnTo>
                    <a:lnTo>
                      <a:pt x="16" y="49"/>
                    </a:lnTo>
                    <a:lnTo>
                      <a:pt x="25" y="53"/>
                    </a:lnTo>
                    <a:lnTo>
                      <a:pt x="37" y="57"/>
                    </a:lnTo>
                    <a:lnTo>
                      <a:pt x="43" y="57"/>
                    </a:lnTo>
                    <a:lnTo>
                      <a:pt x="49" y="57"/>
                    </a:lnTo>
                    <a:lnTo>
                      <a:pt x="53" y="56"/>
                    </a:lnTo>
                    <a:lnTo>
                      <a:pt x="58" y="55"/>
                    </a:lnTo>
                    <a:lnTo>
                      <a:pt x="66" y="50"/>
                    </a:lnTo>
                    <a:lnTo>
                      <a:pt x="74" y="44"/>
                    </a:lnTo>
                    <a:lnTo>
                      <a:pt x="78" y="37"/>
                    </a:lnTo>
                    <a:lnTo>
                      <a:pt x="82" y="29"/>
                    </a:lnTo>
                    <a:lnTo>
                      <a:pt x="84" y="21"/>
                    </a:lnTo>
                    <a:lnTo>
                      <a:pt x="86" y="15"/>
                    </a:lnTo>
                    <a:lnTo>
                      <a:pt x="84" y="6"/>
                    </a:lnTo>
                    <a:lnTo>
                      <a:pt x="84" y="3"/>
                    </a:lnTo>
                    <a:lnTo>
                      <a:pt x="83" y="7"/>
                    </a:lnTo>
                    <a:lnTo>
                      <a:pt x="82" y="13"/>
                    </a:lnTo>
                    <a:lnTo>
                      <a:pt x="80" y="18"/>
                    </a:lnTo>
                    <a:lnTo>
                      <a:pt x="76" y="24"/>
                    </a:lnTo>
                    <a:lnTo>
                      <a:pt x="72" y="28"/>
                    </a:lnTo>
                    <a:lnTo>
                      <a:pt x="66" y="33"/>
                    </a:lnTo>
                    <a:lnTo>
                      <a:pt x="60" y="37"/>
                    </a:lnTo>
                    <a:lnTo>
                      <a:pt x="52" y="39"/>
                    </a:lnTo>
                    <a:lnTo>
                      <a:pt x="44" y="40"/>
                    </a:lnTo>
                    <a:lnTo>
                      <a:pt x="34" y="40"/>
                    </a:lnTo>
                    <a:lnTo>
                      <a:pt x="27" y="38"/>
                    </a:lnTo>
                    <a:lnTo>
                      <a:pt x="20" y="34"/>
                    </a:lnTo>
                    <a:lnTo>
                      <a:pt x="14" y="29"/>
                    </a:lnTo>
                    <a:lnTo>
                      <a:pt x="9" y="25"/>
                    </a:lnTo>
                    <a:lnTo>
                      <a:pt x="6" y="20"/>
                    </a:lnTo>
                    <a:lnTo>
                      <a:pt x="3" y="14"/>
                    </a:lnTo>
                    <a:lnTo>
                      <a:pt x="2" y="9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</p:grpSp>
        <p:sp>
          <p:nvSpPr>
            <p:cNvPr id="18" name="AutoShape 249"/>
            <p:cNvSpPr>
              <a:spLocks noChangeArrowheads="1"/>
            </p:cNvSpPr>
            <p:nvPr/>
          </p:nvSpPr>
          <p:spPr bwMode="gray">
            <a:xfrm>
              <a:off x="2843808" y="4941168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19" name="AutoShape 249"/>
            <p:cNvSpPr>
              <a:spLocks noChangeArrowheads="1"/>
            </p:cNvSpPr>
            <p:nvPr/>
          </p:nvSpPr>
          <p:spPr bwMode="gray">
            <a:xfrm>
              <a:off x="971600" y="1988840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923928" y="620688"/>
              <a:ext cx="1224136" cy="4994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de-DE" sz="1800" b="1" dirty="0" smtClean="0"/>
                <a:t>…</a:t>
              </a:r>
              <a:endParaRPr lang="en-US" sz="1800" b="1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779912" y="4293094"/>
              <a:ext cx="1695564" cy="5183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de-DE" sz="1800" b="1" dirty="0" smtClean="0"/>
                <a:t>…</a:t>
              </a:r>
              <a:endParaRPr lang="en-US" sz="1800" b="1" dirty="0"/>
            </a:p>
          </p:txBody>
        </p:sp>
        <p:sp>
          <p:nvSpPr>
            <p:cNvPr id="22" name="TextBox 21"/>
            <p:cNvSpPr txBox="1"/>
            <p:nvPr/>
          </p:nvSpPr>
          <p:spPr>
            <a:xfrm rot="5400000">
              <a:off x="4910844" y="1979767"/>
              <a:ext cx="1224137" cy="522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de-DE" sz="1800" b="1" dirty="0" smtClean="0"/>
                <a:t>…</a:t>
              </a:r>
              <a:endParaRPr lang="en-US" sz="1800" b="1" dirty="0"/>
            </a:p>
          </p:txBody>
        </p:sp>
        <p:sp>
          <p:nvSpPr>
            <p:cNvPr id="23" name="AutoShape 249"/>
            <p:cNvSpPr>
              <a:spLocks noChangeArrowheads="1"/>
            </p:cNvSpPr>
            <p:nvPr/>
          </p:nvSpPr>
          <p:spPr bwMode="gray">
            <a:xfrm>
              <a:off x="5364088" y="3429000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156177" y="4695527"/>
              <a:ext cx="1728191" cy="4994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de-DE" sz="1800" dirty="0" smtClean="0"/>
                <a:t>MTD</a:t>
              </a:r>
              <a:endParaRPr lang="en-US" sz="1800" dirty="0"/>
            </a:p>
          </p:txBody>
        </p:sp>
        <p:cxnSp>
          <p:nvCxnSpPr>
            <p:cNvPr id="25" name="Straight Arrow Connector 24"/>
            <p:cNvCxnSpPr/>
            <p:nvPr/>
          </p:nvCxnSpPr>
          <p:spPr>
            <a:xfrm>
              <a:off x="4499992" y="2420888"/>
              <a:ext cx="648072" cy="1728192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/>
            <p:nvPr/>
          </p:nvCxnSpPr>
          <p:spPr>
            <a:xfrm>
              <a:off x="4716016" y="2420888"/>
              <a:ext cx="576064" cy="36004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/>
            <p:nvPr/>
          </p:nvCxnSpPr>
          <p:spPr>
            <a:xfrm flipV="1">
              <a:off x="4355976" y="1196752"/>
              <a:ext cx="792088" cy="432048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/>
            <p:cNvCxnSpPr/>
            <p:nvPr/>
          </p:nvCxnSpPr>
          <p:spPr>
            <a:xfrm flipH="1" flipV="1">
              <a:off x="3419872" y="1124744"/>
              <a:ext cx="504056" cy="648072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/>
            <p:nvPr/>
          </p:nvCxnSpPr>
          <p:spPr>
            <a:xfrm>
              <a:off x="2843808" y="4437112"/>
              <a:ext cx="36004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/>
            <p:cNvCxnSpPr/>
            <p:nvPr/>
          </p:nvCxnSpPr>
          <p:spPr>
            <a:xfrm flipV="1">
              <a:off x="2555776" y="2420888"/>
              <a:ext cx="1080120" cy="144016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/>
            <p:nvPr/>
          </p:nvCxnSpPr>
          <p:spPr>
            <a:xfrm flipV="1">
              <a:off x="1187624" y="1844824"/>
              <a:ext cx="504056" cy="216024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Group 184"/>
            <p:cNvGrpSpPr>
              <a:grpSpLocks/>
            </p:cNvGrpSpPr>
            <p:nvPr/>
          </p:nvGrpSpPr>
          <p:grpSpPr bwMode="auto">
            <a:xfrm flipH="1">
              <a:off x="2555776" y="3356992"/>
              <a:ext cx="216025" cy="414089"/>
              <a:chOff x="1298" y="1538"/>
              <a:chExt cx="610" cy="1340"/>
            </a:xfrm>
          </p:grpSpPr>
          <p:sp>
            <p:nvSpPr>
              <p:cNvPr id="274" name="Freeform 185"/>
              <p:cNvSpPr>
                <a:spLocks/>
              </p:cNvSpPr>
              <p:nvPr/>
            </p:nvSpPr>
            <p:spPr bwMode="auto">
              <a:xfrm>
                <a:off x="1364" y="1599"/>
                <a:ext cx="544" cy="1279"/>
              </a:xfrm>
              <a:custGeom>
                <a:avLst/>
                <a:gdLst>
                  <a:gd name="T0" fmla="*/ 315 w 544"/>
                  <a:gd name="T1" fmla="*/ 0 h 1279"/>
                  <a:gd name="T2" fmla="*/ 202 w 544"/>
                  <a:gd name="T3" fmla="*/ 1 h 1279"/>
                  <a:gd name="T4" fmla="*/ 123 w 544"/>
                  <a:gd name="T5" fmla="*/ 5 h 1279"/>
                  <a:gd name="T6" fmla="*/ 48 w 544"/>
                  <a:gd name="T7" fmla="*/ 22 h 1279"/>
                  <a:gd name="T8" fmla="*/ 47 w 544"/>
                  <a:gd name="T9" fmla="*/ 23 h 1279"/>
                  <a:gd name="T10" fmla="*/ 38 w 544"/>
                  <a:gd name="T11" fmla="*/ 42 h 1279"/>
                  <a:gd name="T12" fmla="*/ 36 w 544"/>
                  <a:gd name="T13" fmla="*/ 64 h 1279"/>
                  <a:gd name="T14" fmla="*/ 26 w 544"/>
                  <a:gd name="T15" fmla="*/ 103 h 1279"/>
                  <a:gd name="T16" fmla="*/ 25 w 544"/>
                  <a:gd name="T17" fmla="*/ 105 h 1279"/>
                  <a:gd name="T18" fmla="*/ 17 w 544"/>
                  <a:gd name="T19" fmla="*/ 121 h 1279"/>
                  <a:gd name="T20" fmla="*/ 12 w 544"/>
                  <a:gd name="T21" fmla="*/ 153 h 1279"/>
                  <a:gd name="T22" fmla="*/ 7 w 544"/>
                  <a:gd name="T23" fmla="*/ 250 h 1279"/>
                  <a:gd name="T24" fmla="*/ 2 w 544"/>
                  <a:gd name="T25" fmla="*/ 387 h 1279"/>
                  <a:gd name="T26" fmla="*/ 0 w 544"/>
                  <a:gd name="T27" fmla="*/ 589 h 1279"/>
                  <a:gd name="T28" fmla="*/ 6 w 544"/>
                  <a:gd name="T29" fmla="*/ 780 h 1279"/>
                  <a:gd name="T30" fmla="*/ 23 w 544"/>
                  <a:gd name="T31" fmla="*/ 1035 h 1279"/>
                  <a:gd name="T32" fmla="*/ 28 w 544"/>
                  <a:gd name="T33" fmla="*/ 1128 h 1279"/>
                  <a:gd name="T34" fmla="*/ 30 w 544"/>
                  <a:gd name="T35" fmla="*/ 1158 h 1279"/>
                  <a:gd name="T36" fmla="*/ 41 w 544"/>
                  <a:gd name="T37" fmla="*/ 1171 h 1279"/>
                  <a:gd name="T38" fmla="*/ 48 w 544"/>
                  <a:gd name="T39" fmla="*/ 1209 h 1279"/>
                  <a:gd name="T40" fmla="*/ 50 w 544"/>
                  <a:gd name="T41" fmla="*/ 1245 h 1279"/>
                  <a:gd name="T42" fmla="*/ 56 w 544"/>
                  <a:gd name="T43" fmla="*/ 1260 h 1279"/>
                  <a:gd name="T44" fmla="*/ 71 w 544"/>
                  <a:gd name="T45" fmla="*/ 1265 h 1279"/>
                  <a:gd name="T46" fmla="*/ 134 w 544"/>
                  <a:gd name="T47" fmla="*/ 1273 h 1279"/>
                  <a:gd name="T48" fmla="*/ 240 w 544"/>
                  <a:gd name="T49" fmla="*/ 1279 h 1279"/>
                  <a:gd name="T50" fmla="*/ 347 w 544"/>
                  <a:gd name="T51" fmla="*/ 1275 h 1279"/>
                  <a:gd name="T52" fmla="*/ 417 w 544"/>
                  <a:gd name="T53" fmla="*/ 1269 h 1279"/>
                  <a:gd name="T54" fmla="*/ 459 w 544"/>
                  <a:gd name="T55" fmla="*/ 1263 h 1279"/>
                  <a:gd name="T56" fmla="*/ 479 w 544"/>
                  <a:gd name="T57" fmla="*/ 1252 h 1279"/>
                  <a:gd name="T58" fmla="*/ 492 w 544"/>
                  <a:gd name="T59" fmla="*/ 1233 h 1279"/>
                  <a:gd name="T60" fmla="*/ 501 w 544"/>
                  <a:gd name="T61" fmla="*/ 1197 h 1279"/>
                  <a:gd name="T62" fmla="*/ 503 w 544"/>
                  <a:gd name="T63" fmla="*/ 1159 h 1279"/>
                  <a:gd name="T64" fmla="*/ 511 w 544"/>
                  <a:gd name="T65" fmla="*/ 1146 h 1279"/>
                  <a:gd name="T66" fmla="*/ 521 w 544"/>
                  <a:gd name="T67" fmla="*/ 1110 h 1279"/>
                  <a:gd name="T68" fmla="*/ 524 w 544"/>
                  <a:gd name="T69" fmla="*/ 1061 h 1279"/>
                  <a:gd name="T70" fmla="*/ 538 w 544"/>
                  <a:gd name="T71" fmla="*/ 727 h 1279"/>
                  <a:gd name="T72" fmla="*/ 542 w 544"/>
                  <a:gd name="T73" fmla="*/ 521 h 1279"/>
                  <a:gd name="T74" fmla="*/ 544 w 544"/>
                  <a:gd name="T75" fmla="*/ 362 h 1279"/>
                  <a:gd name="T76" fmla="*/ 538 w 544"/>
                  <a:gd name="T77" fmla="*/ 166 h 1279"/>
                  <a:gd name="T78" fmla="*/ 533 w 544"/>
                  <a:gd name="T79" fmla="*/ 124 h 1279"/>
                  <a:gd name="T80" fmla="*/ 528 w 544"/>
                  <a:gd name="T81" fmla="*/ 112 h 1279"/>
                  <a:gd name="T82" fmla="*/ 515 w 544"/>
                  <a:gd name="T83" fmla="*/ 96 h 1279"/>
                  <a:gd name="T84" fmla="*/ 510 w 544"/>
                  <a:gd name="T85" fmla="*/ 47 h 1279"/>
                  <a:gd name="T86" fmla="*/ 489 w 544"/>
                  <a:gd name="T87" fmla="*/ 9 h 1279"/>
                  <a:gd name="T88" fmla="*/ 481 w 544"/>
                  <a:gd name="T89" fmla="*/ 4 h 1279"/>
                  <a:gd name="T90" fmla="*/ 379 w 544"/>
                  <a:gd name="T91" fmla="*/ 1 h 1279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544"/>
                  <a:gd name="T139" fmla="*/ 0 h 1279"/>
                  <a:gd name="T140" fmla="*/ 544 w 544"/>
                  <a:gd name="T141" fmla="*/ 1279 h 1279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544" h="1279">
                    <a:moveTo>
                      <a:pt x="379" y="1"/>
                    </a:moveTo>
                    <a:lnTo>
                      <a:pt x="379" y="1"/>
                    </a:lnTo>
                    <a:lnTo>
                      <a:pt x="315" y="0"/>
                    </a:lnTo>
                    <a:lnTo>
                      <a:pt x="252" y="1"/>
                    </a:lnTo>
                    <a:lnTo>
                      <a:pt x="202" y="1"/>
                    </a:lnTo>
                    <a:lnTo>
                      <a:pt x="176" y="3"/>
                    </a:lnTo>
                    <a:lnTo>
                      <a:pt x="149" y="4"/>
                    </a:lnTo>
                    <a:lnTo>
                      <a:pt x="123" y="5"/>
                    </a:lnTo>
                    <a:lnTo>
                      <a:pt x="98" y="9"/>
                    </a:lnTo>
                    <a:lnTo>
                      <a:pt x="73" y="15"/>
                    </a:lnTo>
                    <a:lnTo>
                      <a:pt x="48" y="22"/>
                    </a:lnTo>
                    <a:lnTo>
                      <a:pt x="47" y="23"/>
                    </a:lnTo>
                    <a:lnTo>
                      <a:pt x="43" y="27"/>
                    </a:lnTo>
                    <a:lnTo>
                      <a:pt x="41" y="31"/>
                    </a:lnTo>
                    <a:lnTo>
                      <a:pt x="38" y="42"/>
                    </a:lnTo>
                    <a:lnTo>
                      <a:pt x="36" y="54"/>
                    </a:lnTo>
                    <a:lnTo>
                      <a:pt x="36" y="64"/>
                    </a:lnTo>
                    <a:lnTo>
                      <a:pt x="32" y="102"/>
                    </a:lnTo>
                    <a:lnTo>
                      <a:pt x="26" y="103"/>
                    </a:lnTo>
                    <a:lnTo>
                      <a:pt x="25" y="105"/>
                    </a:lnTo>
                    <a:lnTo>
                      <a:pt x="22" y="109"/>
                    </a:lnTo>
                    <a:lnTo>
                      <a:pt x="18" y="115"/>
                    </a:lnTo>
                    <a:lnTo>
                      <a:pt x="17" y="121"/>
                    </a:lnTo>
                    <a:lnTo>
                      <a:pt x="16" y="128"/>
                    </a:lnTo>
                    <a:lnTo>
                      <a:pt x="13" y="141"/>
                    </a:lnTo>
                    <a:lnTo>
                      <a:pt x="12" y="153"/>
                    </a:lnTo>
                    <a:lnTo>
                      <a:pt x="8" y="202"/>
                    </a:lnTo>
                    <a:lnTo>
                      <a:pt x="7" y="250"/>
                    </a:lnTo>
                    <a:lnTo>
                      <a:pt x="5" y="319"/>
                    </a:lnTo>
                    <a:lnTo>
                      <a:pt x="2" y="387"/>
                    </a:lnTo>
                    <a:lnTo>
                      <a:pt x="0" y="524"/>
                    </a:lnTo>
                    <a:lnTo>
                      <a:pt x="0" y="589"/>
                    </a:lnTo>
                    <a:lnTo>
                      <a:pt x="1" y="653"/>
                    </a:lnTo>
                    <a:lnTo>
                      <a:pt x="4" y="716"/>
                    </a:lnTo>
                    <a:lnTo>
                      <a:pt x="6" y="780"/>
                    </a:lnTo>
                    <a:lnTo>
                      <a:pt x="13" y="907"/>
                    </a:lnTo>
                    <a:lnTo>
                      <a:pt x="23" y="1035"/>
                    </a:lnTo>
                    <a:lnTo>
                      <a:pt x="25" y="1082"/>
                    </a:lnTo>
                    <a:lnTo>
                      <a:pt x="28" y="1128"/>
                    </a:lnTo>
                    <a:lnTo>
                      <a:pt x="28" y="1144"/>
                    </a:lnTo>
                    <a:lnTo>
                      <a:pt x="29" y="1151"/>
                    </a:lnTo>
                    <a:lnTo>
                      <a:pt x="30" y="1158"/>
                    </a:lnTo>
                    <a:lnTo>
                      <a:pt x="32" y="1163"/>
                    </a:lnTo>
                    <a:lnTo>
                      <a:pt x="36" y="1168"/>
                    </a:lnTo>
                    <a:lnTo>
                      <a:pt x="41" y="1171"/>
                    </a:lnTo>
                    <a:lnTo>
                      <a:pt x="48" y="1174"/>
                    </a:lnTo>
                    <a:lnTo>
                      <a:pt x="48" y="1209"/>
                    </a:lnTo>
                    <a:lnTo>
                      <a:pt x="49" y="1227"/>
                    </a:lnTo>
                    <a:lnTo>
                      <a:pt x="50" y="1245"/>
                    </a:lnTo>
                    <a:lnTo>
                      <a:pt x="53" y="1254"/>
                    </a:lnTo>
                    <a:lnTo>
                      <a:pt x="54" y="1257"/>
                    </a:lnTo>
                    <a:lnTo>
                      <a:pt x="56" y="1260"/>
                    </a:lnTo>
                    <a:lnTo>
                      <a:pt x="62" y="1263"/>
                    </a:lnTo>
                    <a:lnTo>
                      <a:pt x="71" y="1265"/>
                    </a:lnTo>
                    <a:lnTo>
                      <a:pt x="102" y="1270"/>
                    </a:lnTo>
                    <a:lnTo>
                      <a:pt x="134" y="1273"/>
                    </a:lnTo>
                    <a:lnTo>
                      <a:pt x="169" y="1276"/>
                    </a:lnTo>
                    <a:lnTo>
                      <a:pt x="204" y="1277"/>
                    </a:lnTo>
                    <a:lnTo>
                      <a:pt x="240" y="1279"/>
                    </a:lnTo>
                    <a:lnTo>
                      <a:pt x="275" y="1279"/>
                    </a:lnTo>
                    <a:lnTo>
                      <a:pt x="311" y="1277"/>
                    </a:lnTo>
                    <a:lnTo>
                      <a:pt x="347" y="1275"/>
                    </a:lnTo>
                    <a:lnTo>
                      <a:pt x="381" y="1273"/>
                    </a:lnTo>
                    <a:lnTo>
                      <a:pt x="417" y="1269"/>
                    </a:lnTo>
                    <a:lnTo>
                      <a:pt x="433" y="1268"/>
                    </a:lnTo>
                    <a:lnTo>
                      <a:pt x="449" y="1265"/>
                    </a:lnTo>
                    <a:lnTo>
                      <a:pt x="459" y="1263"/>
                    </a:lnTo>
                    <a:lnTo>
                      <a:pt x="467" y="1261"/>
                    </a:lnTo>
                    <a:lnTo>
                      <a:pt x="474" y="1257"/>
                    </a:lnTo>
                    <a:lnTo>
                      <a:pt x="479" y="1252"/>
                    </a:lnTo>
                    <a:lnTo>
                      <a:pt x="486" y="1243"/>
                    </a:lnTo>
                    <a:lnTo>
                      <a:pt x="492" y="1233"/>
                    </a:lnTo>
                    <a:lnTo>
                      <a:pt x="496" y="1221"/>
                    </a:lnTo>
                    <a:lnTo>
                      <a:pt x="499" y="1209"/>
                    </a:lnTo>
                    <a:lnTo>
                      <a:pt x="501" y="1197"/>
                    </a:lnTo>
                    <a:lnTo>
                      <a:pt x="502" y="1184"/>
                    </a:lnTo>
                    <a:lnTo>
                      <a:pt x="503" y="1159"/>
                    </a:lnTo>
                    <a:lnTo>
                      <a:pt x="504" y="1157"/>
                    </a:lnTo>
                    <a:lnTo>
                      <a:pt x="511" y="1146"/>
                    </a:lnTo>
                    <a:lnTo>
                      <a:pt x="516" y="1134"/>
                    </a:lnTo>
                    <a:lnTo>
                      <a:pt x="519" y="1122"/>
                    </a:lnTo>
                    <a:lnTo>
                      <a:pt x="521" y="1110"/>
                    </a:lnTo>
                    <a:lnTo>
                      <a:pt x="523" y="1086"/>
                    </a:lnTo>
                    <a:lnTo>
                      <a:pt x="524" y="1061"/>
                    </a:lnTo>
                    <a:lnTo>
                      <a:pt x="528" y="949"/>
                    </a:lnTo>
                    <a:lnTo>
                      <a:pt x="533" y="838"/>
                    </a:lnTo>
                    <a:lnTo>
                      <a:pt x="538" y="727"/>
                    </a:lnTo>
                    <a:lnTo>
                      <a:pt x="541" y="615"/>
                    </a:lnTo>
                    <a:lnTo>
                      <a:pt x="542" y="521"/>
                    </a:lnTo>
                    <a:lnTo>
                      <a:pt x="544" y="426"/>
                    </a:lnTo>
                    <a:lnTo>
                      <a:pt x="544" y="362"/>
                    </a:lnTo>
                    <a:lnTo>
                      <a:pt x="542" y="296"/>
                    </a:lnTo>
                    <a:lnTo>
                      <a:pt x="541" y="231"/>
                    </a:lnTo>
                    <a:lnTo>
                      <a:pt x="538" y="166"/>
                    </a:lnTo>
                    <a:lnTo>
                      <a:pt x="535" y="139"/>
                    </a:lnTo>
                    <a:lnTo>
                      <a:pt x="533" y="124"/>
                    </a:lnTo>
                    <a:lnTo>
                      <a:pt x="530" y="118"/>
                    </a:lnTo>
                    <a:lnTo>
                      <a:pt x="528" y="112"/>
                    </a:lnTo>
                    <a:lnTo>
                      <a:pt x="522" y="104"/>
                    </a:lnTo>
                    <a:lnTo>
                      <a:pt x="515" y="96"/>
                    </a:lnTo>
                    <a:lnTo>
                      <a:pt x="513" y="62"/>
                    </a:lnTo>
                    <a:lnTo>
                      <a:pt x="510" y="47"/>
                    </a:lnTo>
                    <a:lnTo>
                      <a:pt x="505" y="34"/>
                    </a:lnTo>
                    <a:lnTo>
                      <a:pt x="498" y="22"/>
                    </a:lnTo>
                    <a:lnTo>
                      <a:pt x="489" y="9"/>
                    </a:lnTo>
                    <a:lnTo>
                      <a:pt x="485" y="5"/>
                    </a:lnTo>
                    <a:lnTo>
                      <a:pt x="481" y="4"/>
                    </a:lnTo>
                    <a:lnTo>
                      <a:pt x="476" y="4"/>
                    </a:lnTo>
                    <a:lnTo>
                      <a:pt x="471" y="4"/>
                    </a:lnTo>
                    <a:lnTo>
                      <a:pt x="379" y="1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75" name="Freeform 186"/>
              <p:cNvSpPr>
                <a:spLocks/>
              </p:cNvSpPr>
              <p:nvPr/>
            </p:nvSpPr>
            <p:spPr bwMode="auto">
              <a:xfrm>
                <a:off x="1364" y="1599"/>
                <a:ext cx="544" cy="1279"/>
              </a:xfrm>
              <a:custGeom>
                <a:avLst/>
                <a:gdLst>
                  <a:gd name="T0" fmla="*/ 315 w 544"/>
                  <a:gd name="T1" fmla="*/ 0 h 1279"/>
                  <a:gd name="T2" fmla="*/ 202 w 544"/>
                  <a:gd name="T3" fmla="*/ 1 h 1279"/>
                  <a:gd name="T4" fmla="*/ 123 w 544"/>
                  <a:gd name="T5" fmla="*/ 5 h 1279"/>
                  <a:gd name="T6" fmla="*/ 48 w 544"/>
                  <a:gd name="T7" fmla="*/ 22 h 1279"/>
                  <a:gd name="T8" fmla="*/ 47 w 544"/>
                  <a:gd name="T9" fmla="*/ 23 h 1279"/>
                  <a:gd name="T10" fmla="*/ 38 w 544"/>
                  <a:gd name="T11" fmla="*/ 42 h 1279"/>
                  <a:gd name="T12" fmla="*/ 36 w 544"/>
                  <a:gd name="T13" fmla="*/ 64 h 1279"/>
                  <a:gd name="T14" fmla="*/ 26 w 544"/>
                  <a:gd name="T15" fmla="*/ 103 h 1279"/>
                  <a:gd name="T16" fmla="*/ 25 w 544"/>
                  <a:gd name="T17" fmla="*/ 105 h 1279"/>
                  <a:gd name="T18" fmla="*/ 17 w 544"/>
                  <a:gd name="T19" fmla="*/ 121 h 1279"/>
                  <a:gd name="T20" fmla="*/ 12 w 544"/>
                  <a:gd name="T21" fmla="*/ 153 h 1279"/>
                  <a:gd name="T22" fmla="*/ 7 w 544"/>
                  <a:gd name="T23" fmla="*/ 250 h 1279"/>
                  <a:gd name="T24" fmla="*/ 2 w 544"/>
                  <a:gd name="T25" fmla="*/ 387 h 1279"/>
                  <a:gd name="T26" fmla="*/ 0 w 544"/>
                  <a:gd name="T27" fmla="*/ 589 h 1279"/>
                  <a:gd name="T28" fmla="*/ 6 w 544"/>
                  <a:gd name="T29" fmla="*/ 780 h 1279"/>
                  <a:gd name="T30" fmla="*/ 23 w 544"/>
                  <a:gd name="T31" fmla="*/ 1035 h 1279"/>
                  <a:gd name="T32" fmla="*/ 28 w 544"/>
                  <a:gd name="T33" fmla="*/ 1128 h 1279"/>
                  <a:gd name="T34" fmla="*/ 30 w 544"/>
                  <a:gd name="T35" fmla="*/ 1158 h 1279"/>
                  <a:gd name="T36" fmla="*/ 41 w 544"/>
                  <a:gd name="T37" fmla="*/ 1171 h 1279"/>
                  <a:gd name="T38" fmla="*/ 48 w 544"/>
                  <a:gd name="T39" fmla="*/ 1209 h 1279"/>
                  <a:gd name="T40" fmla="*/ 50 w 544"/>
                  <a:gd name="T41" fmla="*/ 1245 h 1279"/>
                  <a:gd name="T42" fmla="*/ 56 w 544"/>
                  <a:gd name="T43" fmla="*/ 1260 h 1279"/>
                  <a:gd name="T44" fmla="*/ 71 w 544"/>
                  <a:gd name="T45" fmla="*/ 1265 h 1279"/>
                  <a:gd name="T46" fmla="*/ 134 w 544"/>
                  <a:gd name="T47" fmla="*/ 1273 h 1279"/>
                  <a:gd name="T48" fmla="*/ 240 w 544"/>
                  <a:gd name="T49" fmla="*/ 1279 h 1279"/>
                  <a:gd name="T50" fmla="*/ 347 w 544"/>
                  <a:gd name="T51" fmla="*/ 1275 h 1279"/>
                  <a:gd name="T52" fmla="*/ 417 w 544"/>
                  <a:gd name="T53" fmla="*/ 1269 h 1279"/>
                  <a:gd name="T54" fmla="*/ 459 w 544"/>
                  <a:gd name="T55" fmla="*/ 1263 h 1279"/>
                  <a:gd name="T56" fmla="*/ 479 w 544"/>
                  <a:gd name="T57" fmla="*/ 1252 h 1279"/>
                  <a:gd name="T58" fmla="*/ 492 w 544"/>
                  <a:gd name="T59" fmla="*/ 1233 h 1279"/>
                  <a:gd name="T60" fmla="*/ 501 w 544"/>
                  <a:gd name="T61" fmla="*/ 1197 h 1279"/>
                  <a:gd name="T62" fmla="*/ 503 w 544"/>
                  <a:gd name="T63" fmla="*/ 1159 h 1279"/>
                  <a:gd name="T64" fmla="*/ 511 w 544"/>
                  <a:gd name="T65" fmla="*/ 1146 h 1279"/>
                  <a:gd name="T66" fmla="*/ 521 w 544"/>
                  <a:gd name="T67" fmla="*/ 1110 h 1279"/>
                  <a:gd name="T68" fmla="*/ 524 w 544"/>
                  <a:gd name="T69" fmla="*/ 1061 h 1279"/>
                  <a:gd name="T70" fmla="*/ 538 w 544"/>
                  <a:gd name="T71" fmla="*/ 727 h 1279"/>
                  <a:gd name="T72" fmla="*/ 542 w 544"/>
                  <a:gd name="T73" fmla="*/ 521 h 1279"/>
                  <a:gd name="T74" fmla="*/ 544 w 544"/>
                  <a:gd name="T75" fmla="*/ 362 h 1279"/>
                  <a:gd name="T76" fmla="*/ 538 w 544"/>
                  <a:gd name="T77" fmla="*/ 166 h 1279"/>
                  <a:gd name="T78" fmla="*/ 533 w 544"/>
                  <a:gd name="T79" fmla="*/ 124 h 1279"/>
                  <a:gd name="T80" fmla="*/ 528 w 544"/>
                  <a:gd name="T81" fmla="*/ 112 h 1279"/>
                  <a:gd name="T82" fmla="*/ 515 w 544"/>
                  <a:gd name="T83" fmla="*/ 96 h 1279"/>
                  <a:gd name="T84" fmla="*/ 510 w 544"/>
                  <a:gd name="T85" fmla="*/ 47 h 1279"/>
                  <a:gd name="T86" fmla="*/ 489 w 544"/>
                  <a:gd name="T87" fmla="*/ 9 h 1279"/>
                  <a:gd name="T88" fmla="*/ 481 w 544"/>
                  <a:gd name="T89" fmla="*/ 4 h 1279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544"/>
                  <a:gd name="T136" fmla="*/ 0 h 1279"/>
                  <a:gd name="T137" fmla="*/ 544 w 544"/>
                  <a:gd name="T138" fmla="*/ 1279 h 1279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544" h="1279">
                    <a:moveTo>
                      <a:pt x="379" y="1"/>
                    </a:moveTo>
                    <a:lnTo>
                      <a:pt x="379" y="1"/>
                    </a:lnTo>
                    <a:lnTo>
                      <a:pt x="315" y="0"/>
                    </a:lnTo>
                    <a:lnTo>
                      <a:pt x="252" y="1"/>
                    </a:lnTo>
                    <a:lnTo>
                      <a:pt x="202" y="1"/>
                    </a:lnTo>
                    <a:lnTo>
                      <a:pt x="176" y="3"/>
                    </a:lnTo>
                    <a:lnTo>
                      <a:pt x="149" y="4"/>
                    </a:lnTo>
                    <a:lnTo>
                      <a:pt x="123" y="5"/>
                    </a:lnTo>
                    <a:lnTo>
                      <a:pt x="98" y="9"/>
                    </a:lnTo>
                    <a:lnTo>
                      <a:pt x="73" y="15"/>
                    </a:lnTo>
                    <a:lnTo>
                      <a:pt x="48" y="22"/>
                    </a:lnTo>
                    <a:lnTo>
                      <a:pt x="47" y="23"/>
                    </a:lnTo>
                    <a:lnTo>
                      <a:pt x="43" y="27"/>
                    </a:lnTo>
                    <a:lnTo>
                      <a:pt x="41" y="31"/>
                    </a:lnTo>
                    <a:lnTo>
                      <a:pt x="38" y="42"/>
                    </a:lnTo>
                    <a:lnTo>
                      <a:pt x="36" y="54"/>
                    </a:lnTo>
                    <a:lnTo>
                      <a:pt x="36" y="64"/>
                    </a:lnTo>
                    <a:lnTo>
                      <a:pt x="32" y="102"/>
                    </a:lnTo>
                    <a:lnTo>
                      <a:pt x="26" y="103"/>
                    </a:lnTo>
                    <a:lnTo>
                      <a:pt x="25" y="105"/>
                    </a:lnTo>
                    <a:lnTo>
                      <a:pt x="22" y="109"/>
                    </a:lnTo>
                    <a:lnTo>
                      <a:pt x="18" y="115"/>
                    </a:lnTo>
                    <a:lnTo>
                      <a:pt x="17" y="121"/>
                    </a:lnTo>
                    <a:lnTo>
                      <a:pt x="16" y="128"/>
                    </a:lnTo>
                    <a:lnTo>
                      <a:pt x="13" y="141"/>
                    </a:lnTo>
                    <a:lnTo>
                      <a:pt x="12" y="153"/>
                    </a:lnTo>
                    <a:lnTo>
                      <a:pt x="8" y="202"/>
                    </a:lnTo>
                    <a:lnTo>
                      <a:pt x="7" y="250"/>
                    </a:lnTo>
                    <a:lnTo>
                      <a:pt x="5" y="319"/>
                    </a:lnTo>
                    <a:lnTo>
                      <a:pt x="2" y="387"/>
                    </a:lnTo>
                    <a:lnTo>
                      <a:pt x="0" y="524"/>
                    </a:lnTo>
                    <a:lnTo>
                      <a:pt x="0" y="589"/>
                    </a:lnTo>
                    <a:lnTo>
                      <a:pt x="1" y="653"/>
                    </a:lnTo>
                    <a:lnTo>
                      <a:pt x="4" y="716"/>
                    </a:lnTo>
                    <a:lnTo>
                      <a:pt x="6" y="780"/>
                    </a:lnTo>
                    <a:lnTo>
                      <a:pt x="13" y="907"/>
                    </a:lnTo>
                    <a:lnTo>
                      <a:pt x="23" y="1035"/>
                    </a:lnTo>
                    <a:lnTo>
                      <a:pt x="25" y="1082"/>
                    </a:lnTo>
                    <a:lnTo>
                      <a:pt x="28" y="1128"/>
                    </a:lnTo>
                    <a:lnTo>
                      <a:pt x="28" y="1144"/>
                    </a:lnTo>
                    <a:lnTo>
                      <a:pt x="29" y="1151"/>
                    </a:lnTo>
                    <a:lnTo>
                      <a:pt x="30" y="1158"/>
                    </a:lnTo>
                    <a:lnTo>
                      <a:pt x="32" y="1163"/>
                    </a:lnTo>
                    <a:lnTo>
                      <a:pt x="36" y="1168"/>
                    </a:lnTo>
                    <a:lnTo>
                      <a:pt x="41" y="1171"/>
                    </a:lnTo>
                    <a:lnTo>
                      <a:pt x="48" y="1174"/>
                    </a:lnTo>
                    <a:lnTo>
                      <a:pt x="48" y="1209"/>
                    </a:lnTo>
                    <a:lnTo>
                      <a:pt x="49" y="1227"/>
                    </a:lnTo>
                    <a:lnTo>
                      <a:pt x="50" y="1245"/>
                    </a:lnTo>
                    <a:lnTo>
                      <a:pt x="53" y="1254"/>
                    </a:lnTo>
                    <a:lnTo>
                      <a:pt x="54" y="1257"/>
                    </a:lnTo>
                    <a:lnTo>
                      <a:pt x="56" y="1260"/>
                    </a:lnTo>
                    <a:lnTo>
                      <a:pt x="62" y="1263"/>
                    </a:lnTo>
                    <a:lnTo>
                      <a:pt x="71" y="1265"/>
                    </a:lnTo>
                    <a:lnTo>
                      <a:pt x="102" y="1270"/>
                    </a:lnTo>
                    <a:lnTo>
                      <a:pt x="134" y="1273"/>
                    </a:lnTo>
                    <a:lnTo>
                      <a:pt x="169" y="1276"/>
                    </a:lnTo>
                    <a:lnTo>
                      <a:pt x="204" y="1277"/>
                    </a:lnTo>
                    <a:lnTo>
                      <a:pt x="240" y="1279"/>
                    </a:lnTo>
                    <a:lnTo>
                      <a:pt x="275" y="1279"/>
                    </a:lnTo>
                    <a:lnTo>
                      <a:pt x="311" y="1277"/>
                    </a:lnTo>
                    <a:lnTo>
                      <a:pt x="347" y="1275"/>
                    </a:lnTo>
                    <a:lnTo>
                      <a:pt x="381" y="1273"/>
                    </a:lnTo>
                    <a:lnTo>
                      <a:pt x="417" y="1269"/>
                    </a:lnTo>
                    <a:lnTo>
                      <a:pt x="433" y="1268"/>
                    </a:lnTo>
                    <a:lnTo>
                      <a:pt x="449" y="1265"/>
                    </a:lnTo>
                    <a:lnTo>
                      <a:pt x="459" y="1263"/>
                    </a:lnTo>
                    <a:lnTo>
                      <a:pt x="467" y="1261"/>
                    </a:lnTo>
                    <a:lnTo>
                      <a:pt x="474" y="1257"/>
                    </a:lnTo>
                    <a:lnTo>
                      <a:pt x="479" y="1252"/>
                    </a:lnTo>
                    <a:lnTo>
                      <a:pt x="486" y="1243"/>
                    </a:lnTo>
                    <a:lnTo>
                      <a:pt x="492" y="1233"/>
                    </a:lnTo>
                    <a:lnTo>
                      <a:pt x="496" y="1221"/>
                    </a:lnTo>
                    <a:lnTo>
                      <a:pt x="499" y="1209"/>
                    </a:lnTo>
                    <a:lnTo>
                      <a:pt x="501" y="1197"/>
                    </a:lnTo>
                    <a:lnTo>
                      <a:pt x="502" y="1184"/>
                    </a:lnTo>
                    <a:lnTo>
                      <a:pt x="503" y="1159"/>
                    </a:lnTo>
                    <a:lnTo>
                      <a:pt x="504" y="1157"/>
                    </a:lnTo>
                    <a:lnTo>
                      <a:pt x="511" y="1146"/>
                    </a:lnTo>
                    <a:lnTo>
                      <a:pt x="516" y="1134"/>
                    </a:lnTo>
                    <a:lnTo>
                      <a:pt x="519" y="1122"/>
                    </a:lnTo>
                    <a:lnTo>
                      <a:pt x="521" y="1110"/>
                    </a:lnTo>
                    <a:lnTo>
                      <a:pt x="523" y="1086"/>
                    </a:lnTo>
                    <a:lnTo>
                      <a:pt x="524" y="1061"/>
                    </a:lnTo>
                    <a:lnTo>
                      <a:pt x="528" y="949"/>
                    </a:lnTo>
                    <a:lnTo>
                      <a:pt x="533" y="838"/>
                    </a:lnTo>
                    <a:lnTo>
                      <a:pt x="538" y="727"/>
                    </a:lnTo>
                    <a:lnTo>
                      <a:pt x="541" y="615"/>
                    </a:lnTo>
                    <a:lnTo>
                      <a:pt x="542" y="521"/>
                    </a:lnTo>
                    <a:lnTo>
                      <a:pt x="544" y="426"/>
                    </a:lnTo>
                    <a:lnTo>
                      <a:pt x="544" y="362"/>
                    </a:lnTo>
                    <a:lnTo>
                      <a:pt x="542" y="296"/>
                    </a:lnTo>
                    <a:lnTo>
                      <a:pt x="541" y="231"/>
                    </a:lnTo>
                    <a:lnTo>
                      <a:pt x="538" y="166"/>
                    </a:lnTo>
                    <a:lnTo>
                      <a:pt x="535" y="139"/>
                    </a:lnTo>
                    <a:lnTo>
                      <a:pt x="533" y="124"/>
                    </a:lnTo>
                    <a:lnTo>
                      <a:pt x="530" y="118"/>
                    </a:lnTo>
                    <a:lnTo>
                      <a:pt x="528" y="112"/>
                    </a:lnTo>
                    <a:lnTo>
                      <a:pt x="522" y="104"/>
                    </a:lnTo>
                    <a:lnTo>
                      <a:pt x="515" y="96"/>
                    </a:lnTo>
                    <a:lnTo>
                      <a:pt x="513" y="62"/>
                    </a:lnTo>
                    <a:lnTo>
                      <a:pt x="510" y="47"/>
                    </a:lnTo>
                    <a:lnTo>
                      <a:pt x="505" y="34"/>
                    </a:lnTo>
                    <a:lnTo>
                      <a:pt x="498" y="22"/>
                    </a:lnTo>
                    <a:lnTo>
                      <a:pt x="489" y="9"/>
                    </a:lnTo>
                    <a:lnTo>
                      <a:pt x="485" y="5"/>
                    </a:lnTo>
                    <a:lnTo>
                      <a:pt x="481" y="4"/>
                    </a:lnTo>
                    <a:lnTo>
                      <a:pt x="476" y="4"/>
                    </a:lnTo>
                    <a:lnTo>
                      <a:pt x="471" y="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76" name="Freeform 187"/>
              <p:cNvSpPr>
                <a:spLocks/>
              </p:cNvSpPr>
              <p:nvPr/>
            </p:nvSpPr>
            <p:spPr bwMode="auto">
              <a:xfrm>
                <a:off x="1320" y="1645"/>
                <a:ext cx="547" cy="1074"/>
              </a:xfrm>
              <a:custGeom>
                <a:avLst/>
                <a:gdLst>
                  <a:gd name="T0" fmla="*/ 18 w 547"/>
                  <a:gd name="T1" fmla="*/ 14 h 1074"/>
                  <a:gd name="T2" fmla="*/ 15 w 547"/>
                  <a:gd name="T3" fmla="*/ 21 h 1074"/>
                  <a:gd name="T4" fmla="*/ 12 w 547"/>
                  <a:gd name="T5" fmla="*/ 56 h 1074"/>
                  <a:gd name="T6" fmla="*/ 6 w 547"/>
                  <a:gd name="T7" fmla="*/ 150 h 1074"/>
                  <a:gd name="T8" fmla="*/ 1 w 547"/>
                  <a:gd name="T9" fmla="*/ 401 h 1074"/>
                  <a:gd name="T10" fmla="*/ 0 w 547"/>
                  <a:gd name="T11" fmla="*/ 533 h 1074"/>
                  <a:gd name="T12" fmla="*/ 1 w 547"/>
                  <a:gd name="T13" fmla="*/ 588 h 1074"/>
                  <a:gd name="T14" fmla="*/ 13 w 547"/>
                  <a:gd name="T15" fmla="*/ 732 h 1074"/>
                  <a:gd name="T16" fmla="*/ 36 w 547"/>
                  <a:gd name="T17" fmla="*/ 949 h 1074"/>
                  <a:gd name="T18" fmla="*/ 42 w 547"/>
                  <a:gd name="T19" fmla="*/ 1026 h 1074"/>
                  <a:gd name="T20" fmla="*/ 42 w 547"/>
                  <a:gd name="T21" fmla="*/ 1037 h 1074"/>
                  <a:gd name="T22" fmla="*/ 44 w 547"/>
                  <a:gd name="T23" fmla="*/ 1050 h 1074"/>
                  <a:gd name="T24" fmla="*/ 50 w 547"/>
                  <a:gd name="T25" fmla="*/ 1056 h 1074"/>
                  <a:gd name="T26" fmla="*/ 63 w 547"/>
                  <a:gd name="T27" fmla="*/ 1058 h 1074"/>
                  <a:gd name="T28" fmla="*/ 88 w 547"/>
                  <a:gd name="T29" fmla="*/ 1061 h 1074"/>
                  <a:gd name="T30" fmla="*/ 204 w 547"/>
                  <a:gd name="T31" fmla="*/ 1068 h 1074"/>
                  <a:gd name="T32" fmla="*/ 352 w 547"/>
                  <a:gd name="T33" fmla="*/ 1073 h 1074"/>
                  <a:gd name="T34" fmla="*/ 443 w 547"/>
                  <a:gd name="T35" fmla="*/ 1073 h 1074"/>
                  <a:gd name="T36" fmla="*/ 480 w 547"/>
                  <a:gd name="T37" fmla="*/ 1069 h 1074"/>
                  <a:gd name="T38" fmla="*/ 487 w 547"/>
                  <a:gd name="T39" fmla="*/ 1066 h 1074"/>
                  <a:gd name="T40" fmla="*/ 493 w 547"/>
                  <a:gd name="T41" fmla="*/ 1057 h 1074"/>
                  <a:gd name="T42" fmla="*/ 504 w 547"/>
                  <a:gd name="T43" fmla="*/ 1034 h 1074"/>
                  <a:gd name="T44" fmla="*/ 510 w 547"/>
                  <a:gd name="T45" fmla="*/ 1009 h 1074"/>
                  <a:gd name="T46" fmla="*/ 514 w 547"/>
                  <a:gd name="T47" fmla="*/ 976 h 1074"/>
                  <a:gd name="T48" fmla="*/ 518 w 547"/>
                  <a:gd name="T49" fmla="*/ 896 h 1074"/>
                  <a:gd name="T50" fmla="*/ 542 w 547"/>
                  <a:gd name="T51" fmla="*/ 562 h 1074"/>
                  <a:gd name="T52" fmla="*/ 547 w 547"/>
                  <a:gd name="T53" fmla="*/ 442 h 1074"/>
                  <a:gd name="T54" fmla="*/ 547 w 547"/>
                  <a:gd name="T55" fmla="*/ 398 h 1074"/>
                  <a:gd name="T56" fmla="*/ 542 w 547"/>
                  <a:gd name="T57" fmla="*/ 274 h 1074"/>
                  <a:gd name="T58" fmla="*/ 535 w 547"/>
                  <a:gd name="T59" fmla="*/ 139 h 1074"/>
                  <a:gd name="T60" fmla="*/ 527 w 547"/>
                  <a:gd name="T61" fmla="*/ 59 h 1074"/>
                  <a:gd name="T62" fmla="*/ 521 w 547"/>
                  <a:gd name="T63" fmla="*/ 28 h 1074"/>
                  <a:gd name="T64" fmla="*/ 516 w 547"/>
                  <a:gd name="T65" fmla="*/ 21 h 1074"/>
                  <a:gd name="T66" fmla="*/ 497 w 547"/>
                  <a:gd name="T67" fmla="*/ 0 h 1074"/>
                  <a:gd name="T68" fmla="*/ 424 w 547"/>
                  <a:gd name="T69" fmla="*/ 1 h 1074"/>
                  <a:gd name="T70" fmla="*/ 175 w 547"/>
                  <a:gd name="T71" fmla="*/ 6 h 1074"/>
                  <a:gd name="T72" fmla="*/ 43 w 547"/>
                  <a:gd name="T73" fmla="*/ 12 h 1074"/>
                  <a:gd name="T74" fmla="*/ 18 w 547"/>
                  <a:gd name="T75" fmla="*/ 14 h 1074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547"/>
                  <a:gd name="T115" fmla="*/ 0 h 1074"/>
                  <a:gd name="T116" fmla="*/ 547 w 547"/>
                  <a:gd name="T117" fmla="*/ 1074 h 1074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547" h="1074">
                    <a:moveTo>
                      <a:pt x="18" y="14"/>
                    </a:moveTo>
                    <a:lnTo>
                      <a:pt x="18" y="14"/>
                    </a:lnTo>
                    <a:lnTo>
                      <a:pt x="17" y="16"/>
                    </a:lnTo>
                    <a:lnTo>
                      <a:pt x="15" y="21"/>
                    </a:lnTo>
                    <a:lnTo>
                      <a:pt x="13" y="34"/>
                    </a:lnTo>
                    <a:lnTo>
                      <a:pt x="12" y="56"/>
                    </a:lnTo>
                    <a:lnTo>
                      <a:pt x="9" y="82"/>
                    </a:lnTo>
                    <a:lnTo>
                      <a:pt x="6" y="150"/>
                    </a:lnTo>
                    <a:lnTo>
                      <a:pt x="3" y="231"/>
                    </a:lnTo>
                    <a:lnTo>
                      <a:pt x="1" y="401"/>
                    </a:lnTo>
                    <a:lnTo>
                      <a:pt x="0" y="533"/>
                    </a:lnTo>
                    <a:lnTo>
                      <a:pt x="0" y="558"/>
                    </a:lnTo>
                    <a:lnTo>
                      <a:pt x="1" y="588"/>
                    </a:lnTo>
                    <a:lnTo>
                      <a:pt x="7" y="656"/>
                    </a:lnTo>
                    <a:lnTo>
                      <a:pt x="13" y="732"/>
                    </a:lnTo>
                    <a:lnTo>
                      <a:pt x="21" y="810"/>
                    </a:lnTo>
                    <a:lnTo>
                      <a:pt x="36" y="949"/>
                    </a:lnTo>
                    <a:lnTo>
                      <a:pt x="41" y="997"/>
                    </a:lnTo>
                    <a:lnTo>
                      <a:pt x="42" y="1026"/>
                    </a:lnTo>
                    <a:lnTo>
                      <a:pt x="42" y="1037"/>
                    </a:lnTo>
                    <a:lnTo>
                      <a:pt x="43" y="1045"/>
                    </a:lnTo>
                    <a:lnTo>
                      <a:pt x="44" y="1050"/>
                    </a:lnTo>
                    <a:lnTo>
                      <a:pt x="46" y="1054"/>
                    </a:lnTo>
                    <a:lnTo>
                      <a:pt x="50" y="1056"/>
                    </a:lnTo>
                    <a:lnTo>
                      <a:pt x="54" y="1057"/>
                    </a:lnTo>
                    <a:lnTo>
                      <a:pt x="63" y="1058"/>
                    </a:lnTo>
                    <a:lnTo>
                      <a:pt x="88" y="1061"/>
                    </a:lnTo>
                    <a:lnTo>
                      <a:pt x="138" y="1064"/>
                    </a:lnTo>
                    <a:lnTo>
                      <a:pt x="204" y="1068"/>
                    </a:lnTo>
                    <a:lnTo>
                      <a:pt x="278" y="1071"/>
                    </a:lnTo>
                    <a:lnTo>
                      <a:pt x="352" y="1073"/>
                    </a:lnTo>
                    <a:lnTo>
                      <a:pt x="417" y="1074"/>
                    </a:lnTo>
                    <a:lnTo>
                      <a:pt x="443" y="1073"/>
                    </a:lnTo>
                    <a:lnTo>
                      <a:pt x="465" y="1071"/>
                    </a:lnTo>
                    <a:lnTo>
                      <a:pt x="480" y="1069"/>
                    </a:lnTo>
                    <a:lnTo>
                      <a:pt x="485" y="1067"/>
                    </a:lnTo>
                    <a:lnTo>
                      <a:pt x="487" y="1066"/>
                    </a:lnTo>
                    <a:lnTo>
                      <a:pt x="493" y="1057"/>
                    </a:lnTo>
                    <a:lnTo>
                      <a:pt x="499" y="1046"/>
                    </a:lnTo>
                    <a:lnTo>
                      <a:pt x="504" y="1034"/>
                    </a:lnTo>
                    <a:lnTo>
                      <a:pt x="508" y="1021"/>
                    </a:lnTo>
                    <a:lnTo>
                      <a:pt x="510" y="1009"/>
                    </a:lnTo>
                    <a:lnTo>
                      <a:pt x="512" y="996"/>
                    </a:lnTo>
                    <a:lnTo>
                      <a:pt x="514" y="976"/>
                    </a:lnTo>
                    <a:lnTo>
                      <a:pt x="518" y="896"/>
                    </a:lnTo>
                    <a:lnTo>
                      <a:pt x="530" y="735"/>
                    </a:lnTo>
                    <a:lnTo>
                      <a:pt x="542" y="562"/>
                    </a:lnTo>
                    <a:lnTo>
                      <a:pt x="546" y="491"/>
                    </a:lnTo>
                    <a:lnTo>
                      <a:pt x="547" y="442"/>
                    </a:lnTo>
                    <a:lnTo>
                      <a:pt x="547" y="398"/>
                    </a:lnTo>
                    <a:lnTo>
                      <a:pt x="545" y="341"/>
                    </a:lnTo>
                    <a:lnTo>
                      <a:pt x="542" y="274"/>
                    </a:lnTo>
                    <a:lnTo>
                      <a:pt x="540" y="205"/>
                    </a:lnTo>
                    <a:lnTo>
                      <a:pt x="535" y="139"/>
                    </a:lnTo>
                    <a:lnTo>
                      <a:pt x="530" y="82"/>
                    </a:lnTo>
                    <a:lnTo>
                      <a:pt x="527" y="59"/>
                    </a:lnTo>
                    <a:lnTo>
                      <a:pt x="523" y="41"/>
                    </a:lnTo>
                    <a:lnTo>
                      <a:pt x="521" y="28"/>
                    </a:lnTo>
                    <a:lnTo>
                      <a:pt x="518" y="23"/>
                    </a:lnTo>
                    <a:lnTo>
                      <a:pt x="516" y="21"/>
                    </a:lnTo>
                    <a:lnTo>
                      <a:pt x="497" y="0"/>
                    </a:lnTo>
                    <a:lnTo>
                      <a:pt x="424" y="1"/>
                    </a:lnTo>
                    <a:lnTo>
                      <a:pt x="263" y="3"/>
                    </a:lnTo>
                    <a:lnTo>
                      <a:pt x="175" y="6"/>
                    </a:lnTo>
                    <a:lnTo>
                      <a:pt x="99" y="8"/>
                    </a:lnTo>
                    <a:lnTo>
                      <a:pt x="43" y="12"/>
                    </a:lnTo>
                    <a:lnTo>
                      <a:pt x="26" y="13"/>
                    </a:lnTo>
                    <a:lnTo>
                      <a:pt x="18" y="1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77" name="Freeform 188"/>
              <p:cNvSpPr>
                <a:spLocks/>
              </p:cNvSpPr>
              <p:nvPr/>
            </p:nvSpPr>
            <p:spPr bwMode="auto">
              <a:xfrm>
                <a:off x="1298" y="1747"/>
                <a:ext cx="557" cy="1024"/>
              </a:xfrm>
              <a:custGeom>
                <a:avLst/>
                <a:gdLst>
                  <a:gd name="T0" fmla="*/ 20 w 557"/>
                  <a:gd name="T1" fmla="*/ 15 h 1024"/>
                  <a:gd name="T2" fmla="*/ 17 w 557"/>
                  <a:gd name="T3" fmla="*/ 21 h 1024"/>
                  <a:gd name="T4" fmla="*/ 12 w 557"/>
                  <a:gd name="T5" fmla="*/ 54 h 1024"/>
                  <a:gd name="T6" fmla="*/ 6 w 557"/>
                  <a:gd name="T7" fmla="*/ 144 h 1024"/>
                  <a:gd name="T8" fmla="*/ 2 w 557"/>
                  <a:gd name="T9" fmla="*/ 383 h 1024"/>
                  <a:gd name="T10" fmla="*/ 0 w 557"/>
                  <a:gd name="T11" fmla="*/ 509 h 1024"/>
                  <a:gd name="T12" fmla="*/ 2 w 557"/>
                  <a:gd name="T13" fmla="*/ 561 h 1024"/>
                  <a:gd name="T14" fmla="*/ 15 w 557"/>
                  <a:gd name="T15" fmla="*/ 699 h 1024"/>
                  <a:gd name="T16" fmla="*/ 37 w 557"/>
                  <a:gd name="T17" fmla="*/ 905 h 1024"/>
                  <a:gd name="T18" fmla="*/ 43 w 557"/>
                  <a:gd name="T19" fmla="*/ 979 h 1024"/>
                  <a:gd name="T20" fmla="*/ 43 w 557"/>
                  <a:gd name="T21" fmla="*/ 990 h 1024"/>
                  <a:gd name="T22" fmla="*/ 46 w 557"/>
                  <a:gd name="T23" fmla="*/ 1002 h 1024"/>
                  <a:gd name="T24" fmla="*/ 52 w 557"/>
                  <a:gd name="T25" fmla="*/ 1006 h 1024"/>
                  <a:gd name="T26" fmla="*/ 65 w 557"/>
                  <a:gd name="T27" fmla="*/ 1010 h 1024"/>
                  <a:gd name="T28" fmla="*/ 91 w 557"/>
                  <a:gd name="T29" fmla="*/ 1012 h 1024"/>
                  <a:gd name="T30" fmla="*/ 208 w 557"/>
                  <a:gd name="T31" fmla="*/ 1020 h 1024"/>
                  <a:gd name="T32" fmla="*/ 359 w 557"/>
                  <a:gd name="T33" fmla="*/ 1023 h 1024"/>
                  <a:gd name="T34" fmla="*/ 452 w 557"/>
                  <a:gd name="T35" fmla="*/ 1023 h 1024"/>
                  <a:gd name="T36" fmla="*/ 489 w 557"/>
                  <a:gd name="T37" fmla="*/ 1020 h 1024"/>
                  <a:gd name="T38" fmla="*/ 496 w 557"/>
                  <a:gd name="T39" fmla="*/ 1016 h 1024"/>
                  <a:gd name="T40" fmla="*/ 503 w 557"/>
                  <a:gd name="T41" fmla="*/ 1009 h 1024"/>
                  <a:gd name="T42" fmla="*/ 513 w 557"/>
                  <a:gd name="T43" fmla="*/ 987 h 1024"/>
                  <a:gd name="T44" fmla="*/ 520 w 557"/>
                  <a:gd name="T45" fmla="*/ 962 h 1024"/>
                  <a:gd name="T46" fmla="*/ 522 w 557"/>
                  <a:gd name="T47" fmla="*/ 931 h 1024"/>
                  <a:gd name="T48" fmla="*/ 528 w 557"/>
                  <a:gd name="T49" fmla="*/ 855 h 1024"/>
                  <a:gd name="T50" fmla="*/ 552 w 557"/>
                  <a:gd name="T51" fmla="*/ 536 h 1024"/>
                  <a:gd name="T52" fmla="*/ 557 w 557"/>
                  <a:gd name="T53" fmla="*/ 423 h 1024"/>
                  <a:gd name="T54" fmla="*/ 557 w 557"/>
                  <a:gd name="T55" fmla="*/ 381 h 1024"/>
                  <a:gd name="T56" fmla="*/ 552 w 557"/>
                  <a:gd name="T57" fmla="*/ 262 h 1024"/>
                  <a:gd name="T58" fmla="*/ 545 w 557"/>
                  <a:gd name="T59" fmla="*/ 133 h 1024"/>
                  <a:gd name="T60" fmla="*/ 537 w 557"/>
                  <a:gd name="T61" fmla="*/ 58 h 1024"/>
                  <a:gd name="T62" fmla="*/ 530 w 557"/>
                  <a:gd name="T63" fmla="*/ 28 h 1024"/>
                  <a:gd name="T64" fmla="*/ 526 w 557"/>
                  <a:gd name="T65" fmla="*/ 21 h 1024"/>
                  <a:gd name="T66" fmla="*/ 506 w 557"/>
                  <a:gd name="T67" fmla="*/ 0 h 1024"/>
                  <a:gd name="T68" fmla="*/ 432 w 557"/>
                  <a:gd name="T69" fmla="*/ 1 h 1024"/>
                  <a:gd name="T70" fmla="*/ 180 w 557"/>
                  <a:gd name="T71" fmla="*/ 6 h 1024"/>
                  <a:gd name="T72" fmla="*/ 45 w 557"/>
                  <a:gd name="T73" fmla="*/ 11 h 1024"/>
                  <a:gd name="T74" fmla="*/ 20 w 557"/>
                  <a:gd name="T75" fmla="*/ 15 h 1024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557"/>
                  <a:gd name="T115" fmla="*/ 0 h 1024"/>
                  <a:gd name="T116" fmla="*/ 557 w 557"/>
                  <a:gd name="T117" fmla="*/ 1024 h 1024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557" h="1024">
                    <a:moveTo>
                      <a:pt x="20" y="15"/>
                    </a:moveTo>
                    <a:lnTo>
                      <a:pt x="20" y="15"/>
                    </a:lnTo>
                    <a:lnTo>
                      <a:pt x="18" y="16"/>
                    </a:lnTo>
                    <a:lnTo>
                      <a:pt x="17" y="21"/>
                    </a:lnTo>
                    <a:lnTo>
                      <a:pt x="15" y="34"/>
                    </a:lnTo>
                    <a:lnTo>
                      <a:pt x="12" y="54"/>
                    </a:lnTo>
                    <a:lnTo>
                      <a:pt x="10" y="79"/>
                    </a:lnTo>
                    <a:lnTo>
                      <a:pt x="6" y="144"/>
                    </a:lnTo>
                    <a:lnTo>
                      <a:pt x="4" y="221"/>
                    </a:lnTo>
                    <a:lnTo>
                      <a:pt x="2" y="383"/>
                    </a:lnTo>
                    <a:lnTo>
                      <a:pt x="0" y="509"/>
                    </a:lnTo>
                    <a:lnTo>
                      <a:pt x="0" y="534"/>
                    </a:lnTo>
                    <a:lnTo>
                      <a:pt x="2" y="561"/>
                    </a:lnTo>
                    <a:lnTo>
                      <a:pt x="8" y="627"/>
                    </a:lnTo>
                    <a:lnTo>
                      <a:pt x="15" y="699"/>
                    </a:lnTo>
                    <a:lnTo>
                      <a:pt x="22" y="773"/>
                    </a:lnTo>
                    <a:lnTo>
                      <a:pt x="37" y="905"/>
                    </a:lnTo>
                    <a:lnTo>
                      <a:pt x="42" y="952"/>
                    </a:lnTo>
                    <a:lnTo>
                      <a:pt x="43" y="979"/>
                    </a:lnTo>
                    <a:lnTo>
                      <a:pt x="43" y="990"/>
                    </a:lnTo>
                    <a:lnTo>
                      <a:pt x="45" y="997"/>
                    </a:lnTo>
                    <a:lnTo>
                      <a:pt x="46" y="1002"/>
                    </a:lnTo>
                    <a:lnTo>
                      <a:pt x="48" y="1005"/>
                    </a:lnTo>
                    <a:lnTo>
                      <a:pt x="52" y="1006"/>
                    </a:lnTo>
                    <a:lnTo>
                      <a:pt x="55" y="1008"/>
                    </a:lnTo>
                    <a:lnTo>
                      <a:pt x="65" y="1010"/>
                    </a:lnTo>
                    <a:lnTo>
                      <a:pt x="91" y="1012"/>
                    </a:lnTo>
                    <a:lnTo>
                      <a:pt x="141" y="1016"/>
                    </a:lnTo>
                    <a:lnTo>
                      <a:pt x="208" y="1020"/>
                    </a:lnTo>
                    <a:lnTo>
                      <a:pt x="283" y="1022"/>
                    </a:lnTo>
                    <a:lnTo>
                      <a:pt x="359" y="1023"/>
                    </a:lnTo>
                    <a:lnTo>
                      <a:pt x="424" y="1024"/>
                    </a:lnTo>
                    <a:lnTo>
                      <a:pt x="452" y="1023"/>
                    </a:lnTo>
                    <a:lnTo>
                      <a:pt x="473" y="1022"/>
                    </a:lnTo>
                    <a:lnTo>
                      <a:pt x="489" y="1020"/>
                    </a:lnTo>
                    <a:lnTo>
                      <a:pt x="494" y="1018"/>
                    </a:lnTo>
                    <a:lnTo>
                      <a:pt x="496" y="1016"/>
                    </a:lnTo>
                    <a:lnTo>
                      <a:pt x="503" y="1009"/>
                    </a:lnTo>
                    <a:lnTo>
                      <a:pt x="508" y="998"/>
                    </a:lnTo>
                    <a:lnTo>
                      <a:pt x="513" y="987"/>
                    </a:lnTo>
                    <a:lnTo>
                      <a:pt x="516" y="974"/>
                    </a:lnTo>
                    <a:lnTo>
                      <a:pt x="520" y="962"/>
                    </a:lnTo>
                    <a:lnTo>
                      <a:pt x="521" y="950"/>
                    </a:lnTo>
                    <a:lnTo>
                      <a:pt x="522" y="931"/>
                    </a:lnTo>
                    <a:lnTo>
                      <a:pt x="528" y="855"/>
                    </a:lnTo>
                    <a:lnTo>
                      <a:pt x="540" y="702"/>
                    </a:lnTo>
                    <a:lnTo>
                      <a:pt x="552" y="536"/>
                    </a:lnTo>
                    <a:lnTo>
                      <a:pt x="556" y="468"/>
                    </a:lnTo>
                    <a:lnTo>
                      <a:pt x="557" y="423"/>
                    </a:lnTo>
                    <a:lnTo>
                      <a:pt x="557" y="381"/>
                    </a:lnTo>
                    <a:lnTo>
                      <a:pt x="555" y="325"/>
                    </a:lnTo>
                    <a:lnTo>
                      <a:pt x="552" y="262"/>
                    </a:lnTo>
                    <a:lnTo>
                      <a:pt x="549" y="196"/>
                    </a:lnTo>
                    <a:lnTo>
                      <a:pt x="545" y="133"/>
                    </a:lnTo>
                    <a:lnTo>
                      <a:pt x="539" y="79"/>
                    </a:lnTo>
                    <a:lnTo>
                      <a:pt x="537" y="58"/>
                    </a:lnTo>
                    <a:lnTo>
                      <a:pt x="533" y="40"/>
                    </a:lnTo>
                    <a:lnTo>
                      <a:pt x="530" y="28"/>
                    </a:lnTo>
                    <a:lnTo>
                      <a:pt x="528" y="23"/>
                    </a:lnTo>
                    <a:lnTo>
                      <a:pt x="526" y="21"/>
                    </a:lnTo>
                    <a:lnTo>
                      <a:pt x="506" y="0"/>
                    </a:lnTo>
                    <a:lnTo>
                      <a:pt x="432" y="1"/>
                    </a:lnTo>
                    <a:lnTo>
                      <a:pt x="268" y="4"/>
                    </a:lnTo>
                    <a:lnTo>
                      <a:pt x="180" y="6"/>
                    </a:lnTo>
                    <a:lnTo>
                      <a:pt x="101" y="9"/>
                    </a:lnTo>
                    <a:lnTo>
                      <a:pt x="45" y="11"/>
                    </a:lnTo>
                    <a:lnTo>
                      <a:pt x="27" y="12"/>
                    </a:lnTo>
                    <a:lnTo>
                      <a:pt x="20" y="15"/>
                    </a:lnTo>
                    <a:close/>
                  </a:path>
                </a:pathLst>
              </a:custGeom>
              <a:solidFill>
                <a:srgbClr val="123A6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78" name="Line 189"/>
              <p:cNvSpPr>
                <a:spLocks noChangeShapeType="1"/>
              </p:cNvSpPr>
              <p:nvPr/>
            </p:nvSpPr>
            <p:spPr bwMode="auto">
              <a:xfrm>
                <a:off x="1785" y="1598"/>
                <a:ext cx="1" cy="1"/>
              </a:xfrm>
              <a:prstGeom prst="line">
                <a:avLst/>
              </a:prstGeom>
              <a:noFill/>
              <a:ln w="1588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79" name="Line 190"/>
              <p:cNvSpPr>
                <a:spLocks noChangeShapeType="1"/>
              </p:cNvSpPr>
              <p:nvPr/>
            </p:nvSpPr>
            <p:spPr bwMode="auto">
              <a:xfrm>
                <a:off x="1785" y="1598"/>
                <a:ext cx="1" cy="1"/>
              </a:xfrm>
              <a:prstGeom prst="line">
                <a:avLst/>
              </a:prstGeom>
              <a:noFill/>
              <a:ln w="1588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80" name="Line 191"/>
              <p:cNvSpPr>
                <a:spLocks noChangeShapeType="1"/>
              </p:cNvSpPr>
              <p:nvPr/>
            </p:nvSpPr>
            <p:spPr bwMode="auto">
              <a:xfrm>
                <a:off x="1694" y="1597"/>
                <a:ext cx="1" cy="1"/>
              </a:xfrm>
              <a:prstGeom prst="line">
                <a:avLst/>
              </a:prstGeom>
              <a:noFill/>
              <a:ln w="1588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81" name="Line 192"/>
              <p:cNvSpPr>
                <a:spLocks noChangeShapeType="1"/>
              </p:cNvSpPr>
              <p:nvPr/>
            </p:nvSpPr>
            <p:spPr bwMode="auto">
              <a:xfrm>
                <a:off x="1694" y="1597"/>
                <a:ext cx="1" cy="1"/>
              </a:xfrm>
              <a:prstGeom prst="line">
                <a:avLst/>
              </a:prstGeom>
              <a:noFill/>
              <a:ln w="1588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82" name="Freeform 193"/>
              <p:cNvSpPr>
                <a:spLocks/>
              </p:cNvSpPr>
              <p:nvPr/>
            </p:nvSpPr>
            <p:spPr bwMode="auto">
              <a:xfrm>
                <a:off x="1315" y="1631"/>
                <a:ext cx="557" cy="1102"/>
              </a:xfrm>
              <a:custGeom>
                <a:avLst/>
                <a:gdLst>
                  <a:gd name="T0" fmla="*/ 18 w 557"/>
                  <a:gd name="T1" fmla="*/ 26 h 1102"/>
                  <a:gd name="T2" fmla="*/ 12 w 557"/>
                  <a:gd name="T3" fmla="*/ 65 h 1102"/>
                  <a:gd name="T4" fmla="*/ 6 w 557"/>
                  <a:gd name="T5" fmla="*/ 162 h 1102"/>
                  <a:gd name="T6" fmla="*/ 0 w 557"/>
                  <a:gd name="T7" fmla="*/ 436 h 1102"/>
                  <a:gd name="T8" fmla="*/ 5 w 557"/>
                  <a:gd name="T9" fmla="*/ 658 h 1102"/>
                  <a:gd name="T10" fmla="*/ 32 w 557"/>
                  <a:gd name="T11" fmla="*/ 943 h 1102"/>
                  <a:gd name="T12" fmla="*/ 41 w 557"/>
                  <a:gd name="T13" fmla="*/ 1039 h 1102"/>
                  <a:gd name="T14" fmla="*/ 44 w 557"/>
                  <a:gd name="T15" fmla="*/ 1077 h 1102"/>
                  <a:gd name="T16" fmla="*/ 56 w 557"/>
                  <a:gd name="T17" fmla="*/ 1084 h 1102"/>
                  <a:gd name="T18" fmla="*/ 117 w 557"/>
                  <a:gd name="T19" fmla="*/ 1091 h 1102"/>
                  <a:gd name="T20" fmla="*/ 310 w 557"/>
                  <a:gd name="T21" fmla="*/ 1101 h 1102"/>
                  <a:gd name="T22" fmla="*/ 468 w 557"/>
                  <a:gd name="T23" fmla="*/ 1099 h 1102"/>
                  <a:gd name="T24" fmla="*/ 491 w 557"/>
                  <a:gd name="T25" fmla="*/ 1090 h 1102"/>
                  <a:gd name="T26" fmla="*/ 511 w 557"/>
                  <a:gd name="T27" fmla="*/ 1056 h 1102"/>
                  <a:gd name="T28" fmla="*/ 521 w 557"/>
                  <a:gd name="T29" fmla="*/ 1013 h 1102"/>
                  <a:gd name="T30" fmla="*/ 532 w 557"/>
                  <a:gd name="T31" fmla="*/ 856 h 1102"/>
                  <a:gd name="T32" fmla="*/ 554 w 557"/>
                  <a:gd name="T33" fmla="*/ 516 h 1102"/>
                  <a:gd name="T34" fmla="*/ 554 w 557"/>
                  <a:gd name="T35" fmla="*/ 328 h 1102"/>
                  <a:gd name="T36" fmla="*/ 545 w 557"/>
                  <a:gd name="T37" fmla="*/ 135 h 1102"/>
                  <a:gd name="T38" fmla="*/ 535 w 557"/>
                  <a:gd name="T39" fmla="*/ 46 h 1102"/>
                  <a:gd name="T40" fmla="*/ 526 w 557"/>
                  <a:gd name="T41" fmla="*/ 22 h 1102"/>
                  <a:gd name="T42" fmla="*/ 505 w 557"/>
                  <a:gd name="T43" fmla="*/ 2 h 1102"/>
                  <a:gd name="T44" fmla="*/ 348 w 557"/>
                  <a:gd name="T45" fmla="*/ 3 h 1102"/>
                  <a:gd name="T46" fmla="*/ 137 w 557"/>
                  <a:gd name="T47" fmla="*/ 8 h 1102"/>
                  <a:gd name="T48" fmla="*/ 34 w 557"/>
                  <a:gd name="T49" fmla="*/ 12 h 1102"/>
                  <a:gd name="T50" fmla="*/ 22 w 557"/>
                  <a:gd name="T51" fmla="*/ 21 h 1102"/>
                  <a:gd name="T52" fmla="*/ 20 w 557"/>
                  <a:gd name="T53" fmla="*/ 42 h 1102"/>
                  <a:gd name="T54" fmla="*/ 42 w 557"/>
                  <a:gd name="T55" fmla="*/ 37 h 1102"/>
                  <a:gd name="T56" fmla="*/ 160 w 557"/>
                  <a:gd name="T57" fmla="*/ 34 h 1102"/>
                  <a:gd name="T58" fmla="*/ 392 w 557"/>
                  <a:gd name="T59" fmla="*/ 29 h 1102"/>
                  <a:gd name="T60" fmla="*/ 496 w 557"/>
                  <a:gd name="T61" fmla="*/ 29 h 1102"/>
                  <a:gd name="T62" fmla="*/ 514 w 557"/>
                  <a:gd name="T63" fmla="*/ 45 h 1102"/>
                  <a:gd name="T64" fmla="*/ 526 w 557"/>
                  <a:gd name="T65" fmla="*/ 78 h 1102"/>
                  <a:gd name="T66" fmla="*/ 534 w 557"/>
                  <a:gd name="T67" fmla="*/ 160 h 1102"/>
                  <a:gd name="T68" fmla="*/ 545 w 557"/>
                  <a:gd name="T69" fmla="*/ 344 h 1102"/>
                  <a:gd name="T70" fmla="*/ 546 w 557"/>
                  <a:gd name="T71" fmla="*/ 517 h 1102"/>
                  <a:gd name="T72" fmla="*/ 517 w 557"/>
                  <a:gd name="T73" fmla="*/ 924 h 1102"/>
                  <a:gd name="T74" fmla="*/ 514 w 557"/>
                  <a:gd name="T75" fmla="*/ 1007 h 1102"/>
                  <a:gd name="T76" fmla="*/ 501 w 557"/>
                  <a:gd name="T77" fmla="*/ 1057 h 1102"/>
                  <a:gd name="T78" fmla="*/ 484 w 557"/>
                  <a:gd name="T79" fmla="*/ 1070 h 1102"/>
                  <a:gd name="T80" fmla="*/ 404 w 557"/>
                  <a:gd name="T81" fmla="*/ 1074 h 1102"/>
                  <a:gd name="T82" fmla="*/ 184 w 557"/>
                  <a:gd name="T83" fmla="*/ 1068 h 1102"/>
                  <a:gd name="T84" fmla="*/ 62 w 557"/>
                  <a:gd name="T85" fmla="*/ 1057 h 1102"/>
                  <a:gd name="T86" fmla="*/ 53 w 557"/>
                  <a:gd name="T87" fmla="*/ 1046 h 1102"/>
                  <a:gd name="T88" fmla="*/ 51 w 557"/>
                  <a:gd name="T89" fmla="*/ 1016 h 1102"/>
                  <a:gd name="T90" fmla="*/ 28 w 557"/>
                  <a:gd name="T91" fmla="*/ 775 h 1102"/>
                  <a:gd name="T92" fmla="*/ 12 w 557"/>
                  <a:gd name="T93" fmla="*/ 590 h 1102"/>
                  <a:gd name="T94" fmla="*/ 12 w 557"/>
                  <a:gd name="T95" fmla="*/ 313 h 1102"/>
                  <a:gd name="T96" fmla="*/ 18 w 557"/>
                  <a:gd name="T97" fmla="*/ 132 h 1102"/>
                  <a:gd name="T98" fmla="*/ 24 w 557"/>
                  <a:gd name="T99" fmla="*/ 42 h 1102"/>
                  <a:gd name="T100" fmla="*/ 25 w 557"/>
                  <a:gd name="T101" fmla="*/ 37 h 1102"/>
                  <a:gd name="T102" fmla="*/ 25 w 557"/>
                  <a:gd name="T103" fmla="*/ 34 h 1102"/>
                  <a:gd name="T104" fmla="*/ 24 w 557"/>
                  <a:gd name="T105" fmla="*/ 16 h 110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557"/>
                  <a:gd name="T160" fmla="*/ 0 h 1102"/>
                  <a:gd name="T161" fmla="*/ 557 w 557"/>
                  <a:gd name="T162" fmla="*/ 1102 h 110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557" h="1102">
                    <a:moveTo>
                      <a:pt x="24" y="16"/>
                    </a:moveTo>
                    <a:lnTo>
                      <a:pt x="24" y="16"/>
                    </a:lnTo>
                    <a:lnTo>
                      <a:pt x="20" y="21"/>
                    </a:lnTo>
                    <a:lnTo>
                      <a:pt x="18" y="26"/>
                    </a:lnTo>
                    <a:lnTo>
                      <a:pt x="16" y="33"/>
                    </a:lnTo>
                    <a:lnTo>
                      <a:pt x="14" y="39"/>
                    </a:lnTo>
                    <a:lnTo>
                      <a:pt x="13" y="53"/>
                    </a:lnTo>
                    <a:lnTo>
                      <a:pt x="12" y="65"/>
                    </a:lnTo>
                    <a:lnTo>
                      <a:pt x="8" y="113"/>
                    </a:lnTo>
                    <a:lnTo>
                      <a:pt x="6" y="162"/>
                    </a:lnTo>
                    <a:lnTo>
                      <a:pt x="4" y="230"/>
                    </a:lnTo>
                    <a:lnTo>
                      <a:pt x="3" y="299"/>
                    </a:lnTo>
                    <a:lnTo>
                      <a:pt x="0" y="436"/>
                    </a:lnTo>
                    <a:lnTo>
                      <a:pt x="0" y="492"/>
                    </a:lnTo>
                    <a:lnTo>
                      <a:pt x="0" y="547"/>
                    </a:lnTo>
                    <a:lnTo>
                      <a:pt x="1" y="603"/>
                    </a:lnTo>
                    <a:lnTo>
                      <a:pt x="5" y="658"/>
                    </a:lnTo>
                    <a:lnTo>
                      <a:pt x="11" y="730"/>
                    </a:lnTo>
                    <a:lnTo>
                      <a:pt x="18" y="801"/>
                    </a:lnTo>
                    <a:lnTo>
                      <a:pt x="32" y="943"/>
                    </a:lnTo>
                    <a:lnTo>
                      <a:pt x="37" y="991"/>
                    </a:lnTo>
                    <a:lnTo>
                      <a:pt x="41" y="1039"/>
                    </a:lnTo>
                    <a:lnTo>
                      <a:pt x="41" y="1058"/>
                    </a:lnTo>
                    <a:lnTo>
                      <a:pt x="42" y="1068"/>
                    </a:lnTo>
                    <a:lnTo>
                      <a:pt x="43" y="1072"/>
                    </a:lnTo>
                    <a:lnTo>
                      <a:pt x="44" y="1077"/>
                    </a:lnTo>
                    <a:lnTo>
                      <a:pt x="47" y="1080"/>
                    </a:lnTo>
                    <a:lnTo>
                      <a:pt x="49" y="1082"/>
                    </a:lnTo>
                    <a:lnTo>
                      <a:pt x="56" y="1084"/>
                    </a:lnTo>
                    <a:lnTo>
                      <a:pt x="63" y="1087"/>
                    </a:lnTo>
                    <a:lnTo>
                      <a:pt x="71" y="1087"/>
                    </a:lnTo>
                    <a:lnTo>
                      <a:pt x="117" y="1091"/>
                    </a:lnTo>
                    <a:lnTo>
                      <a:pt x="164" y="1095"/>
                    </a:lnTo>
                    <a:lnTo>
                      <a:pt x="257" y="1099"/>
                    </a:lnTo>
                    <a:lnTo>
                      <a:pt x="310" y="1101"/>
                    </a:lnTo>
                    <a:lnTo>
                      <a:pt x="363" y="1102"/>
                    </a:lnTo>
                    <a:lnTo>
                      <a:pt x="416" y="1102"/>
                    </a:lnTo>
                    <a:lnTo>
                      <a:pt x="442" y="1101"/>
                    </a:lnTo>
                    <a:lnTo>
                      <a:pt x="468" y="1099"/>
                    </a:lnTo>
                    <a:lnTo>
                      <a:pt x="477" y="1097"/>
                    </a:lnTo>
                    <a:lnTo>
                      <a:pt x="485" y="1094"/>
                    </a:lnTo>
                    <a:lnTo>
                      <a:pt x="491" y="1090"/>
                    </a:lnTo>
                    <a:lnTo>
                      <a:pt x="496" y="1085"/>
                    </a:lnTo>
                    <a:lnTo>
                      <a:pt x="501" y="1080"/>
                    </a:lnTo>
                    <a:lnTo>
                      <a:pt x="504" y="1072"/>
                    </a:lnTo>
                    <a:lnTo>
                      <a:pt x="511" y="1056"/>
                    </a:lnTo>
                    <a:lnTo>
                      <a:pt x="514" y="1045"/>
                    </a:lnTo>
                    <a:lnTo>
                      <a:pt x="517" y="1034"/>
                    </a:lnTo>
                    <a:lnTo>
                      <a:pt x="521" y="1013"/>
                    </a:lnTo>
                    <a:lnTo>
                      <a:pt x="523" y="991"/>
                    </a:lnTo>
                    <a:lnTo>
                      <a:pt x="525" y="970"/>
                    </a:lnTo>
                    <a:lnTo>
                      <a:pt x="532" y="856"/>
                    </a:lnTo>
                    <a:lnTo>
                      <a:pt x="540" y="743"/>
                    </a:lnTo>
                    <a:lnTo>
                      <a:pt x="548" y="630"/>
                    </a:lnTo>
                    <a:lnTo>
                      <a:pt x="554" y="516"/>
                    </a:lnTo>
                    <a:lnTo>
                      <a:pt x="557" y="468"/>
                    </a:lnTo>
                    <a:lnTo>
                      <a:pt x="557" y="422"/>
                    </a:lnTo>
                    <a:lnTo>
                      <a:pt x="556" y="374"/>
                    </a:lnTo>
                    <a:lnTo>
                      <a:pt x="554" y="328"/>
                    </a:lnTo>
                    <a:lnTo>
                      <a:pt x="552" y="263"/>
                    </a:lnTo>
                    <a:lnTo>
                      <a:pt x="550" y="199"/>
                    </a:lnTo>
                    <a:lnTo>
                      <a:pt x="545" y="135"/>
                    </a:lnTo>
                    <a:lnTo>
                      <a:pt x="538" y="71"/>
                    </a:lnTo>
                    <a:lnTo>
                      <a:pt x="536" y="59"/>
                    </a:lnTo>
                    <a:lnTo>
                      <a:pt x="535" y="46"/>
                    </a:lnTo>
                    <a:lnTo>
                      <a:pt x="532" y="33"/>
                    </a:lnTo>
                    <a:lnTo>
                      <a:pt x="529" y="27"/>
                    </a:lnTo>
                    <a:lnTo>
                      <a:pt x="526" y="22"/>
                    </a:lnTo>
                    <a:lnTo>
                      <a:pt x="520" y="14"/>
                    </a:lnTo>
                    <a:lnTo>
                      <a:pt x="513" y="6"/>
                    </a:lnTo>
                    <a:lnTo>
                      <a:pt x="509" y="4"/>
                    </a:lnTo>
                    <a:lnTo>
                      <a:pt x="505" y="2"/>
                    </a:lnTo>
                    <a:lnTo>
                      <a:pt x="501" y="0"/>
                    </a:lnTo>
                    <a:lnTo>
                      <a:pt x="496" y="0"/>
                    </a:lnTo>
                    <a:lnTo>
                      <a:pt x="348" y="3"/>
                    </a:lnTo>
                    <a:lnTo>
                      <a:pt x="243" y="4"/>
                    </a:lnTo>
                    <a:lnTo>
                      <a:pt x="137" y="8"/>
                    </a:lnTo>
                    <a:lnTo>
                      <a:pt x="61" y="10"/>
                    </a:lnTo>
                    <a:lnTo>
                      <a:pt x="43" y="11"/>
                    </a:lnTo>
                    <a:lnTo>
                      <a:pt x="34" y="12"/>
                    </a:lnTo>
                    <a:lnTo>
                      <a:pt x="25" y="15"/>
                    </a:lnTo>
                    <a:lnTo>
                      <a:pt x="24" y="17"/>
                    </a:lnTo>
                    <a:lnTo>
                      <a:pt x="22" y="21"/>
                    </a:lnTo>
                    <a:lnTo>
                      <a:pt x="19" y="30"/>
                    </a:lnTo>
                    <a:lnTo>
                      <a:pt x="19" y="39"/>
                    </a:lnTo>
                    <a:lnTo>
                      <a:pt x="20" y="41"/>
                    </a:lnTo>
                    <a:lnTo>
                      <a:pt x="20" y="42"/>
                    </a:lnTo>
                    <a:lnTo>
                      <a:pt x="25" y="40"/>
                    </a:lnTo>
                    <a:lnTo>
                      <a:pt x="30" y="39"/>
                    </a:lnTo>
                    <a:lnTo>
                      <a:pt x="42" y="37"/>
                    </a:lnTo>
                    <a:lnTo>
                      <a:pt x="65" y="37"/>
                    </a:lnTo>
                    <a:lnTo>
                      <a:pt x="112" y="35"/>
                    </a:lnTo>
                    <a:lnTo>
                      <a:pt x="160" y="34"/>
                    </a:lnTo>
                    <a:lnTo>
                      <a:pt x="276" y="32"/>
                    </a:lnTo>
                    <a:lnTo>
                      <a:pt x="392" y="29"/>
                    </a:lnTo>
                    <a:lnTo>
                      <a:pt x="474" y="28"/>
                    </a:lnTo>
                    <a:lnTo>
                      <a:pt x="490" y="28"/>
                    </a:lnTo>
                    <a:lnTo>
                      <a:pt x="496" y="29"/>
                    </a:lnTo>
                    <a:lnTo>
                      <a:pt x="498" y="30"/>
                    </a:lnTo>
                    <a:lnTo>
                      <a:pt x="501" y="32"/>
                    </a:lnTo>
                    <a:lnTo>
                      <a:pt x="514" y="45"/>
                    </a:lnTo>
                    <a:lnTo>
                      <a:pt x="519" y="51"/>
                    </a:lnTo>
                    <a:lnTo>
                      <a:pt x="522" y="59"/>
                    </a:lnTo>
                    <a:lnTo>
                      <a:pt x="526" y="78"/>
                    </a:lnTo>
                    <a:lnTo>
                      <a:pt x="528" y="98"/>
                    </a:lnTo>
                    <a:lnTo>
                      <a:pt x="532" y="129"/>
                    </a:lnTo>
                    <a:lnTo>
                      <a:pt x="534" y="160"/>
                    </a:lnTo>
                    <a:lnTo>
                      <a:pt x="539" y="222"/>
                    </a:lnTo>
                    <a:lnTo>
                      <a:pt x="542" y="283"/>
                    </a:lnTo>
                    <a:lnTo>
                      <a:pt x="545" y="344"/>
                    </a:lnTo>
                    <a:lnTo>
                      <a:pt x="546" y="405"/>
                    </a:lnTo>
                    <a:lnTo>
                      <a:pt x="547" y="466"/>
                    </a:lnTo>
                    <a:lnTo>
                      <a:pt x="546" y="517"/>
                    </a:lnTo>
                    <a:lnTo>
                      <a:pt x="542" y="570"/>
                    </a:lnTo>
                    <a:lnTo>
                      <a:pt x="535" y="674"/>
                    </a:lnTo>
                    <a:lnTo>
                      <a:pt x="517" y="924"/>
                    </a:lnTo>
                    <a:lnTo>
                      <a:pt x="517" y="959"/>
                    </a:lnTo>
                    <a:lnTo>
                      <a:pt x="516" y="983"/>
                    </a:lnTo>
                    <a:lnTo>
                      <a:pt x="514" y="1007"/>
                    </a:lnTo>
                    <a:lnTo>
                      <a:pt x="510" y="1029"/>
                    </a:lnTo>
                    <a:lnTo>
                      <a:pt x="508" y="1039"/>
                    </a:lnTo>
                    <a:lnTo>
                      <a:pt x="504" y="1048"/>
                    </a:lnTo>
                    <a:lnTo>
                      <a:pt x="501" y="1057"/>
                    </a:lnTo>
                    <a:lnTo>
                      <a:pt x="496" y="1063"/>
                    </a:lnTo>
                    <a:lnTo>
                      <a:pt x="491" y="1068"/>
                    </a:lnTo>
                    <a:lnTo>
                      <a:pt x="484" y="1070"/>
                    </a:lnTo>
                    <a:lnTo>
                      <a:pt x="465" y="1072"/>
                    </a:lnTo>
                    <a:lnTo>
                      <a:pt x="444" y="1074"/>
                    </a:lnTo>
                    <a:lnTo>
                      <a:pt x="404" y="1074"/>
                    </a:lnTo>
                    <a:lnTo>
                      <a:pt x="344" y="1074"/>
                    </a:lnTo>
                    <a:lnTo>
                      <a:pt x="284" y="1071"/>
                    </a:lnTo>
                    <a:lnTo>
                      <a:pt x="184" y="1068"/>
                    </a:lnTo>
                    <a:lnTo>
                      <a:pt x="134" y="1064"/>
                    </a:lnTo>
                    <a:lnTo>
                      <a:pt x="84" y="1060"/>
                    </a:lnTo>
                    <a:lnTo>
                      <a:pt x="62" y="1057"/>
                    </a:lnTo>
                    <a:lnTo>
                      <a:pt x="57" y="1054"/>
                    </a:lnTo>
                    <a:lnTo>
                      <a:pt x="54" y="1051"/>
                    </a:lnTo>
                    <a:lnTo>
                      <a:pt x="53" y="1046"/>
                    </a:lnTo>
                    <a:lnTo>
                      <a:pt x="51" y="1040"/>
                    </a:lnTo>
                    <a:lnTo>
                      <a:pt x="51" y="1027"/>
                    </a:lnTo>
                    <a:lnTo>
                      <a:pt x="51" y="1016"/>
                    </a:lnTo>
                    <a:lnTo>
                      <a:pt x="48" y="969"/>
                    </a:lnTo>
                    <a:lnTo>
                      <a:pt x="43" y="921"/>
                    </a:lnTo>
                    <a:lnTo>
                      <a:pt x="28" y="775"/>
                    </a:lnTo>
                    <a:lnTo>
                      <a:pt x="20" y="702"/>
                    </a:lnTo>
                    <a:lnTo>
                      <a:pt x="14" y="630"/>
                    </a:lnTo>
                    <a:lnTo>
                      <a:pt x="12" y="590"/>
                    </a:lnTo>
                    <a:lnTo>
                      <a:pt x="11" y="551"/>
                    </a:lnTo>
                    <a:lnTo>
                      <a:pt x="10" y="471"/>
                    </a:lnTo>
                    <a:lnTo>
                      <a:pt x="11" y="392"/>
                    </a:lnTo>
                    <a:lnTo>
                      <a:pt x="12" y="313"/>
                    </a:lnTo>
                    <a:lnTo>
                      <a:pt x="14" y="222"/>
                    </a:lnTo>
                    <a:lnTo>
                      <a:pt x="18" y="132"/>
                    </a:lnTo>
                    <a:lnTo>
                      <a:pt x="19" y="98"/>
                    </a:lnTo>
                    <a:lnTo>
                      <a:pt x="22" y="64"/>
                    </a:lnTo>
                    <a:lnTo>
                      <a:pt x="24" y="42"/>
                    </a:lnTo>
                    <a:lnTo>
                      <a:pt x="25" y="36"/>
                    </a:lnTo>
                    <a:lnTo>
                      <a:pt x="25" y="37"/>
                    </a:lnTo>
                    <a:lnTo>
                      <a:pt x="22" y="41"/>
                    </a:lnTo>
                    <a:lnTo>
                      <a:pt x="24" y="39"/>
                    </a:lnTo>
                    <a:lnTo>
                      <a:pt x="25" y="34"/>
                    </a:lnTo>
                    <a:lnTo>
                      <a:pt x="28" y="24"/>
                    </a:lnTo>
                    <a:lnTo>
                      <a:pt x="28" y="17"/>
                    </a:lnTo>
                    <a:lnTo>
                      <a:pt x="26" y="15"/>
                    </a:lnTo>
                    <a:lnTo>
                      <a:pt x="24" y="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83" name="Freeform 194"/>
              <p:cNvSpPr>
                <a:spLocks/>
              </p:cNvSpPr>
              <p:nvPr/>
            </p:nvSpPr>
            <p:spPr bwMode="auto">
              <a:xfrm>
                <a:off x="1341" y="1561"/>
                <a:ext cx="489" cy="1265"/>
              </a:xfrm>
              <a:custGeom>
                <a:avLst/>
                <a:gdLst>
                  <a:gd name="T0" fmla="*/ 10 w 489"/>
                  <a:gd name="T1" fmla="*/ 73 h 1265"/>
                  <a:gd name="T2" fmla="*/ 8 w 489"/>
                  <a:gd name="T3" fmla="*/ 79 h 1265"/>
                  <a:gd name="T4" fmla="*/ 3 w 489"/>
                  <a:gd name="T5" fmla="*/ 113 h 1265"/>
                  <a:gd name="T6" fmla="*/ 0 w 489"/>
                  <a:gd name="T7" fmla="*/ 210 h 1265"/>
                  <a:gd name="T8" fmla="*/ 2 w 489"/>
                  <a:gd name="T9" fmla="*/ 475 h 1265"/>
                  <a:gd name="T10" fmla="*/ 3 w 489"/>
                  <a:gd name="T11" fmla="*/ 621 h 1265"/>
                  <a:gd name="T12" fmla="*/ 6 w 489"/>
                  <a:gd name="T13" fmla="*/ 764 h 1265"/>
                  <a:gd name="T14" fmla="*/ 24 w 489"/>
                  <a:gd name="T15" fmla="*/ 1104 h 1265"/>
                  <a:gd name="T16" fmla="*/ 28 w 489"/>
                  <a:gd name="T17" fmla="*/ 1196 h 1265"/>
                  <a:gd name="T18" fmla="*/ 28 w 489"/>
                  <a:gd name="T19" fmla="*/ 1208 h 1265"/>
                  <a:gd name="T20" fmla="*/ 30 w 489"/>
                  <a:gd name="T21" fmla="*/ 1224 h 1265"/>
                  <a:gd name="T22" fmla="*/ 35 w 489"/>
                  <a:gd name="T23" fmla="*/ 1229 h 1265"/>
                  <a:gd name="T24" fmla="*/ 48 w 489"/>
                  <a:gd name="T25" fmla="*/ 1233 h 1265"/>
                  <a:gd name="T26" fmla="*/ 96 w 489"/>
                  <a:gd name="T27" fmla="*/ 1241 h 1265"/>
                  <a:gd name="T28" fmla="*/ 209 w 489"/>
                  <a:gd name="T29" fmla="*/ 1257 h 1265"/>
                  <a:gd name="T30" fmla="*/ 297 w 489"/>
                  <a:gd name="T31" fmla="*/ 1264 h 1265"/>
                  <a:gd name="T32" fmla="*/ 349 w 489"/>
                  <a:gd name="T33" fmla="*/ 1265 h 1265"/>
                  <a:gd name="T34" fmla="*/ 393 w 489"/>
                  <a:gd name="T35" fmla="*/ 1261 h 1265"/>
                  <a:gd name="T36" fmla="*/ 428 w 489"/>
                  <a:gd name="T37" fmla="*/ 1252 h 1265"/>
                  <a:gd name="T38" fmla="*/ 440 w 489"/>
                  <a:gd name="T39" fmla="*/ 1245 h 1265"/>
                  <a:gd name="T40" fmla="*/ 445 w 489"/>
                  <a:gd name="T41" fmla="*/ 1240 h 1265"/>
                  <a:gd name="T42" fmla="*/ 452 w 489"/>
                  <a:gd name="T43" fmla="*/ 1221 h 1265"/>
                  <a:gd name="T44" fmla="*/ 463 w 489"/>
                  <a:gd name="T45" fmla="*/ 1175 h 1265"/>
                  <a:gd name="T46" fmla="*/ 472 w 489"/>
                  <a:gd name="T47" fmla="*/ 1083 h 1265"/>
                  <a:gd name="T48" fmla="*/ 479 w 489"/>
                  <a:gd name="T49" fmla="*/ 970 h 1265"/>
                  <a:gd name="T50" fmla="*/ 485 w 489"/>
                  <a:gd name="T51" fmla="*/ 788 h 1265"/>
                  <a:gd name="T52" fmla="*/ 488 w 489"/>
                  <a:gd name="T53" fmla="*/ 520 h 1265"/>
                  <a:gd name="T54" fmla="*/ 489 w 489"/>
                  <a:gd name="T55" fmla="*/ 401 h 1265"/>
                  <a:gd name="T56" fmla="*/ 487 w 489"/>
                  <a:gd name="T57" fmla="*/ 164 h 1265"/>
                  <a:gd name="T58" fmla="*/ 482 w 489"/>
                  <a:gd name="T59" fmla="*/ 69 h 1265"/>
                  <a:gd name="T60" fmla="*/ 477 w 489"/>
                  <a:gd name="T61" fmla="*/ 32 h 1265"/>
                  <a:gd name="T62" fmla="*/ 473 w 489"/>
                  <a:gd name="T63" fmla="*/ 24 h 1265"/>
                  <a:gd name="T64" fmla="*/ 456 w 489"/>
                  <a:gd name="T65" fmla="*/ 0 h 1265"/>
                  <a:gd name="T66" fmla="*/ 404 w 489"/>
                  <a:gd name="T67" fmla="*/ 0 h 1265"/>
                  <a:gd name="T68" fmla="*/ 284 w 489"/>
                  <a:gd name="T69" fmla="*/ 1 h 1265"/>
                  <a:gd name="T70" fmla="*/ 139 w 489"/>
                  <a:gd name="T71" fmla="*/ 10 h 1265"/>
                  <a:gd name="T72" fmla="*/ 73 w 489"/>
                  <a:gd name="T73" fmla="*/ 17 h 1265"/>
                  <a:gd name="T74" fmla="*/ 20 w 489"/>
                  <a:gd name="T75" fmla="*/ 26 h 1265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89"/>
                  <a:gd name="T115" fmla="*/ 0 h 1265"/>
                  <a:gd name="T116" fmla="*/ 489 w 489"/>
                  <a:gd name="T117" fmla="*/ 1265 h 1265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89" h="1265">
                    <a:moveTo>
                      <a:pt x="10" y="73"/>
                    </a:moveTo>
                    <a:lnTo>
                      <a:pt x="10" y="73"/>
                    </a:lnTo>
                    <a:lnTo>
                      <a:pt x="9" y="75"/>
                    </a:lnTo>
                    <a:lnTo>
                      <a:pt x="8" y="79"/>
                    </a:lnTo>
                    <a:lnTo>
                      <a:pt x="5" y="92"/>
                    </a:lnTo>
                    <a:lnTo>
                      <a:pt x="3" y="113"/>
                    </a:lnTo>
                    <a:lnTo>
                      <a:pt x="2" y="140"/>
                    </a:lnTo>
                    <a:lnTo>
                      <a:pt x="0" y="210"/>
                    </a:lnTo>
                    <a:lnTo>
                      <a:pt x="0" y="295"/>
                    </a:lnTo>
                    <a:lnTo>
                      <a:pt x="2" y="475"/>
                    </a:lnTo>
                    <a:lnTo>
                      <a:pt x="3" y="621"/>
                    </a:lnTo>
                    <a:lnTo>
                      <a:pt x="4" y="685"/>
                    </a:lnTo>
                    <a:lnTo>
                      <a:pt x="6" y="764"/>
                    </a:lnTo>
                    <a:lnTo>
                      <a:pt x="16" y="943"/>
                    </a:lnTo>
                    <a:lnTo>
                      <a:pt x="24" y="1104"/>
                    </a:lnTo>
                    <a:lnTo>
                      <a:pt x="28" y="1161"/>
                    </a:lnTo>
                    <a:lnTo>
                      <a:pt x="28" y="1196"/>
                    </a:lnTo>
                    <a:lnTo>
                      <a:pt x="28" y="1208"/>
                    </a:lnTo>
                    <a:lnTo>
                      <a:pt x="29" y="1216"/>
                    </a:lnTo>
                    <a:lnTo>
                      <a:pt x="30" y="1224"/>
                    </a:lnTo>
                    <a:lnTo>
                      <a:pt x="33" y="1227"/>
                    </a:lnTo>
                    <a:lnTo>
                      <a:pt x="35" y="1229"/>
                    </a:lnTo>
                    <a:lnTo>
                      <a:pt x="39" y="1231"/>
                    </a:lnTo>
                    <a:lnTo>
                      <a:pt x="48" y="1233"/>
                    </a:lnTo>
                    <a:lnTo>
                      <a:pt x="96" y="1241"/>
                    </a:lnTo>
                    <a:lnTo>
                      <a:pt x="151" y="1250"/>
                    </a:lnTo>
                    <a:lnTo>
                      <a:pt x="209" y="1257"/>
                    </a:lnTo>
                    <a:lnTo>
                      <a:pt x="268" y="1263"/>
                    </a:lnTo>
                    <a:lnTo>
                      <a:pt x="297" y="1264"/>
                    </a:lnTo>
                    <a:lnTo>
                      <a:pt x="323" y="1265"/>
                    </a:lnTo>
                    <a:lnTo>
                      <a:pt x="349" y="1265"/>
                    </a:lnTo>
                    <a:lnTo>
                      <a:pt x="372" y="1264"/>
                    </a:lnTo>
                    <a:lnTo>
                      <a:pt x="393" y="1261"/>
                    </a:lnTo>
                    <a:lnTo>
                      <a:pt x="413" y="1257"/>
                    </a:lnTo>
                    <a:lnTo>
                      <a:pt x="428" y="1252"/>
                    </a:lnTo>
                    <a:lnTo>
                      <a:pt x="434" y="1249"/>
                    </a:lnTo>
                    <a:lnTo>
                      <a:pt x="440" y="1245"/>
                    </a:lnTo>
                    <a:lnTo>
                      <a:pt x="445" y="1240"/>
                    </a:lnTo>
                    <a:lnTo>
                      <a:pt x="448" y="1232"/>
                    </a:lnTo>
                    <a:lnTo>
                      <a:pt x="452" y="1221"/>
                    </a:lnTo>
                    <a:lnTo>
                      <a:pt x="456" y="1208"/>
                    </a:lnTo>
                    <a:lnTo>
                      <a:pt x="463" y="1175"/>
                    </a:lnTo>
                    <a:lnTo>
                      <a:pt x="467" y="1132"/>
                    </a:lnTo>
                    <a:lnTo>
                      <a:pt x="472" y="1083"/>
                    </a:lnTo>
                    <a:lnTo>
                      <a:pt x="476" y="1029"/>
                    </a:lnTo>
                    <a:lnTo>
                      <a:pt x="479" y="970"/>
                    </a:lnTo>
                    <a:lnTo>
                      <a:pt x="482" y="910"/>
                    </a:lnTo>
                    <a:lnTo>
                      <a:pt x="485" y="788"/>
                    </a:lnTo>
                    <a:lnTo>
                      <a:pt x="488" y="674"/>
                    </a:lnTo>
                    <a:lnTo>
                      <a:pt x="488" y="520"/>
                    </a:lnTo>
                    <a:lnTo>
                      <a:pt x="489" y="401"/>
                    </a:lnTo>
                    <a:lnTo>
                      <a:pt x="488" y="241"/>
                    </a:lnTo>
                    <a:lnTo>
                      <a:pt x="487" y="164"/>
                    </a:lnTo>
                    <a:lnTo>
                      <a:pt x="484" y="97"/>
                    </a:lnTo>
                    <a:lnTo>
                      <a:pt x="482" y="69"/>
                    </a:lnTo>
                    <a:lnTo>
                      <a:pt x="479" y="48"/>
                    </a:lnTo>
                    <a:lnTo>
                      <a:pt x="477" y="32"/>
                    </a:lnTo>
                    <a:lnTo>
                      <a:pt x="476" y="28"/>
                    </a:lnTo>
                    <a:lnTo>
                      <a:pt x="473" y="24"/>
                    </a:lnTo>
                    <a:lnTo>
                      <a:pt x="456" y="0"/>
                    </a:lnTo>
                    <a:lnTo>
                      <a:pt x="404" y="0"/>
                    </a:lnTo>
                    <a:lnTo>
                      <a:pt x="349" y="0"/>
                    </a:lnTo>
                    <a:lnTo>
                      <a:pt x="284" y="1"/>
                    </a:lnTo>
                    <a:lnTo>
                      <a:pt x="211" y="5"/>
                    </a:lnTo>
                    <a:lnTo>
                      <a:pt x="139" y="10"/>
                    </a:lnTo>
                    <a:lnTo>
                      <a:pt x="106" y="12"/>
                    </a:lnTo>
                    <a:lnTo>
                      <a:pt x="73" y="17"/>
                    </a:lnTo>
                    <a:lnTo>
                      <a:pt x="45" y="20"/>
                    </a:lnTo>
                    <a:lnTo>
                      <a:pt x="20" y="26"/>
                    </a:lnTo>
                    <a:lnTo>
                      <a:pt x="10" y="73"/>
                    </a:lnTo>
                    <a:close/>
                  </a:path>
                </a:pathLst>
              </a:custGeom>
              <a:solidFill>
                <a:srgbClr val="E4E1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84" name="Freeform 195"/>
              <p:cNvSpPr>
                <a:spLocks/>
              </p:cNvSpPr>
              <p:nvPr/>
            </p:nvSpPr>
            <p:spPr bwMode="auto">
              <a:xfrm>
                <a:off x="1341" y="1561"/>
                <a:ext cx="489" cy="1265"/>
              </a:xfrm>
              <a:custGeom>
                <a:avLst/>
                <a:gdLst>
                  <a:gd name="T0" fmla="*/ 10 w 489"/>
                  <a:gd name="T1" fmla="*/ 73 h 1265"/>
                  <a:gd name="T2" fmla="*/ 8 w 489"/>
                  <a:gd name="T3" fmla="*/ 79 h 1265"/>
                  <a:gd name="T4" fmla="*/ 3 w 489"/>
                  <a:gd name="T5" fmla="*/ 113 h 1265"/>
                  <a:gd name="T6" fmla="*/ 0 w 489"/>
                  <a:gd name="T7" fmla="*/ 210 h 1265"/>
                  <a:gd name="T8" fmla="*/ 2 w 489"/>
                  <a:gd name="T9" fmla="*/ 475 h 1265"/>
                  <a:gd name="T10" fmla="*/ 3 w 489"/>
                  <a:gd name="T11" fmla="*/ 621 h 1265"/>
                  <a:gd name="T12" fmla="*/ 6 w 489"/>
                  <a:gd name="T13" fmla="*/ 764 h 1265"/>
                  <a:gd name="T14" fmla="*/ 24 w 489"/>
                  <a:gd name="T15" fmla="*/ 1104 h 1265"/>
                  <a:gd name="T16" fmla="*/ 28 w 489"/>
                  <a:gd name="T17" fmla="*/ 1196 h 1265"/>
                  <a:gd name="T18" fmla="*/ 28 w 489"/>
                  <a:gd name="T19" fmla="*/ 1208 h 1265"/>
                  <a:gd name="T20" fmla="*/ 30 w 489"/>
                  <a:gd name="T21" fmla="*/ 1224 h 1265"/>
                  <a:gd name="T22" fmla="*/ 35 w 489"/>
                  <a:gd name="T23" fmla="*/ 1229 h 1265"/>
                  <a:gd name="T24" fmla="*/ 48 w 489"/>
                  <a:gd name="T25" fmla="*/ 1233 h 1265"/>
                  <a:gd name="T26" fmla="*/ 96 w 489"/>
                  <a:gd name="T27" fmla="*/ 1241 h 1265"/>
                  <a:gd name="T28" fmla="*/ 209 w 489"/>
                  <a:gd name="T29" fmla="*/ 1257 h 1265"/>
                  <a:gd name="T30" fmla="*/ 297 w 489"/>
                  <a:gd name="T31" fmla="*/ 1264 h 1265"/>
                  <a:gd name="T32" fmla="*/ 349 w 489"/>
                  <a:gd name="T33" fmla="*/ 1265 h 1265"/>
                  <a:gd name="T34" fmla="*/ 393 w 489"/>
                  <a:gd name="T35" fmla="*/ 1261 h 1265"/>
                  <a:gd name="T36" fmla="*/ 428 w 489"/>
                  <a:gd name="T37" fmla="*/ 1252 h 1265"/>
                  <a:gd name="T38" fmla="*/ 440 w 489"/>
                  <a:gd name="T39" fmla="*/ 1245 h 1265"/>
                  <a:gd name="T40" fmla="*/ 445 w 489"/>
                  <a:gd name="T41" fmla="*/ 1240 h 1265"/>
                  <a:gd name="T42" fmla="*/ 452 w 489"/>
                  <a:gd name="T43" fmla="*/ 1221 h 1265"/>
                  <a:gd name="T44" fmla="*/ 463 w 489"/>
                  <a:gd name="T45" fmla="*/ 1175 h 1265"/>
                  <a:gd name="T46" fmla="*/ 472 w 489"/>
                  <a:gd name="T47" fmla="*/ 1083 h 1265"/>
                  <a:gd name="T48" fmla="*/ 479 w 489"/>
                  <a:gd name="T49" fmla="*/ 970 h 1265"/>
                  <a:gd name="T50" fmla="*/ 485 w 489"/>
                  <a:gd name="T51" fmla="*/ 788 h 1265"/>
                  <a:gd name="T52" fmla="*/ 488 w 489"/>
                  <a:gd name="T53" fmla="*/ 520 h 1265"/>
                  <a:gd name="T54" fmla="*/ 489 w 489"/>
                  <a:gd name="T55" fmla="*/ 401 h 1265"/>
                  <a:gd name="T56" fmla="*/ 487 w 489"/>
                  <a:gd name="T57" fmla="*/ 164 h 1265"/>
                  <a:gd name="T58" fmla="*/ 482 w 489"/>
                  <a:gd name="T59" fmla="*/ 69 h 1265"/>
                  <a:gd name="T60" fmla="*/ 477 w 489"/>
                  <a:gd name="T61" fmla="*/ 32 h 1265"/>
                  <a:gd name="T62" fmla="*/ 473 w 489"/>
                  <a:gd name="T63" fmla="*/ 24 h 1265"/>
                  <a:gd name="T64" fmla="*/ 456 w 489"/>
                  <a:gd name="T65" fmla="*/ 0 h 1265"/>
                  <a:gd name="T66" fmla="*/ 404 w 489"/>
                  <a:gd name="T67" fmla="*/ 0 h 1265"/>
                  <a:gd name="T68" fmla="*/ 284 w 489"/>
                  <a:gd name="T69" fmla="*/ 1 h 1265"/>
                  <a:gd name="T70" fmla="*/ 139 w 489"/>
                  <a:gd name="T71" fmla="*/ 10 h 1265"/>
                  <a:gd name="T72" fmla="*/ 73 w 489"/>
                  <a:gd name="T73" fmla="*/ 17 h 1265"/>
                  <a:gd name="T74" fmla="*/ 20 w 489"/>
                  <a:gd name="T75" fmla="*/ 26 h 1265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89"/>
                  <a:gd name="T115" fmla="*/ 0 h 1265"/>
                  <a:gd name="T116" fmla="*/ 489 w 489"/>
                  <a:gd name="T117" fmla="*/ 1265 h 1265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89" h="1265">
                    <a:moveTo>
                      <a:pt x="10" y="73"/>
                    </a:moveTo>
                    <a:lnTo>
                      <a:pt x="10" y="73"/>
                    </a:lnTo>
                    <a:lnTo>
                      <a:pt x="9" y="75"/>
                    </a:lnTo>
                    <a:lnTo>
                      <a:pt x="8" y="79"/>
                    </a:lnTo>
                    <a:lnTo>
                      <a:pt x="5" y="92"/>
                    </a:lnTo>
                    <a:lnTo>
                      <a:pt x="3" y="113"/>
                    </a:lnTo>
                    <a:lnTo>
                      <a:pt x="2" y="140"/>
                    </a:lnTo>
                    <a:lnTo>
                      <a:pt x="0" y="210"/>
                    </a:lnTo>
                    <a:lnTo>
                      <a:pt x="0" y="295"/>
                    </a:lnTo>
                    <a:lnTo>
                      <a:pt x="2" y="475"/>
                    </a:lnTo>
                    <a:lnTo>
                      <a:pt x="3" y="621"/>
                    </a:lnTo>
                    <a:lnTo>
                      <a:pt x="4" y="685"/>
                    </a:lnTo>
                    <a:lnTo>
                      <a:pt x="6" y="764"/>
                    </a:lnTo>
                    <a:lnTo>
                      <a:pt x="16" y="943"/>
                    </a:lnTo>
                    <a:lnTo>
                      <a:pt x="24" y="1104"/>
                    </a:lnTo>
                    <a:lnTo>
                      <a:pt x="28" y="1161"/>
                    </a:lnTo>
                    <a:lnTo>
                      <a:pt x="28" y="1196"/>
                    </a:lnTo>
                    <a:lnTo>
                      <a:pt x="28" y="1208"/>
                    </a:lnTo>
                    <a:lnTo>
                      <a:pt x="29" y="1216"/>
                    </a:lnTo>
                    <a:lnTo>
                      <a:pt x="30" y="1224"/>
                    </a:lnTo>
                    <a:lnTo>
                      <a:pt x="33" y="1227"/>
                    </a:lnTo>
                    <a:lnTo>
                      <a:pt x="35" y="1229"/>
                    </a:lnTo>
                    <a:lnTo>
                      <a:pt x="39" y="1231"/>
                    </a:lnTo>
                    <a:lnTo>
                      <a:pt x="48" y="1233"/>
                    </a:lnTo>
                    <a:lnTo>
                      <a:pt x="96" y="1241"/>
                    </a:lnTo>
                    <a:lnTo>
                      <a:pt x="151" y="1250"/>
                    </a:lnTo>
                    <a:lnTo>
                      <a:pt x="209" y="1257"/>
                    </a:lnTo>
                    <a:lnTo>
                      <a:pt x="268" y="1263"/>
                    </a:lnTo>
                    <a:lnTo>
                      <a:pt x="297" y="1264"/>
                    </a:lnTo>
                    <a:lnTo>
                      <a:pt x="323" y="1265"/>
                    </a:lnTo>
                    <a:lnTo>
                      <a:pt x="349" y="1265"/>
                    </a:lnTo>
                    <a:lnTo>
                      <a:pt x="372" y="1264"/>
                    </a:lnTo>
                    <a:lnTo>
                      <a:pt x="393" y="1261"/>
                    </a:lnTo>
                    <a:lnTo>
                      <a:pt x="413" y="1257"/>
                    </a:lnTo>
                    <a:lnTo>
                      <a:pt x="428" y="1252"/>
                    </a:lnTo>
                    <a:lnTo>
                      <a:pt x="434" y="1249"/>
                    </a:lnTo>
                    <a:lnTo>
                      <a:pt x="440" y="1245"/>
                    </a:lnTo>
                    <a:lnTo>
                      <a:pt x="445" y="1240"/>
                    </a:lnTo>
                    <a:lnTo>
                      <a:pt x="448" y="1232"/>
                    </a:lnTo>
                    <a:lnTo>
                      <a:pt x="452" y="1221"/>
                    </a:lnTo>
                    <a:lnTo>
                      <a:pt x="456" y="1208"/>
                    </a:lnTo>
                    <a:lnTo>
                      <a:pt x="463" y="1175"/>
                    </a:lnTo>
                    <a:lnTo>
                      <a:pt x="467" y="1132"/>
                    </a:lnTo>
                    <a:lnTo>
                      <a:pt x="472" y="1083"/>
                    </a:lnTo>
                    <a:lnTo>
                      <a:pt x="476" y="1029"/>
                    </a:lnTo>
                    <a:lnTo>
                      <a:pt x="479" y="970"/>
                    </a:lnTo>
                    <a:lnTo>
                      <a:pt x="482" y="910"/>
                    </a:lnTo>
                    <a:lnTo>
                      <a:pt x="485" y="788"/>
                    </a:lnTo>
                    <a:lnTo>
                      <a:pt x="488" y="674"/>
                    </a:lnTo>
                    <a:lnTo>
                      <a:pt x="488" y="520"/>
                    </a:lnTo>
                    <a:lnTo>
                      <a:pt x="489" y="401"/>
                    </a:lnTo>
                    <a:lnTo>
                      <a:pt x="488" y="241"/>
                    </a:lnTo>
                    <a:lnTo>
                      <a:pt x="487" y="164"/>
                    </a:lnTo>
                    <a:lnTo>
                      <a:pt x="484" y="97"/>
                    </a:lnTo>
                    <a:lnTo>
                      <a:pt x="482" y="69"/>
                    </a:lnTo>
                    <a:lnTo>
                      <a:pt x="479" y="48"/>
                    </a:lnTo>
                    <a:lnTo>
                      <a:pt x="477" y="32"/>
                    </a:lnTo>
                    <a:lnTo>
                      <a:pt x="476" y="28"/>
                    </a:lnTo>
                    <a:lnTo>
                      <a:pt x="473" y="24"/>
                    </a:lnTo>
                    <a:lnTo>
                      <a:pt x="456" y="0"/>
                    </a:lnTo>
                    <a:lnTo>
                      <a:pt x="404" y="0"/>
                    </a:lnTo>
                    <a:lnTo>
                      <a:pt x="349" y="0"/>
                    </a:lnTo>
                    <a:lnTo>
                      <a:pt x="284" y="1"/>
                    </a:lnTo>
                    <a:lnTo>
                      <a:pt x="211" y="5"/>
                    </a:lnTo>
                    <a:lnTo>
                      <a:pt x="139" y="10"/>
                    </a:lnTo>
                    <a:lnTo>
                      <a:pt x="106" y="12"/>
                    </a:lnTo>
                    <a:lnTo>
                      <a:pt x="73" y="17"/>
                    </a:lnTo>
                    <a:lnTo>
                      <a:pt x="45" y="20"/>
                    </a:lnTo>
                    <a:lnTo>
                      <a:pt x="20" y="2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85" name="Freeform 196"/>
              <p:cNvSpPr>
                <a:spLocks/>
              </p:cNvSpPr>
              <p:nvPr/>
            </p:nvSpPr>
            <p:spPr bwMode="auto">
              <a:xfrm>
                <a:off x="1333" y="1538"/>
                <a:ext cx="505" cy="1309"/>
              </a:xfrm>
              <a:custGeom>
                <a:avLst/>
                <a:gdLst>
                  <a:gd name="T0" fmla="*/ 13 w 505"/>
                  <a:gd name="T1" fmla="*/ 85 h 1309"/>
                  <a:gd name="T2" fmla="*/ 5 w 505"/>
                  <a:gd name="T3" fmla="*/ 129 h 1309"/>
                  <a:gd name="T4" fmla="*/ 1 w 505"/>
                  <a:gd name="T5" fmla="*/ 221 h 1309"/>
                  <a:gd name="T6" fmla="*/ 1 w 505"/>
                  <a:gd name="T7" fmla="*/ 498 h 1309"/>
                  <a:gd name="T8" fmla="*/ 12 w 505"/>
                  <a:gd name="T9" fmla="*/ 886 h 1309"/>
                  <a:gd name="T10" fmla="*/ 26 w 505"/>
                  <a:gd name="T11" fmla="*/ 1174 h 1309"/>
                  <a:gd name="T12" fmla="*/ 30 w 505"/>
                  <a:gd name="T13" fmla="*/ 1258 h 1309"/>
                  <a:gd name="T14" fmla="*/ 36 w 505"/>
                  <a:gd name="T15" fmla="*/ 1273 h 1309"/>
                  <a:gd name="T16" fmla="*/ 78 w 505"/>
                  <a:gd name="T17" fmla="*/ 1281 h 1309"/>
                  <a:gd name="T18" fmla="*/ 197 w 505"/>
                  <a:gd name="T19" fmla="*/ 1299 h 1309"/>
                  <a:gd name="T20" fmla="*/ 312 w 505"/>
                  <a:gd name="T21" fmla="*/ 1309 h 1309"/>
                  <a:gd name="T22" fmla="*/ 387 w 505"/>
                  <a:gd name="T23" fmla="*/ 1306 h 1309"/>
                  <a:gd name="T24" fmla="*/ 432 w 505"/>
                  <a:gd name="T25" fmla="*/ 1295 h 1309"/>
                  <a:gd name="T26" fmla="*/ 454 w 505"/>
                  <a:gd name="T27" fmla="*/ 1278 h 1309"/>
                  <a:gd name="T28" fmla="*/ 478 w 505"/>
                  <a:gd name="T29" fmla="*/ 1201 h 1309"/>
                  <a:gd name="T30" fmla="*/ 486 w 505"/>
                  <a:gd name="T31" fmla="*/ 1121 h 1309"/>
                  <a:gd name="T32" fmla="*/ 501 w 505"/>
                  <a:gd name="T33" fmla="*/ 874 h 1309"/>
                  <a:gd name="T34" fmla="*/ 505 w 505"/>
                  <a:gd name="T35" fmla="*/ 413 h 1309"/>
                  <a:gd name="T36" fmla="*/ 503 w 505"/>
                  <a:gd name="T37" fmla="*/ 159 h 1309"/>
                  <a:gd name="T38" fmla="*/ 493 w 505"/>
                  <a:gd name="T39" fmla="*/ 41 h 1309"/>
                  <a:gd name="T40" fmla="*/ 484 w 505"/>
                  <a:gd name="T41" fmla="*/ 21 h 1309"/>
                  <a:gd name="T42" fmla="*/ 465 w 505"/>
                  <a:gd name="T43" fmla="*/ 0 h 1309"/>
                  <a:gd name="T44" fmla="*/ 337 w 505"/>
                  <a:gd name="T45" fmla="*/ 3 h 1309"/>
                  <a:gd name="T46" fmla="*/ 135 w 505"/>
                  <a:gd name="T47" fmla="*/ 12 h 1309"/>
                  <a:gd name="T48" fmla="*/ 31 w 505"/>
                  <a:gd name="T49" fmla="*/ 29 h 1309"/>
                  <a:gd name="T50" fmla="*/ 25 w 505"/>
                  <a:gd name="T51" fmla="*/ 36 h 1309"/>
                  <a:gd name="T52" fmla="*/ 20 w 505"/>
                  <a:gd name="T53" fmla="*/ 64 h 1309"/>
                  <a:gd name="T54" fmla="*/ 24 w 505"/>
                  <a:gd name="T55" fmla="*/ 70 h 1309"/>
                  <a:gd name="T56" fmla="*/ 157 w 505"/>
                  <a:gd name="T57" fmla="*/ 51 h 1309"/>
                  <a:gd name="T58" fmla="*/ 351 w 505"/>
                  <a:gd name="T59" fmla="*/ 45 h 1309"/>
                  <a:gd name="T60" fmla="*/ 446 w 505"/>
                  <a:gd name="T61" fmla="*/ 43 h 1309"/>
                  <a:gd name="T62" fmla="*/ 458 w 505"/>
                  <a:gd name="T63" fmla="*/ 42 h 1309"/>
                  <a:gd name="T64" fmla="*/ 479 w 505"/>
                  <a:gd name="T65" fmla="*/ 82 h 1309"/>
                  <a:gd name="T66" fmla="*/ 485 w 505"/>
                  <a:gd name="T67" fmla="*/ 151 h 1309"/>
                  <a:gd name="T68" fmla="*/ 489 w 505"/>
                  <a:gd name="T69" fmla="*/ 341 h 1309"/>
                  <a:gd name="T70" fmla="*/ 486 w 505"/>
                  <a:gd name="T71" fmla="*/ 777 h 1309"/>
                  <a:gd name="T72" fmla="*/ 479 w 505"/>
                  <a:gd name="T73" fmla="*/ 1004 h 1309"/>
                  <a:gd name="T74" fmla="*/ 466 w 505"/>
                  <a:gd name="T75" fmla="*/ 1176 h 1309"/>
                  <a:gd name="T76" fmla="*/ 456 w 505"/>
                  <a:gd name="T77" fmla="*/ 1233 h 1309"/>
                  <a:gd name="T78" fmla="*/ 453 w 505"/>
                  <a:gd name="T79" fmla="*/ 1247 h 1309"/>
                  <a:gd name="T80" fmla="*/ 415 w 505"/>
                  <a:gd name="T81" fmla="*/ 1263 h 1309"/>
                  <a:gd name="T82" fmla="*/ 350 w 505"/>
                  <a:gd name="T83" fmla="*/ 1268 h 1309"/>
                  <a:gd name="T84" fmla="*/ 238 w 505"/>
                  <a:gd name="T85" fmla="*/ 1261 h 1309"/>
                  <a:gd name="T86" fmla="*/ 82 w 505"/>
                  <a:gd name="T87" fmla="*/ 1239 h 1309"/>
                  <a:gd name="T88" fmla="*/ 56 w 505"/>
                  <a:gd name="T89" fmla="*/ 1233 h 1309"/>
                  <a:gd name="T90" fmla="*/ 44 w 505"/>
                  <a:gd name="T91" fmla="*/ 1213 h 1309"/>
                  <a:gd name="T92" fmla="*/ 42 w 505"/>
                  <a:gd name="T93" fmla="*/ 1139 h 1309"/>
                  <a:gd name="T94" fmla="*/ 19 w 505"/>
                  <a:gd name="T95" fmla="*/ 681 h 1309"/>
                  <a:gd name="T96" fmla="*/ 16 w 505"/>
                  <a:gd name="T97" fmla="*/ 315 h 1309"/>
                  <a:gd name="T98" fmla="*/ 17 w 505"/>
                  <a:gd name="T99" fmla="*/ 172 h 1309"/>
                  <a:gd name="T100" fmla="*/ 22 w 505"/>
                  <a:gd name="T101" fmla="*/ 104 h 1309"/>
                  <a:gd name="T102" fmla="*/ 17 w 505"/>
                  <a:gd name="T103" fmla="*/ 115 h 1309"/>
                  <a:gd name="T104" fmla="*/ 20 w 505"/>
                  <a:gd name="T105" fmla="*/ 108 h 1309"/>
                  <a:gd name="T106" fmla="*/ 25 w 505"/>
                  <a:gd name="T107" fmla="*/ 80 h 1309"/>
                  <a:gd name="T108" fmla="*/ 22 w 505"/>
                  <a:gd name="T109" fmla="*/ 76 h 1309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505"/>
                  <a:gd name="T166" fmla="*/ 0 h 1309"/>
                  <a:gd name="T167" fmla="*/ 505 w 505"/>
                  <a:gd name="T168" fmla="*/ 1309 h 1309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505" h="1309">
                    <a:moveTo>
                      <a:pt x="22" y="76"/>
                    </a:moveTo>
                    <a:lnTo>
                      <a:pt x="22" y="76"/>
                    </a:lnTo>
                    <a:lnTo>
                      <a:pt x="17" y="79"/>
                    </a:lnTo>
                    <a:lnTo>
                      <a:pt x="13" y="85"/>
                    </a:lnTo>
                    <a:lnTo>
                      <a:pt x="11" y="92"/>
                    </a:lnTo>
                    <a:lnTo>
                      <a:pt x="8" y="101"/>
                    </a:lnTo>
                    <a:lnTo>
                      <a:pt x="6" y="116"/>
                    </a:lnTo>
                    <a:lnTo>
                      <a:pt x="5" y="129"/>
                    </a:lnTo>
                    <a:lnTo>
                      <a:pt x="2" y="152"/>
                    </a:lnTo>
                    <a:lnTo>
                      <a:pt x="1" y="176"/>
                    </a:lnTo>
                    <a:lnTo>
                      <a:pt x="1" y="221"/>
                    </a:lnTo>
                    <a:lnTo>
                      <a:pt x="0" y="290"/>
                    </a:lnTo>
                    <a:lnTo>
                      <a:pt x="0" y="360"/>
                    </a:lnTo>
                    <a:lnTo>
                      <a:pt x="1" y="498"/>
                    </a:lnTo>
                    <a:lnTo>
                      <a:pt x="4" y="627"/>
                    </a:lnTo>
                    <a:lnTo>
                      <a:pt x="6" y="756"/>
                    </a:lnTo>
                    <a:lnTo>
                      <a:pt x="12" y="886"/>
                    </a:lnTo>
                    <a:lnTo>
                      <a:pt x="18" y="1015"/>
                    </a:lnTo>
                    <a:lnTo>
                      <a:pt x="24" y="1120"/>
                    </a:lnTo>
                    <a:lnTo>
                      <a:pt x="26" y="1174"/>
                    </a:lnTo>
                    <a:lnTo>
                      <a:pt x="28" y="1226"/>
                    </a:lnTo>
                    <a:lnTo>
                      <a:pt x="29" y="1248"/>
                    </a:lnTo>
                    <a:lnTo>
                      <a:pt x="30" y="1258"/>
                    </a:lnTo>
                    <a:lnTo>
                      <a:pt x="31" y="1263"/>
                    </a:lnTo>
                    <a:lnTo>
                      <a:pt x="33" y="1269"/>
                    </a:lnTo>
                    <a:lnTo>
                      <a:pt x="36" y="1273"/>
                    </a:lnTo>
                    <a:lnTo>
                      <a:pt x="41" y="1275"/>
                    </a:lnTo>
                    <a:lnTo>
                      <a:pt x="47" y="1278"/>
                    </a:lnTo>
                    <a:lnTo>
                      <a:pt x="54" y="1279"/>
                    </a:lnTo>
                    <a:lnTo>
                      <a:pt x="78" y="1281"/>
                    </a:lnTo>
                    <a:lnTo>
                      <a:pt x="117" y="1288"/>
                    </a:lnTo>
                    <a:lnTo>
                      <a:pt x="157" y="1294"/>
                    </a:lnTo>
                    <a:lnTo>
                      <a:pt x="197" y="1299"/>
                    </a:lnTo>
                    <a:lnTo>
                      <a:pt x="238" y="1304"/>
                    </a:lnTo>
                    <a:lnTo>
                      <a:pt x="275" y="1307"/>
                    </a:lnTo>
                    <a:lnTo>
                      <a:pt x="312" y="1309"/>
                    </a:lnTo>
                    <a:lnTo>
                      <a:pt x="350" y="1309"/>
                    </a:lnTo>
                    <a:lnTo>
                      <a:pt x="369" y="1307"/>
                    </a:lnTo>
                    <a:lnTo>
                      <a:pt x="387" y="1306"/>
                    </a:lnTo>
                    <a:lnTo>
                      <a:pt x="406" y="1304"/>
                    </a:lnTo>
                    <a:lnTo>
                      <a:pt x="415" y="1301"/>
                    </a:lnTo>
                    <a:lnTo>
                      <a:pt x="424" y="1299"/>
                    </a:lnTo>
                    <a:lnTo>
                      <a:pt x="432" y="1295"/>
                    </a:lnTo>
                    <a:lnTo>
                      <a:pt x="441" y="1291"/>
                    </a:lnTo>
                    <a:lnTo>
                      <a:pt x="448" y="1285"/>
                    </a:lnTo>
                    <a:lnTo>
                      <a:pt x="454" y="1278"/>
                    </a:lnTo>
                    <a:lnTo>
                      <a:pt x="462" y="1260"/>
                    </a:lnTo>
                    <a:lnTo>
                      <a:pt x="469" y="1242"/>
                    </a:lnTo>
                    <a:lnTo>
                      <a:pt x="474" y="1221"/>
                    </a:lnTo>
                    <a:lnTo>
                      <a:pt x="478" y="1201"/>
                    </a:lnTo>
                    <a:lnTo>
                      <a:pt x="480" y="1181"/>
                    </a:lnTo>
                    <a:lnTo>
                      <a:pt x="483" y="1159"/>
                    </a:lnTo>
                    <a:lnTo>
                      <a:pt x="486" y="1121"/>
                    </a:lnTo>
                    <a:lnTo>
                      <a:pt x="491" y="1059"/>
                    </a:lnTo>
                    <a:lnTo>
                      <a:pt x="496" y="998"/>
                    </a:lnTo>
                    <a:lnTo>
                      <a:pt x="498" y="936"/>
                    </a:lnTo>
                    <a:lnTo>
                      <a:pt x="501" y="874"/>
                    </a:lnTo>
                    <a:lnTo>
                      <a:pt x="503" y="751"/>
                    </a:lnTo>
                    <a:lnTo>
                      <a:pt x="504" y="628"/>
                    </a:lnTo>
                    <a:lnTo>
                      <a:pt x="505" y="413"/>
                    </a:lnTo>
                    <a:lnTo>
                      <a:pt x="504" y="306"/>
                    </a:lnTo>
                    <a:lnTo>
                      <a:pt x="503" y="199"/>
                    </a:lnTo>
                    <a:lnTo>
                      <a:pt x="503" y="159"/>
                    </a:lnTo>
                    <a:lnTo>
                      <a:pt x="502" y="120"/>
                    </a:lnTo>
                    <a:lnTo>
                      <a:pt x="499" y="80"/>
                    </a:lnTo>
                    <a:lnTo>
                      <a:pt x="497" y="60"/>
                    </a:lnTo>
                    <a:lnTo>
                      <a:pt x="493" y="41"/>
                    </a:lnTo>
                    <a:lnTo>
                      <a:pt x="492" y="36"/>
                    </a:lnTo>
                    <a:lnTo>
                      <a:pt x="490" y="30"/>
                    </a:lnTo>
                    <a:lnTo>
                      <a:pt x="484" y="21"/>
                    </a:lnTo>
                    <a:lnTo>
                      <a:pt x="471" y="3"/>
                    </a:lnTo>
                    <a:lnTo>
                      <a:pt x="468" y="2"/>
                    </a:lnTo>
                    <a:lnTo>
                      <a:pt x="465" y="0"/>
                    </a:lnTo>
                    <a:lnTo>
                      <a:pt x="454" y="0"/>
                    </a:lnTo>
                    <a:lnTo>
                      <a:pt x="436" y="2"/>
                    </a:lnTo>
                    <a:lnTo>
                      <a:pt x="337" y="3"/>
                    </a:lnTo>
                    <a:lnTo>
                      <a:pt x="239" y="6"/>
                    </a:lnTo>
                    <a:lnTo>
                      <a:pt x="186" y="9"/>
                    </a:lnTo>
                    <a:lnTo>
                      <a:pt x="135" y="12"/>
                    </a:lnTo>
                    <a:lnTo>
                      <a:pt x="109" y="15"/>
                    </a:lnTo>
                    <a:lnTo>
                      <a:pt x="82" y="18"/>
                    </a:lnTo>
                    <a:lnTo>
                      <a:pt x="56" y="23"/>
                    </a:lnTo>
                    <a:lnTo>
                      <a:pt x="31" y="29"/>
                    </a:lnTo>
                    <a:lnTo>
                      <a:pt x="30" y="29"/>
                    </a:lnTo>
                    <a:lnTo>
                      <a:pt x="28" y="31"/>
                    </a:lnTo>
                    <a:lnTo>
                      <a:pt x="25" y="36"/>
                    </a:lnTo>
                    <a:lnTo>
                      <a:pt x="23" y="43"/>
                    </a:lnTo>
                    <a:lnTo>
                      <a:pt x="20" y="51"/>
                    </a:lnTo>
                    <a:lnTo>
                      <a:pt x="20" y="58"/>
                    </a:lnTo>
                    <a:lnTo>
                      <a:pt x="20" y="64"/>
                    </a:lnTo>
                    <a:lnTo>
                      <a:pt x="22" y="68"/>
                    </a:lnTo>
                    <a:lnTo>
                      <a:pt x="23" y="70"/>
                    </a:lnTo>
                    <a:lnTo>
                      <a:pt x="24" y="70"/>
                    </a:lnTo>
                    <a:lnTo>
                      <a:pt x="56" y="62"/>
                    </a:lnTo>
                    <a:lnTo>
                      <a:pt x="90" y="58"/>
                    </a:lnTo>
                    <a:lnTo>
                      <a:pt x="123" y="54"/>
                    </a:lnTo>
                    <a:lnTo>
                      <a:pt x="157" y="51"/>
                    </a:lnTo>
                    <a:lnTo>
                      <a:pt x="225" y="47"/>
                    </a:lnTo>
                    <a:lnTo>
                      <a:pt x="292" y="46"/>
                    </a:lnTo>
                    <a:lnTo>
                      <a:pt x="351" y="45"/>
                    </a:lnTo>
                    <a:lnTo>
                      <a:pt x="411" y="43"/>
                    </a:lnTo>
                    <a:lnTo>
                      <a:pt x="446" y="43"/>
                    </a:lnTo>
                    <a:lnTo>
                      <a:pt x="453" y="43"/>
                    </a:lnTo>
                    <a:lnTo>
                      <a:pt x="456" y="43"/>
                    </a:lnTo>
                    <a:lnTo>
                      <a:pt x="458" y="43"/>
                    </a:lnTo>
                    <a:lnTo>
                      <a:pt x="458" y="42"/>
                    </a:lnTo>
                    <a:lnTo>
                      <a:pt x="467" y="56"/>
                    </a:lnTo>
                    <a:lnTo>
                      <a:pt x="474" y="68"/>
                    </a:lnTo>
                    <a:lnTo>
                      <a:pt x="479" y="82"/>
                    </a:lnTo>
                    <a:lnTo>
                      <a:pt x="481" y="98"/>
                    </a:lnTo>
                    <a:lnTo>
                      <a:pt x="484" y="125"/>
                    </a:lnTo>
                    <a:lnTo>
                      <a:pt x="485" y="151"/>
                    </a:lnTo>
                    <a:lnTo>
                      <a:pt x="486" y="204"/>
                    </a:lnTo>
                    <a:lnTo>
                      <a:pt x="487" y="273"/>
                    </a:lnTo>
                    <a:lnTo>
                      <a:pt x="489" y="341"/>
                    </a:lnTo>
                    <a:lnTo>
                      <a:pt x="489" y="477"/>
                    </a:lnTo>
                    <a:lnTo>
                      <a:pt x="487" y="677"/>
                    </a:lnTo>
                    <a:lnTo>
                      <a:pt x="486" y="777"/>
                    </a:lnTo>
                    <a:lnTo>
                      <a:pt x="484" y="876"/>
                    </a:lnTo>
                    <a:lnTo>
                      <a:pt x="483" y="941"/>
                    </a:lnTo>
                    <a:lnTo>
                      <a:pt x="479" y="1004"/>
                    </a:lnTo>
                    <a:lnTo>
                      <a:pt x="475" y="1067"/>
                    </a:lnTo>
                    <a:lnTo>
                      <a:pt x="471" y="1131"/>
                    </a:lnTo>
                    <a:lnTo>
                      <a:pt x="466" y="1176"/>
                    </a:lnTo>
                    <a:lnTo>
                      <a:pt x="464" y="1199"/>
                    </a:lnTo>
                    <a:lnTo>
                      <a:pt x="460" y="1221"/>
                    </a:lnTo>
                    <a:lnTo>
                      <a:pt x="456" y="1233"/>
                    </a:lnTo>
                    <a:lnTo>
                      <a:pt x="454" y="1244"/>
                    </a:lnTo>
                    <a:lnTo>
                      <a:pt x="453" y="1247"/>
                    </a:lnTo>
                    <a:lnTo>
                      <a:pt x="443" y="1252"/>
                    </a:lnTo>
                    <a:lnTo>
                      <a:pt x="430" y="1258"/>
                    </a:lnTo>
                    <a:lnTo>
                      <a:pt x="415" y="1263"/>
                    </a:lnTo>
                    <a:lnTo>
                      <a:pt x="399" y="1266"/>
                    </a:lnTo>
                    <a:lnTo>
                      <a:pt x="383" y="1267"/>
                    </a:lnTo>
                    <a:lnTo>
                      <a:pt x="367" y="1268"/>
                    </a:lnTo>
                    <a:lnTo>
                      <a:pt x="350" y="1268"/>
                    </a:lnTo>
                    <a:lnTo>
                      <a:pt x="320" y="1267"/>
                    </a:lnTo>
                    <a:lnTo>
                      <a:pt x="278" y="1264"/>
                    </a:lnTo>
                    <a:lnTo>
                      <a:pt x="238" y="1261"/>
                    </a:lnTo>
                    <a:lnTo>
                      <a:pt x="196" y="1256"/>
                    </a:lnTo>
                    <a:lnTo>
                      <a:pt x="155" y="1251"/>
                    </a:lnTo>
                    <a:lnTo>
                      <a:pt x="82" y="1239"/>
                    </a:lnTo>
                    <a:lnTo>
                      <a:pt x="68" y="1237"/>
                    </a:lnTo>
                    <a:lnTo>
                      <a:pt x="61" y="1236"/>
                    </a:lnTo>
                    <a:lnTo>
                      <a:pt x="56" y="1233"/>
                    </a:lnTo>
                    <a:lnTo>
                      <a:pt x="51" y="1231"/>
                    </a:lnTo>
                    <a:lnTo>
                      <a:pt x="48" y="1227"/>
                    </a:lnTo>
                    <a:lnTo>
                      <a:pt x="45" y="1221"/>
                    </a:lnTo>
                    <a:lnTo>
                      <a:pt x="44" y="1213"/>
                    </a:lnTo>
                    <a:lnTo>
                      <a:pt x="43" y="1176"/>
                    </a:lnTo>
                    <a:lnTo>
                      <a:pt x="42" y="1139"/>
                    </a:lnTo>
                    <a:lnTo>
                      <a:pt x="35" y="1008"/>
                    </a:lnTo>
                    <a:lnTo>
                      <a:pt x="28" y="878"/>
                    </a:lnTo>
                    <a:lnTo>
                      <a:pt x="22" y="746"/>
                    </a:lnTo>
                    <a:lnTo>
                      <a:pt x="19" y="681"/>
                    </a:lnTo>
                    <a:lnTo>
                      <a:pt x="19" y="616"/>
                    </a:lnTo>
                    <a:lnTo>
                      <a:pt x="17" y="466"/>
                    </a:lnTo>
                    <a:lnTo>
                      <a:pt x="16" y="315"/>
                    </a:lnTo>
                    <a:lnTo>
                      <a:pt x="16" y="244"/>
                    </a:lnTo>
                    <a:lnTo>
                      <a:pt x="17" y="172"/>
                    </a:lnTo>
                    <a:lnTo>
                      <a:pt x="19" y="122"/>
                    </a:lnTo>
                    <a:lnTo>
                      <a:pt x="22" y="104"/>
                    </a:lnTo>
                    <a:lnTo>
                      <a:pt x="22" y="101"/>
                    </a:lnTo>
                    <a:lnTo>
                      <a:pt x="19" y="110"/>
                    </a:lnTo>
                    <a:lnTo>
                      <a:pt x="17" y="115"/>
                    </a:lnTo>
                    <a:lnTo>
                      <a:pt x="14" y="117"/>
                    </a:lnTo>
                    <a:lnTo>
                      <a:pt x="18" y="114"/>
                    </a:lnTo>
                    <a:lnTo>
                      <a:pt x="20" y="108"/>
                    </a:lnTo>
                    <a:lnTo>
                      <a:pt x="23" y="101"/>
                    </a:lnTo>
                    <a:lnTo>
                      <a:pt x="24" y="93"/>
                    </a:lnTo>
                    <a:lnTo>
                      <a:pt x="25" y="86"/>
                    </a:lnTo>
                    <a:lnTo>
                      <a:pt x="25" y="80"/>
                    </a:lnTo>
                    <a:lnTo>
                      <a:pt x="24" y="77"/>
                    </a:lnTo>
                    <a:lnTo>
                      <a:pt x="23" y="76"/>
                    </a:lnTo>
                    <a:lnTo>
                      <a:pt x="22" y="7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86" name="Freeform 197"/>
              <p:cNvSpPr>
                <a:spLocks/>
              </p:cNvSpPr>
              <p:nvPr/>
            </p:nvSpPr>
            <p:spPr bwMode="auto">
              <a:xfrm>
                <a:off x="1371" y="1631"/>
                <a:ext cx="65" cy="1127"/>
              </a:xfrm>
              <a:custGeom>
                <a:avLst/>
                <a:gdLst>
                  <a:gd name="T0" fmla="*/ 0 w 65"/>
                  <a:gd name="T1" fmla="*/ 64 h 1127"/>
                  <a:gd name="T2" fmla="*/ 4 w 65"/>
                  <a:gd name="T3" fmla="*/ 113 h 1127"/>
                  <a:gd name="T4" fmla="*/ 5 w 65"/>
                  <a:gd name="T5" fmla="*/ 162 h 1127"/>
                  <a:gd name="T6" fmla="*/ 7 w 65"/>
                  <a:gd name="T7" fmla="*/ 182 h 1127"/>
                  <a:gd name="T8" fmla="*/ 11 w 65"/>
                  <a:gd name="T9" fmla="*/ 191 h 1127"/>
                  <a:gd name="T10" fmla="*/ 15 w 65"/>
                  <a:gd name="T11" fmla="*/ 194 h 1127"/>
                  <a:gd name="T12" fmla="*/ 18 w 65"/>
                  <a:gd name="T13" fmla="*/ 193 h 1127"/>
                  <a:gd name="T14" fmla="*/ 23 w 65"/>
                  <a:gd name="T15" fmla="*/ 188 h 1127"/>
                  <a:gd name="T16" fmla="*/ 28 w 65"/>
                  <a:gd name="T17" fmla="*/ 175 h 1127"/>
                  <a:gd name="T18" fmla="*/ 31 w 65"/>
                  <a:gd name="T19" fmla="*/ 153 h 1127"/>
                  <a:gd name="T20" fmla="*/ 31 w 65"/>
                  <a:gd name="T21" fmla="*/ 140 h 1127"/>
                  <a:gd name="T22" fmla="*/ 31 w 65"/>
                  <a:gd name="T23" fmla="*/ 138 h 1127"/>
                  <a:gd name="T24" fmla="*/ 29 w 65"/>
                  <a:gd name="T25" fmla="*/ 117 h 1127"/>
                  <a:gd name="T26" fmla="*/ 25 w 65"/>
                  <a:gd name="T27" fmla="*/ 108 h 1127"/>
                  <a:gd name="T28" fmla="*/ 22 w 65"/>
                  <a:gd name="T29" fmla="*/ 106 h 1127"/>
                  <a:gd name="T30" fmla="*/ 18 w 65"/>
                  <a:gd name="T31" fmla="*/ 107 h 1127"/>
                  <a:gd name="T32" fmla="*/ 13 w 65"/>
                  <a:gd name="T33" fmla="*/ 111 h 1127"/>
                  <a:gd name="T34" fmla="*/ 9 w 65"/>
                  <a:gd name="T35" fmla="*/ 125 h 1127"/>
                  <a:gd name="T36" fmla="*/ 5 w 65"/>
                  <a:gd name="T37" fmla="*/ 146 h 1127"/>
                  <a:gd name="T38" fmla="*/ 5 w 65"/>
                  <a:gd name="T39" fmla="*/ 159 h 1127"/>
                  <a:gd name="T40" fmla="*/ 3 w 65"/>
                  <a:gd name="T41" fmla="*/ 515 h 1127"/>
                  <a:gd name="T42" fmla="*/ 7 w 65"/>
                  <a:gd name="T43" fmla="*/ 751 h 1127"/>
                  <a:gd name="T44" fmla="*/ 13 w 65"/>
                  <a:gd name="T45" fmla="*/ 869 h 1127"/>
                  <a:gd name="T46" fmla="*/ 24 w 65"/>
                  <a:gd name="T47" fmla="*/ 988 h 1127"/>
                  <a:gd name="T48" fmla="*/ 38 w 65"/>
                  <a:gd name="T49" fmla="*/ 1106 h 1127"/>
                  <a:gd name="T50" fmla="*/ 40 w 65"/>
                  <a:gd name="T51" fmla="*/ 1113 h 1127"/>
                  <a:gd name="T52" fmla="*/ 46 w 65"/>
                  <a:gd name="T53" fmla="*/ 1126 h 1127"/>
                  <a:gd name="T54" fmla="*/ 52 w 65"/>
                  <a:gd name="T55" fmla="*/ 1126 h 1127"/>
                  <a:gd name="T56" fmla="*/ 55 w 65"/>
                  <a:gd name="T57" fmla="*/ 1122 h 1127"/>
                  <a:gd name="T58" fmla="*/ 61 w 65"/>
                  <a:gd name="T59" fmla="*/ 1108 h 1127"/>
                  <a:gd name="T60" fmla="*/ 65 w 65"/>
                  <a:gd name="T61" fmla="*/ 1078 h 1127"/>
                  <a:gd name="T62" fmla="*/ 64 w 65"/>
                  <a:gd name="T63" fmla="*/ 1064 h 1127"/>
                  <a:gd name="T64" fmla="*/ 49 w 65"/>
                  <a:gd name="T65" fmla="*/ 948 h 1127"/>
                  <a:gd name="T66" fmla="*/ 40 w 65"/>
                  <a:gd name="T67" fmla="*/ 834 h 1127"/>
                  <a:gd name="T68" fmla="*/ 34 w 65"/>
                  <a:gd name="T69" fmla="*/ 718 h 1127"/>
                  <a:gd name="T70" fmla="*/ 30 w 65"/>
                  <a:gd name="T71" fmla="*/ 486 h 1127"/>
                  <a:gd name="T72" fmla="*/ 31 w 65"/>
                  <a:gd name="T73" fmla="*/ 138 h 1127"/>
                  <a:gd name="T74" fmla="*/ 5 w 65"/>
                  <a:gd name="T75" fmla="*/ 159 h 1127"/>
                  <a:gd name="T76" fmla="*/ 5 w 65"/>
                  <a:gd name="T77" fmla="*/ 162 h 1127"/>
                  <a:gd name="T78" fmla="*/ 31 w 65"/>
                  <a:gd name="T79" fmla="*/ 140 h 1127"/>
                  <a:gd name="T80" fmla="*/ 30 w 65"/>
                  <a:gd name="T81" fmla="*/ 82 h 1127"/>
                  <a:gd name="T82" fmla="*/ 27 w 65"/>
                  <a:gd name="T83" fmla="*/ 22 h 1127"/>
                  <a:gd name="T84" fmla="*/ 24 w 65"/>
                  <a:gd name="T85" fmla="*/ 15 h 1127"/>
                  <a:gd name="T86" fmla="*/ 19 w 65"/>
                  <a:gd name="T87" fmla="*/ 2 h 1127"/>
                  <a:gd name="T88" fmla="*/ 13 w 65"/>
                  <a:gd name="T89" fmla="*/ 2 h 1127"/>
                  <a:gd name="T90" fmla="*/ 10 w 65"/>
                  <a:gd name="T91" fmla="*/ 6 h 1127"/>
                  <a:gd name="T92" fmla="*/ 4 w 65"/>
                  <a:gd name="T93" fmla="*/ 20 h 1127"/>
                  <a:gd name="T94" fmla="*/ 0 w 65"/>
                  <a:gd name="T95" fmla="*/ 49 h 1127"/>
                  <a:gd name="T96" fmla="*/ 0 w 65"/>
                  <a:gd name="T97" fmla="*/ 64 h 112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65"/>
                  <a:gd name="T148" fmla="*/ 0 h 1127"/>
                  <a:gd name="T149" fmla="*/ 65 w 65"/>
                  <a:gd name="T150" fmla="*/ 1127 h 112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65" h="1127">
                    <a:moveTo>
                      <a:pt x="0" y="64"/>
                    </a:moveTo>
                    <a:lnTo>
                      <a:pt x="0" y="64"/>
                    </a:lnTo>
                    <a:lnTo>
                      <a:pt x="3" y="89"/>
                    </a:lnTo>
                    <a:lnTo>
                      <a:pt x="4" y="113"/>
                    </a:lnTo>
                    <a:lnTo>
                      <a:pt x="5" y="162"/>
                    </a:lnTo>
                    <a:lnTo>
                      <a:pt x="5" y="169"/>
                    </a:lnTo>
                    <a:lnTo>
                      <a:pt x="7" y="182"/>
                    </a:lnTo>
                    <a:lnTo>
                      <a:pt x="9" y="188"/>
                    </a:lnTo>
                    <a:lnTo>
                      <a:pt x="11" y="191"/>
                    </a:lnTo>
                    <a:lnTo>
                      <a:pt x="13" y="194"/>
                    </a:lnTo>
                    <a:lnTo>
                      <a:pt x="15" y="194"/>
                    </a:lnTo>
                    <a:lnTo>
                      <a:pt x="17" y="194"/>
                    </a:lnTo>
                    <a:lnTo>
                      <a:pt x="18" y="193"/>
                    </a:lnTo>
                    <a:lnTo>
                      <a:pt x="23" y="188"/>
                    </a:lnTo>
                    <a:lnTo>
                      <a:pt x="27" y="182"/>
                    </a:lnTo>
                    <a:lnTo>
                      <a:pt x="28" y="175"/>
                    </a:lnTo>
                    <a:lnTo>
                      <a:pt x="30" y="168"/>
                    </a:lnTo>
                    <a:lnTo>
                      <a:pt x="31" y="153"/>
                    </a:lnTo>
                    <a:lnTo>
                      <a:pt x="31" y="140"/>
                    </a:lnTo>
                    <a:lnTo>
                      <a:pt x="31" y="138"/>
                    </a:lnTo>
                    <a:lnTo>
                      <a:pt x="31" y="131"/>
                    </a:lnTo>
                    <a:lnTo>
                      <a:pt x="29" y="117"/>
                    </a:lnTo>
                    <a:lnTo>
                      <a:pt x="28" y="111"/>
                    </a:lnTo>
                    <a:lnTo>
                      <a:pt x="25" y="108"/>
                    </a:lnTo>
                    <a:lnTo>
                      <a:pt x="23" y="106"/>
                    </a:lnTo>
                    <a:lnTo>
                      <a:pt x="22" y="106"/>
                    </a:lnTo>
                    <a:lnTo>
                      <a:pt x="19" y="106"/>
                    </a:lnTo>
                    <a:lnTo>
                      <a:pt x="18" y="107"/>
                    </a:lnTo>
                    <a:lnTo>
                      <a:pt x="13" y="111"/>
                    </a:lnTo>
                    <a:lnTo>
                      <a:pt x="10" y="117"/>
                    </a:lnTo>
                    <a:lnTo>
                      <a:pt x="9" y="125"/>
                    </a:lnTo>
                    <a:lnTo>
                      <a:pt x="6" y="132"/>
                    </a:lnTo>
                    <a:lnTo>
                      <a:pt x="5" y="146"/>
                    </a:lnTo>
                    <a:lnTo>
                      <a:pt x="5" y="159"/>
                    </a:lnTo>
                    <a:lnTo>
                      <a:pt x="4" y="396"/>
                    </a:lnTo>
                    <a:lnTo>
                      <a:pt x="3" y="515"/>
                    </a:lnTo>
                    <a:lnTo>
                      <a:pt x="4" y="633"/>
                    </a:lnTo>
                    <a:lnTo>
                      <a:pt x="7" y="751"/>
                    </a:lnTo>
                    <a:lnTo>
                      <a:pt x="10" y="811"/>
                    </a:lnTo>
                    <a:lnTo>
                      <a:pt x="13" y="869"/>
                    </a:lnTo>
                    <a:lnTo>
                      <a:pt x="18" y="929"/>
                    </a:lnTo>
                    <a:lnTo>
                      <a:pt x="24" y="988"/>
                    </a:lnTo>
                    <a:lnTo>
                      <a:pt x="30" y="1046"/>
                    </a:lnTo>
                    <a:lnTo>
                      <a:pt x="38" y="1106"/>
                    </a:lnTo>
                    <a:lnTo>
                      <a:pt x="40" y="1113"/>
                    </a:lnTo>
                    <a:lnTo>
                      <a:pt x="43" y="1122"/>
                    </a:lnTo>
                    <a:lnTo>
                      <a:pt x="46" y="1126"/>
                    </a:lnTo>
                    <a:lnTo>
                      <a:pt x="48" y="1127"/>
                    </a:lnTo>
                    <a:lnTo>
                      <a:pt x="52" y="1126"/>
                    </a:lnTo>
                    <a:lnTo>
                      <a:pt x="55" y="1122"/>
                    </a:lnTo>
                    <a:lnTo>
                      <a:pt x="59" y="1115"/>
                    </a:lnTo>
                    <a:lnTo>
                      <a:pt x="61" y="1108"/>
                    </a:lnTo>
                    <a:lnTo>
                      <a:pt x="65" y="1094"/>
                    </a:lnTo>
                    <a:lnTo>
                      <a:pt x="65" y="1078"/>
                    </a:lnTo>
                    <a:lnTo>
                      <a:pt x="64" y="1064"/>
                    </a:lnTo>
                    <a:lnTo>
                      <a:pt x="56" y="1007"/>
                    </a:lnTo>
                    <a:lnTo>
                      <a:pt x="49" y="948"/>
                    </a:lnTo>
                    <a:lnTo>
                      <a:pt x="44" y="891"/>
                    </a:lnTo>
                    <a:lnTo>
                      <a:pt x="40" y="834"/>
                    </a:lnTo>
                    <a:lnTo>
                      <a:pt x="36" y="775"/>
                    </a:lnTo>
                    <a:lnTo>
                      <a:pt x="34" y="718"/>
                    </a:lnTo>
                    <a:lnTo>
                      <a:pt x="30" y="602"/>
                    </a:lnTo>
                    <a:lnTo>
                      <a:pt x="30" y="486"/>
                    </a:lnTo>
                    <a:lnTo>
                      <a:pt x="30" y="369"/>
                    </a:lnTo>
                    <a:lnTo>
                      <a:pt x="31" y="138"/>
                    </a:lnTo>
                    <a:lnTo>
                      <a:pt x="5" y="159"/>
                    </a:lnTo>
                    <a:lnTo>
                      <a:pt x="5" y="162"/>
                    </a:lnTo>
                    <a:lnTo>
                      <a:pt x="31" y="140"/>
                    </a:lnTo>
                    <a:lnTo>
                      <a:pt x="30" y="82"/>
                    </a:lnTo>
                    <a:lnTo>
                      <a:pt x="29" y="52"/>
                    </a:lnTo>
                    <a:lnTo>
                      <a:pt x="27" y="22"/>
                    </a:lnTo>
                    <a:lnTo>
                      <a:pt x="24" y="15"/>
                    </a:lnTo>
                    <a:lnTo>
                      <a:pt x="22" y="5"/>
                    </a:lnTo>
                    <a:lnTo>
                      <a:pt x="19" y="2"/>
                    </a:lnTo>
                    <a:lnTo>
                      <a:pt x="16" y="0"/>
                    </a:lnTo>
                    <a:lnTo>
                      <a:pt x="13" y="2"/>
                    </a:lnTo>
                    <a:lnTo>
                      <a:pt x="10" y="6"/>
                    </a:lnTo>
                    <a:lnTo>
                      <a:pt x="6" y="12"/>
                    </a:lnTo>
                    <a:lnTo>
                      <a:pt x="4" y="20"/>
                    </a:lnTo>
                    <a:lnTo>
                      <a:pt x="0" y="34"/>
                    </a:lnTo>
                    <a:lnTo>
                      <a:pt x="0" y="49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87" name="Freeform 198"/>
              <p:cNvSpPr>
                <a:spLocks/>
              </p:cNvSpPr>
              <p:nvPr/>
            </p:nvSpPr>
            <p:spPr bwMode="auto">
              <a:xfrm>
                <a:off x="1371" y="1793"/>
                <a:ext cx="424" cy="340"/>
              </a:xfrm>
              <a:custGeom>
                <a:avLst/>
                <a:gdLst>
                  <a:gd name="T0" fmla="*/ 424 w 424"/>
                  <a:gd name="T1" fmla="*/ 298 h 340"/>
                  <a:gd name="T2" fmla="*/ 422 w 424"/>
                  <a:gd name="T3" fmla="*/ 311 h 340"/>
                  <a:gd name="T4" fmla="*/ 415 w 424"/>
                  <a:gd name="T5" fmla="*/ 322 h 340"/>
                  <a:gd name="T6" fmla="*/ 406 w 424"/>
                  <a:gd name="T7" fmla="*/ 331 h 340"/>
                  <a:gd name="T8" fmla="*/ 394 w 424"/>
                  <a:gd name="T9" fmla="*/ 337 h 340"/>
                  <a:gd name="T10" fmla="*/ 385 w 424"/>
                  <a:gd name="T11" fmla="*/ 340 h 340"/>
                  <a:gd name="T12" fmla="*/ 353 w 424"/>
                  <a:gd name="T13" fmla="*/ 340 h 340"/>
                  <a:gd name="T14" fmla="*/ 257 w 424"/>
                  <a:gd name="T15" fmla="*/ 339 h 340"/>
                  <a:gd name="T16" fmla="*/ 83 w 424"/>
                  <a:gd name="T17" fmla="*/ 340 h 340"/>
                  <a:gd name="T18" fmla="*/ 64 w 424"/>
                  <a:gd name="T19" fmla="*/ 340 h 340"/>
                  <a:gd name="T20" fmla="*/ 46 w 424"/>
                  <a:gd name="T21" fmla="*/ 337 h 340"/>
                  <a:gd name="T22" fmla="*/ 30 w 424"/>
                  <a:gd name="T23" fmla="*/ 330 h 340"/>
                  <a:gd name="T24" fmla="*/ 18 w 424"/>
                  <a:gd name="T25" fmla="*/ 314 h 340"/>
                  <a:gd name="T26" fmla="*/ 10 w 424"/>
                  <a:gd name="T27" fmla="*/ 293 h 340"/>
                  <a:gd name="T28" fmla="*/ 1 w 424"/>
                  <a:gd name="T29" fmla="*/ 253 h 340"/>
                  <a:gd name="T30" fmla="*/ 0 w 424"/>
                  <a:gd name="T31" fmla="*/ 232 h 340"/>
                  <a:gd name="T32" fmla="*/ 0 w 424"/>
                  <a:gd name="T33" fmla="*/ 41 h 340"/>
                  <a:gd name="T34" fmla="*/ 1 w 424"/>
                  <a:gd name="T35" fmla="*/ 31 h 340"/>
                  <a:gd name="T36" fmla="*/ 6 w 424"/>
                  <a:gd name="T37" fmla="*/ 21 h 340"/>
                  <a:gd name="T38" fmla="*/ 13 w 424"/>
                  <a:gd name="T39" fmla="*/ 14 h 340"/>
                  <a:gd name="T40" fmla="*/ 31 w 424"/>
                  <a:gd name="T41" fmla="*/ 4 h 340"/>
                  <a:gd name="T42" fmla="*/ 52 w 424"/>
                  <a:gd name="T43" fmla="*/ 1 h 340"/>
                  <a:gd name="T44" fmla="*/ 62 w 424"/>
                  <a:gd name="T45" fmla="*/ 1 h 340"/>
                  <a:gd name="T46" fmla="*/ 145 w 424"/>
                  <a:gd name="T47" fmla="*/ 0 h 340"/>
                  <a:gd name="T48" fmla="*/ 340 w 424"/>
                  <a:gd name="T49" fmla="*/ 0 h 340"/>
                  <a:gd name="T50" fmla="*/ 380 w 424"/>
                  <a:gd name="T51" fmla="*/ 1 h 340"/>
                  <a:gd name="T52" fmla="*/ 400 w 424"/>
                  <a:gd name="T53" fmla="*/ 4 h 340"/>
                  <a:gd name="T54" fmla="*/ 411 w 424"/>
                  <a:gd name="T55" fmla="*/ 10 h 340"/>
                  <a:gd name="T56" fmla="*/ 420 w 424"/>
                  <a:gd name="T57" fmla="*/ 20 h 340"/>
                  <a:gd name="T58" fmla="*/ 423 w 424"/>
                  <a:gd name="T59" fmla="*/ 33 h 340"/>
                  <a:gd name="T60" fmla="*/ 424 w 424"/>
                  <a:gd name="T61" fmla="*/ 41 h 340"/>
                  <a:gd name="T62" fmla="*/ 424 w 424"/>
                  <a:gd name="T63" fmla="*/ 298 h 34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424"/>
                  <a:gd name="T97" fmla="*/ 0 h 340"/>
                  <a:gd name="T98" fmla="*/ 424 w 424"/>
                  <a:gd name="T99" fmla="*/ 340 h 34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424" h="340">
                    <a:moveTo>
                      <a:pt x="424" y="298"/>
                    </a:moveTo>
                    <a:lnTo>
                      <a:pt x="424" y="298"/>
                    </a:lnTo>
                    <a:lnTo>
                      <a:pt x="423" y="304"/>
                    </a:lnTo>
                    <a:lnTo>
                      <a:pt x="422" y="311"/>
                    </a:lnTo>
                    <a:lnTo>
                      <a:pt x="418" y="317"/>
                    </a:lnTo>
                    <a:lnTo>
                      <a:pt x="415" y="322"/>
                    </a:lnTo>
                    <a:lnTo>
                      <a:pt x="411" y="327"/>
                    </a:lnTo>
                    <a:lnTo>
                      <a:pt x="406" y="331"/>
                    </a:lnTo>
                    <a:lnTo>
                      <a:pt x="400" y="335"/>
                    </a:lnTo>
                    <a:lnTo>
                      <a:pt x="394" y="337"/>
                    </a:lnTo>
                    <a:lnTo>
                      <a:pt x="385" y="340"/>
                    </a:lnTo>
                    <a:lnTo>
                      <a:pt x="374" y="340"/>
                    </a:lnTo>
                    <a:lnTo>
                      <a:pt x="353" y="340"/>
                    </a:lnTo>
                    <a:lnTo>
                      <a:pt x="257" y="339"/>
                    </a:lnTo>
                    <a:lnTo>
                      <a:pt x="177" y="339"/>
                    </a:lnTo>
                    <a:lnTo>
                      <a:pt x="83" y="340"/>
                    </a:lnTo>
                    <a:lnTo>
                      <a:pt x="64" y="340"/>
                    </a:lnTo>
                    <a:lnTo>
                      <a:pt x="54" y="340"/>
                    </a:lnTo>
                    <a:lnTo>
                      <a:pt x="46" y="337"/>
                    </a:lnTo>
                    <a:lnTo>
                      <a:pt x="37" y="335"/>
                    </a:lnTo>
                    <a:lnTo>
                      <a:pt x="30" y="330"/>
                    </a:lnTo>
                    <a:lnTo>
                      <a:pt x="23" y="323"/>
                    </a:lnTo>
                    <a:lnTo>
                      <a:pt x="18" y="314"/>
                    </a:lnTo>
                    <a:lnTo>
                      <a:pt x="10" y="293"/>
                    </a:lnTo>
                    <a:lnTo>
                      <a:pt x="5" y="273"/>
                    </a:lnTo>
                    <a:lnTo>
                      <a:pt x="1" y="253"/>
                    </a:lnTo>
                    <a:lnTo>
                      <a:pt x="0" y="232"/>
                    </a:lnTo>
                    <a:lnTo>
                      <a:pt x="0" y="41"/>
                    </a:lnTo>
                    <a:lnTo>
                      <a:pt x="0" y="35"/>
                    </a:lnTo>
                    <a:lnTo>
                      <a:pt x="1" y="31"/>
                    </a:lnTo>
                    <a:lnTo>
                      <a:pt x="4" y="25"/>
                    </a:lnTo>
                    <a:lnTo>
                      <a:pt x="6" y="21"/>
                    </a:lnTo>
                    <a:lnTo>
                      <a:pt x="10" y="16"/>
                    </a:lnTo>
                    <a:lnTo>
                      <a:pt x="13" y="14"/>
                    </a:lnTo>
                    <a:lnTo>
                      <a:pt x="22" y="8"/>
                    </a:lnTo>
                    <a:lnTo>
                      <a:pt x="31" y="4"/>
                    </a:lnTo>
                    <a:lnTo>
                      <a:pt x="41" y="2"/>
                    </a:lnTo>
                    <a:lnTo>
                      <a:pt x="52" y="1"/>
                    </a:lnTo>
                    <a:lnTo>
                      <a:pt x="62" y="1"/>
                    </a:lnTo>
                    <a:lnTo>
                      <a:pt x="145" y="0"/>
                    </a:lnTo>
                    <a:lnTo>
                      <a:pt x="340" y="0"/>
                    </a:lnTo>
                    <a:lnTo>
                      <a:pt x="366" y="0"/>
                    </a:lnTo>
                    <a:lnTo>
                      <a:pt x="380" y="1"/>
                    </a:lnTo>
                    <a:lnTo>
                      <a:pt x="393" y="3"/>
                    </a:lnTo>
                    <a:lnTo>
                      <a:pt x="400" y="4"/>
                    </a:lnTo>
                    <a:lnTo>
                      <a:pt x="405" y="7"/>
                    </a:lnTo>
                    <a:lnTo>
                      <a:pt x="411" y="10"/>
                    </a:lnTo>
                    <a:lnTo>
                      <a:pt x="415" y="15"/>
                    </a:lnTo>
                    <a:lnTo>
                      <a:pt x="420" y="20"/>
                    </a:lnTo>
                    <a:lnTo>
                      <a:pt x="422" y="26"/>
                    </a:lnTo>
                    <a:lnTo>
                      <a:pt x="423" y="33"/>
                    </a:lnTo>
                    <a:lnTo>
                      <a:pt x="424" y="41"/>
                    </a:lnTo>
                    <a:lnTo>
                      <a:pt x="424" y="298"/>
                    </a:ln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88" name="Freeform 199"/>
              <p:cNvSpPr>
                <a:spLocks/>
              </p:cNvSpPr>
              <p:nvPr/>
            </p:nvSpPr>
            <p:spPr bwMode="auto">
              <a:xfrm>
                <a:off x="1359" y="1785"/>
                <a:ext cx="446" cy="355"/>
              </a:xfrm>
              <a:custGeom>
                <a:avLst/>
                <a:gdLst>
                  <a:gd name="T0" fmla="*/ 424 w 446"/>
                  <a:gd name="T1" fmla="*/ 317 h 355"/>
                  <a:gd name="T2" fmla="*/ 417 w 446"/>
                  <a:gd name="T3" fmla="*/ 330 h 355"/>
                  <a:gd name="T4" fmla="*/ 398 w 446"/>
                  <a:gd name="T5" fmla="*/ 339 h 355"/>
                  <a:gd name="T6" fmla="*/ 353 w 446"/>
                  <a:gd name="T7" fmla="*/ 341 h 355"/>
                  <a:gd name="T8" fmla="*/ 285 w 446"/>
                  <a:gd name="T9" fmla="*/ 341 h 355"/>
                  <a:gd name="T10" fmla="*/ 85 w 446"/>
                  <a:gd name="T11" fmla="*/ 342 h 355"/>
                  <a:gd name="T12" fmla="*/ 65 w 446"/>
                  <a:gd name="T13" fmla="*/ 338 h 355"/>
                  <a:gd name="T14" fmla="*/ 50 w 446"/>
                  <a:gd name="T15" fmla="*/ 330 h 355"/>
                  <a:gd name="T16" fmla="*/ 31 w 446"/>
                  <a:gd name="T17" fmla="*/ 298 h 355"/>
                  <a:gd name="T18" fmla="*/ 23 w 446"/>
                  <a:gd name="T19" fmla="*/ 255 h 355"/>
                  <a:gd name="T20" fmla="*/ 23 w 446"/>
                  <a:gd name="T21" fmla="*/ 160 h 355"/>
                  <a:gd name="T22" fmla="*/ 23 w 446"/>
                  <a:gd name="T23" fmla="*/ 46 h 355"/>
                  <a:gd name="T24" fmla="*/ 29 w 446"/>
                  <a:gd name="T25" fmla="*/ 27 h 355"/>
                  <a:gd name="T26" fmla="*/ 47 w 446"/>
                  <a:gd name="T27" fmla="*/ 17 h 355"/>
                  <a:gd name="T28" fmla="*/ 78 w 446"/>
                  <a:gd name="T29" fmla="*/ 14 h 355"/>
                  <a:gd name="T30" fmla="*/ 121 w 446"/>
                  <a:gd name="T31" fmla="*/ 15 h 355"/>
                  <a:gd name="T32" fmla="*/ 348 w 446"/>
                  <a:gd name="T33" fmla="*/ 15 h 355"/>
                  <a:gd name="T34" fmla="*/ 399 w 446"/>
                  <a:gd name="T35" fmla="*/ 18 h 355"/>
                  <a:gd name="T36" fmla="*/ 415 w 446"/>
                  <a:gd name="T37" fmla="*/ 27 h 355"/>
                  <a:gd name="T38" fmla="*/ 424 w 446"/>
                  <a:gd name="T39" fmla="*/ 42 h 355"/>
                  <a:gd name="T40" fmla="*/ 426 w 446"/>
                  <a:gd name="T41" fmla="*/ 58 h 355"/>
                  <a:gd name="T42" fmla="*/ 426 w 446"/>
                  <a:gd name="T43" fmla="*/ 310 h 355"/>
                  <a:gd name="T44" fmla="*/ 429 w 446"/>
                  <a:gd name="T45" fmla="*/ 312 h 355"/>
                  <a:gd name="T46" fmla="*/ 446 w 446"/>
                  <a:gd name="T47" fmla="*/ 305 h 355"/>
                  <a:gd name="T48" fmla="*/ 446 w 446"/>
                  <a:gd name="T49" fmla="*/ 129 h 355"/>
                  <a:gd name="T50" fmla="*/ 446 w 446"/>
                  <a:gd name="T51" fmla="*/ 49 h 355"/>
                  <a:gd name="T52" fmla="*/ 438 w 446"/>
                  <a:gd name="T53" fmla="*/ 20 h 355"/>
                  <a:gd name="T54" fmla="*/ 414 w 446"/>
                  <a:gd name="T55" fmla="*/ 5 h 355"/>
                  <a:gd name="T56" fmla="*/ 392 w 446"/>
                  <a:gd name="T57" fmla="*/ 2 h 355"/>
                  <a:gd name="T58" fmla="*/ 193 w 446"/>
                  <a:gd name="T59" fmla="*/ 2 h 355"/>
                  <a:gd name="T60" fmla="*/ 83 w 446"/>
                  <a:gd name="T61" fmla="*/ 3 h 355"/>
                  <a:gd name="T62" fmla="*/ 41 w 446"/>
                  <a:gd name="T63" fmla="*/ 9 h 355"/>
                  <a:gd name="T64" fmla="*/ 18 w 446"/>
                  <a:gd name="T65" fmla="*/ 22 h 355"/>
                  <a:gd name="T66" fmla="*/ 6 w 446"/>
                  <a:gd name="T67" fmla="*/ 35 h 355"/>
                  <a:gd name="T68" fmla="*/ 2 w 446"/>
                  <a:gd name="T69" fmla="*/ 54 h 355"/>
                  <a:gd name="T70" fmla="*/ 2 w 446"/>
                  <a:gd name="T71" fmla="*/ 115 h 355"/>
                  <a:gd name="T72" fmla="*/ 2 w 446"/>
                  <a:gd name="T73" fmla="*/ 227 h 355"/>
                  <a:gd name="T74" fmla="*/ 5 w 446"/>
                  <a:gd name="T75" fmla="*/ 277 h 355"/>
                  <a:gd name="T76" fmla="*/ 16 w 446"/>
                  <a:gd name="T77" fmla="*/ 320 h 355"/>
                  <a:gd name="T78" fmla="*/ 36 w 446"/>
                  <a:gd name="T79" fmla="*/ 345 h 355"/>
                  <a:gd name="T80" fmla="*/ 52 w 446"/>
                  <a:gd name="T81" fmla="*/ 353 h 355"/>
                  <a:gd name="T82" fmla="*/ 97 w 446"/>
                  <a:gd name="T83" fmla="*/ 354 h 355"/>
                  <a:gd name="T84" fmla="*/ 177 w 446"/>
                  <a:gd name="T85" fmla="*/ 353 h 355"/>
                  <a:gd name="T86" fmla="*/ 346 w 446"/>
                  <a:gd name="T87" fmla="*/ 354 h 355"/>
                  <a:gd name="T88" fmla="*/ 390 w 446"/>
                  <a:gd name="T89" fmla="*/ 353 h 355"/>
                  <a:gd name="T90" fmla="*/ 420 w 446"/>
                  <a:gd name="T91" fmla="*/ 343 h 355"/>
                  <a:gd name="T92" fmla="*/ 440 w 446"/>
                  <a:gd name="T93" fmla="*/ 323 h 355"/>
                  <a:gd name="T94" fmla="*/ 446 w 446"/>
                  <a:gd name="T95" fmla="*/ 302 h 355"/>
                  <a:gd name="T96" fmla="*/ 436 w 446"/>
                  <a:gd name="T97" fmla="*/ 302 h 355"/>
                  <a:gd name="T98" fmla="*/ 426 w 446"/>
                  <a:gd name="T99" fmla="*/ 310 h 355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446"/>
                  <a:gd name="T151" fmla="*/ 0 h 355"/>
                  <a:gd name="T152" fmla="*/ 446 w 446"/>
                  <a:gd name="T153" fmla="*/ 355 h 355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446" h="355">
                    <a:moveTo>
                      <a:pt x="426" y="310"/>
                    </a:moveTo>
                    <a:lnTo>
                      <a:pt x="426" y="310"/>
                    </a:lnTo>
                    <a:lnTo>
                      <a:pt x="424" y="317"/>
                    </a:lnTo>
                    <a:lnTo>
                      <a:pt x="423" y="322"/>
                    </a:lnTo>
                    <a:lnTo>
                      <a:pt x="420" y="326"/>
                    </a:lnTo>
                    <a:lnTo>
                      <a:pt x="417" y="330"/>
                    </a:lnTo>
                    <a:lnTo>
                      <a:pt x="412" y="333"/>
                    </a:lnTo>
                    <a:lnTo>
                      <a:pt x="408" y="336"/>
                    </a:lnTo>
                    <a:lnTo>
                      <a:pt x="398" y="339"/>
                    </a:lnTo>
                    <a:lnTo>
                      <a:pt x="386" y="341"/>
                    </a:lnTo>
                    <a:lnTo>
                      <a:pt x="375" y="342"/>
                    </a:lnTo>
                    <a:lnTo>
                      <a:pt x="353" y="341"/>
                    </a:lnTo>
                    <a:lnTo>
                      <a:pt x="285" y="341"/>
                    </a:lnTo>
                    <a:lnTo>
                      <a:pt x="184" y="341"/>
                    </a:lnTo>
                    <a:lnTo>
                      <a:pt x="85" y="342"/>
                    </a:lnTo>
                    <a:lnTo>
                      <a:pt x="78" y="342"/>
                    </a:lnTo>
                    <a:lnTo>
                      <a:pt x="71" y="341"/>
                    </a:lnTo>
                    <a:lnTo>
                      <a:pt x="65" y="338"/>
                    </a:lnTo>
                    <a:lnTo>
                      <a:pt x="60" y="336"/>
                    </a:lnTo>
                    <a:lnTo>
                      <a:pt x="55" y="333"/>
                    </a:lnTo>
                    <a:lnTo>
                      <a:pt x="50" y="330"/>
                    </a:lnTo>
                    <a:lnTo>
                      <a:pt x="42" y="320"/>
                    </a:lnTo>
                    <a:lnTo>
                      <a:pt x="36" y="310"/>
                    </a:lnTo>
                    <a:lnTo>
                      <a:pt x="31" y="298"/>
                    </a:lnTo>
                    <a:lnTo>
                      <a:pt x="27" y="285"/>
                    </a:lnTo>
                    <a:lnTo>
                      <a:pt x="24" y="270"/>
                    </a:lnTo>
                    <a:lnTo>
                      <a:pt x="23" y="255"/>
                    </a:lnTo>
                    <a:lnTo>
                      <a:pt x="22" y="240"/>
                    </a:lnTo>
                    <a:lnTo>
                      <a:pt x="22" y="209"/>
                    </a:lnTo>
                    <a:lnTo>
                      <a:pt x="23" y="160"/>
                    </a:lnTo>
                    <a:lnTo>
                      <a:pt x="23" y="46"/>
                    </a:lnTo>
                    <a:lnTo>
                      <a:pt x="23" y="39"/>
                    </a:lnTo>
                    <a:lnTo>
                      <a:pt x="25" y="31"/>
                    </a:lnTo>
                    <a:lnTo>
                      <a:pt x="29" y="27"/>
                    </a:lnTo>
                    <a:lnTo>
                      <a:pt x="34" y="23"/>
                    </a:lnTo>
                    <a:lnTo>
                      <a:pt x="40" y="20"/>
                    </a:lnTo>
                    <a:lnTo>
                      <a:pt x="47" y="17"/>
                    </a:lnTo>
                    <a:lnTo>
                      <a:pt x="54" y="15"/>
                    </a:lnTo>
                    <a:lnTo>
                      <a:pt x="61" y="14"/>
                    </a:lnTo>
                    <a:lnTo>
                      <a:pt x="78" y="14"/>
                    </a:lnTo>
                    <a:lnTo>
                      <a:pt x="93" y="14"/>
                    </a:lnTo>
                    <a:lnTo>
                      <a:pt x="121" y="15"/>
                    </a:lnTo>
                    <a:lnTo>
                      <a:pt x="234" y="15"/>
                    </a:lnTo>
                    <a:lnTo>
                      <a:pt x="348" y="15"/>
                    </a:lnTo>
                    <a:lnTo>
                      <a:pt x="374" y="15"/>
                    </a:lnTo>
                    <a:lnTo>
                      <a:pt x="387" y="16"/>
                    </a:lnTo>
                    <a:lnTo>
                      <a:pt x="399" y="18"/>
                    </a:lnTo>
                    <a:lnTo>
                      <a:pt x="405" y="21"/>
                    </a:lnTo>
                    <a:lnTo>
                      <a:pt x="410" y="23"/>
                    </a:lnTo>
                    <a:lnTo>
                      <a:pt x="415" y="27"/>
                    </a:lnTo>
                    <a:lnTo>
                      <a:pt x="418" y="31"/>
                    </a:lnTo>
                    <a:lnTo>
                      <a:pt x="422" y="36"/>
                    </a:lnTo>
                    <a:lnTo>
                      <a:pt x="424" y="42"/>
                    </a:lnTo>
                    <a:lnTo>
                      <a:pt x="426" y="49"/>
                    </a:lnTo>
                    <a:lnTo>
                      <a:pt x="426" y="58"/>
                    </a:lnTo>
                    <a:lnTo>
                      <a:pt x="426" y="252"/>
                    </a:lnTo>
                    <a:lnTo>
                      <a:pt x="426" y="310"/>
                    </a:lnTo>
                    <a:lnTo>
                      <a:pt x="427" y="312"/>
                    </a:lnTo>
                    <a:lnTo>
                      <a:pt x="429" y="312"/>
                    </a:lnTo>
                    <a:lnTo>
                      <a:pt x="436" y="311"/>
                    </a:lnTo>
                    <a:lnTo>
                      <a:pt x="443" y="306"/>
                    </a:lnTo>
                    <a:lnTo>
                      <a:pt x="446" y="305"/>
                    </a:lnTo>
                    <a:lnTo>
                      <a:pt x="446" y="302"/>
                    </a:lnTo>
                    <a:lnTo>
                      <a:pt x="446" y="129"/>
                    </a:lnTo>
                    <a:lnTo>
                      <a:pt x="446" y="49"/>
                    </a:lnTo>
                    <a:lnTo>
                      <a:pt x="446" y="37"/>
                    </a:lnTo>
                    <a:lnTo>
                      <a:pt x="442" y="28"/>
                    </a:lnTo>
                    <a:lnTo>
                      <a:pt x="438" y="20"/>
                    </a:lnTo>
                    <a:lnTo>
                      <a:pt x="432" y="14"/>
                    </a:lnTo>
                    <a:lnTo>
                      <a:pt x="423" y="9"/>
                    </a:lnTo>
                    <a:lnTo>
                      <a:pt x="414" y="5"/>
                    </a:lnTo>
                    <a:lnTo>
                      <a:pt x="404" y="3"/>
                    </a:lnTo>
                    <a:lnTo>
                      <a:pt x="392" y="2"/>
                    </a:lnTo>
                    <a:lnTo>
                      <a:pt x="342" y="0"/>
                    </a:lnTo>
                    <a:lnTo>
                      <a:pt x="292" y="0"/>
                    </a:lnTo>
                    <a:lnTo>
                      <a:pt x="193" y="2"/>
                    </a:lnTo>
                    <a:lnTo>
                      <a:pt x="83" y="3"/>
                    </a:lnTo>
                    <a:lnTo>
                      <a:pt x="68" y="3"/>
                    </a:lnTo>
                    <a:lnTo>
                      <a:pt x="55" y="5"/>
                    </a:lnTo>
                    <a:lnTo>
                      <a:pt x="41" y="9"/>
                    </a:lnTo>
                    <a:lnTo>
                      <a:pt x="29" y="15"/>
                    </a:lnTo>
                    <a:lnTo>
                      <a:pt x="18" y="22"/>
                    </a:lnTo>
                    <a:lnTo>
                      <a:pt x="13" y="26"/>
                    </a:lnTo>
                    <a:lnTo>
                      <a:pt x="10" y="30"/>
                    </a:lnTo>
                    <a:lnTo>
                      <a:pt x="6" y="35"/>
                    </a:lnTo>
                    <a:lnTo>
                      <a:pt x="4" y="41"/>
                    </a:lnTo>
                    <a:lnTo>
                      <a:pt x="3" y="47"/>
                    </a:lnTo>
                    <a:lnTo>
                      <a:pt x="2" y="54"/>
                    </a:lnTo>
                    <a:lnTo>
                      <a:pt x="0" y="84"/>
                    </a:lnTo>
                    <a:lnTo>
                      <a:pt x="2" y="115"/>
                    </a:lnTo>
                    <a:lnTo>
                      <a:pt x="2" y="177"/>
                    </a:lnTo>
                    <a:lnTo>
                      <a:pt x="2" y="227"/>
                    </a:lnTo>
                    <a:lnTo>
                      <a:pt x="3" y="254"/>
                    </a:lnTo>
                    <a:lnTo>
                      <a:pt x="5" y="277"/>
                    </a:lnTo>
                    <a:lnTo>
                      <a:pt x="9" y="299"/>
                    </a:lnTo>
                    <a:lnTo>
                      <a:pt x="12" y="310"/>
                    </a:lnTo>
                    <a:lnTo>
                      <a:pt x="16" y="320"/>
                    </a:lnTo>
                    <a:lnTo>
                      <a:pt x="22" y="330"/>
                    </a:lnTo>
                    <a:lnTo>
                      <a:pt x="28" y="338"/>
                    </a:lnTo>
                    <a:lnTo>
                      <a:pt x="36" y="345"/>
                    </a:lnTo>
                    <a:lnTo>
                      <a:pt x="46" y="351"/>
                    </a:lnTo>
                    <a:lnTo>
                      <a:pt x="52" y="353"/>
                    </a:lnTo>
                    <a:lnTo>
                      <a:pt x="58" y="354"/>
                    </a:lnTo>
                    <a:lnTo>
                      <a:pt x="71" y="355"/>
                    </a:lnTo>
                    <a:lnTo>
                      <a:pt x="97" y="354"/>
                    </a:lnTo>
                    <a:lnTo>
                      <a:pt x="177" y="353"/>
                    </a:lnTo>
                    <a:lnTo>
                      <a:pt x="305" y="353"/>
                    </a:lnTo>
                    <a:lnTo>
                      <a:pt x="346" y="354"/>
                    </a:lnTo>
                    <a:lnTo>
                      <a:pt x="368" y="354"/>
                    </a:lnTo>
                    <a:lnTo>
                      <a:pt x="379" y="354"/>
                    </a:lnTo>
                    <a:lnTo>
                      <a:pt x="390" y="353"/>
                    </a:lnTo>
                    <a:lnTo>
                      <a:pt x="400" y="350"/>
                    </a:lnTo>
                    <a:lnTo>
                      <a:pt x="411" y="348"/>
                    </a:lnTo>
                    <a:lnTo>
                      <a:pt x="420" y="343"/>
                    </a:lnTo>
                    <a:lnTo>
                      <a:pt x="428" y="338"/>
                    </a:lnTo>
                    <a:lnTo>
                      <a:pt x="435" y="331"/>
                    </a:lnTo>
                    <a:lnTo>
                      <a:pt x="440" y="323"/>
                    </a:lnTo>
                    <a:lnTo>
                      <a:pt x="445" y="313"/>
                    </a:lnTo>
                    <a:lnTo>
                      <a:pt x="446" y="302"/>
                    </a:lnTo>
                    <a:lnTo>
                      <a:pt x="446" y="301"/>
                    </a:lnTo>
                    <a:lnTo>
                      <a:pt x="443" y="300"/>
                    </a:lnTo>
                    <a:lnTo>
                      <a:pt x="436" y="302"/>
                    </a:lnTo>
                    <a:lnTo>
                      <a:pt x="429" y="306"/>
                    </a:lnTo>
                    <a:lnTo>
                      <a:pt x="427" y="307"/>
                    </a:lnTo>
                    <a:lnTo>
                      <a:pt x="426" y="3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89" name="Freeform 200"/>
              <p:cNvSpPr>
                <a:spLocks/>
              </p:cNvSpPr>
              <p:nvPr/>
            </p:nvSpPr>
            <p:spPr bwMode="auto">
              <a:xfrm>
                <a:off x="1455" y="1579"/>
                <a:ext cx="275" cy="135"/>
              </a:xfrm>
              <a:custGeom>
                <a:avLst/>
                <a:gdLst>
                  <a:gd name="T0" fmla="*/ 5 w 275"/>
                  <a:gd name="T1" fmla="*/ 5 h 135"/>
                  <a:gd name="T2" fmla="*/ 5 w 275"/>
                  <a:gd name="T3" fmla="*/ 5 h 135"/>
                  <a:gd name="T4" fmla="*/ 2 w 275"/>
                  <a:gd name="T5" fmla="*/ 21 h 135"/>
                  <a:gd name="T6" fmla="*/ 0 w 275"/>
                  <a:gd name="T7" fmla="*/ 61 h 135"/>
                  <a:gd name="T8" fmla="*/ 0 w 275"/>
                  <a:gd name="T9" fmla="*/ 82 h 135"/>
                  <a:gd name="T10" fmla="*/ 1 w 275"/>
                  <a:gd name="T11" fmla="*/ 101 h 135"/>
                  <a:gd name="T12" fmla="*/ 2 w 275"/>
                  <a:gd name="T13" fmla="*/ 117 h 135"/>
                  <a:gd name="T14" fmla="*/ 5 w 275"/>
                  <a:gd name="T15" fmla="*/ 123 h 135"/>
                  <a:gd name="T16" fmla="*/ 7 w 275"/>
                  <a:gd name="T17" fmla="*/ 126 h 135"/>
                  <a:gd name="T18" fmla="*/ 7 w 275"/>
                  <a:gd name="T19" fmla="*/ 126 h 135"/>
                  <a:gd name="T20" fmla="*/ 9 w 275"/>
                  <a:gd name="T21" fmla="*/ 129 h 135"/>
                  <a:gd name="T22" fmla="*/ 14 w 275"/>
                  <a:gd name="T23" fmla="*/ 130 h 135"/>
                  <a:gd name="T24" fmla="*/ 26 w 275"/>
                  <a:gd name="T25" fmla="*/ 132 h 135"/>
                  <a:gd name="T26" fmla="*/ 42 w 275"/>
                  <a:gd name="T27" fmla="*/ 135 h 135"/>
                  <a:gd name="T28" fmla="*/ 60 w 275"/>
                  <a:gd name="T29" fmla="*/ 135 h 135"/>
                  <a:gd name="T30" fmla="*/ 99 w 275"/>
                  <a:gd name="T31" fmla="*/ 134 h 135"/>
                  <a:gd name="T32" fmla="*/ 135 w 275"/>
                  <a:gd name="T33" fmla="*/ 134 h 135"/>
                  <a:gd name="T34" fmla="*/ 135 w 275"/>
                  <a:gd name="T35" fmla="*/ 134 h 135"/>
                  <a:gd name="T36" fmla="*/ 152 w 275"/>
                  <a:gd name="T37" fmla="*/ 132 h 135"/>
                  <a:gd name="T38" fmla="*/ 172 w 275"/>
                  <a:gd name="T39" fmla="*/ 131 h 135"/>
                  <a:gd name="T40" fmla="*/ 211 w 275"/>
                  <a:gd name="T41" fmla="*/ 128 h 135"/>
                  <a:gd name="T42" fmla="*/ 257 w 275"/>
                  <a:gd name="T43" fmla="*/ 122 h 135"/>
                  <a:gd name="T44" fmla="*/ 257 w 275"/>
                  <a:gd name="T45" fmla="*/ 122 h 135"/>
                  <a:gd name="T46" fmla="*/ 260 w 275"/>
                  <a:gd name="T47" fmla="*/ 119 h 135"/>
                  <a:gd name="T48" fmla="*/ 266 w 275"/>
                  <a:gd name="T49" fmla="*/ 116 h 135"/>
                  <a:gd name="T50" fmla="*/ 272 w 275"/>
                  <a:gd name="T51" fmla="*/ 109 h 135"/>
                  <a:gd name="T52" fmla="*/ 275 w 275"/>
                  <a:gd name="T53" fmla="*/ 104 h 135"/>
                  <a:gd name="T54" fmla="*/ 275 w 275"/>
                  <a:gd name="T55" fmla="*/ 100 h 135"/>
                  <a:gd name="T56" fmla="*/ 275 w 275"/>
                  <a:gd name="T57" fmla="*/ 100 h 135"/>
                  <a:gd name="T58" fmla="*/ 272 w 275"/>
                  <a:gd name="T59" fmla="*/ 0 h 135"/>
                  <a:gd name="T60" fmla="*/ 5 w 275"/>
                  <a:gd name="T61" fmla="*/ 5 h 135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275"/>
                  <a:gd name="T94" fmla="*/ 0 h 135"/>
                  <a:gd name="T95" fmla="*/ 275 w 275"/>
                  <a:gd name="T96" fmla="*/ 135 h 135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275" h="135">
                    <a:moveTo>
                      <a:pt x="5" y="5"/>
                    </a:moveTo>
                    <a:lnTo>
                      <a:pt x="5" y="5"/>
                    </a:lnTo>
                    <a:lnTo>
                      <a:pt x="2" y="21"/>
                    </a:lnTo>
                    <a:lnTo>
                      <a:pt x="0" y="61"/>
                    </a:lnTo>
                    <a:lnTo>
                      <a:pt x="0" y="82"/>
                    </a:lnTo>
                    <a:lnTo>
                      <a:pt x="1" y="101"/>
                    </a:lnTo>
                    <a:lnTo>
                      <a:pt x="2" y="117"/>
                    </a:lnTo>
                    <a:lnTo>
                      <a:pt x="5" y="123"/>
                    </a:lnTo>
                    <a:lnTo>
                      <a:pt x="7" y="126"/>
                    </a:lnTo>
                    <a:lnTo>
                      <a:pt x="9" y="129"/>
                    </a:lnTo>
                    <a:lnTo>
                      <a:pt x="14" y="130"/>
                    </a:lnTo>
                    <a:lnTo>
                      <a:pt x="26" y="132"/>
                    </a:lnTo>
                    <a:lnTo>
                      <a:pt x="42" y="135"/>
                    </a:lnTo>
                    <a:lnTo>
                      <a:pt x="60" y="135"/>
                    </a:lnTo>
                    <a:lnTo>
                      <a:pt x="99" y="134"/>
                    </a:lnTo>
                    <a:lnTo>
                      <a:pt x="135" y="134"/>
                    </a:lnTo>
                    <a:lnTo>
                      <a:pt x="152" y="132"/>
                    </a:lnTo>
                    <a:lnTo>
                      <a:pt x="172" y="131"/>
                    </a:lnTo>
                    <a:lnTo>
                      <a:pt x="211" y="128"/>
                    </a:lnTo>
                    <a:lnTo>
                      <a:pt x="257" y="122"/>
                    </a:lnTo>
                    <a:lnTo>
                      <a:pt x="260" y="119"/>
                    </a:lnTo>
                    <a:lnTo>
                      <a:pt x="266" y="116"/>
                    </a:lnTo>
                    <a:lnTo>
                      <a:pt x="272" y="109"/>
                    </a:lnTo>
                    <a:lnTo>
                      <a:pt x="275" y="104"/>
                    </a:lnTo>
                    <a:lnTo>
                      <a:pt x="275" y="100"/>
                    </a:lnTo>
                    <a:lnTo>
                      <a:pt x="272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90" name="Freeform 201"/>
              <p:cNvSpPr>
                <a:spLocks/>
              </p:cNvSpPr>
              <p:nvPr/>
            </p:nvSpPr>
            <p:spPr bwMode="auto">
              <a:xfrm>
                <a:off x="1455" y="1579"/>
                <a:ext cx="275" cy="135"/>
              </a:xfrm>
              <a:custGeom>
                <a:avLst/>
                <a:gdLst>
                  <a:gd name="T0" fmla="*/ 5 w 275"/>
                  <a:gd name="T1" fmla="*/ 5 h 135"/>
                  <a:gd name="T2" fmla="*/ 5 w 275"/>
                  <a:gd name="T3" fmla="*/ 5 h 135"/>
                  <a:gd name="T4" fmla="*/ 2 w 275"/>
                  <a:gd name="T5" fmla="*/ 21 h 135"/>
                  <a:gd name="T6" fmla="*/ 0 w 275"/>
                  <a:gd name="T7" fmla="*/ 61 h 135"/>
                  <a:gd name="T8" fmla="*/ 0 w 275"/>
                  <a:gd name="T9" fmla="*/ 82 h 135"/>
                  <a:gd name="T10" fmla="*/ 1 w 275"/>
                  <a:gd name="T11" fmla="*/ 101 h 135"/>
                  <a:gd name="T12" fmla="*/ 2 w 275"/>
                  <a:gd name="T13" fmla="*/ 117 h 135"/>
                  <a:gd name="T14" fmla="*/ 5 w 275"/>
                  <a:gd name="T15" fmla="*/ 123 h 135"/>
                  <a:gd name="T16" fmla="*/ 7 w 275"/>
                  <a:gd name="T17" fmla="*/ 126 h 135"/>
                  <a:gd name="T18" fmla="*/ 7 w 275"/>
                  <a:gd name="T19" fmla="*/ 126 h 135"/>
                  <a:gd name="T20" fmla="*/ 9 w 275"/>
                  <a:gd name="T21" fmla="*/ 129 h 135"/>
                  <a:gd name="T22" fmla="*/ 14 w 275"/>
                  <a:gd name="T23" fmla="*/ 130 h 135"/>
                  <a:gd name="T24" fmla="*/ 26 w 275"/>
                  <a:gd name="T25" fmla="*/ 132 h 135"/>
                  <a:gd name="T26" fmla="*/ 42 w 275"/>
                  <a:gd name="T27" fmla="*/ 135 h 135"/>
                  <a:gd name="T28" fmla="*/ 60 w 275"/>
                  <a:gd name="T29" fmla="*/ 135 h 135"/>
                  <a:gd name="T30" fmla="*/ 99 w 275"/>
                  <a:gd name="T31" fmla="*/ 134 h 135"/>
                  <a:gd name="T32" fmla="*/ 135 w 275"/>
                  <a:gd name="T33" fmla="*/ 134 h 135"/>
                  <a:gd name="T34" fmla="*/ 135 w 275"/>
                  <a:gd name="T35" fmla="*/ 134 h 135"/>
                  <a:gd name="T36" fmla="*/ 152 w 275"/>
                  <a:gd name="T37" fmla="*/ 132 h 135"/>
                  <a:gd name="T38" fmla="*/ 172 w 275"/>
                  <a:gd name="T39" fmla="*/ 131 h 135"/>
                  <a:gd name="T40" fmla="*/ 211 w 275"/>
                  <a:gd name="T41" fmla="*/ 128 h 135"/>
                  <a:gd name="T42" fmla="*/ 257 w 275"/>
                  <a:gd name="T43" fmla="*/ 122 h 135"/>
                  <a:gd name="T44" fmla="*/ 257 w 275"/>
                  <a:gd name="T45" fmla="*/ 122 h 135"/>
                  <a:gd name="T46" fmla="*/ 260 w 275"/>
                  <a:gd name="T47" fmla="*/ 119 h 135"/>
                  <a:gd name="T48" fmla="*/ 266 w 275"/>
                  <a:gd name="T49" fmla="*/ 116 h 135"/>
                  <a:gd name="T50" fmla="*/ 272 w 275"/>
                  <a:gd name="T51" fmla="*/ 109 h 135"/>
                  <a:gd name="T52" fmla="*/ 275 w 275"/>
                  <a:gd name="T53" fmla="*/ 104 h 135"/>
                  <a:gd name="T54" fmla="*/ 275 w 275"/>
                  <a:gd name="T55" fmla="*/ 100 h 135"/>
                  <a:gd name="T56" fmla="*/ 275 w 275"/>
                  <a:gd name="T57" fmla="*/ 100 h 135"/>
                  <a:gd name="T58" fmla="*/ 272 w 275"/>
                  <a:gd name="T59" fmla="*/ 0 h 135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275"/>
                  <a:gd name="T91" fmla="*/ 0 h 135"/>
                  <a:gd name="T92" fmla="*/ 275 w 275"/>
                  <a:gd name="T93" fmla="*/ 135 h 135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275" h="135">
                    <a:moveTo>
                      <a:pt x="5" y="5"/>
                    </a:moveTo>
                    <a:lnTo>
                      <a:pt x="5" y="5"/>
                    </a:lnTo>
                    <a:lnTo>
                      <a:pt x="2" y="21"/>
                    </a:lnTo>
                    <a:lnTo>
                      <a:pt x="0" y="61"/>
                    </a:lnTo>
                    <a:lnTo>
                      <a:pt x="0" y="82"/>
                    </a:lnTo>
                    <a:lnTo>
                      <a:pt x="1" y="101"/>
                    </a:lnTo>
                    <a:lnTo>
                      <a:pt x="2" y="117"/>
                    </a:lnTo>
                    <a:lnTo>
                      <a:pt x="5" y="123"/>
                    </a:lnTo>
                    <a:lnTo>
                      <a:pt x="7" y="126"/>
                    </a:lnTo>
                    <a:lnTo>
                      <a:pt x="9" y="129"/>
                    </a:lnTo>
                    <a:lnTo>
                      <a:pt x="14" y="130"/>
                    </a:lnTo>
                    <a:lnTo>
                      <a:pt x="26" y="132"/>
                    </a:lnTo>
                    <a:lnTo>
                      <a:pt x="42" y="135"/>
                    </a:lnTo>
                    <a:lnTo>
                      <a:pt x="60" y="135"/>
                    </a:lnTo>
                    <a:lnTo>
                      <a:pt x="99" y="134"/>
                    </a:lnTo>
                    <a:lnTo>
                      <a:pt x="135" y="134"/>
                    </a:lnTo>
                    <a:lnTo>
                      <a:pt x="152" y="132"/>
                    </a:lnTo>
                    <a:lnTo>
                      <a:pt x="172" y="131"/>
                    </a:lnTo>
                    <a:lnTo>
                      <a:pt x="211" y="128"/>
                    </a:lnTo>
                    <a:lnTo>
                      <a:pt x="257" y="122"/>
                    </a:lnTo>
                    <a:lnTo>
                      <a:pt x="260" y="119"/>
                    </a:lnTo>
                    <a:lnTo>
                      <a:pt x="266" y="116"/>
                    </a:lnTo>
                    <a:lnTo>
                      <a:pt x="272" y="109"/>
                    </a:lnTo>
                    <a:lnTo>
                      <a:pt x="275" y="104"/>
                    </a:lnTo>
                    <a:lnTo>
                      <a:pt x="275" y="100"/>
                    </a:lnTo>
                    <a:lnTo>
                      <a:pt x="272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91" name="Freeform 202"/>
              <p:cNvSpPr>
                <a:spLocks/>
              </p:cNvSpPr>
              <p:nvPr/>
            </p:nvSpPr>
            <p:spPr bwMode="auto">
              <a:xfrm>
                <a:off x="1442" y="1571"/>
                <a:ext cx="301" cy="152"/>
              </a:xfrm>
              <a:custGeom>
                <a:avLst/>
                <a:gdLst>
                  <a:gd name="T0" fmla="*/ 6 w 301"/>
                  <a:gd name="T1" fmla="*/ 20 h 152"/>
                  <a:gd name="T2" fmla="*/ 0 w 301"/>
                  <a:gd name="T3" fmla="*/ 77 h 152"/>
                  <a:gd name="T4" fmla="*/ 1 w 301"/>
                  <a:gd name="T5" fmla="*/ 107 h 152"/>
                  <a:gd name="T6" fmla="*/ 5 w 301"/>
                  <a:gd name="T7" fmla="*/ 134 h 152"/>
                  <a:gd name="T8" fmla="*/ 6 w 301"/>
                  <a:gd name="T9" fmla="*/ 138 h 152"/>
                  <a:gd name="T10" fmla="*/ 13 w 301"/>
                  <a:gd name="T11" fmla="*/ 146 h 152"/>
                  <a:gd name="T12" fmla="*/ 28 w 301"/>
                  <a:gd name="T13" fmla="*/ 151 h 152"/>
                  <a:gd name="T14" fmla="*/ 45 w 301"/>
                  <a:gd name="T15" fmla="*/ 152 h 152"/>
                  <a:gd name="T16" fmla="*/ 59 w 301"/>
                  <a:gd name="T17" fmla="*/ 152 h 152"/>
                  <a:gd name="T18" fmla="*/ 161 w 301"/>
                  <a:gd name="T19" fmla="*/ 150 h 152"/>
                  <a:gd name="T20" fmla="*/ 205 w 301"/>
                  <a:gd name="T21" fmla="*/ 146 h 152"/>
                  <a:gd name="T22" fmla="*/ 251 w 301"/>
                  <a:gd name="T23" fmla="*/ 140 h 152"/>
                  <a:gd name="T24" fmla="*/ 273 w 301"/>
                  <a:gd name="T25" fmla="*/ 132 h 152"/>
                  <a:gd name="T26" fmla="*/ 292 w 301"/>
                  <a:gd name="T27" fmla="*/ 117 h 152"/>
                  <a:gd name="T28" fmla="*/ 296 w 301"/>
                  <a:gd name="T29" fmla="*/ 111 h 152"/>
                  <a:gd name="T30" fmla="*/ 300 w 301"/>
                  <a:gd name="T31" fmla="*/ 97 h 152"/>
                  <a:gd name="T32" fmla="*/ 300 w 301"/>
                  <a:gd name="T33" fmla="*/ 75 h 152"/>
                  <a:gd name="T34" fmla="*/ 298 w 301"/>
                  <a:gd name="T35" fmla="*/ 62 h 152"/>
                  <a:gd name="T36" fmla="*/ 297 w 301"/>
                  <a:gd name="T37" fmla="*/ 1 h 152"/>
                  <a:gd name="T38" fmla="*/ 294 w 301"/>
                  <a:gd name="T39" fmla="*/ 0 h 152"/>
                  <a:gd name="T40" fmla="*/ 277 w 301"/>
                  <a:gd name="T41" fmla="*/ 9 h 152"/>
                  <a:gd name="T42" fmla="*/ 273 w 301"/>
                  <a:gd name="T43" fmla="*/ 15 h 152"/>
                  <a:gd name="T44" fmla="*/ 276 w 301"/>
                  <a:gd name="T45" fmla="*/ 114 h 152"/>
                  <a:gd name="T46" fmla="*/ 276 w 301"/>
                  <a:gd name="T47" fmla="*/ 118 h 152"/>
                  <a:gd name="T48" fmla="*/ 272 w 301"/>
                  <a:gd name="T49" fmla="*/ 123 h 152"/>
                  <a:gd name="T50" fmla="*/ 272 w 301"/>
                  <a:gd name="T51" fmla="*/ 121 h 152"/>
                  <a:gd name="T52" fmla="*/ 278 w 301"/>
                  <a:gd name="T53" fmla="*/ 120 h 152"/>
                  <a:gd name="T54" fmla="*/ 271 w 301"/>
                  <a:gd name="T55" fmla="*/ 121 h 152"/>
                  <a:gd name="T56" fmla="*/ 240 w 301"/>
                  <a:gd name="T57" fmla="*/ 126 h 152"/>
                  <a:gd name="T58" fmla="*/ 177 w 301"/>
                  <a:gd name="T59" fmla="*/ 132 h 152"/>
                  <a:gd name="T60" fmla="*/ 156 w 301"/>
                  <a:gd name="T61" fmla="*/ 132 h 152"/>
                  <a:gd name="T62" fmla="*/ 89 w 301"/>
                  <a:gd name="T63" fmla="*/ 133 h 152"/>
                  <a:gd name="T64" fmla="*/ 68 w 301"/>
                  <a:gd name="T65" fmla="*/ 133 h 152"/>
                  <a:gd name="T66" fmla="*/ 46 w 301"/>
                  <a:gd name="T67" fmla="*/ 131 h 152"/>
                  <a:gd name="T68" fmla="*/ 36 w 301"/>
                  <a:gd name="T69" fmla="*/ 127 h 152"/>
                  <a:gd name="T70" fmla="*/ 28 w 301"/>
                  <a:gd name="T71" fmla="*/ 117 h 152"/>
                  <a:gd name="T72" fmla="*/ 26 w 301"/>
                  <a:gd name="T73" fmla="*/ 109 h 152"/>
                  <a:gd name="T74" fmla="*/ 24 w 301"/>
                  <a:gd name="T75" fmla="*/ 83 h 152"/>
                  <a:gd name="T76" fmla="*/ 26 w 301"/>
                  <a:gd name="T77" fmla="*/ 31 h 152"/>
                  <a:gd name="T78" fmla="*/ 30 w 301"/>
                  <a:gd name="T79" fmla="*/ 6 h 152"/>
                  <a:gd name="T80" fmla="*/ 26 w 301"/>
                  <a:gd name="T81" fmla="*/ 4 h 152"/>
                  <a:gd name="T82" fmla="*/ 9 w 301"/>
                  <a:gd name="T83" fmla="*/ 14 h 152"/>
                  <a:gd name="T84" fmla="*/ 6 w 301"/>
                  <a:gd name="T85" fmla="*/ 20 h 15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01"/>
                  <a:gd name="T130" fmla="*/ 0 h 152"/>
                  <a:gd name="T131" fmla="*/ 301 w 301"/>
                  <a:gd name="T132" fmla="*/ 152 h 15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01" h="152">
                    <a:moveTo>
                      <a:pt x="6" y="20"/>
                    </a:moveTo>
                    <a:lnTo>
                      <a:pt x="6" y="20"/>
                    </a:lnTo>
                    <a:lnTo>
                      <a:pt x="2" y="49"/>
                    </a:lnTo>
                    <a:lnTo>
                      <a:pt x="0" y="77"/>
                    </a:lnTo>
                    <a:lnTo>
                      <a:pt x="0" y="92"/>
                    </a:lnTo>
                    <a:lnTo>
                      <a:pt x="1" y="107"/>
                    </a:lnTo>
                    <a:lnTo>
                      <a:pt x="2" y="121"/>
                    </a:lnTo>
                    <a:lnTo>
                      <a:pt x="5" y="134"/>
                    </a:lnTo>
                    <a:lnTo>
                      <a:pt x="6" y="138"/>
                    </a:lnTo>
                    <a:lnTo>
                      <a:pt x="7" y="142"/>
                    </a:lnTo>
                    <a:lnTo>
                      <a:pt x="13" y="146"/>
                    </a:lnTo>
                    <a:lnTo>
                      <a:pt x="20" y="149"/>
                    </a:lnTo>
                    <a:lnTo>
                      <a:pt x="28" y="151"/>
                    </a:lnTo>
                    <a:lnTo>
                      <a:pt x="37" y="151"/>
                    </a:lnTo>
                    <a:lnTo>
                      <a:pt x="45" y="152"/>
                    </a:lnTo>
                    <a:lnTo>
                      <a:pt x="59" y="152"/>
                    </a:lnTo>
                    <a:lnTo>
                      <a:pt x="110" y="151"/>
                    </a:lnTo>
                    <a:lnTo>
                      <a:pt x="161" y="150"/>
                    </a:lnTo>
                    <a:lnTo>
                      <a:pt x="205" y="146"/>
                    </a:lnTo>
                    <a:lnTo>
                      <a:pt x="251" y="140"/>
                    </a:lnTo>
                    <a:lnTo>
                      <a:pt x="263" y="137"/>
                    </a:lnTo>
                    <a:lnTo>
                      <a:pt x="273" y="132"/>
                    </a:lnTo>
                    <a:lnTo>
                      <a:pt x="283" y="126"/>
                    </a:lnTo>
                    <a:lnTo>
                      <a:pt x="292" y="117"/>
                    </a:lnTo>
                    <a:lnTo>
                      <a:pt x="296" y="111"/>
                    </a:lnTo>
                    <a:lnTo>
                      <a:pt x="298" y="105"/>
                    </a:lnTo>
                    <a:lnTo>
                      <a:pt x="300" y="97"/>
                    </a:lnTo>
                    <a:lnTo>
                      <a:pt x="301" y="90"/>
                    </a:lnTo>
                    <a:lnTo>
                      <a:pt x="300" y="75"/>
                    </a:lnTo>
                    <a:lnTo>
                      <a:pt x="298" y="62"/>
                    </a:lnTo>
                    <a:lnTo>
                      <a:pt x="297" y="1"/>
                    </a:lnTo>
                    <a:lnTo>
                      <a:pt x="296" y="0"/>
                    </a:lnTo>
                    <a:lnTo>
                      <a:pt x="294" y="0"/>
                    </a:lnTo>
                    <a:lnTo>
                      <a:pt x="285" y="3"/>
                    </a:lnTo>
                    <a:lnTo>
                      <a:pt x="277" y="9"/>
                    </a:lnTo>
                    <a:lnTo>
                      <a:pt x="274" y="12"/>
                    </a:lnTo>
                    <a:lnTo>
                      <a:pt x="273" y="15"/>
                    </a:lnTo>
                    <a:lnTo>
                      <a:pt x="276" y="114"/>
                    </a:lnTo>
                    <a:lnTo>
                      <a:pt x="276" y="118"/>
                    </a:lnTo>
                    <a:lnTo>
                      <a:pt x="274" y="120"/>
                    </a:lnTo>
                    <a:lnTo>
                      <a:pt x="272" y="123"/>
                    </a:lnTo>
                    <a:lnTo>
                      <a:pt x="272" y="121"/>
                    </a:lnTo>
                    <a:lnTo>
                      <a:pt x="278" y="120"/>
                    </a:lnTo>
                    <a:lnTo>
                      <a:pt x="271" y="121"/>
                    </a:lnTo>
                    <a:lnTo>
                      <a:pt x="240" y="126"/>
                    </a:lnTo>
                    <a:lnTo>
                      <a:pt x="198" y="130"/>
                    </a:lnTo>
                    <a:lnTo>
                      <a:pt x="177" y="132"/>
                    </a:lnTo>
                    <a:lnTo>
                      <a:pt x="156" y="132"/>
                    </a:lnTo>
                    <a:lnTo>
                      <a:pt x="112" y="133"/>
                    </a:lnTo>
                    <a:lnTo>
                      <a:pt x="89" y="133"/>
                    </a:lnTo>
                    <a:lnTo>
                      <a:pt x="68" y="133"/>
                    </a:lnTo>
                    <a:lnTo>
                      <a:pt x="52" y="132"/>
                    </a:lnTo>
                    <a:lnTo>
                      <a:pt x="46" y="131"/>
                    </a:lnTo>
                    <a:lnTo>
                      <a:pt x="40" y="130"/>
                    </a:lnTo>
                    <a:lnTo>
                      <a:pt x="36" y="127"/>
                    </a:lnTo>
                    <a:lnTo>
                      <a:pt x="31" y="123"/>
                    </a:lnTo>
                    <a:lnTo>
                      <a:pt x="28" y="117"/>
                    </a:lnTo>
                    <a:lnTo>
                      <a:pt x="26" y="109"/>
                    </a:lnTo>
                    <a:lnTo>
                      <a:pt x="25" y="96"/>
                    </a:lnTo>
                    <a:lnTo>
                      <a:pt x="24" y="83"/>
                    </a:lnTo>
                    <a:lnTo>
                      <a:pt x="25" y="57"/>
                    </a:lnTo>
                    <a:lnTo>
                      <a:pt x="26" y="31"/>
                    </a:lnTo>
                    <a:lnTo>
                      <a:pt x="30" y="6"/>
                    </a:lnTo>
                    <a:lnTo>
                      <a:pt x="28" y="4"/>
                    </a:lnTo>
                    <a:lnTo>
                      <a:pt x="26" y="4"/>
                    </a:lnTo>
                    <a:lnTo>
                      <a:pt x="18" y="8"/>
                    </a:lnTo>
                    <a:lnTo>
                      <a:pt x="9" y="14"/>
                    </a:lnTo>
                    <a:lnTo>
                      <a:pt x="7" y="16"/>
                    </a:lnTo>
                    <a:lnTo>
                      <a:pt x="6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92" name="Freeform 203"/>
              <p:cNvSpPr>
                <a:spLocks/>
              </p:cNvSpPr>
              <p:nvPr/>
            </p:nvSpPr>
            <p:spPr bwMode="auto">
              <a:xfrm>
                <a:off x="1478" y="1590"/>
                <a:ext cx="241" cy="115"/>
              </a:xfrm>
              <a:custGeom>
                <a:avLst/>
                <a:gdLst>
                  <a:gd name="T0" fmla="*/ 6 w 241"/>
                  <a:gd name="T1" fmla="*/ 4 h 115"/>
                  <a:gd name="T2" fmla="*/ 6 w 241"/>
                  <a:gd name="T3" fmla="*/ 4 h 115"/>
                  <a:gd name="T4" fmla="*/ 3 w 241"/>
                  <a:gd name="T5" fmla="*/ 9 h 115"/>
                  <a:gd name="T6" fmla="*/ 2 w 241"/>
                  <a:gd name="T7" fmla="*/ 21 h 115"/>
                  <a:gd name="T8" fmla="*/ 0 w 241"/>
                  <a:gd name="T9" fmla="*/ 37 h 115"/>
                  <a:gd name="T10" fmla="*/ 0 w 241"/>
                  <a:gd name="T11" fmla="*/ 56 h 115"/>
                  <a:gd name="T12" fmla="*/ 0 w 241"/>
                  <a:gd name="T13" fmla="*/ 75 h 115"/>
                  <a:gd name="T14" fmla="*/ 2 w 241"/>
                  <a:gd name="T15" fmla="*/ 93 h 115"/>
                  <a:gd name="T16" fmla="*/ 3 w 241"/>
                  <a:gd name="T17" fmla="*/ 100 h 115"/>
                  <a:gd name="T18" fmla="*/ 6 w 241"/>
                  <a:gd name="T19" fmla="*/ 106 h 115"/>
                  <a:gd name="T20" fmla="*/ 8 w 241"/>
                  <a:gd name="T21" fmla="*/ 110 h 115"/>
                  <a:gd name="T22" fmla="*/ 12 w 241"/>
                  <a:gd name="T23" fmla="*/ 113 h 115"/>
                  <a:gd name="T24" fmla="*/ 12 w 241"/>
                  <a:gd name="T25" fmla="*/ 113 h 115"/>
                  <a:gd name="T26" fmla="*/ 29 w 241"/>
                  <a:gd name="T27" fmla="*/ 114 h 115"/>
                  <a:gd name="T28" fmla="*/ 58 w 241"/>
                  <a:gd name="T29" fmla="*/ 115 h 115"/>
                  <a:gd name="T30" fmla="*/ 118 w 241"/>
                  <a:gd name="T31" fmla="*/ 115 h 115"/>
                  <a:gd name="T32" fmla="*/ 118 w 241"/>
                  <a:gd name="T33" fmla="*/ 115 h 115"/>
                  <a:gd name="T34" fmla="*/ 133 w 241"/>
                  <a:gd name="T35" fmla="*/ 115 h 115"/>
                  <a:gd name="T36" fmla="*/ 152 w 241"/>
                  <a:gd name="T37" fmla="*/ 113 h 115"/>
                  <a:gd name="T38" fmla="*/ 192 w 241"/>
                  <a:gd name="T39" fmla="*/ 110 h 115"/>
                  <a:gd name="T40" fmla="*/ 238 w 241"/>
                  <a:gd name="T41" fmla="*/ 102 h 115"/>
                  <a:gd name="T42" fmla="*/ 238 w 241"/>
                  <a:gd name="T43" fmla="*/ 102 h 115"/>
                  <a:gd name="T44" fmla="*/ 240 w 241"/>
                  <a:gd name="T45" fmla="*/ 100 h 115"/>
                  <a:gd name="T46" fmla="*/ 240 w 241"/>
                  <a:gd name="T47" fmla="*/ 96 h 115"/>
                  <a:gd name="T48" fmla="*/ 241 w 241"/>
                  <a:gd name="T49" fmla="*/ 89 h 115"/>
                  <a:gd name="T50" fmla="*/ 241 w 241"/>
                  <a:gd name="T51" fmla="*/ 89 h 115"/>
                  <a:gd name="T52" fmla="*/ 237 w 241"/>
                  <a:gd name="T53" fmla="*/ 0 h 115"/>
                  <a:gd name="T54" fmla="*/ 237 w 241"/>
                  <a:gd name="T55" fmla="*/ 0 h 115"/>
                  <a:gd name="T56" fmla="*/ 124 w 241"/>
                  <a:gd name="T57" fmla="*/ 1 h 115"/>
                  <a:gd name="T58" fmla="*/ 44 w 241"/>
                  <a:gd name="T59" fmla="*/ 2 h 115"/>
                  <a:gd name="T60" fmla="*/ 16 w 241"/>
                  <a:gd name="T61" fmla="*/ 3 h 115"/>
                  <a:gd name="T62" fmla="*/ 6 w 241"/>
                  <a:gd name="T63" fmla="*/ 4 h 115"/>
                  <a:gd name="T64" fmla="*/ 6 w 241"/>
                  <a:gd name="T65" fmla="*/ 4 h 11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41"/>
                  <a:gd name="T100" fmla="*/ 0 h 115"/>
                  <a:gd name="T101" fmla="*/ 241 w 241"/>
                  <a:gd name="T102" fmla="*/ 115 h 115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41" h="115">
                    <a:moveTo>
                      <a:pt x="6" y="4"/>
                    </a:moveTo>
                    <a:lnTo>
                      <a:pt x="6" y="4"/>
                    </a:lnTo>
                    <a:lnTo>
                      <a:pt x="3" y="9"/>
                    </a:lnTo>
                    <a:lnTo>
                      <a:pt x="2" y="21"/>
                    </a:lnTo>
                    <a:lnTo>
                      <a:pt x="0" y="37"/>
                    </a:lnTo>
                    <a:lnTo>
                      <a:pt x="0" y="56"/>
                    </a:lnTo>
                    <a:lnTo>
                      <a:pt x="0" y="75"/>
                    </a:lnTo>
                    <a:lnTo>
                      <a:pt x="2" y="93"/>
                    </a:lnTo>
                    <a:lnTo>
                      <a:pt x="3" y="100"/>
                    </a:lnTo>
                    <a:lnTo>
                      <a:pt x="6" y="106"/>
                    </a:lnTo>
                    <a:lnTo>
                      <a:pt x="8" y="110"/>
                    </a:lnTo>
                    <a:lnTo>
                      <a:pt x="12" y="113"/>
                    </a:lnTo>
                    <a:lnTo>
                      <a:pt x="29" y="114"/>
                    </a:lnTo>
                    <a:lnTo>
                      <a:pt x="58" y="115"/>
                    </a:lnTo>
                    <a:lnTo>
                      <a:pt x="118" y="115"/>
                    </a:lnTo>
                    <a:lnTo>
                      <a:pt x="133" y="115"/>
                    </a:lnTo>
                    <a:lnTo>
                      <a:pt x="152" y="113"/>
                    </a:lnTo>
                    <a:lnTo>
                      <a:pt x="192" y="110"/>
                    </a:lnTo>
                    <a:lnTo>
                      <a:pt x="238" y="102"/>
                    </a:lnTo>
                    <a:lnTo>
                      <a:pt x="240" y="100"/>
                    </a:lnTo>
                    <a:lnTo>
                      <a:pt x="240" y="96"/>
                    </a:lnTo>
                    <a:lnTo>
                      <a:pt x="241" y="89"/>
                    </a:lnTo>
                    <a:lnTo>
                      <a:pt x="237" y="0"/>
                    </a:lnTo>
                    <a:lnTo>
                      <a:pt x="124" y="1"/>
                    </a:lnTo>
                    <a:lnTo>
                      <a:pt x="44" y="2"/>
                    </a:lnTo>
                    <a:lnTo>
                      <a:pt x="16" y="3"/>
                    </a:lnTo>
                    <a:lnTo>
                      <a:pt x="6" y="4"/>
                    </a:lnTo>
                    <a:close/>
                  </a:path>
                </a:pathLst>
              </a:custGeom>
              <a:solidFill>
                <a:srgbClr val="123A6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93" name="Freeform 204"/>
              <p:cNvSpPr>
                <a:spLocks/>
              </p:cNvSpPr>
              <p:nvPr/>
            </p:nvSpPr>
            <p:spPr bwMode="auto">
              <a:xfrm>
                <a:off x="1375" y="2187"/>
                <a:ext cx="89" cy="128"/>
              </a:xfrm>
              <a:custGeom>
                <a:avLst/>
                <a:gdLst>
                  <a:gd name="T0" fmla="*/ 86 w 89"/>
                  <a:gd name="T1" fmla="*/ 40 h 128"/>
                  <a:gd name="T2" fmla="*/ 85 w 89"/>
                  <a:gd name="T3" fmla="*/ 33 h 128"/>
                  <a:gd name="T4" fmla="*/ 79 w 89"/>
                  <a:gd name="T5" fmla="*/ 9 h 128"/>
                  <a:gd name="T6" fmla="*/ 74 w 89"/>
                  <a:gd name="T7" fmla="*/ 2 h 128"/>
                  <a:gd name="T8" fmla="*/ 61 w 89"/>
                  <a:gd name="T9" fmla="*/ 0 h 128"/>
                  <a:gd name="T10" fmla="*/ 54 w 89"/>
                  <a:gd name="T11" fmla="*/ 1 h 128"/>
                  <a:gd name="T12" fmla="*/ 38 w 89"/>
                  <a:gd name="T13" fmla="*/ 7 h 128"/>
                  <a:gd name="T14" fmla="*/ 24 w 89"/>
                  <a:gd name="T15" fmla="*/ 16 h 128"/>
                  <a:gd name="T16" fmla="*/ 13 w 89"/>
                  <a:gd name="T17" fmla="*/ 27 h 128"/>
                  <a:gd name="T18" fmla="*/ 9 w 89"/>
                  <a:gd name="T19" fmla="*/ 33 h 128"/>
                  <a:gd name="T20" fmla="*/ 8 w 89"/>
                  <a:gd name="T21" fmla="*/ 39 h 128"/>
                  <a:gd name="T22" fmla="*/ 8 w 89"/>
                  <a:gd name="T23" fmla="*/ 46 h 128"/>
                  <a:gd name="T24" fmla="*/ 3 w 89"/>
                  <a:gd name="T25" fmla="*/ 53 h 128"/>
                  <a:gd name="T26" fmla="*/ 2 w 89"/>
                  <a:gd name="T27" fmla="*/ 51 h 128"/>
                  <a:gd name="T28" fmla="*/ 2 w 89"/>
                  <a:gd name="T29" fmla="*/ 57 h 128"/>
                  <a:gd name="T30" fmla="*/ 0 w 89"/>
                  <a:gd name="T31" fmla="*/ 74 h 128"/>
                  <a:gd name="T32" fmla="*/ 5 w 89"/>
                  <a:gd name="T33" fmla="*/ 88 h 128"/>
                  <a:gd name="T34" fmla="*/ 6 w 89"/>
                  <a:gd name="T35" fmla="*/ 94 h 128"/>
                  <a:gd name="T36" fmla="*/ 13 w 89"/>
                  <a:gd name="T37" fmla="*/ 107 h 128"/>
                  <a:gd name="T38" fmla="*/ 23 w 89"/>
                  <a:gd name="T39" fmla="*/ 118 h 128"/>
                  <a:gd name="T40" fmla="*/ 37 w 89"/>
                  <a:gd name="T41" fmla="*/ 125 h 128"/>
                  <a:gd name="T42" fmla="*/ 45 w 89"/>
                  <a:gd name="T43" fmla="*/ 127 h 128"/>
                  <a:gd name="T44" fmla="*/ 60 w 89"/>
                  <a:gd name="T45" fmla="*/ 128 h 128"/>
                  <a:gd name="T46" fmla="*/ 70 w 89"/>
                  <a:gd name="T47" fmla="*/ 127 h 128"/>
                  <a:gd name="T48" fmla="*/ 77 w 89"/>
                  <a:gd name="T49" fmla="*/ 122 h 128"/>
                  <a:gd name="T50" fmla="*/ 82 w 89"/>
                  <a:gd name="T51" fmla="*/ 116 h 128"/>
                  <a:gd name="T52" fmla="*/ 87 w 89"/>
                  <a:gd name="T53" fmla="*/ 101 h 128"/>
                  <a:gd name="T54" fmla="*/ 89 w 89"/>
                  <a:gd name="T55" fmla="*/ 83 h 128"/>
                  <a:gd name="T56" fmla="*/ 88 w 89"/>
                  <a:gd name="T57" fmla="*/ 70 h 128"/>
                  <a:gd name="T58" fmla="*/ 88 w 89"/>
                  <a:gd name="T59" fmla="*/ 68 h 128"/>
                  <a:gd name="T60" fmla="*/ 89 w 89"/>
                  <a:gd name="T61" fmla="*/ 53 h 128"/>
                  <a:gd name="T62" fmla="*/ 86 w 89"/>
                  <a:gd name="T63" fmla="*/ 40 h 12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89"/>
                  <a:gd name="T97" fmla="*/ 0 h 128"/>
                  <a:gd name="T98" fmla="*/ 89 w 89"/>
                  <a:gd name="T99" fmla="*/ 128 h 12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89" h="128">
                    <a:moveTo>
                      <a:pt x="86" y="40"/>
                    </a:moveTo>
                    <a:lnTo>
                      <a:pt x="86" y="40"/>
                    </a:lnTo>
                    <a:lnTo>
                      <a:pt x="85" y="33"/>
                    </a:lnTo>
                    <a:lnTo>
                      <a:pt x="82" y="21"/>
                    </a:lnTo>
                    <a:lnTo>
                      <a:pt x="79" y="9"/>
                    </a:lnTo>
                    <a:lnTo>
                      <a:pt x="77" y="5"/>
                    </a:lnTo>
                    <a:lnTo>
                      <a:pt x="74" y="2"/>
                    </a:lnTo>
                    <a:lnTo>
                      <a:pt x="68" y="0"/>
                    </a:lnTo>
                    <a:lnTo>
                      <a:pt x="61" y="0"/>
                    </a:lnTo>
                    <a:lnTo>
                      <a:pt x="54" y="1"/>
                    </a:lnTo>
                    <a:lnTo>
                      <a:pt x="45" y="3"/>
                    </a:lnTo>
                    <a:lnTo>
                      <a:pt x="38" y="7"/>
                    </a:lnTo>
                    <a:lnTo>
                      <a:pt x="30" y="11"/>
                    </a:lnTo>
                    <a:lnTo>
                      <a:pt x="24" y="16"/>
                    </a:lnTo>
                    <a:lnTo>
                      <a:pt x="18" y="21"/>
                    </a:lnTo>
                    <a:lnTo>
                      <a:pt x="13" y="27"/>
                    </a:lnTo>
                    <a:lnTo>
                      <a:pt x="9" y="33"/>
                    </a:lnTo>
                    <a:lnTo>
                      <a:pt x="8" y="35"/>
                    </a:lnTo>
                    <a:lnTo>
                      <a:pt x="8" y="39"/>
                    </a:lnTo>
                    <a:lnTo>
                      <a:pt x="8" y="46"/>
                    </a:lnTo>
                    <a:lnTo>
                      <a:pt x="3" y="53"/>
                    </a:lnTo>
                    <a:lnTo>
                      <a:pt x="3" y="51"/>
                    </a:lnTo>
                    <a:lnTo>
                      <a:pt x="2" y="51"/>
                    </a:lnTo>
                    <a:lnTo>
                      <a:pt x="2" y="57"/>
                    </a:lnTo>
                    <a:lnTo>
                      <a:pt x="0" y="65"/>
                    </a:lnTo>
                    <a:lnTo>
                      <a:pt x="0" y="74"/>
                    </a:lnTo>
                    <a:lnTo>
                      <a:pt x="1" y="81"/>
                    </a:lnTo>
                    <a:lnTo>
                      <a:pt x="5" y="88"/>
                    </a:lnTo>
                    <a:lnTo>
                      <a:pt x="6" y="94"/>
                    </a:lnTo>
                    <a:lnTo>
                      <a:pt x="9" y="101"/>
                    </a:lnTo>
                    <a:lnTo>
                      <a:pt x="13" y="107"/>
                    </a:lnTo>
                    <a:lnTo>
                      <a:pt x="17" y="112"/>
                    </a:lnTo>
                    <a:lnTo>
                      <a:pt x="23" y="118"/>
                    </a:lnTo>
                    <a:lnTo>
                      <a:pt x="29" y="121"/>
                    </a:lnTo>
                    <a:lnTo>
                      <a:pt x="37" y="125"/>
                    </a:lnTo>
                    <a:lnTo>
                      <a:pt x="45" y="127"/>
                    </a:lnTo>
                    <a:lnTo>
                      <a:pt x="52" y="128"/>
                    </a:lnTo>
                    <a:lnTo>
                      <a:pt x="60" y="128"/>
                    </a:lnTo>
                    <a:lnTo>
                      <a:pt x="66" y="128"/>
                    </a:lnTo>
                    <a:lnTo>
                      <a:pt x="70" y="127"/>
                    </a:lnTo>
                    <a:lnTo>
                      <a:pt x="74" y="125"/>
                    </a:lnTo>
                    <a:lnTo>
                      <a:pt x="77" y="122"/>
                    </a:lnTo>
                    <a:lnTo>
                      <a:pt x="80" y="120"/>
                    </a:lnTo>
                    <a:lnTo>
                      <a:pt x="82" y="116"/>
                    </a:lnTo>
                    <a:lnTo>
                      <a:pt x="86" y="109"/>
                    </a:lnTo>
                    <a:lnTo>
                      <a:pt x="87" y="101"/>
                    </a:lnTo>
                    <a:lnTo>
                      <a:pt x="89" y="83"/>
                    </a:lnTo>
                    <a:lnTo>
                      <a:pt x="89" y="75"/>
                    </a:lnTo>
                    <a:lnTo>
                      <a:pt x="88" y="70"/>
                    </a:lnTo>
                    <a:lnTo>
                      <a:pt x="88" y="68"/>
                    </a:lnTo>
                    <a:lnTo>
                      <a:pt x="89" y="60"/>
                    </a:lnTo>
                    <a:lnTo>
                      <a:pt x="89" y="53"/>
                    </a:lnTo>
                    <a:lnTo>
                      <a:pt x="88" y="46"/>
                    </a:lnTo>
                    <a:lnTo>
                      <a:pt x="86" y="4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94" name="Freeform 205"/>
              <p:cNvSpPr>
                <a:spLocks/>
              </p:cNvSpPr>
              <p:nvPr/>
            </p:nvSpPr>
            <p:spPr bwMode="auto">
              <a:xfrm>
                <a:off x="1690" y="2187"/>
                <a:ext cx="90" cy="128"/>
              </a:xfrm>
              <a:custGeom>
                <a:avLst/>
                <a:gdLst>
                  <a:gd name="T0" fmla="*/ 87 w 90"/>
                  <a:gd name="T1" fmla="*/ 57 h 128"/>
                  <a:gd name="T2" fmla="*/ 86 w 90"/>
                  <a:gd name="T3" fmla="*/ 51 h 128"/>
                  <a:gd name="T4" fmla="*/ 86 w 90"/>
                  <a:gd name="T5" fmla="*/ 53 h 128"/>
                  <a:gd name="T6" fmla="*/ 81 w 90"/>
                  <a:gd name="T7" fmla="*/ 46 h 128"/>
                  <a:gd name="T8" fmla="*/ 81 w 90"/>
                  <a:gd name="T9" fmla="*/ 35 h 128"/>
                  <a:gd name="T10" fmla="*/ 80 w 90"/>
                  <a:gd name="T11" fmla="*/ 33 h 128"/>
                  <a:gd name="T12" fmla="*/ 72 w 90"/>
                  <a:gd name="T13" fmla="*/ 21 h 128"/>
                  <a:gd name="T14" fmla="*/ 60 w 90"/>
                  <a:gd name="T15" fmla="*/ 11 h 128"/>
                  <a:gd name="T16" fmla="*/ 44 w 90"/>
                  <a:gd name="T17" fmla="*/ 3 h 128"/>
                  <a:gd name="T18" fmla="*/ 29 w 90"/>
                  <a:gd name="T19" fmla="*/ 0 h 128"/>
                  <a:gd name="T20" fmla="*/ 22 w 90"/>
                  <a:gd name="T21" fmla="*/ 0 h 128"/>
                  <a:gd name="T22" fmla="*/ 12 w 90"/>
                  <a:gd name="T23" fmla="*/ 5 h 128"/>
                  <a:gd name="T24" fmla="*/ 7 w 90"/>
                  <a:gd name="T25" fmla="*/ 21 h 128"/>
                  <a:gd name="T26" fmla="*/ 5 w 90"/>
                  <a:gd name="T27" fmla="*/ 33 h 128"/>
                  <a:gd name="T28" fmla="*/ 4 w 90"/>
                  <a:gd name="T29" fmla="*/ 40 h 128"/>
                  <a:gd name="T30" fmla="*/ 0 w 90"/>
                  <a:gd name="T31" fmla="*/ 53 h 128"/>
                  <a:gd name="T32" fmla="*/ 1 w 90"/>
                  <a:gd name="T33" fmla="*/ 68 h 128"/>
                  <a:gd name="T34" fmla="*/ 1 w 90"/>
                  <a:gd name="T35" fmla="*/ 70 h 128"/>
                  <a:gd name="T36" fmla="*/ 0 w 90"/>
                  <a:gd name="T37" fmla="*/ 83 h 128"/>
                  <a:gd name="T38" fmla="*/ 3 w 90"/>
                  <a:gd name="T39" fmla="*/ 101 h 128"/>
                  <a:gd name="T40" fmla="*/ 7 w 90"/>
                  <a:gd name="T41" fmla="*/ 116 h 128"/>
                  <a:gd name="T42" fmla="*/ 12 w 90"/>
                  <a:gd name="T43" fmla="*/ 122 h 128"/>
                  <a:gd name="T44" fmla="*/ 19 w 90"/>
                  <a:gd name="T45" fmla="*/ 127 h 128"/>
                  <a:gd name="T46" fmla="*/ 30 w 90"/>
                  <a:gd name="T47" fmla="*/ 128 h 128"/>
                  <a:gd name="T48" fmla="*/ 44 w 90"/>
                  <a:gd name="T49" fmla="*/ 127 h 128"/>
                  <a:gd name="T50" fmla="*/ 53 w 90"/>
                  <a:gd name="T51" fmla="*/ 125 h 128"/>
                  <a:gd name="T52" fmla="*/ 67 w 90"/>
                  <a:gd name="T53" fmla="*/ 118 h 128"/>
                  <a:gd name="T54" fmla="*/ 77 w 90"/>
                  <a:gd name="T55" fmla="*/ 107 h 128"/>
                  <a:gd name="T56" fmla="*/ 84 w 90"/>
                  <a:gd name="T57" fmla="*/ 94 h 128"/>
                  <a:gd name="T58" fmla="*/ 85 w 90"/>
                  <a:gd name="T59" fmla="*/ 88 h 128"/>
                  <a:gd name="T60" fmla="*/ 90 w 90"/>
                  <a:gd name="T61" fmla="*/ 74 h 128"/>
                  <a:gd name="T62" fmla="*/ 87 w 90"/>
                  <a:gd name="T63" fmla="*/ 57 h 12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90"/>
                  <a:gd name="T97" fmla="*/ 0 h 128"/>
                  <a:gd name="T98" fmla="*/ 90 w 90"/>
                  <a:gd name="T99" fmla="*/ 128 h 12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90" h="128">
                    <a:moveTo>
                      <a:pt x="87" y="57"/>
                    </a:moveTo>
                    <a:lnTo>
                      <a:pt x="87" y="57"/>
                    </a:lnTo>
                    <a:lnTo>
                      <a:pt x="87" y="51"/>
                    </a:lnTo>
                    <a:lnTo>
                      <a:pt x="86" y="51"/>
                    </a:lnTo>
                    <a:lnTo>
                      <a:pt x="86" y="53"/>
                    </a:lnTo>
                    <a:lnTo>
                      <a:pt x="81" y="46"/>
                    </a:lnTo>
                    <a:lnTo>
                      <a:pt x="81" y="39"/>
                    </a:lnTo>
                    <a:lnTo>
                      <a:pt x="81" y="35"/>
                    </a:lnTo>
                    <a:lnTo>
                      <a:pt x="80" y="33"/>
                    </a:lnTo>
                    <a:lnTo>
                      <a:pt x="77" y="27"/>
                    </a:lnTo>
                    <a:lnTo>
                      <a:pt x="72" y="21"/>
                    </a:lnTo>
                    <a:lnTo>
                      <a:pt x="66" y="16"/>
                    </a:lnTo>
                    <a:lnTo>
                      <a:pt x="60" y="11"/>
                    </a:lnTo>
                    <a:lnTo>
                      <a:pt x="52" y="7"/>
                    </a:lnTo>
                    <a:lnTo>
                      <a:pt x="44" y="3"/>
                    </a:lnTo>
                    <a:lnTo>
                      <a:pt x="36" y="1"/>
                    </a:lnTo>
                    <a:lnTo>
                      <a:pt x="29" y="0"/>
                    </a:lnTo>
                    <a:lnTo>
                      <a:pt x="22" y="0"/>
                    </a:lnTo>
                    <a:lnTo>
                      <a:pt x="16" y="2"/>
                    </a:lnTo>
                    <a:lnTo>
                      <a:pt x="12" y="5"/>
                    </a:lnTo>
                    <a:lnTo>
                      <a:pt x="11" y="9"/>
                    </a:lnTo>
                    <a:lnTo>
                      <a:pt x="7" y="21"/>
                    </a:lnTo>
                    <a:lnTo>
                      <a:pt x="5" y="33"/>
                    </a:lnTo>
                    <a:lnTo>
                      <a:pt x="4" y="40"/>
                    </a:lnTo>
                    <a:lnTo>
                      <a:pt x="1" y="46"/>
                    </a:lnTo>
                    <a:lnTo>
                      <a:pt x="0" y="53"/>
                    </a:lnTo>
                    <a:lnTo>
                      <a:pt x="0" y="60"/>
                    </a:lnTo>
                    <a:lnTo>
                      <a:pt x="1" y="68"/>
                    </a:lnTo>
                    <a:lnTo>
                      <a:pt x="1" y="70"/>
                    </a:lnTo>
                    <a:lnTo>
                      <a:pt x="0" y="75"/>
                    </a:lnTo>
                    <a:lnTo>
                      <a:pt x="0" y="83"/>
                    </a:lnTo>
                    <a:lnTo>
                      <a:pt x="3" y="101"/>
                    </a:lnTo>
                    <a:lnTo>
                      <a:pt x="4" y="109"/>
                    </a:lnTo>
                    <a:lnTo>
                      <a:pt x="7" y="116"/>
                    </a:lnTo>
                    <a:lnTo>
                      <a:pt x="10" y="120"/>
                    </a:lnTo>
                    <a:lnTo>
                      <a:pt x="12" y="122"/>
                    </a:lnTo>
                    <a:lnTo>
                      <a:pt x="16" y="125"/>
                    </a:lnTo>
                    <a:lnTo>
                      <a:pt x="19" y="127"/>
                    </a:lnTo>
                    <a:lnTo>
                      <a:pt x="24" y="128"/>
                    </a:lnTo>
                    <a:lnTo>
                      <a:pt x="30" y="128"/>
                    </a:lnTo>
                    <a:lnTo>
                      <a:pt x="37" y="128"/>
                    </a:lnTo>
                    <a:lnTo>
                      <a:pt x="44" y="127"/>
                    </a:lnTo>
                    <a:lnTo>
                      <a:pt x="53" y="125"/>
                    </a:lnTo>
                    <a:lnTo>
                      <a:pt x="61" y="121"/>
                    </a:lnTo>
                    <a:lnTo>
                      <a:pt x="67" y="118"/>
                    </a:lnTo>
                    <a:lnTo>
                      <a:pt x="73" y="112"/>
                    </a:lnTo>
                    <a:lnTo>
                      <a:pt x="77" y="107"/>
                    </a:lnTo>
                    <a:lnTo>
                      <a:pt x="80" y="101"/>
                    </a:lnTo>
                    <a:lnTo>
                      <a:pt x="84" y="94"/>
                    </a:lnTo>
                    <a:lnTo>
                      <a:pt x="85" y="88"/>
                    </a:lnTo>
                    <a:lnTo>
                      <a:pt x="89" y="81"/>
                    </a:lnTo>
                    <a:lnTo>
                      <a:pt x="90" y="74"/>
                    </a:lnTo>
                    <a:lnTo>
                      <a:pt x="90" y="65"/>
                    </a:lnTo>
                    <a:lnTo>
                      <a:pt x="87" y="5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95" name="Freeform 206"/>
              <p:cNvSpPr>
                <a:spLocks/>
              </p:cNvSpPr>
              <p:nvPr/>
            </p:nvSpPr>
            <p:spPr bwMode="auto">
              <a:xfrm>
                <a:off x="1516" y="1648"/>
                <a:ext cx="154" cy="30"/>
              </a:xfrm>
              <a:custGeom>
                <a:avLst/>
                <a:gdLst>
                  <a:gd name="T0" fmla="*/ 153 w 154"/>
                  <a:gd name="T1" fmla="*/ 0 h 30"/>
                  <a:gd name="T2" fmla="*/ 2 w 154"/>
                  <a:gd name="T3" fmla="*/ 0 h 30"/>
                  <a:gd name="T4" fmla="*/ 0 w 154"/>
                  <a:gd name="T5" fmla="*/ 0 h 30"/>
                  <a:gd name="T6" fmla="*/ 0 w 154"/>
                  <a:gd name="T7" fmla="*/ 3 h 30"/>
                  <a:gd name="T8" fmla="*/ 0 w 154"/>
                  <a:gd name="T9" fmla="*/ 29 h 30"/>
                  <a:gd name="T10" fmla="*/ 0 w 154"/>
                  <a:gd name="T11" fmla="*/ 30 h 30"/>
                  <a:gd name="T12" fmla="*/ 2 w 154"/>
                  <a:gd name="T13" fmla="*/ 30 h 30"/>
                  <a:gd name="T14" fmla="*/ 153 w 154"/>
                  <a:gd name="T15" fmla="*/ 30 h 30"/>
                  <a:gd name="T16" fmla="*/ 154 w 154"/>
                  <a:gd name="T17" fmla="*/ 30 h 30"/>
                  <a:gd name="T18" fmla="*/ 154 w 154"/>
                  <a:gd name="T19" fmla="*/ 29 h 30"/>
                  <a:gd name="T20" fmla="*/ 154 w 154"/>
                  <a:gd name="T21" fmla="*/ 3 h 30"/>
                  <a:gd name="T22" fmla="*/ 154 w 154"/>
                  <a:gd name="T23" fmla="*/ 0 h 30"/>
                  <a:gd name="T24" fmla="*/ 153 w 154"/>
                  <a:gd name="T25" fmla="*/ 0 h 3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54"/>
                  <a:gd name="T40" fmla="*/ 0 h 30"/>
                  <a:gd name="T41" fmla="*/ 154 w 154"/>
                  <a:gd name="T42" fmla="*/ 30 h 3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54" h="30">
                    <a:moveTo>
                      <a:pt x="153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29"/>
                    </a:lnTo>
                    <a:lnTo>
                      <a:pt x="0" y="30"/>
                    </a:lnTo>
                    <a:lnTo>
                      <a:pt x="2" y="30"/>
                    </a:lnTo>
                    <a:lnTo>
                      <a:pt x="153" y="30"/>
                    </a:lnTo>
                    <a:lnTo>
                      <a:pt x="154" y="30"/>
                    </a:lnTo>
                    <a:lnTo>
                      <a:pt x="154" y="29"/>
                    </a:lnTo>
                    <a:lnTo>
                      <a:pt x="154" y="3"/>
                    </a:lnTo>
                    <a:lnTo>
                      <a:pt x="154" y="0"/>
                    </a:lnTo>
                    <a:lnTo>
                      <a:pt x="153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96" name="Freeform 207"/>
              <p:cNvSpPr>
                <a:spLocks/>
              </p:cNvSpPr>
              <p:nvPr/>
            </p:nvSpPr>
            <p:spPr bwMode="auto">
              <a:xfrm>
                <a:off x="1501" y="2208"/>
                <a:ext cx="168" cy="84"/>
              </a:xfrm>
              <a:custGeom>
                <a:avLst/>
                <a:gdLst>
                  <a:gd name="T0" fmla="*/ 151 w 168"/>
                  <a:gd name="T1" fmla="*/ 14 h 84"/>
                  <a:gd name="T2" fmla="*/ 151 w 168"/>
                  <a:gd name="T3" fmla="*/ 14 h 84"/>
                  <a:gd name="T4" fmla="*/ 139 w 168"/>
                  <a:gd name="T5" fmla="*/ 6 h 84"/>
                  <a:gd name="T6" fmla="*/ 129 w 168"/>
                  <a:gd name="T7" fmla="*/ 2 h 84"/>
                  <a:gd name="T8" fmla="*/ 120 w 168"/>
                  <a:gd name="T9" fmla="*/ 0 h 84"/>
                  <a:gd name="T10" fmla="*/ 112 w 168"/>
                  <a:gd name="T11" fmla="*/ 0 h 84"/>
                  <a:gd name="T12" fmla="*/ 57 w 168"/>
                  <a:gd name="T13" fmla="*/ 0 h 84"/>
                  <a:gd name="T14" fmla="*/ 57 w 168"/>
                  <a:gd name="T15" fmla="*/ 0 h 84"/>
                  <a:gd name="T16" fmla="*/ 48 w 168"/>
                  <a:gd name="T17" fmla="*/ 0 h 84"/>
                  <a:gd name="T18" fmla="*/ 39 w 168"/>
                  <a:gd name="T19" fmla="*/ 2 h 84"/>
                  <a:gd name="T20" fmla="*/ 29 w 168"/>
                  <a:gd name="T21" fmla="*/ 6 h 84"/>
                  <a:gd name="T22" fmla="*/ 17 w 168"/>
                  <a:gd name="T23" fmla="*/ 14 h 84"/>
                  <a:gd name="T24" fmla="*/ 17 w 168"/>
                  <a:gd name="T25" fmla="*/ 14 h 84"/>
                  <a:gd name="T26" fmla="*/ 11 w 168"/>
                  <a:gd name="T27" fmla="*/ 20 h 84"/>
                  <a:gd name="T28" fmla="*/ 6 w 168"/>
                  <a:gd name="T29" fmla="*/ 26 h 84"/>
                  <a:gd name="T30" fmla="*/ 4 w 168"/>
                  <a:gd name="T31" fmla="*/ 32 h 84"/>
                  <a:gd name="T32" fmla="*/ 2 w 168"/>
                  <a:gd name="T33" fmla="*/ 39 h 84"/>
                  <a:gd name="T34" fmla="*/ 0 w 168"/>
                  <a:gd name="T35" fmla="*/ 47 h 84"/>
                  <a:gd name="T36" fmla="*/ 0 w 168"/>
                  <a:gd name="T37" fmla="*/ 53 h 84"/>
                  <a:gd name="T38" fmla="*/ 2 w 168"/>
                  <a:gd name="T39" fmla="*/ 60 h 84"/>
                  <a:gd name="T40" fmla="*/ 4 w 168"/>
                  <a:gd name="T41" fmla="*/ 66 h 84"/>
                  <a:gd name="T42" fmla="*/ 8 w 168"/>
                  <a:gd name="T43" fmla="*/ 70 h 84"/>
                  <a:gd name="T44" fmla="*/ 11 w 168"/>
                  <a:gd name="T45" fmla="*/ 75 h 84"/>
                  <a:gd name="T46" fmla="*/ 16 w 168"/>
                  <a:gd name="T47" fmla="*/ 79 h 84"/>
                  <a:gd name="T48" fmla="*/ 23 w 168"/>
                  <a:gd name="T49" fmla="*/ 81 h 84"/>
                  <a:gd name="T50" fmla="*/ 29 w 168"/>
                  <a:gd name="T51" fmla="*/ 84 h 84"/>
                  <a:gd name="T52" fmla="*/ 37 w 168"/>
                  <a:gd name="T53" fmla="*/ 84 h 84"/>
                  <a:gd name="T54" fmla="*/ 46 w 168"/>
                  <a:gd name="T55" fmla="*/ 81 h 84"/>
                  <a:gd name="T56" fmla="*/ 55 w 168"/>
                  <a:gd name="T57" fmla="*/ 79 h 84"/>
                  <a:gd name="T58" fmla="*/ 113 w 168"/>
                  <a:gd name="T59" fmla="*/ 79 h 84"/>
                  <a:gd name="T60" fmla="*/ 113 w 168"/>
                  <a:gd name="T61" fmla="*/ 79 h 84"/>
                  <a:gd name="T62" fmla="*/ 122 w 168"/>
                  <a:gd name="T63" fmla="*/ 81 h 84"/>
                  <a:gd name="T64" fmla="*/ 131 w 168"/>
                  <a:gd name="T65" fmla="*/ 84 h 84"/>
                  <a:gd name="T66" fmla="*/ 139 w 168"/>
                  <a:gd name="T67" fmla="*/ 84 h 84"/>
                  <a:gd name="T68" fmla="*/ 145 w 168"/>
                  <a:gd name="T69" fmla="*/ 81 h 84"/>
                  <a:gd name="T70" fmla="*/ 151 w 168"/>
                  <a:gd name="T71" fmla="*/ 79 h 84"/>
                  <a:gd name="T72" fmla="*/ 157 w 168"/>
                  <a:gd name="T73" fmla="*/ 75 h 84"/>
                  <a:gd name="T74" fmla="*/ 161 w 168"/>
                  <a:gd name="T75" fmla="*/ 70 h 84"/>
                  <a:gd name="T76" fmla="*/ 164 w 168"/>
                  <a:gd name="T77" fmla="*/ 66 h 84"/>
                  <a:gd name="T78" fmla="*/ 167 w 168"/>
                  <a:gd name="T79" fmla="*/ 60 h 84"/>
                  <a:gd name="T80" fmla="*/ 168 w 168"/>
                  <a:gd name="T81" fmla="*/ 53 h 84"/>
                  <a:gd name="T82" fmla="*/ 168 w 168"/>
                  <a:gd name="T83" fmla="*/ 47 h 84"/>
                  <a:gd name="T84" fmla="*/ 167 w 168"/>
                  <a:gd name="T85" fmla="*/ 39 h 84"/>
                  <a:gd name="T86" fmla="*/ 164 w 168"/>
                  <a:gd name="T87" fmla="*/ 32 h 84"/>
                  <a:gd name="T88" fmla="*/ 162 w 168"/>
                  <a:gd name="T89" fmla="*/ 26 h 84"/>
                  <a:gd name="T90" fmla="*/ 157 w 168"/>
                  <a:gd name="T91" fmla="*/ 20 h 84"/>
                  <a:gd name="T92" fmla="*/ 151 w 168"/>
                  <a:gd name="T93" fmla="*/ 14 h 84"/>
                  <a:gd name="T94" fmla="*/ 151 w 168"/>
                  <a:gd name="T95" fmla="*/ 14 h 8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68"/>
                  <a:gd name="T145" fmla="*/ 0 h 84"/>
                  <a:gd name="T146" fmla="*/ 168 w 168"/>
                  <a:gd name="T147" fmla="*/ 84 h 84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68" h="84">
                    <a:moveTo>
                      <a:pt x="151" y="14"/>
                    </a:moveTo>
                    <a:lnTo>
                      <a:pt x="151" y="14"/>
                    </a:lnTo>
                    <a:lnTo>
                      <a:pt x="139" y="6"/>
                    </a:lnTo>
                    <a:lnTo>
                      <a:pt x="129" y="2"/>
                    </a:lnTo>
                    <a:lnTo>
                      <a:pt x="120" y="0"/>
                    </a:lnTo>
                    <a:lnTo>
                      <a:pt x="112" y="0"/>
                    </a:lnTo>
                    <a:lnTo>
                      <a:pt x="57" y="0"/>
                    </a:lnTo>
                    <a:lnTo>
                      <a:pt x="48" y="0"/>
                    </a:lnTo>
                    <a:lnTo>
                      <a:pt x="39" y="2"/>
                    </a:lnTo>
                    <a:lnTo>
                      <a:pt x="29" y="6"/>
                    </a:lnTo>
                    <a:lnTo>
                      <a:pt x="17" y="14"/>
                    </a:lnTo>
                    <a:lnTo>
                      <a:pt x="11" y="20"/>
                    </a:lnTo>
                    <a:lnTo>
                      <a:pt x="6" y="26"/>
                    </a:lnTo>
                    <a:lnTo>
                      <a:pt x="4" y="32"/>
                    </a:lnTo>
                    <a:lnTo>
                      <a:pt x="2" y="39"/>
                    </a:lnTo>
                    <a:lnTo>
                      <a:pt x="0" y="47"/>
                    </a:lnTo>
                    <a:lnTo>
                      <a:pt x="0" y="53"/>
                    </a:lnTo>
                    <a:lnTo>
                      <a:pt x="2" y="60"/>
                    </a:lnTo>
                    <a:lnTo>
                      <a:pt x="4" y="66"/>
                    </a:lnTo>
                    <a:lnTo>
                      <a:pt x="8" y="70"/>
                    </a:lnTo>
                    <a:lnTo>
                      <a:pt x="11" y="75"/>
                    </a:lnTo>
                    <a:lnTo>
                      <a:pt x="16" y="79"/>
                    </a:lnTo>
                    <a:lnTo>
                      <a:pt x="23" y="81"/>
                    </a:lnTo>
                    <a:lnTo>
                      <a:pt x="29" y="84"/>
                    </a:lnTo>
                    <a:lnTo>
                      <a:pt x="37" y="84"/>
                    </a:lnTo>
                    <a:lnTo>
                      <a:pt x="46" y="81"/>
                    </a:lnTo>
                    <a:lnTo>
                      <a:pt x="55" y="79"/>
                    </a:lnTo>
                    <a:lnTo>
                      <a:pt x="113" y="79"/>
                    </a:lnTo>
                    <a:lnTo>
                      <a:pt x="122" y="81"/>
                    </a:lnTo>
                    <a:lnTo>
                      <a:pt x="131" y="84"/>
                    </a:lnTo>
                    <a:lnTo>
                      <a:pt x="139" y="84"/>
                    </a:lnTo>
                    <a:lnTo>
                      <a:pt x="145" y="81"/>
                    </a:lnTo>
                    <a:lnTo>
                      <a:pt x="151" y="79"/>
                    </a:lnTo>
                    <a:lnTo>
                      <a:pt x="157" y="75"/>
                    </a:lnTo>
                    <a:lnTo>
                      <a:pt x="161" y="70"/>
                    </a:lnTo>
                    <a:lnTo>
                      <a:pt x="164" y="66"/>
                    </a:lnTo>
                    <a:lnTo>
                      <a:pt x="167" y="60"/>
                    </a:lnTo>
                    <a:lnTo>
                      <a:pt x="168" y="53"/>
                    </a:lnTo>
                    <a:lnTo>
                      <a:pt x="168" y="47"/>
                    </a:lnTo>
                    <a:lnTo>
                      <a:pt x="167" y="39"/>
                    </a:lnTo>
                    <a:lnTo>
                      <a:pt x="164" y="32"/>
                    </a:lnTo>
                    <a:lnTo>
                      <a:pt x="162" y="26"/>
                    </a:lnTo>
                    <a:lnTo>
                      <a:pt x="157" y="20"/>
                    </a:lnTo>
                    <a:lnTo>
                      <a:pt x="151" y="1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97" name="Freeform 208"/>
              <p:cNvSpPr>
                <a:spLocks/>
              </p:cNvSpPr>
              <p:nvPr/>
            </p:nvSpPr>
            <p:spPr bwMode="auto">
              <a:xfrm>
                <a:off x="1394" y="1828"/>
                <a:ext cx="383" cy="264"/>
              </a:xfrm>
              <a:custGeom>
                <a:avLst/>
                <a:gdLst>
                  <a:gd name="T0" fmla="*/ 122 w 383"/>
                  <a:gd name="T1" fmla="*/ 3 h 264"/>
                  <a:gd name="T2" fmla="*/ 69 w 383"/>
                  <a:gd name="T3" fmla="*/ 5 h 264"/>
                  <a:gd name="T4" fmla="*/ 32 w 383"/>
                  <a:gd name="T5" fmla="*/ 12 h 264"/>
                  <a:gd name="T6" fmla="*/ 18 w 383"/>
                  <a:gd name="T7" fmla="*/ 18 h 264"/>
                  <a:gd name="T8" fmla="*/ 8 w 383"/>
                  <a:gd name="T9" fmla="*/ 28 h 264"/>
                  <a:gd name="T10" fmla="*/ 2 w 383"/>
                  <a:gd name="T11" fmla="*/ 40 h 264"/>
                  <a:gd name="T12" fmla="*/ 1 w 383"/>
                  <a:gd name="T13" fmla="*/ 58 h 264"/>
                  <a:gd name="T14" fmla="*/ 0 w 383"/>
                  <a:gd name="T15" fmla="*/ 113 h 264"/>
                  <a:gd name="T16" fmla="*/ 4 w 383"/>
                  <a:gd name="T17" fmla="*/ 184 h 264"/>
                  <a:gd name="T18" fmla="*/ 5 w 383"/>
                  <a:gd name="T19" fmla="*/ 211 h 264"/>
                  <a:gd name="T20" fmla="*/ 8 w 383"/>
                  <a:gd name="T21" fmla="*/ 236 h 264"/>
                  <a:gd name="T22" fmla="*/ 14 w 383"/>
                  <a:gd name="T23" fmla="*/ 245 h 264"/>
                  <a:gd name="T24" fmla="*/ 24 w 383"/>
                  <a:gd name="T25" fmla="*/ 253 h 264"/>
                  <a:gd name="T26" fmla="*/ 38 w 383"/>
                  <a:gd name="T27" fmla="*/ 258 h 264"/>
                  <a:gd name="T28" fmla="*/ 57 w 383"/>
                  <a:gd name="T29" fmla="*/ 261 h 264"/>
                  <a:gd name="T30" fmla="*/ 86 w 383"/>
                  <a:gd name="T31" fmla="*/ 262 h 264"/>
                  <a:gd name="T32" fmla="*/ 143 w 383"/>
                  <a:gd name="T33" fmla="*/ 264 h 264"/>
                  <a:gd name="T34" fmla="*/ 172 w 383"/>
                  <a:gd name="T35" fmla="*/ 263 h 264"/>
                  <a:gd name="T36" fmla="*/ 342 w 383"/>
                  <a:gd name="T37" fmla="*/ 253 h 264"/>
                  <a:gd name="T38" fmla="*/ 348 w 383"/>
                  <a:gd name="T39" fmla="*/ 252 h 264"/>
                  <a:gd name="T40" fmla="*/ 358 w 383"/>
                  <a:gd name="T41" fmla="*/ 249 h 264"/>
                  <a:gd name="T42" fmla="*/ 370 w 383"/>
                  <a:gd name="T43" fmla="*/ 238 h 264"/>
                  <a:gd name="T44" fmla="*/ 375 w 383"/>
                  <a:gd name="T45" fmla="*/ 230 h 264"/>
                  <a:gd name="T46" fmla="*/ 379 w 383"/>
                  <a:gd name="T47" fmla="*/ 220 h 264"/>
                  <a:gd name="T48" fmla="*/ 377 w 383"/>
                  <a:gd name="T49" fmla="*/ 196 h 264"/>
                  <a:gd name="T50" fmla="*/ 377 w 383"/>
                  <a:gd name="T51" fmla="*/ 185 h 264"/>
                  <a:gd name="T52" fmla="*/ 382 w 383"/>
                  <a:gd name="T53" fmla="*/ 141 h 264"/>
                  <a:gd name="T54" fmla="*/ 383 w 383"/>
                  <a:gd name="T55" fmla="*/ 94 h 264"/>
                  <a:gd name="T56" fmla="*/ 380 w 383"/>
                  <a:gd name="T57" fmla="*/ 58 h 264"/>
                  <a:gd name="T58" fmla="*/ 373 w 383"/>
                  <a:gd name="T59" fmla="*/ 37 h 264"/>
                  <a:gd name="T60" fmla="*/ 364 w 383"/>
                  <a:gd name="T61" fmla="*/ 27 h 264"/>
                  <a:gd name="T62" fmla="*/ 354 w 383"/>
                  <a:gd name="T63" fmla="*/ 18 h 264"/>
                  <a:gd name="T64" fmla="*/ 333 w 383"/>
                  <a:gd name="T65" fmla="*/ 9 h 264"/>
                  <a:gd name="T66" fmla="*/ 293 w 383"/>
                  <a:gd name="T67" fmla="*/ 2 h 264"/>
                  <a:gd name="T68" fmla="*/ 238 w 383"/>
                  <a:gd name="T69" fmla="*/ 0 h 264"/>
                  <a:gd name="T70" fmla="*/ 122 w 383"/>
                  <a:gd name="T71" fmla="*/ 3 h 26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83"/>
                  <a:gd name="T109" fmla="*/ 0 h 264"/>
                  <a:gd name="T110" fmla="*/ 383 w 383"/>
                  <a:gd name="T111" fmla="*/ 264 h 26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83" h="264">
                    <a:moveTo>
                      <a:pt x="122" y="3"/>
                    </a:moveTo>
                    <a:lnTo>
                      <a:pt x="122" y="3"/>
                    </a:lnTo>
                    <a:lnTo>
                      <a:pt x="88" y="4"/>
                    </a:lnTo>
                    <a:lnTo>
                      <a:pt x="69" y="5"/>
                    </a:lnTo>
                    <a:lnTo>
                      <a:pt x="50" y="8"/>
                    </a:lnTo>
                    <a:lnTo>
                      <a:pt x="32" y="12"/>
                    </a:lnTo>
                    <a:lnTo>
                      <a:pt x="25" y="15"/>
                    </a:lnTo>
                    <a:lnTo>
                      <a:pt x="18" y="18"/>
                    </a:lnTo>
                    <a:lnTo>
                      <a:pt x="12" y="23"/>
                    </a:lnTo>
                    <a:lnTo>
                      <a:pt x="8" y="28"/>
                    </a:lnTo>
                    <a:lnTo>
                      <a:pt x="5" y="34"/>
                    </a:lnTo>
                    <a:lnTo>
                      <a:pt x="2" y="40"/>
                    </a:lnTo>
                    <a:lnTo>
                      <a:pt x="1" y="58"/>
                    </a:lnTo>
                    <a:lnTo>
                      <a:pt x="0" y="76"/>
                    </a:lnTo>
                    <a:lnTo>
                      <a:pt x="0" y="113"/>
                    </a:lnTo>
                    <a:lnTo>
                      <a:pt x="2" y="148"/>
                    </a:lnTo>
                    <a:lnTo>
                      <a:pt x="4" y="184"/>
                    </a:lnTo>
                    <a:lnTo>
                      <a:pt x="5" y="211"/>
                    </a:lnTo>
                    <a:lnTo>
                      <a:pt x="6" y="224"/>
                    </a:lnTo>
                    <a:lnTo>
                      <a:pt x="8" y="236"/>
                    </a:lnTo>
                    <a:lnTo>
                      <a:pt x="12" y="240"/>
                    </a:lnTo>
                    <a:lnTo>
                      <a:pt x="14" y="245"/>
                    </a:lnTo>
                    <a:lnTo>
                      <a:pt x="19" y="250"/>
                    </a:lnTo>
                    <a:lnTo>
                      <a:pt x="24" y="253"/>
                    </a:lnTo>
                    <a:lnTo>
                      <a:pt x="30" y="257"/>
                    </a:lnTo>
                    <a:lnTo>
                      <a:pt x="38" y="258"/>
                    </a:lnTo>
                    <a:lnTo>
                      <a:pt x="47" y="261"/>
                    </a:lnTo>
                    <a:lnTo>
                      <a:pt x="57" y="261"/>
                    </a:lnTo>
                    <a:lnTo>
                      <a:pt x="86" y="262"/>
                    </a:lnTo>
                    <a:lnTo>
                      <a:pt x="115" y="263"/>
                    </a:lnTo>
                    <a:lnTo>
                      <a:pt x="143" y="264"/>
                    </a:lnTo>
                    <a:lnTo>
                      <a:pt x="172" y="263"/>
                    </a:lnTo>
                    <a:lnTo>
                      <a:pt x="259" y="258"/>
                    </a:lnTo>
                    <a:lnTo>
                      <a:pt x="342" y="253"/>
                    </a:lnTo>
                    <a:lnTo>
                      <a:pt x="348" y="252"/>
                    </a:lnTo>
                    <a:lnTo>
                      <a:pt x="354" y="251"/>
                    </a:lnTo>
                    <a:lnTo>
                      <a:pt x="358" y="249"/>
                    </a:lnTo>
                    <a:lnTo>
                      <a:pt x="363" y="245"/>
                    </a:lnTo>
                    <a:lnTo>
                      <a:pt x="370" y="238"/>
                    </a:lnTo>
                    <a:lnTo>
                      <a:pt x="375" y="230"/>
                    </a:lnTo>
                    <a:lnTo>
                      <a:pt x="377" y="225"/>
                    </a:lnTo>
                    <a:lnTo>
                      <a:pt x="379" y="220"/>
                    </a:lnTo>
                    <a:lnTo>
                      <a:pt x="379" y="208"/>
                    </a:lnTo>
                    <a:lnTo>
                      <a:pt x="377" y="196"/>
                    </a:lnTo>
                    <a:lnTo>
                      <a:pt x="377" y="185"/>
                    </a:lnTo>
                    <a:lnTo>
                      <a:pt x="382" y="141"/>
                    </a:lnTo>
                    <a:lnTo>
                      <a:pt x="383" y="116"/>
                    </a:lnTo>
                    <a:lnTo>
                      <a:pt x="383" y="94"/>
                    </a:lnTo>
                    <a:lnTo>
                      <a:pt x="382" y="74"/>
                    </a:lnTo>
                    <a:lnTo>
                      <a:pt x="380" y="58"/>
                    </a:lnTo>
                    <a:lnTo>
                      <a:pt x="375" y="43"/>
                    </a:lnTo>
                    <a:lnTo>
                      <a:pt x="373" y="37"/>
                    </a:lnTo>
                    <a:lnTo>
                      <a:pt x="369" y="33"/>
                    </a:lnTo>
                    <a:lnTo>
                      <a:pt x="364" y="27"/>
                    </a:lnTo>
                    <a:lnTo>
                      <a:pt x="360" y="23"/>
                    </a:lnTo>
                    <a:lnTo>
                      <a:pt x="354" y="18"/>
                    </a:lnTo>
                    <a:lnTo>
                      <a:pt x="348" y="15"/>
                    </a:lnTo>
                    <a:lnTo>
                      <a:pt x="333" y="9"/>
                    </a:lnTo>
                    <a:lnTo>
                      <a:pt x="314" y="5"/>
                    </a:lnTo>
                    <a:lnTo>
                      <a:pt x="293" y="2"/>
                    </a:lnTo>
                    <a:lnTo>
                      <a:pt x="268" y="0"/>
                    </a:lnTo>
                    <a:lnTo>
                      <a:pt x="238" y="0"/>
                    </a:lnTo>
                    <a:lnTo>
                      <a:pt x="204" y="0"/>
                    </a:lnTo>
                    <a:lnTo>
                      <a:pt x="122" y="3"/>
                    </a:lnTo>
                    <a:close/>
                  </a:path>
                </a:pathLst>
              </a:custGeom>
              <a:solidFill>
                <a:srgbClr val="BFBF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98" name="Freeform 209"/>
              <p:cNvSpPr>
                <a:spLocks/>
              </p:cNvSpPr>
              <p:nvPr/>
            </p:nvSpPr>
            <p:spPr bwMode="auto">
              <a:xfrm>
                <a:off x="1393" y="1821"/>
                <a:ext cx="386" cy="275"/>
              </a:xfrm>
              <a:custGeom>
                <a:avLst/>
                <a:gdLst>
                  <a:gd name="T0" fmla="*/ 99 w 386"/>
                  <a:gd name="T1" fmla="*/ 3 h 275"/>
                  <a:gd name="T2" fmla="*/ 50 w 386"/>
                  <a:gd name="T3" fmla="*/ 7 h 275"/>
                  <a:gd name="T4" fmla="*/ 27 w 386"/>
                  <a:gd name="T5" fmla="*/ 15 h 275"/>
                  <a:gd name="T6" fmla="*/ 13 w 386"/>
                  <a:gd name="T7" fmla="*/ 23 h 275"/>
                  <a:gd name="T8" fmla="*/ 2 w 386"/>
                  <a:gd name="T9" fmla="*/ 44 h 275"/>
                  <a:gd name="T10" fmla="*/ 0 w 386"/>
                  <a:gd name="T11" fmla="*/ 83 h 275"/>
                  <a:gd name="T12" fmla="*/ 1 w 386"/>
                  <a:gd name="T13" fmla="*/ 140 h 275"/>
                  <a:gd name="T14" fmla="*/ 5 w 386"/>
                  <a:gd name="T15" fmla="*/ 213 h 275"/>
                  <a:gd name="T16" fmla="*/ 8 w 386"/>
                  <a:gd name="T17" fmla="*/ 247 h 275"/>
                  <a:gd name="T18" fmla="*/ 18 w 386"/>
                  <a:gd name="T19" fmla="*/ 263 h 275"/>
                  <a:gd name="T20" fmla="*/ 36 w 386"/>
                  <a:gd name="T21" fmla="*/ 272 h 275"/>
                  <a:gd name="T22" fmla="*/ 58 w 386"/>
                  <a:gd name="T23" fmla="*/ 275 h 275"/>
                  <a:gd name="T24" fmla="*/ 252 w 386"/>
                  <a:gd name="T25" fmla="*/ 274 h 275"/>
                  <a:gd name="T26" fmla="*/ 343 w 386"/>
                  <a:gd name="T27" fmla="*/ 269 h 275"/>
                  <a:gd name="T28" fmla="*/ 361 w 386"/>
                  <a:gd name="T29" fmla="*/ 264 h 275"/>
                  <a:gd name="T30" fmla="*/ 372 w 386"/>
                  <a:gd name="T31" fmla="*/ 253 h 275"/>
                  <a:gd name="T32" fmla="*/ 380 w 386"/>
                  <a:gd name="T33" fmla="*/ 223 h 275"/>
                  <a:gd name="T34" fmla="*/ 380 w 386"/>
                  <a:gd name="T35" fmla="*/ 189 h 275"/>
                  <a:gd name="T36" fmla="*/ 386 w 386"/>
                  <a:gd name="T37" fmla="*/ 112 h 275"/>
                  <a:gd name="T38" fmla="*/ 384 w 386"/>
                  <a:gd name="T39" fmla="*/ 81 h 275"/>
                  <a:gd name="T40" fmla="*/ 376 w 386"/>
                  <a:gd name="T41" fmla="*/ 43 h 275"/>
                  <a:gd name="T42" fmla="*/ 362 w 386"/>
                  <a:gd name="T43" fmla="*/ 23 h 275"/>
                  <a:gd name="T44" fmla="*/ 345 w 386"/>
                  <a:gd name="T45" fmla="*/ 12 h 275"/>
                  <a:gd name="T46" fmla="*/ 315 w 386"/>
                  <a:gd name="T47" fmla="*/ 3 h 275"/>
                  <a:gd name="T48" fmla="*/ 284 w 386"/>
                  <a:gd name="T49" fmla="*/ 0 h 275"/>
                  <a:gd name="T50" fmla="*/ 123 w 386"/>
                  <a:gd name="T51" fmla="*/ 3 h 275"/>
                  <a:gd name="T52" fmla="*/ 123 w 386"/>
                  <a:gd name="T53" fmla="*/ 10 h 275"/>
                  <a:gd name="T54" fmla="*/ 123 w 386"/>
                  <a:gd name="T55" fmla="*/ 17 h 275"/>
                  <a:gd name="T56" fmla="*/ 249 w 386"/>
                  <a:gd name="T57" fmla="*/ 13 h 275"/>
                  <a:gd name="T58" fmla="*/ 323 w 386"/>
                  <a:gd name="T59" fmla="*/ 21 h 275"/>
                  <a:gd name="T60" fmla="*/ 351 w 386"/>
                  <a:gd name="T61" fmla="*/ 31 h 275"/>
                  <a:gd name="T62" fmla="*/ 375 w 386"/>
                  <a:gd name="T63" fmla="*/ 58 h 275"/>
                  <a:gd name="T64" fmla="*/ 383 w 386"/>
                  <a:gd name="T65" fmla="*/ 91 h 275"/>
                  <a:gd name="T66" fmla="*/ 382 w 386"/>
                  <a:gd name="T67" fmla="*/ 140 h 275"/>
                  <a:gd name="T68" fmla="*/ 377 w 386"/>
                  <a:gd name="T69" fmla="*/ 202 h 275"/>
                  <a:gd name="T70" fmla="*/ 376 w 386"/>
                  <a:gd name="T71" fmla="*/ 227 h 275"/>
                  <a:gd name="T72" fmla="*/ 369 w 386"/>
                  <a:gd name="T73" fmla="*/ 239 h 275"/>
                  <a:gd name="T74" fmla="*/ 356 w 386"/>
                  <a:gd name="T75" fmla="*/ 250 h 275"/>
                  <a:gd name="T76" fmla="*/ 326 w 386"/>
                  <a:gd name="T77" fmla="*/ 253 h 275"/>
                  <a:gd name="T78" fmla="*/ 156 w 386"/>
                  <a:gd name="T79" fmla="*/ 263 h 275"/>
                  <a:gd name="T80" fmla="*/ 99 w 386"/>
                  <a:gd name="T81" fmla="*/ 262 h 275"/>
                  <a:gd name="T82" fmla="*/ 43 w 386"/>
                  <a:gd name="T83" fmla="*/ 258 h 275"/>
                  <a:gd name="T84" fmla="*/ 21 w 386"/>
                  <a:gd name="T85" fmla="*/ 249 h 275"/>
                  <a:gd name="T86" fmla="*/ 11 w 386"/>
                  <a:gd name="T87" fmla="*/ 235 h 275"/>
                  <a:gd name="T88" fmla="*/ 7 w 386"/>
                  <a:gd name="T89" fmla="*/ 219 h 275"/>
                  <a:gd name="T90" fmla="*/ 6 w 386"/>
                  <a:gd name="T91" fmla="*/ 188 h 275"/>
                  <a:gd name="T92" fmla="*/ 2 w 386"/>
                  <a:gd name="T93" fmla="*/ 96 h 275"/>
                  <a:gd name="T94" fmla="*/ 6 w 386"/>
                  <a:gd name="T95" fmla="*/ 53 h 275"/>
                  <a:gd name="T96" fmla="*/ 13 w 386"/>
                  <a:gd name="T97" fmla="*/ 38 h 275"/>
                  <a:gd name="T98" fmla="*/ 31 w 386"/>
                  <a:gd name="T99" fmla="*/ 28 h 275"/>
                  <a:gd name="T100" fmla="*/ 52 w 386"/>
                  <a:gd name="T101" fmla="*/ 22 h 275"/>
                  <a:gd name="T102" fmla="*/ 100 w 386"/>
                  <a:gd name="T103" fmla="*/ 18 h 275"/>
                  <a:gd name="T104" fmla="*/ 124 w 386"/>
                  <a:gd name="T105" fmla="*/ 15 h 275"/>
                  <a:gd name="T106" fmla="*/ 123 w 386"/>
                  <a:gd name="T107" fmla="*/ 3 h 275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386"/>
                  <a:gd name="T163" fmla="*/ 0 h 275"/>
                  <a:gd name="T164" fmla="*/ 386 w 386"/>
                  <a:gd name="T165" fmla="*/ 275 h 275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386" h="275">
                    <a:moveTo>
                      <a:pt x="123" y="3"/>
                    </a:moveTo>
                    <a:lnTo>
                      <a:pt x="123" y="3"/>
                    </a:lnTo>
                    <a:lnTo>
                      <a:pt x="99" y="3"/>
                    </a:lnTo>
                    <a:lnTo>
                      <a:pt x="74" y="5"/>
                    </a:lnTo>
                    <a:lnTo>
                      <a:pt x="62" y="6"/>
                    </a:lnTo>
                    <a:lnTo>
                      <a:pt x="50" y="7"/>
                    </a:lnTo>
                    <a:lnTo>
                      <a:pt x="38" y="11"/>
                    </a:lnTo>
                    <a:lnTo>
                      <a:pt x="27" y="15"/>
                    </a:lnTo>
                    <a:lnTo>
                      <a:pt x="21" y="17"/>
                    </a:lnTo>
                    <a:lnTo>
                      <a:pt x="16" y="19"/>
                    </a:lnTo>
                    <a:lnTo>
                      <a:pt x="13" y="23"/>
                    </a:lnTo>
                    <a:lnTo>
                      <a:pt x="9" y="27"/>
                    </a:lnTo>
                    <a:lnTo>
                      <a:pt x="5" y="35"/>
                    </a:lnTo>
                    <a:lnTo>
                      <a:pt x="2" y="44"/>
                    </a:lnTo>
                    <a:lnTo>
                      <a:pt x="1" y="54"/>
                    </a:lnTo>
                    <a:lnTo>
                      <a:pt x="0" y="65"/>
                    </a:lnTo>
                    <a:lnTo>
                      <a:pt x="0" y="83"/>
                    </a:lnTo>
                    <a:lnTo>
                      <a:pt x="0" y="111"/>
                    </a:lnTo>
                    <a:lnTo>
                      <a:pt x="1" y="140"/>
                    </a:lnTo>
                    <a:lnTo>
                      <a:pt x="5" y="196"/>
                    </a:lnTo>
                    <a:lnTo>
                      <a:pt x="5" y="213"/>
                    </a:lnTo>
                    <a:lnTo>
                      <a:pt x="5" y="231"/>
                    </a:lnTo>
                    <a:lnTo>
                      <a:pt x="6" y="239"/>
                    </a:lnTo>
                    <a:lnTo>
                      <a:pt x="8" y="247"/>
                    </a:lnTo>
                    <a:lnTo>
                      <a:pt x="13" y="256"/>
                    </a:lnTo>
                    <a:lnTo>
                      <a:pt x="18" y="263"/>
                    </a:lnTo>
                    <a:lnTo>
                      <a:pt x="21" y="266"/>
                    </a:lnTo>
                    <a:lnTo>
                      <a:pt x="26" y="269"/>
                    </a:lnTo>
                    <a:lnTo>
                      <a:pt x="36" y="272"/>
                    </a:lnTo>
                    <a:lnTo>
                      <a:pt x="48" y="275"/>
                    </a:lnTo>
                    <a:lnTo>
                      <a:pt x="58" y="275"/>
                    </a:lnTo>
                    <a:lnTo>
                      <a:pt x="153" y="275"/>
                    </a:lnTo>
                    <a:lnTo>
                      <a:pt x="211" y="275"/>
                    </a:lnTo>
                    <a:lnTo>
                      <a:pt x="252" y="274"/>
                    </a:lnTo>
                    <a:lnTo>
                      <a:pt x="343" y="269"/>
                    </a:lnTo>
                    <a:lnTo>
                      <a:pt x="350" y="268"/>
                    </a:lnTo>
                    <a:lnTo>
                      <a:pt x="356" y="265"/>
                    </a:lnTo>
                    <a:lnTo>
                      <a:pt x="361" y="264"/>
                    </a:lnTo>
                    <a:lnTo>
                      <a:pt x="365" y="260"/>
                    </a:lnTo>
                    <a:lnTo>
                      <a:pt x="369" y="257"/>
                    </a:lnTo>
                    <a:lnTo>
                      <a:pt x="372" y="253"/>
                    </a:lnTo>
                    <a:lnTo>
                      <a:pt x="376" y="244"/>
                    </a:lnTo>
                    <a:lnTo>
                      <a:pt x="378" y="233"/>
                    </a:lnTo>
                    <a:lnTo>
                      <a:pt x="380" y="223"/>
                    </a:lnTo>
                    <a:lnTo>
                      <a:pt x="380" y="204"/>
                    </a:lnTo>
                    <a:lnTo>
                      <a:pt x="380" y="189"/>
                    </a:lnTo>
                    <a:lnTo>
                      <a:pt x="381" y="173"/>
                    </a:lnTo>
                    <a:lnTo>
                      <a:pt x="383" y="144"/>
                    </a:lnTo>
                    <a:lnTo>
                      <a:pt x="386" y="112"/>
                    </a:lnTo>
                    <a:lnTo>
                      <a:pt x="386" y="97"/>
                    </a:lnTo>
                    <a:lnTo>
                      <a:pt x="384" y="81"/>
                    </a:lnTo>
                    <a:lnTo>
                      <a:pt x="383" y="66"/>
                    </a:lnTo>
                    <a:lnTo>
                      <a:pt x="380" y="50"/>
                    </a:lnTo>
                    <a:lnTo>
                      <a:pt x="376" y="43"/>
                    </a:lnTo>
                    <a:lnTo>
                      <a:pt x="372" y="36"/>
                    </a:lnTo>
                    <a:lnTo>
                      <a:pt x="368" y="29"/>
                    </a:lnTo>
                    <a:lnTo>
                      <a:pt x="362" y="23"/>
                    </a:lnTo>
                    <a:lnTo>
                      <a:pt x="355" y="17"/>
                    </a:lnTo>
                    <a:lnTo>
                      <a:pt x="345" y="12"/>
                    </a:lnTo>
                    <a:lnTo>
                      <a:pt x="335" y="9"/>
                    </a:lnTo>
                    <a:lnTo>
                      <a:pt x="326" y="5"/>
                    </a:lnTo>
                    <a:lnTo>
                      <a:pt x="315" y="3"/>
                    </a:lnTo>
                    <a:lnTo>
                      <a:pt x="306" y="1"/>
                    </a:lnTo>
                    <a:lnTo>
                      <a:pt x="284" y="0"/>
                    </a:lnTo>
                    <a:lnTo>
                      <a:pt x="204" y="0"/>
                    </a:lnTo>
                    <a:lnTo>
                      <a:pt x="163" y="0"/>
                    </a:lnTo>
                    <a:lnTo>
                      <a:pt x="123" y="3"/>
                    </a:lnTo>
                    <a:lnTo>
                      <a:pt x="123" y="5"/>
                    </a:lnTo>
                    <a:lnTo>
                      <a:pt x="123" y="10"/>
                    </a:lnTo>
                    <a:lnTo>
                      <a:pt x="123" y="15"/>
                    </a:lnTo>
                    <a:lnTo>
                      <a:pt x="123" y="17"/>
                    </a:lnTo>
                    <a:lnTo>
                      <a:pt x="173" y="16"/>
                    </a:lnTo>
                    <a:lnTo>
                      <a:pt x="224" y="13"/>
                    </a:lnTo>
                    <a:lnTo>
                      <a:pt x="249" y="13"/>
                    </a:lnTo>
                    <a:lnTo>
                      <a:pt x="275" y="15"/>
                    </a:lnTo>
                    <a:lnTo>
                      <a:pt x="300" y="17"/>
                    </a:lnTo>
                    <a:lnTo>
                      <a:pt x="323" y="21"/>
                    </a:lnTo>
                    <a:lnTo>
                      <a:pt x="339" y="25"/>
                    </a:lnTo>
                    <a:lnTo>
                      <a:pt x="351" y="31"/>
                    </a:lnTo>
                    <a:lnTo>
                      <a:pt x="362" y="38"/>
                    </a:lnTo>
                    <a:lnTo>
                      <a:pt x="369" y="48"/>
                    </a:lnTo>
                    <a:lnTo>
                      <a:pt x="375" y="58"/>
                    </a:lnTo>
                    <a:lnTo>
                      <a:pt x="380" y="68"/>
                    </a:lnTo>
                    <a:lnTo>
                      <a:pt x="382" y="79"/>
                    </a:lnTo>
                    <a:lnTo>
                      <a:pt x="383" y="91"/>
                    </a:lnTo>
                    <a:lnTo>
                      <a:pt x="384" y="116"/>
                    </a:lnTo>
                    <a:lnTo>
                      <a:pt x="382" y="140"/>
                    </a:lnTo>
                    <a:lnTo>
                      <a:pt x="378" y="189"/>
                    </a:lnTo>
                    <a:lnTo>
                      <a:pt x="377" y="202"/>
                    </a:lnTo>
                    <a:lnTo>
                      <a:pt x="377" y="214"/>
                    </a:lnTo>
                    <a:lnTo>
                      <a:pt x="377" y="221"/>
                    </a:lnTo>
                    <a:lnTo>
                      <a:pt x="376" y="227"/>
                    </a:lnTo>
                    <a:lnTo>
                      <a:pt x="372" y="233"/>
                    </a:lnTo>
                    <a:lnTo>
                      <a:pt x="369" y="239"/>
                    </a:lnTo>
                    <a:lnTo>
                      <a:pt x="365" y="244"/>
                    </a:lnTo>
                    <a:lnTo>
                      <a:pt x="361" y="247"/>
                    </a:lnTo>
                    <a:lnTo>
                      <a:pt x="356" y="250"/>
                    </a:lnTo>
                    <a:lnTo>
                      <a:pt x="351" y="251"/>
                    </a:lnTo>
                    <a:lnTo>
                      <a:pt x="339" y="253"/>
                    </a:lnTo>
                    <a:lnTo>
                      <a:pt x="326" y="253"/>
                    </a:lnTo>
                    <a:lnTo>
                      <a:pt x="212" y="260"/>
                    </a:lnTo>
                    <a:lnTo>
                      <a:pt x="156" y="263"/>
                    </a:lnTo>
                    <a:lnTo>
                      <a:pt x="128" y="263"/>
                    </a:lnTo>
                    <a:lnTo>
                      <a:pt x="99" y="262"/>
                    </a:lnTo>
                    <a:lnTo>
                      <a:pt x="70" y="260"/>
                    </a:lnTo>
                    <a:lnTo>
                      <a:pt x="56" y="259"/>
                    </a:lnTo>
                    <a:lnTo>
                      <a:pt x="43" y="258"/>
                    </a:lnTo>
                    <a:lnTo>
                      <a:pt x="31" y="255"/>
                    </a:lnTo>
                    <a:lnTo>
                      <a:pt x="26" y="252"/>
                    </a:lnTo>
                    <a:lnTo>
                      <a:pt x="21" y="249"/>
                    </a:lnTo>
                    <a:lnTo>
                      <a:pt x="16" y="245"/>
                    </a:lnTo>
                    <a:lnTo>
                      <a:pt x="13" y="240"/>
                    </a:lnTo>
                    <a:lnTo>
                      <a:pt x="11" y="235"/>
                    </a:lnTo>
                    <a:lnTo>
                      <a:pt x="8" y="229"/>
                    </a:lnTo>
                    <a:lnTo>
                      <a:pt x="7" y="219"/>
                    </a:lnTo>
                    <a:lnTo>
                      <a:pt x="6" y="208"/>
                    </a:lnTo>
                    <a:lnTo>
                      <a:pt x="6" y="188"/>
                    </a:lnTo>
                    <a:lnTo>
                      <a:pt x="2" y="127"/>
                    </a:lnTo>
                    <a:lnTo>
                      <a:pt x="2" y="96"/>
                    </a:lnTo>
                    <a:lnTo>
                      <a:pt x="3" y="65"/>
                    </a:lnTo>
                    <a:lnTo>
                      <a:pt x="6" y="53"/>
                    </a:lnTo>
                    <a:lnTo>
                      <a:pt x="7" y="48"/>
                    </a:lnTo>
                    <a:lnTo>
                      <a:pt x="9" y="43"/>
                    </a:lnTo>
                    <a:lnTo>
                      <a:pt x="13" y="38"/>
                    </a:lnTo>
                    <a:lnTo>
                      <a:pt x="18" y="35"/>
                    </a:lnTo>
                    <a:lnTo>
                      <a:pt x="24" y="31"/>
                    </a:lnTo>
                    <a:lnTo>
                      <a:pt x="31" y="28"/>
                    </a:lnTo>
                    <a:lnTo>
                      <a:pt x="42" y="24"/>
                    </a:lnTo>
                    <a:lnTo>
                      <a:pt x="52" y="22"/>
                    </a:lnTo>
                    <a:lnTo>
                      <a:pt x="64" y="19"/>
                    </a:lnTo>
                    <a:lnTo>
                      <a:pt x="76" y="19"/>
                    </a:lnTo>
                    <a:lnTo>
                      <a:pt x="100" y="18"/>
                    </a:lnTo>
                    <a:lnTo>
                      <a:pt x="123" y="17"/>
                    </a:lnTo>
                    <a:lnTo>
                      <a:pt x="124" y="15"/>
                    </a:lnTo>
                    <a:lnTo>
                      <a:pt x="124" y="10"/>
                    </a:lnTo>
                    <a:lnTo>
                      <a:pt x="124" y="5"/>
                    </a:lnTo>
                    <a:lnTo>
                      <a:pt x="123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99" name="Freeform 210"/>
              <p:cNvSpPr>
                <a:spLocks/>
              </p:cNvSpPr>
              <p:nvPr/>
            </p:nvSpPr>
            <p:spPr bwMode="auto">
              <a:xfrm>
                <a:off x="1396" y="2355"/>
                <a:ext cx="74" cy="52"/>
              </a:xfrm>
              <a:custGeom>
                <a:avLst/>
                <a:gdLst>
                  <a:gd name="T0" fmla="*/ 52 w 74"/>
                  <a:gd name="T1" fmla="*/ 49 h 52"/>
                  <a:gd name="T2" fmla="*/ 52 w 74"/>
                  <a:gd name="T3" fmla="*/ 49 h 52"/>
                  <a:gd name="T4" fmla="*/ 42 w 74"/>
                  <a:gd name="T5" fmla="*/ 51 h 52"/>
                  <a:gd name="T6" fmla="*/ 35 w 74"/>
                  <a:gd name="T7" fmla="*/ 52 h 52"/>
                  <a:gd name="T8" fmla="*/ 28 w 74"/>
                  <a:gd name="T9" fmla="*/ 52 h 52"/>
                  <a:gd name="T10" fmla="*/ 21 w 74"/>
                  <a:gd name="T11" fmla="*/ 51 h 52"/>
                  <a:gd name="T12" fmla="*/ 15 w 74"/>
                  <a:gd name="T13" fmla="*/ 49 h 52"/>
                  <a:gd name="T14" fmla="*/ 10 w 74"/>
                  <a:gd name="T15" fmla="*/ 46 h 52"/>
                  <a:gd name="T16" fmla="*/ 6 w 74"/>
                  <a:gd name="T17" fmla="*/ 44 h 52"/>
                  <a:gd name="T18" fmla="*/ 3 w 74"/>
                  <a:gd name="T19" fmla="*/ 40 h 52"/>
                  <a:gd name="T20" fmla="*/ 2 w 74"/>
                  <a:gd name="T21" fmla="*/ 37 h 52"/>
                  <a:gd name="T22" fmla="*/ 0 w 74"/>
                  <a:gd name="T23" fmla="*/ 33 h 52"/>
                  <a:gd name="T24" fmla="*/ 0 w 74"/>
                  <a:gd name="T25" fmla="*/ 28 h 52"/>
                  <a:gd name="T26" fmla="*/ 0 w 74"/>
                  <a:gd name="T27" fmla="*/ 25 h 52"/>
                  <a:gd name="T28" fmla="*/ 3 w 74"/>
                  <a:gd name="T29" fmla="*/ 20 h 52"/>
                  <a:gd name="T30" fmla="*/ 6 w 74"/>
                  <a:gd name="T31" fmla="*/ 17 h 52"/>
                  <a:gd name="T32" fmla="*/ 10 w 74"/>
                  <a:gd name="T33" fmla="*/ 12 h 52"/>
                  <a:gd name="T34" fmla="*/ 16 w 74"/>
                  <a:gd name="T35" fmla="*/ 8 h 52"/>
                  <a:gd name="T36" fmla="*/ 16 w 74"/>
                  <a:gd name="T37" fmla="*/ 8 h 52"/>
                  <a:gd name="T38" fmla="*/ 28 w 74"/>
                  <a:gd name="T39" fmla="*/ 3 h 52"/>
                  <a:gd name="T40" fmla="*/ 37 w 74"/>
                  <a:gd name="T41" fmla="*/ 0 h 52"/>
                  <a:gd name="T42" fmla="*/ 47 w 74"/>
                  <a:gd name="T43" fmla="*/ 0 h 52"/>
                  <a:gd name="T44" fmla="*/ 55 w 74"/>
                  <a:gd name="T45" fmla="*/ 0 h 52"/>
                  <a:gd name="T46" fmla="*/ 62 w 74"/>
                  <a:gd name="T47" fmla="*/ 2 h 52"/>
                  <a:gd name="T48" fmla="*/ 67 w 74"/>
                  <a:gd name="T49" fmla="*/ 6 h 52"/>
                  <a:gd name="T50" fmla="*/ 71 w 74"/>
                  <a:gd name="T51" fmla="*/ 11 h 52"/>
                  <a:gd name="T52" fmla="*/ 74 w 74"/>
                  <a:gd name="T53" fmla="*/ 15 h 52"/>
                  <a:gd name="T54" fmla="*/ 74 w 74"/>
                  <a:gd name="T55" fmla="*/ 21 h 52"/>
                  <a:gd name="T56" fmla="*/ 74 w 74"/>
                  <a:gd name="T57" fmla="*/ 27 h 52"/>
                  <a:gd name="T58" fmla="*/ 72 w 74"/>
                  <a:gd name="T59" fmla="*/ 32 h 52"/>
                  <a:gd name="T60" fmla="*/ 67 w 74"/>
                  <a:gd name="T61" fmla="*/ 37 h 52"/>
                  <a:gd name="T62" fmla="*/ 61 w 74"/>
                  <a:gd name="T63" fmla="*/ 40 h 52"/>
                  <a:gd name="T64" fmla="*/ 54 w 74"/>
                  <a:gd name="T65" fmla="*/ 43 h 52"/>
                  <a:gd name="T66" fmla="*/ 43 w 74"/>
                  <a:gd name="T67" fmla="*/ 45 h 52"/>
                  <a:gd name="T68" fmla="*/ 31 w 74"/>
                  <a:gd name="T69" fmla="*/ 44 h 52"/>
                  <a:gd name="T70" fmla="*/ 52 w 74"/>
                  <a:gd name="T71" fmla="*/ 49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4"/>
                  <a:gd name="T109" fmla="*/ 0 h 52"/>
                  <a:gd name="T110" fmla="*/ 74 w 74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4" h="52">
                    <a:moveTo>
                      <a:pt x="52" y="49"/>
                    </a:moveTo>
                    <a:lnTo>
                      <a:pt x="52" y="49"/>
                    </a:lnTo>
                    <a:lnTo>
                      <a:pt x="42" y="51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1" y="51"/>
                    </a:lnTo>
                    <a:lnTo>
                      <a:pt x="15" y="49"/>
                    </a:lnTo>
                    <a:lnTo>
                      <a:pt x="10" y="46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0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8" y="3"/>
                    </a:lnTo>
                    <a:lnTo>
                      <a:pt x="37" y="0"/>
                    </a:lnTo>
                    <a:lnTo>
                      <a:pt x="47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1" y="11"/>
                    </a:lnTo>
                    <a:lnTo>
                      <a:pt x="74" y="15"/>
                    </a:lnTo>
                    <a:lnTo>
                      <a:pt x="74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4" y="43"/>
                    </a:lnTo>
                    <a:lnTo>
                      <a:pt x="43" y="45"/>
                    </a:lnTo>
                    <a:lnTo>
                      <a:pt x="31" y="44"/>
                    </a:lnTo>
                    <a:lnTo>
                      <a:pt x="52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00" name="Freeform 211"/>
              <p:cNvSpPr>
                <a:spLocks/>
              </p:cNvSpPr>
              <p:nvPr/>
            </p:nvSpPr>
            <p:spPr bwMode="auto">
              <a:xfrm>
                <a:off x="1396" y="2355"/>
                <a:ext cx="74" cy="52"/>
              </a:xfrm>
              <a:custGeom>
                <a:avLst/>
                <a:gdLst>
                  <a:gd name="T0" fmla="*/ 52 w 74"/>
                  <a:gd name="T1" fmla="*/ 49 h 52"/>
                  <a:gd name="T2" fmla="*/ 52 w 74"/>
                  <a:gd name="T3" fmla="*/ 49 h 52"/>
                  <a:gd name="T4" fmla="*/ 42 w 74"/>
                  <a:gd name="T5" fmla="*/ 51 h 52"/>
                  <a:gd name="T6" fmla="*/ 35 w 74"/>
                  <a:gd name="T7" fmla="*/ 52 h 52"/>
                  <a:gd name="T8" fmla="*/ 28 w 74"/>
                  <a:gd name="T9" fmla="*/ 52 h 52"/>
                  <a:gd name="T10" fmla="*/ 21 w 74"/>
                  <a:gd name="T11" fmla="*/ 51 h 52"/>
                  <a:gd name="T12" fmla="*/ 15 w 74"/>
                  <a:gd name="T13" fmla="*/ 49 h 52"/>
                  <a:gd name="T14" fmla="*/ 10 w 74"/>
                  <a:gd name="T15" fmla="*/ 46 h 52"/>
                  <a:gd name="T16" fmla="*/ 6 w 74"/>
                  <a:gd name="T17" fmla="*/ 44 h 52"/>
                  <a:gd name="T18" fmla="*/ 3 w 74"/>
                  <a:gd name="T19" fmla="*/ 40 h 52"/>
                  <a:gd name="T20" fmla="*/ 2 w 74"/>
                  <a:gd name="T21" fmla="*/ 37 h 52"/>
                  <a:gd name="T22" fmla="*/ 0 w 74"/>
                  <a:gd name="T23" fmla="*/ 33 h 52"/>
                  <a:gd name="T24" fmla="*/ 0 w 74"/>
                  <a:gd name="T25" fmla="*/ 28 h 52"/>
                  <a:gd name="T26" fmla="*/ 0 w 74"/>
                  <a:gd name="T27" fmla="*/ 25 h 52"/>
                  <a:gd name="T28" fmla="*/ 3 w 74"/>
                  <a:gd name="T29" fmla="*/ 20 h 52"/>
                  <a:gd name="T30" fmla="*/ 6 w 74"/>
                  <a:gd name="T31" fmla="*/ 17 h 52"/>
                  <a:gd name="T32" fmla="*/ 10 w 74"/>
                  <a:gd name="T33" fmla="*/ 12 h 52"/>
                  <a:gd name="T34" fmla="*/ 16 w 74"/>
                  <a:gd name="T35" fmla="*/ 8 h 52"/>
                  <a:gd name="T36" fmla="*/ 16 w 74"/>
                  <a:gd name="T37" fmla="*/ 8 h 52"/>
                  <a:gd name="T38" fmla="*/ 28 w 74"/>
                  <a:gd name="T39" fmla="*/ 3 h 52"/>
                  <a:gd name="T40" fmla="*/ 37 w 74"/>
                  <a:gd name="T41" fmla="*/ 0 h 52"/>
                  <a:gd name="T42" fmla="*/ 47 w 74"/>
                  <a:gd name="T43" fmla="*/ 0 h 52"/>
                  <a:gd name="T44" fmla="*/ 55 w 74"/>
                  <a:gd name="T45" fmla="*/ 0 h 52"/>
                  <a:gd name="T46" fmla="*/ 62 w 74"/>
                  <a:gd name="T47" fmla="*/ 2 h 52"/>
                  <a:gd name="T48" fmla="*/ 67 w 74"/>
                  <a:gd name="T49" fmla="*/ 6 h 52"/>
                  <a:gd name="T50" fmla="*/ 71 w 74"/>
                  <a:gd name="T51" fmla="*/ 11 h 52"/>
                  <a:gd name="T52" fmla="*/ 74 w 74"/>
                  <a:gd name="T53" fmla="*/ 15 h 52"/>
                  <a:gd name="T54" fmla="*/ 74 w 74"/>
                  <a:gd name="T55" fmla="*/ 21 h 52"/>
                  <a:gd name="T56" fmla="*/ 74 w 74"/>
                  <a:gd name="T57" fmla="*/ 27 h 52"/>
                  <a:gd name="T58" fmla="*/ 72 w 74"/>
                  <a:gd name="T59" fmla="*/ 32 h 52"/>
                  <a:gd name="T60" fmla="*/ 67 w 74"/>
                  <a:gd name="T61" fmla="*/ 37 h 52"/>
                  <a:gd name="T62" fmla="*/ 61 w 74"/>
                  <a:gd name="T63" fmla="*/ 40 h 52"/>
                  <a:gd name="T64" fmla="*/ 54 w 74"/>
                  <a:gd name="T65" fmla="*/ 43 h 52"/>
                  <a:gd name="T66" fmla="*/ 43 w 74"/>
                  <a:gd name="T67" fmla="*/ 45 h 52"/>
                  <a:gd name="T68" fmla="*/ 31 w 74"/>
                  <a:gd name="T69" fmla="*/ 44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4"/>
                  <a:gd name="T106" fmla="*/ 0 h 52"/>
                  <a:gd name="T107" fmla="*/ 74 w 74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4" h="52">
                    <a:moveTo>
                      <a:pt x="52" y="49"/>
                    </a:moveTo>
                    <a:lnTo>
                      <a:pt x="52" y="49"/>
                    </a:lnTo>
                    <a:lnTo>
                      <a:pt x="42" y="51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1" y="51"/>
                    </a:lnTo>
                    <a:lnTo>
                      <a:pt x="15" y="49"/>
                    </a:lnTo>
                    <a:lnTo>
                      <a:pt x="10" y="46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0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8" y="3"/>
                    </a:lnTo>
                    <a:lnTo>
                      <a:pt x="37" y="0"/>
                    </a:lnTo>
                    <a:lnTo>
                      <a:pt x="47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1" y="11"/>
                    </a:lnTo>
                    <a:lnTo>
                      <a:pt x="74" y="15"/>
                    </a:lnTo>
                    <a:lnTo>
                      <a:pt x="74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4" y="43"/>
                    </a:lnTo>
                    <a:lnTo>
                      <a:pt x="43" y="45"/>
                    </a:lnTo>
                    <a:lnTo>
                      <a:pt x="31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01" name="Freeform 212"/>
              <p:cNvSpPr>
                <a:spLocks/>
              </p:cNvSpPr>
              <p:nvPr/>
            </p:nvSpPr>
            <p:spPr bwMode="auto">
              <a:xfrm>
                <a:off x="1396" y="2376"/>
                <a:ext cx="85" cy="58"/>
              </a:xfrm>
              <a:custGeom>
                <a:avLst/>
                <a:gdLst>
                  <a:gd name="T0" fmla="*/ 0 w 85"/>
                  <a:gd name="T1" fmla="*/ 5 h 58"/>
                  <a:gd name="T2" fmla="*/ 0 w 85"/>
                  <a:gd name="T3" fmla="*/ 5 h 58"/>
                  <a:gd name="T4" fmla="*/ 0 w 85"/>
                  <a:gd name="T5" fmla="*/ 12 h 58"/>
                  <a:gd name="T6" fmla="*/ 2 w 85"/>
                  <a:gd name="T7" fmla="*/ 21 h 58"/>
                  <a:gd name="T8" fmla="*/ 3 w 85"/>
                  <a:gd name="T9" fmla="*/ 28 h 58"/>
                  <a:gd name="T10" fmla="*/ 6 w 85"/>
                  <a:gd name="T11" fmla="*/ 36 h 58"/>
                  <a:gd name="T12" fmla="*/ 10 w 85"/>
                  <a:gd name="T13" fmla="*/ 43 h 58"/>
                  <a:gd name="T14" fmla="*/ 17 w 85"/>
                  <a:gd name="T15" fmla="*/ 49 h 58"/>
                  <a:gd name="T16" fmla="*/ 25 w 85"/>
                  <a:gd name="T17" fmla="*/ 54 h 58"/>
                  <a:gd name="T18" fmla="*/ 37 w 85"/>
                  <a:gd name="T19" fmla="*/ 56 h 58"/>
                  <a:gd name="T20" fmla="*/ 37 w 85"/>
                  <a:gd name="T21" fmla="*/ 56 h 58"/>
                  <a:gd name="T22" fmla="*/ 43 w 85"/>
                  <a:gd name="T23" fmla="*/ 58 h 58"/>
                  <a:gd name="T24" fmla="*/ 49 w 85"/>
                  <a:gd name="T25" fmla="*/ 58 h 58"/>
                  <a:gd name="T26" fmla="*/ 54 w 85"/>
                  <a:gd name="T27" fmla="*/ 56 h 58"/>
                  <a:gd name="T28" fmla="*/ 59 w 85"/>
                  <a:gd name="T29" fmla="*/ 55 h 58"/>
                  <a:gd name="T30" fmla="*/ 67 w 85"/>
                  <a:gd name="T31" fmla="*/ 50 h 58"/>
                  <a:gd name="T32" fmla="*/ 74 w 85"/>
                  <a:gd name="T33" fmla="*/ 44 h 58"/>
                  <a:gd name="T34" fmla="*/ 79 w 85"/>
                  <a:gd name="T35" fmla="*/ 37 h 58"/>
                  <a:gd name="T36" fmla="*/ 83 w 85"/>
                  <a:gd name="T37" fmla="*/ 30 h 58"/>
                  <a:gd name="T38" fmla="*/ 85 w 85"/>
                  <a:gd name="T39" fmla="*/ 22 h 58"/>
                  <a:gd name="T40" fmla="*/ 85 w 85"/>
                  <a:gd name="T41" fmla="*/ 16 h 58"/>
                  <a:gd name="T42" fmla="*/ 85 w 85"/>
                  <a:gd name="T43" fmla="*/ 16 h 58"/>
                  <a:gd name="T44" fmla="*/ 85 w 85"/>
                  <a:gd name="T45" fmla="*/ 6 h 58"/>
                  <a:gd name="T46" fmla="*/ 84 w 85"/>
                  <a:gd name="T47" fmla="*/ 4 h 58"/>
                  <a:gd name="T48" fmla="*/ 84 w 85"/>
                  <a:gd name="T49" fmla="*/ 7 h 58"/>
                  <a:gd name="T50" fmla="*/ 84 w 85"/>
                  <a:gd name="T51" fmla="*/ 7 h 58"/>
                  <a:gd name="T52" fmla="*/ 83 w 85"/>
                  <a:gd name="T53" fmla="*/ 12 h 58"/>
                  <a:gd name="T54" fmla="*/ 80 w 85"/>
                  <a:gd name="T55" fmla="*/ 18 h 58"/>
                  <a:gd name="T56" fmla="*/ 77 w 85"/>
                  <a:gd name="T57" fmla="*/ 24 h 58"/>
                  <a:gd name="T58" fmla="*/ 73 w 85"/>
                  <a:gd name="T59" fmla="*/ 29 h 58"/>
                  <a:gd name="T60" fmla="*/ 67 w 85"/>
                  <a:gd name="T61" fmla="*/ 34 h 58"/>
                  <a:gd name="T62" fmla="*/ 61 w 85"/>
                  <a:gd name="T63" fmla="*/ 37 h 58"/>
                  <a:gd name="T64" fmla="*/ 53 w 85"/>
                  <a:gd name="T65" fmla="*/ 40 h 58"/>
                  <a:gd name="T66" fmla="*/ 43 w 85"/>
                  <a:gd name="T67" fmla="*/ 41 h 58"/>
                  <a:gd name="T68" fmla="*/ 43 w 85"/>
                  <a:gd name="T69" fmla="*/ 41 h 58"/>
                  <a:gd name="T70" fmla="*/ 35 w 85"/>
                  <a:gd name="T71" fmla="*/ 40 h 58"/>
                  <a:gd name="T72" fmla="*/ 28 w 85"/>
                  <a:gd name="T73" fmla="*/ 38 h 58"/>
                  <a:gd name="T74" fmla="*/ 21 w 85"/>
                  <a:gd name="T75" fmla="*/ 35 h 58"/>
                  <a:gd name="T76" fmla="*/ 15 w 85"/>
                  <a:gd name="T77" fmla="*/ 30 h 58"/>
                  <a:gd name="T78" fmla="*/ 10 w 85"/>
                  <a:gd name="T79" fmla="*/ 25 h 58"/>
                  <a:gd name="T80" fmla="*/ 6 w 85"/>
                  <a:gd name="T81" fmla="*/ 21 h 58"/>
                  <a:gd name="T82" fmla="*/ 4 w 85"/>
                  <a:gd name="T83" fmla="*/ 15 h 58"/>
                  <a:gd name="T84" fmla="*/ 3 w 85"/>
                  <a:gd name="T85" fmla="*/ 10 h 58"/>
                  <a:gd name="T86" fmla="*/ 3 w 85"/>
                  <a:gd name="T87" fmla="*/ 10 h 58"/>
                  <a:gd name="T88" fmla="*/ 2 w 85"/>
                  <a:gd name="T89" fmla="*/ 0 h 58"/>
                  <a:gd name="T90" fmla="*/ 2 w 85"/>
                  <a:gd name="T91" fmla="*/ 0 h 58"/>
                  <a:gd name="T92" fmla="*/ 2 w 85"/>
                  <a:gd name="T93" fmla="*/ 0 h 58"/>
                  <a:gd name="T94" fmla="*/ 0 w 85"/>
                  <a:gd name="T95" fmla="*/ 5 h 58"/>
                  <a:gd name="T96" fmla="*/ 0 w 85"/>
                  <a:gd name="T97" fmla="*/ 5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8"/>
                  <a:gd name="T149" fmla="*/ 85 w 85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8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2" y="21"/>
                    </a:lnTo>
                    <a:lnTo>
                      <a:pt x="3" y="28"/>
                    </a:lnTo>
                    <a:lnTo>
                      <a:pt x="6" y="36"/>
                    </a:lnTo>
                    <a:lnTo>
                      <a:pt x="10" y="43"/>
                    </a:lnTo>
                    <a:lnTo>
                      <a:pt x="17" y="49"/>
                    </a:lnTo>
                    <a:lnTo>
                      <a:pt x="25" y="54"/>
                    </a:lnTo>
                    <a:lnTo>
                      <a:pt x="37" y="56"/>
                    </a:lnTo>
                    <a:lnTo>
                      <a:pt x="43" y="58"/>
                    </a:lnTo>
                    <a:lnTo>
                      <a:pt x="49" y="58"/>
                    </a:lnTo>
                    <a:lnTo>
                      <a:pt x="54" y="56"/>
                    </a:lnTo>
                    <a:lnTo>
                      <a:pt x="59" y="55"/>
                    </a:lnTo>
                    <a:lnTo>
                      <a:pt x="67" y="50"/>
                    </a:lnTo>
                    <a:lnTo>
                      <a:pt x="74" y="44"/>
                    </a:lnTo>
                    <a:lnTo>
                      <a:pt x="79" y="37"/>
                    </a:lnTo>
                    <a:lnTo>
                      <a:pt x="83" y="30"/>
                    </a:lnTo>
                    <a:lnTo>
                      <a:pt x="85" y="22"/>
                    </a:lnTo>
                    <a:lnTo>
                      <a:pt x="85" y="16"/>
                    </a:lnTo>
                    <a:lnTo>
                      <a:pt x="85" y="6"/>
                    </a:lnTo>
                    <a:lnTo>
                      <a:pt x="84" y="4"/>
                    </a:lnTo>
                    <a:lnTo>
                      <a:pt x="84" y="7"/>
                    </a:lnTo>
                    <a:lnTo>
                      <a:pt x="83" y="12"/>
                    </a:lnTo>
                    <a:lnTo>
                      <a:pt x="80" y="18"/>
                    </a:lnTo>
                    <a:lnTo>
                      <a:pt x="77" y="24"/>
                    </a:lnTo>
                    <a:lnTo>
                      <a:pt x="73" y="29"/>
                    </a:lnTo>
                    <a:lnTo>
                      <a:pt x="67" y="34"/>
                    </a:lnTo>
                    <a:lnTo>
                      <a:pt x="61" y="37"/>
                    </a:lnTo>
                    <a:lnTo>
                      <a:pt x="53" y="40"/>
                    </a:lnTo>
                    <a:lnTo>
                      <a:pt x="43" y="41"/>
                    </a:lnTo>
                    <a:lnTo>
                      <a:pt x="35" y="40"/>
                    </a:lnTo>
                    <a:lnTo>
                      <a:pt x="28" y="38"/>
                    </a:lnTo>
                    <a:lnTo>
                      <a:pt x="21" y="35"/>
                    </a:lnTo>
                    <a:lnTo>
                      <a:pt x="15" y="30"/>
                    </a:lnTo>
                    <a:lnTo>
                      <a:pt x="10" y="25"/>
                    </a:lnTo>
                    <a:lnTo>
                      <a:pt x="6" y="21"/>
                    </a:lnTo>
                    <a:lnTo>
                      <a:pt x="4" y="15"/>
                    </a:lnTo>
                    <a:lnTo>
                      <a:pt x="3" y="10"/>
                    </a:lnTo>
                    <a:lnTo>
                      <a:pt x="2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02" name="Freeform 213"/>
              <p:cNvSpPr>
                <a:spLocks/>
              </p:cNvSpPr>
              <p:nvPr/>
            </p:nvSpPr>
            <p:spPr bwMode="auto">
              <a:xfrm>
                <a:off x="1384" y="2276"/>
                <a:ext cx="86" cy="59"/>
              </a:xfrm>
              <a:custGeom>
                <a:avLst/>
                <a:gdLst>
                  <a:gd name="T0" fmla="*/ 0 w 86"/>
                  <a:gd name="T1" fmla="*/ 6 h 59"/>
                  <a:gd name="T2" fmla="*/ 0 w 86"/>
                  <a:gd name="T3" fmla="*/ 6 h 59"/>
                  <a:gd name="T4" fmla="*/ 0 w 86"/>
                  <a:gd name="T5" fmla="*/ 13 h 59"/>
                  <a:gd name="T6" fmla="*/ 2 w 86"/>
                  <a:gd name="T7" fmla="*/ 22 h 59"/>
                  <a:gd name="T8" fmla="*/ 3 w 86"/>
                  <a:gd name="T9" fmla="*/ 29 h 59"/>
                  <a:gd name="T10" fmla="*/ 6 w 86"/>
                  <a:gd name="T11" fmla="*/ 37 h 59"/>
                  <a:gd name="T12" fmla="*/ 11 w 86"/>
                  <a:gd name="T13" fmla="*/ 44 h 59"/>
                  <a:gd name="T14" fmla="*/ 17 w 86"/>
                  <a:gd name="T15" fmla="*/ 50 h 59"/>
                  <a:gd name="T16" fmla="*/ 25 w 86"/>
                  <a:gd name="T17" fmla="*/ 55 h 59"/>
                  <a:gd name="T18" fmla="*/ 37 w 86"/>
                  <a:gd name="T19" fmla="*/ 57 h 59"/>
                  <a:gd name="T20" fmla="*/ 37 w 86"/>
                  <a:gd name="T21" fmla="*/ 57 h 59"/>
                  <a:gd name="T22" fmla="*/ 43 w 86"/>
                  <a:gd name="T23" fmla="*/ 59 h 59"/>
                  <a:gd name="T24" fmla="*/ 49 w 86"/>
                  <a:gd name="T25" fmla="*/ 59 h 59"/>
                  <a:gd name="T26" fmla="*/ 54 w 86"/>
                  <a:gd name="T27" fmla="*/ 57 h 59"/>
                  <a:gd name="T28" fmla="*/ 60 w 86"/>
                  <a:gd name="T29" fmla="*/ 56 h 59"/>
                  <a:gd name="T30" fmla="*/ 67 w 86"/>
                  <a:gd name="T31" fmla="*/ 51 h 59"/>
                  <a:gd name="T32" fmla="*/ 74 w 86"/>
                  <a:gd name="T33" fmla="*/ 45 h 59"/>
                  <a:gd name="T34" fmla="*/ 79 w 86"/>
                  <a:gd name="T35" fmla="*/ 38 h 59"/>
                  <a:gd name="T36" fmla="*/ 83 w 86"/>
                  <a:gd name="T37" fmla="*/ 30 h 59"/>
                  <a:gd name="T38" fmla="*/ 85 w 86"/>
                  <a:gd name="T39" fmla="*/ 23 h 59"/>
                  <a:gd name="T40" fmla="*/ 86 w 86"/>
                  <a:gd name="T41" fmla="*/ 16 h 59"/>
                  <a:gd name="T42" fmla="*/ 86 w 86"/>
                  <a:gd name="T43" fmla="*/ 16 h 59"/>
                  <a:gd name="T44" fmla="*/ 85 w 86"/>
                  <a:gd name="T45" fmla="*/ 7 h 59"/>
                  <a:gd name="T46" fmla="*/ 85 w 86"/>
                  <a:gd name="T47" fmla="*/ 5 h 59"/>
                  <a:gd name="T48" fmla="*/ 84 w 86"/>
                  <a:gd name="T49" fmla="*/ 7 h 59"/>
                  <a:gd name="T50" fmla="*/ 84 w 86"/>
                  <a:gd name="T51" fmla="*/ 7 h 59"/>
                  <a:gd name="T52" fmla="*/ 83 w 86"/>
                  <a:gd name="T53" fmla="*/ 13 h 59"/>
                  <a:gd name="T54" fmla="*/ 80 w 86"/>
                  <a:gd name="T55" fmla="*/ 19 h 59"/>
                  <a:gd name="T56" fmla="*/ 78 w 86"/>
                  <a:gd name="T57" fmla="*/ 25 h 59"/>
                  <a:gd name="T58" fmla="*/ 73 w 86"/>
                  <a:gd name="T59" fmla="*/ 30 h 59"/>
                  <a:gd name="T60" fmla="*/ 67 w 86"/>
                  <a:gd name="T61" fmla="*/ 35 h 59"/>
                  <a:gd name="T62" fmla="*/ 61 w 86"/>
                  <a:gd name="T63" fmla="*/ 38 h 59"/>
                  <a:gd name="T64" fmla="*/ 53 w 86"/>
                  <a:gd name="T65" fmla="*/ 41 h 59"/>
                  <a:gd name="T66" fmla="*/ 45 w 86"/>
                  <a:gd name="T67" fmla="*/ 42 h 59"/>
                  <a:gd name="T68" fmla="*/ 45 w 86"/>
                  <a:gd name="T69" fmla="*/ 42 h 59"/>
                  <a:gd name="T70" fmla="*/ 36 w 86"/>
                  <a:gd name="T71" fmla="*/ 41 h 59"/>
                  <a:gd name="T72" fmla="*/ 28 w 86"/>
                  <a:gd name="T73" fmla="*/ 39 h 59"/>
                  <a:gd name="T74" fmla="*/ 21 w 86"/>
                  <a:gd name="T75" fmla="*/ 36 h 59"/>
                  <a:gd name="T76" fmla="*/ 15 w 86"/>
                  <a:gd name="T77" fmla="*/ 31 h 59"/>
                  <a:gd name="T78" fmla="*/ 10 w 86"/>
                  <a:gd name="T79" fmla="*/ 26 h 59"/>
                  <a:gd name="T80" fmla="*/ 6 w 86"/>
                  <a:gd name="T81" fmla="*/ 22 h 59"/>
                  <a:gd name="T82" fmla="*/ 4 w 86"/>
                  <a:gd name="T83" fmla="*/ 16 h 59"/>
                  <a:gd name="T84" fmla="*/ 3 w 86"/>
                  <a:gd name="T85" fmla="*/ 10 h 59"/>
                  <a:gd name="T86" fmla="*/ 3 w 86"/>
                  <a:gd name="T87" fmla="*/ 10 h 59"/>
                  <a:gd name="T88" fmla="*/ 3 w 86"/>
                  <a:gd name="T89" fmla="*/ 1 h 59"/>
                  <a:gd name="T90" fmla="*/ 2 w 86"/>
                  <a:gd name="T91" fmla="*/ 0 h 59"/>
                  <a:gd name="T92" fmla="*/ 2 w 86"/>
                  <a:gd name="T93" fmla="*/ 1 h 59"/>
                  <a:gd name="T94" fmla="*/ 0 w 86"/>
                  <a:gd name="T95" fmla="*/ 6 h 59"/>
                  <a:gd name="T96" fmla="*/ 0 w 86"/>
                  <a:gd name="T97" fmla="*/ 6 h 5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9"/>
                  <a:gd name="T149" fmla="*/ 86 w 86"/>
                  <a:gd name="T150" fmla="*/ 59 h 59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9">
                    <a:moveTo>
                      <a:pt x="0" y="6"/>
                    </a:moveTo>
                    <a:lnTo>
                      <a:pt x="0" y="6"/>
                    </a:lnTo>
                    <a:lnTo>
                      <a:pt x="0" y="13"/>
                    </a:lnTo>
                    <a:lnTo>
                      <a:pt x="2" y="22"/>
                    </a:lnTo>
                    <a:lnTo>
                      <a:pt x="3" y="29"/>
                    </a:lnTo>
                    <a:lnTo>
                      <a:pt x="6" y="37"/>
                    </a:lnTo>
                    <a:lnTo>
                      <a:pt x="11" y="44"/>
                    </a:lnTo>
                    <a:lnTo>
                      <a:pt x="17" y="50"/>
                    </a:lnTo>
                    <a:lnTo>
                      <a:pt x="25" y="55"/>
                    </a:lnTo>
                    <a:lnTo>
                      <a:pt x="37" y="57"/>
                    </a:lnTo>
                    <a:lnTo>
                      <a:pt x="43" y="59"/>
                    </a:lnTo>
                    <a:lnTo>
                      <a:pt x="49" y="59"/>
                    </a:lnTo>
                    <a:lnTo>
                      <a:pt x="54" y="57"/>
                    </a:lnTo>
                    <a:lnTo>
                      <a:pt x="60" y="56"/>
                    </a:lnTo>
                    <a:lnTo>
                      <a:pt x="67" y="51"/>
                    </a:lnTo>
                    <a:lnTo>
                      <a:pt x="74" y="45"/>
                    </a:lnTo>
                    <a:lnTo>
                      <a:pt x="79" y="38"/>
                    </a:lnTo>
                    <a:lnTo>
                      <a:pt x="83" y="30"/>
                    </a:lnTo>
                    <a:lnTo>
                      <a:pt x="85" y="23"/>
                    </a:lnTo>
                    <a:lnTo>
                      <a:pt x="86" y="16"/>
                    </a:lnTo>
                    <a:lnTo>
                      <a:pt x="85" y="7"/>
                    </a:lnTo>
                    <a:lnTo>
                      <a:pt x="85" y="5"/>
                    </a:lnTo>
                    <a:lnTo>
                      <a:pt x="84" y="7"/>
                    </a:lnTo>
                    <a:lnTo>
                      <a:pt x="83" y="13"/>
                    </a:lnTo>
                    <a:lnTo>
                      <a:pt x="80" y="19"/>
                    </a:lnTo>
                    <a:lnTo>
                      <a:pt x="78" y="25"/>
                    </a:lnTo>
                    <a:lnTo>
                      <a:pt x="73" y="30"/>
                    </a:lnTo>
                    <a:lnTo>
                      <a:pt x="67" y="35"/>
                    </a:lnTo>
                    <a:lnTo>
                      <a:pt x="61" y="38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36" y="41"/>
                    </a:lnTo>
                    <a:lnTo>
                      <a:pt x="28" y="39"/>
                    </a:lnTo>
                    <a:lnTo>
                      <a:pt x="21" y="36"/>
                    </a:lnTo>
                    <a:lnTo>
                      <a:pt x="15" y="31"/>
                    </a:lnTo>
                    <a:lnTo>
                      <a:pt x="10" y="26"/>
                    </a:lnTo>
                    <a:lnTo>
                      <a:pt x="6" y="22"/>
                    </a:lnTo>
                    <a:lnTo>
                      <a:pt x="4" y="16"/>
                    </a:lnTo>
                    <a:lnTo>
                      <a:pt x="3" y="10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03" name="Freeform 214"/>
              <p:cNvSpPr>
                <a:spLocks/>
              </p:cNvSpPr>
              <p:nvPr/>
            </p:nvSpPr>
            <p:spPr bwMode="auto">
              <a:xfrm>
                <a:off x="1690" y="2276"/>
                <a:ext cx="86" cy="59"/>
              </a:xfrm>
              <a:custGeom>
                <a:avLst/>
                <a:gdLst>
                  <a:gd name="T0" fmla="*/ 0 w 86"/>
                  <a:gd name="T1" fmla="*/ 6 h 59"/>
                  <a:gd name="T2" fmla="*/ 0 w 86"/>
                  <a:gd name="T3" fmla="*/ 6 h 59"/>
                  <a:gd name="T4" fmla="*/ 0 w 86"/>
                  <a:gd name="T5" fmla="*/ 13 h 59"/>
                  <a:gd name="T6" fmla="*/ 1 w 86"/>
                  <a:gd name="T7" fmla="*/ 22 h 59"/>
                  <a:gd name="T8" fmla="*/ 3 w 86"/>
                  <a:gd name="T9" fmla="*/ 29 h 59"/>
                  <a:gd name="T10" fmla="*/ 6 w 86"/>
                  <a:gd name="T11" fmla="*/ 37 h 59"/>
                  <a:gd name="T12" fmla="*/ 10 w 86"/>
                  <a:gd name="T13" fmla="*/ 44 h 59"/>
                  <a:gd name="T14" fmla="*/ 17 w 86"/>
                  <a:gd name="T15" fmla="*/ 50 h 59"/>
                  <a:gd name="T16" fmla="*/ 25 w 86"/>
                  <a:gd name="T17" fmla="*/ 55 h 59"/>
                  <a:gd name="T18" fmla="*/ 37 w 86"/>
                  <a:gd name="T19" fmla="*/ 57 h 59"/>
                  <a:gd name="T20" fmla="*/ 37 w 86"/>
                  <a:gd name="T21" fmla="*/ 57 h 59"/>
                  <a:gd name="T22" fmla="*/ 43 w 86"/>
                  <a:gd name="T23" fmla="*/ 59 h 59"/>
                  <a:gd name="T24" fmla="*/ 49 w 86"/>
                  <a:gd name="T25" fmla="*/ 59 h 59"/>
                  <a:gd name="T26" fmla="*/ 54 w 86"/>
                  <a:gd name="T27" fmla="*/ 57 h 59"/>
                  <a:gd name="T28" fmla="*/ 59 w 86"/>
                  <a:gd name="T29" fmla="*/ 56 h 59"/>
                  <a:gd name="T30" fmla="*/ 67 w 86"/>
                  <a:gd name="T31" fmla="*/ 51 h 59"/>
                  <a:gd name="T32" fmla="*/ 74 w 86"/>
                  <a:gd name="T33" fmla="*/ 45 h 59"/>
                  <a:gd name="T34" fmla="*/ 79 w 86"/>
                  <a:gd name="T35" fmla="*/ 38 h 59"/>
                  <a:gd name="T36" fmla="*/ 83 w 86"/>
                  <a:gd name="T37" fmla="*/ 30 h 59"/>
                  <a:gd name="T38" fmla="*/ 85 w 86"/>
                  <a:gd name="T39" fmla="*/ 23 h 59"/>
                  <a:gd name="T40" fmla="*/ 86 w 86"/>
                  <a:gd name="T41" fmla="*/ 16 h 59"/>
                  <a:gd name="T42" fmla="*/ 86 w 86"/>
                  <a:gd name="T43" fmla="*/ 16 h 59"/>
                  <a:gd name="T44" fmla="*/ 85 w 86"/>
                  <a:gd name="T45" fmla="*/ 7 h 59"/>
                  <a:gd name="T46" fmla="*/ 84 w 86"/>
                  <a:gd name="T47" fmla="*/ 5 h 59"/>
                  <a:gd name="T48" fmla="*/ 84 w 86"/>
                  <a:gd name="T49" fmla="*/ 7 h 59"/>
                  <a:gd name="T50" fmla="*/ 84 w 86"/>
                  <a:gd name="T51" fmla="*/ 7 h 59"/>
                  <a:gd name="T52" fmla="*/ 83 w 86"/>
                  <a:gd name="T53" fmla="*/ 13 h 59"/>
                  <a:gd name="T54" fmla="*/ 80 w 86"/>
                  <a:gd name="T55" fmla="*/ 19 h 59"/>
                  <a:gd name="T56" fmla="*/ 77 w 86"/>
                  <a:gd name="T57" fmla="*/ 25 h 59"/>
                  <a:gd name="T58" fmla="*/ 73 w 86"/>
                  <a:gd name="T59" fmla="*/ 30 h 59"/>
                  <a:gd name="T60" fmla="*/ 67 w 86"/>
                  <a:gd name="T61" fmla="*/ 35 h 59"/>
                  <a:gd name="T62" fmla="*/ 61 w 86"/>
                  <a:gd name="T63" fmla="*/ 38 h 59"/>
                  <a:gd name="T64" fmla="*/ 53 w 86"/>
                  <a:gd name="T65" fmla="*/ 41 h 59"/>
                  <a:gd name="T66" fmla="*/ 43 w 86"/>
                  <a:gd name="T67" fmla="*/ 42 h 59"/>
                  <a:gd name="T68" fmla="*/ 43 w 86"/>
                  <a:gd name="T69" fmla="*/ 42 h 59"/>
                  <a:gd name="T70" fmla="*/ 35 w 86"/>
                  <a:gd name="T71" fmla="*/ 41 h 59"/>
                  <a:gd name="T72" fmla="*/ 28 w 86"/>
                  <a:gd name="T73" fmla="*/ 39 h 59"/>
                  <a:gd name="T74" fmla="*/ 21 w 86"/>
                  <a:gd name="T75" fmla="*/ 36 h 59"/>
                  <a:gd name="T76" fmla="*/ 15 w 86"/>
                  <a:gd name="T77" fmla="*/ 31 h 59"/>
                  <a:gd name="T78" fmla="*/ 10 w 86"/>
                  <a:gd name="T79" fmla="*/ 26 h 59"/>
                  <a:gd name="T80" fmla="*/ 6 w 86"/>
                  <a:gd name="T81" fmla="*/ 22 h 59"/>
                  <a:gd name="T82" fmla="*/ 4 w 86"/>
                  <a:gd name="T83" fmla="*/ 16 h 59"/>
                  <a:gd name="T84" fmla="*/ 3 w 86"/>
                  <a:gd name="T85" fmla="*/ 10 h 59"/>
                  <a:gd name="T86" fmla="*/ 3 w 86"/>
                  <a:gd name="T87" fmla="*/ 10 h 59"/>
                  <a:gd name="T88" fmla="*/ 1 w 86"/>
                  <a:gd name="T89" fmla="*/ 1 h 59"/>
                  <a:gd name="T90" fmla="*/ 1 w 86"/>
                  <a:gd name="T91" fmla="*/ 0 h 59"/>
                  <a:gd name="T92" fmla="*/ 1 w 86"/>
                  <a:gd name="T93" fmla="*/ 1 h 59"/>
                  <a:gd name="T94" fmla="*/ 0 w 86"/>
                  <a:gd name="T95" fmla="*/ 6 h 59"/>
                  <a:gd name="T96" fmla="*/ 0 w 86"/>
                  <a:gd name="T97" fmla="*/ 6 h 5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9"/>
                  <a:gd name="T149" fmla="*/ 86 w 86"/>
                  <a:gd name="T150" fmla="*/ 59 h 59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9">
                    <a:moveTo>
                      <a:pt x="0" y="6"/>
                    </a:moveTo>
                    <a:lnTo>
                      <a:pt x="0" y="6"/>
                    </a:lnTo>
                    <a:lnTo>
                      <a:pt x="0" y="13"/>
                    </a:lnTo>
                    <a:lnTo>
                      <a:pt x="1" y="22"/>
                    </a:lnTo>
                    <a:lnTo>
                      <a:pt x="3" y="29"/>
                    </a:lnTo>
                    <a:lnTo>
                      <a:pt x="6" y="37"/>
                    </a:lnTo>
                    <a:lnTo>
                      <a:pt x="10" y="44"/>
                    </a:lnTo>
                    <a:lnTo>
                      <a:pt x="17" y="50"/>
                    </a:lnTo>
                    <a:lnTo>
                      <a:pt x="25" y="55"/>
                    </a:lnTo>
                    <a:lnTo>
                      <a:pt x="37" y="57"/>
                    </a:lnTo>
                    <a:lnTo>
                      <a:pt x="43" y="59"/>
                    </a:lnTo>
                    <a:lnTo>
                      <a:pt x="49" y="59"/>
                    </a:lnTo>
                    <a:lnTo>
                      <a:pt x="54" y="57"/>
                    </a:lnTo>
                    <a:lnTo>
                      <a:pt x="59" y="56"/>
                    </a:lnTo>
                    <a:lnTo>
                      <a:pt x="67" y="51"/>
                    </a:lnTo>
                    <a:lnTo>
                      <a:pt x="74" y="45"/>
                    </a:lnTo>
                    <a:lnTo>
                      <a:pt x="79" y="38"/>
                    </a:lnTo>
                    <a:lnTo>
                      <a:pt x="83" y="30"/>
                    </a:lnTo>
                    <a:lnTo>
                      <a:pt x="85" y="23"/>
                    </a:lnTo>
                    <a:lnTo>
                      <a:pt x="86" y="16"/>
                    </a:lnTo>
                    <a:lnTo>
                      <a:pt x="85" y="7"/>
                    </a:lnTo>
                    <a:lnTo>
                      <a:pt x="84" y="5"/>
                    </a:lnTo>
                    <a:lnTo>
                      <a:pt x="84" y="7"/>
                    </a:lnTo>
                    <a:lnTo>
                      <a:pt x="83" y="13"/>
                    </a:lnTo>
                    <a:lnTo>
                      <a:pt x="80" y="19"/>
                    </a:lnTo>
                    <a:lnTo>
                      <a:pt x="77" y="25"/>
                    </a:lnTo>
                    <a:lnTo>
                      <a:pt x="73" y="30"/>
                    </a:lnTo>
                    <a:lnTo>
                      <a:pt x="67" y="35"/>
                    </a:lnTo>
                    <a:lnTo>
                      <a:pt x="61" y="38"/>
                    </a:lnTo>
                    <a:lnTo>
                      <a:pt x="53" y="41"/>
                    </a:lnTo>
                    <a:lnTo>
                      <a:pt x="43" y="42"/>
                    </a:lnTo>
                    <a:lnTo>
                      <a:pt x="35" y="41"/>
                    </a:lnTo>
                    <a:lnTo>
                      <a:pt x="28" y="39"/>
                    </a:lnTo>
                    <a:lnTo>
                      <a:pt x="21" y="36"/>
                    </a:lnTo>
                    <a:lnTo>
                      <a:pt x="15" y="31"/>
                    </a:lnTo>
                    <a:lnTo>
                      <a:pt x="10" y="26"/>
                    </a:lnTo>
                    <a:lnTo>
                      <a:pt x="6" y="22"/>
                    </a:lnTo>
                    <a:lnTo>
                      <a:pt x="4" y="16"/>
                    </a:lnTo>
                    <a:lnTo>
                      <a:pt x="3" y="10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04" name="Freeform 215"/>
              <p:cNvSpPr>
                <a:spLocks/>
              </p:cNvSpPr>
              <p:nvPr/>
            </p:nvSpPr>
            <p:spPr bwMode="auto">
              <a:xfrm>
                <a:off x="1501" y="2258"/>
                <a:ext cx="168" cy="59"/>
              </a:xfrm>
              <a:custGeom>
                <a:avLst/>
                <a:gdLst>
                  <a:gd name="T0" fmla="*/ 119 w 168"/>
                  <a:gd name="T1" fmla="*/ 57 h 59"/>
                  <a:gd name="T2" fmla="*/ 119 w 168"/>
                  <a:gd name="T3" fmla="*/ 57 h 59"/>
                  <a:gd name="T4" fmla="*/ 125 w 168"/>
                  <a:gd name="T5" fmla="*/ 59 h 59"/>
                  <a:gd name="T6" fmla="*/ 131 w 168"/>
                  <a:gd name="T7" fmla="*/ 59 h 59"/>
                  <a:gd name="T8" fmla="*/ 137 w 168"/>
                  <a:gd name="T9" fmla="*/ 57 h 59"/>
                  <a:gd name="T10" fmla="*/ 141 w 168"/>
                  <a:gd name="T11" fmla="*/ 56 h 59"/>
                  <a:gd name="T12" fmla="*/ 150 w 168"/>
                  <a:gd name="T13" fmla="*/ 51 h 59"/>
                  <a:gd name="T14" fmla="*/ 156 w 168"/>
                  <a:gd name="T15" fmla="*/ 45 h 59"/>
                  <a:gd name="T16" fmla="*/ 161 w 168"/>
                  <a:gd name="T17" fmla="*/ 38 h 59"/>
                  <a:gd name="T18" fmla="*/ 164 w 168"/>
                  <a:gd name="T19" fmla="*/ 30 h 59"/>
                  <a:gd name="T20" fmla="*/ 167 w 168"/>
                  <a:gd name="T21" fmla="*/ 23 h 59"/>
                  <a:gd name="T22" fmla="*/ 168 w 168"/>
                  <a:gd name="T23" fmla="*/ 16 h 59"/>
                  <a:gd name="T24" fmla="*/ 168 w 168"/>
                  <a:gd name="T25" fmla="*/ 16 h 59"/>
                  <a:gd name="T26" fmla="*/ 167 w 168"/>
                  <a:gd name="T27" fmla="*/ 7 h 59"/>
                  <a:gd name="T28" fmla="*/ 167 w 168"/>
                  <a:gd name="T29" fmla="*/ 5 h 59"/>
                  <a:gd name="T30" fmla="*/ 165 w 168"/>
                  <a:gd name="T31" fmla="*/ 7 h 59"/>
                  <a:gd name="T32" fmla="*/ 165 w 168"/>
                  <a:gd name="T33" fmla="*/ 7 h 59"/>
                  <a:gd name="T34" fmla="*/ 164 w 168"/>
                  <a:gd name="T35" fmla="*/ 13 h 59"/>
                  <a:gd name="T36" fmla="*/ 162 w 168"/>
                  <a:gd name="T37" fmla="*/ 19 h 59"/>
                  <a:gd name="T38" fmla="*/ 159 w 168"/>
                  <a:gd name="T39" fmla="*/ 25 h 59"/>
                  <a:gd name="T40" fmla="*/ 155 w 168"/>
                  <a:gd name="T41" fmla="*/ 30 h 59"/>
                  <a:gd name="T42" fmla="*/ 150 w 168"/>
                  <a:gd name="T43" fmla="*/ 35 h 59"/>
                  <a:gd name="T44" fmla="*/ 143 w 168"/>
                  <a:gd name="T45" fmla="*/ 38 h 59"/>
                  <a:gd name="T46" fmla="*/ 134 w 168"/>
                  <a:gd name="T47" fmla="*/ 41 h 59"/>
                  <a:gd name="T48" fmla="*/ 126 w 168"/>
                  <a:gd name="T49" fmla="*/ 42 h 59"/>
                  <a:gd name="T50" fmla="*/ 43 w 168"/>
                  <a:gd name="T51" fmla="*/ 42 h 59"/>
                  <a:gd name="T52" fmla="*/ 43 w 168"/>
                  <a:gd name="T53" fmla="*/ 42 h 59"/>
                  <a:gd name="T54" fmla="*/ 35 w 168"/>
                  <a:gd name="T55" fmla="*/ 41 h 59"/>
                  <a:gd name="T56" fmla="*/ 27 w 168"/>
                  <a:gd name="T57" fmla="*/ 40 h 59"/>
                  <a:gd name="T58" fmla="*/ 21 w 168"/>
                  <a:gd name="T59" fmla="*/ 36 h 59"/>
                  <a:gd name="T60" fmla="*/ 15 w 168"/>
                  <a:gd name="T61" fmla="*/ 31 h 59"/>
                  <a:gd name="T62" fmla="*/ 9 w 168"/>
                  <a:gd name="T63" fmla="*/ 26 h 59"/>
                  <a:gd name="T64" fmla="*/ 5 w 168"/>
                  <a:gd name="T65" fmla="*/ 22 h 59"/>
                  <a:gd name="T66" fmla="*/ 3 w 168"/>
                  <a:gd name="T67" fmla="*/ 16 h 59"/>
                  <a:gd name="T68" fmla="*/ 3 w 168"/>
                  <a:gd name="T69" fmla="*/ 10 h 59"/>
                  <a:gd name="T70" fmla="*/ 3 w 168"/>
                  <a:gd name="T71" fmla="*/ 10 h 59"/>
                  <a:gd name="T72" fmla="*/ 2 w 168"/>
                  <a:gd name="T73" fmla="*/ 1 h 59"/>
                  <a:gd name="T74" fmla="*/ 2 w 168"/>
                  <a:gd name="T75" fmla="*/ 0 h 59"/>
                  <a:gd name="T76" fmla="*/ 0 w 168"/>
                  <a:gd name="T77" fmla="*/ 1 h 59"/>
                  <a:gd name="T78" fmla="*/ 0 w 168"/>
                  <a:gd name="T79" fmla="*/ 6 h 59"/>
                  <a:gd name="T80" fmla="*/ 0 w 168"/>
                  <a:gd name="T81" fmla="*/ 6 h 59"/>
                  <a:gd name="T82" fmla="*/ 0 w 168"/>
                  <a:gd name="T83" fmla="*/ 6 h 59"/>
                  <a:gd name="T84" fmla="*/ 0 w 168"/>
                  <a:gd name="T85" fmla="*/ 13 h 59"/>
                  <a:gd name="T86" fmla="*/ 0 w 168"/>
                  <a:gd name="T87" fmla="*/ 22 h 59"/>
                  <a:gd name="T88" fmla="*/ 3 w 168"/>
                  <a:gd name="T89" fmla="*/ 29 h 59"/>
                  <a:gd name="T90" fmla="*/ 5 w 168"/>
                  <a:gd name="T91" fmla="*/ 37 h 59"/>
                  <a:gd name="T92" fmla="*/ 10 w 168"/>
                  <a:gd name="T93" fmla="*/ 44 h 59"/>
                  <a:gd name="T94" fmla="*/ 17 w 168"/>
                  <a:gd name="T95" fmla="*/ 50 h 59"/>
                  <a:gd name="T96" fmla="*/ 26 w 168"/>
                  <a:gd name="T97" fmla="*/ 55 h 59"/>
                  <a:gd name="T98" fmla="*/ 36 w 168"/>
                  <a:gd name="T99" fmla="*/ 57 h 59"/>
                  <a:gd name="T100" fmla="*/ 119 w 168"/>
                  <a:gd name="T101" fmla="*/ 57 h 59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68"/>
                  <a:gd name="T154" fmla="*/ 0 h 59"/>
                  <a:gd name="T155" fmla="*/ 168 w 168"/>
                  <a:gd name="T156" fmla="*/ 59 h 59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68" h="59">
                    <a:moveTo>
                      <a:pt x="119" y="57"/>
                    </a:moveTo>
                    <a:lnTo>
                      <a:pt x="119" y="57"/>
                    </a:lnTo>
                    <a:lnTo>
                      <a:pt x="125" y="59"/>
                    </a:lnTo>
                    <a:lnTo>
                      <a:pt x="131" y="59"/>
                    </a:lnTo>
                    <a:lnTo>
                      <a:pt x="137" y="57"/>
                    </a:lnTo>
                    <a:lnTo>
                      <a:pt x="141" y="56"/>
                    </a:lnTo>
                    <a:lnTo>
                      <a:pt x="150" y="51"/>
                    </a:lnTo>
                    <a:lnTo>
                      <a:pt x="156" y="45"/>
                    </a:lnTo>
                    <a:lnTo>
                      <a:pt x="161" y="38"/>
                    </a:lnTo>
                    <a:lnTo>
                      <a:pt x="164" y="30"/>
                    </a:lnTo>
                    <a:lnTo>
                      <a:pt x="167" y="23"/>
                    </a:lnTo>
                    <a:lnTo>
                      <a:pt x="168" y="16"/>
                    </a:lnTo>
                    <a:lnTo>
                      <a:pt x="167" y="7"/>
                    </a:lnTo>
                    <a:lnTo>
                      <a:pt x="167" y="5"/>
                    </a:lnTo>
                    <a:lnTo>
                      <a:pt x="165" y="7"/>
                    </a:lnTo>
                    <a:lnTo>
                      <a:pt x="164" y="13"/>
                    </a:lnTo>
                    <a:lnTo>
                      <a:pt x="162" y="19"/>
                    </a:lnTo>
                    <a:lnTo>
                      <a:pt x="159" y="25"/>
                    </a:lnTo>
                    <a:lnTo>
                      <a:pt x="155" y="30"/>
                    </a:lnTo>
                    <a:lnTo>
                      <a:pt x="150" y="35"/>
                    </a:lnTo>
                    <a:lnTo>
                      <a:pt x="143" y="38"/>
                    </a:lnTo>
                    <a:lnTo>
                      <a:pt x="134" y="41"/>
                    </a:lnTo>
                    <a:lnTo>
                      <a:pt x="126" y="42"/>
                    </a:lnTo>
                    <a:lnTo>
                      <a:pt x="43" y="42"/>
                    </a:lnTo>
                    <a:lnTo>
                      <a:pt x="35" y="41"/>
                    </a:lnTo>
                    <a:lnTo>
                      <a:pt x="27" y="40"/>
                    </a:lnTo>
                    <a:lnTo>
                      <a:pt x="21" y="36"/>
                    </a:lnTo>
                    <a:lnTo>
                      <a:pt x="15" y="31"/>
                    </a:lnTo>
                    <a:lnTo>
                      <a:pt x="9" y="26"/>
                    </a:lnTo>
                    <a:lnTo>
                      <a:pt x="5" y="22"/>
                    </a:lnTo>
                    <a:lnTo>
                      <a:pt x="3" y="16"/>
                    </a:lnTo>
                    <a:lnTo>
                      <a:pt x="3" y="10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6"/>
                    </a:lnTo>
                    <a:lnTo>
                      <a:pt x="0" y="13"/>
                    </a:lnTo>
                    <a:lnTo>
                      <a:pt x="0" y="22"/>
                    </a:lnTo>
                    <a:lnTo>
                      <a:pt x="3" y="29"/>
                    </a:lnTo>
                    <a:lnTo>
                      <a:pt x="5" y="37"/>
                    </a:lnTo>
                    <a:lnTo>
                      <a:pt x="10" y="44"/>
                    </a:lnTo>
                    <a:lnTo>
                      <a:pt x="17" y="50"/>
                    </a:lnTo>
                    <a:lnTo>
                      <a:pt x="26" y="55"/>
                    </a:lnTo>
                    <a:lnTo>
                      <a:pt x="36" y="57"/>
                    </a:lnTo>
                    <a:lnTo>
                      <a:pt x="119" y="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05" name="Freeform 216"/>
              <p:cNvSpPr>
                <a:spLocks/>
              </p:cNvSpPr>
              <p:nvPr/>
            </p:nvSpPr>
            <p:spPr bwMode="auto">
              <a:xfrm>
                <a:off x="1552" y="2357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3 w 75"/>
                  <a:gd name="T5" fmla="*/ 52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2 h 53"/>
                  <a:gd name="T12" fmla="*/ 15 w 75"/>
                  <a:gd name="T13" fmla="*/ 50 h 53"/>
                  <a:gd name="T14" fmla="*/ 10 w 75"/>
                  <a:gd name="T15" fmla="*/ 48 h 53"/>
                  <a:gd name="T16" fmla="*/ 7 w 75"/>
                  <a:gd name="T17" fmla="*/ 44 h 53"/>
                  <a:gd name="T18" fmla="*/ 3 w 75"/>
                  <a:gd name="T19" fmla="*/ 42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30 h 53"/>
                  <a:gd name="T26" fmla="*/ 1 w 75"/>
                  <a:gd name="T27" fmla="*/ 25 h 53"/>
                  <a:gd name="T28" fmla="*/ 3 w 75"/>
                  <a:gd name="T29" fmla="*/ 20 h 53"/>
                  <a:gd name="T30" fmla="*/ 6 w 75"/>
                  <a:gd name="T31" fmla="*/ 17 h 53"/>
                  <a:gd name="T32" fmla="*/ 10 w 75"/>
                  <a:gd name="T33" fmla="*/ 13 h 53"/>
                  <a:gd name="T34" fmla="*/ 16 w 75"/>
                  <a:gd name="T35" fmla="*/ 10 h 53"/>
                  <a:gd name="T36" fmla="*/ 16 w 75"/>
                  <a:gd name="T37" fmla="*/ 10 h 53"/>
                  <a:gd name="T38" fmla="*/ 27 w 75"/>
                  <a:gd name="T39" fmla="*/ 4 h 53"/>
                  <a:gd name="T40" fmla="*/ 38 w 75"/>
                  <a:gd name="T41" fmla="*/ 1 h 53"/>
                  <a:gd name="T42" fmla="*/ 47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8 w 75"/>
                  <a:gd name="T49" fmla="*/ 7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8 w 75"/>
                  <a:gd name="T61" fmla="*/ 37 h 53"/>
                  <a:gd name="T62" fmla="*/ 62 w 75"/>
                  <a:gd name="T63" fmla="*/ 42 h 53"/>
                  <a:gd name="T64" fmla="*/ 53 w 75"/>
                  <a:gd name="T65" fmla="*/ 44 h 53"/>
                  <a:gd name="T66" fmla="*/ 44 w 75"/>
                  <a:gd name="T67" fmla="*/ 46 h 53"/>
                  <a:gd name="T68" fmla="*/ 32 w 75"/>
                  <a:gd name="T69" fmla="*/ 46 h 53"/>
                  <a:gd name="T70" fmla="*/ 51 w 75"/>
                  <a:gd name="T71" fmla="*/ 49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3"/>
                  <a:gd name="T110" fmla="*/ 75 w 75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2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2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7" y="44"/>
                    </a:lnTo>
                    <a:lnTo>
                      <a:pt x="3" y="42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6" y="10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8" y="7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8" y="37"/>
                    </a:lnTo>
                    <a:lnTo>
                      <a:pt x="62" y="42"/>
                    </a:lnTo>
                    <a:lnTo>
                      <a:pt x="53" y="44"/>
                    </a:lnTo>
                    <a:lnTo>
                      <a:pt x="44" y="46"/>
                    </a:lnTo>
                    <a:lnTo>
                      <a:pt x="32" y="46"/>
                    </a:lnTo>
                    <a:lnTo>
                      <a:pt x="51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06" name="Freeform 217"/>
              <p:cNvSpPr>
                <a:spLocks/>
              </p:cNvSpPr>
              <p:nvPr/>
            </p:nvSpPr>
            <p:spPr bwMode="auto">
              <a:xfrm>
                <a:off x="1552" y="2357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3 w 75"/>
                  <a:gd name="T5" fmla="*/ 52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2 h 53"/>
                  <a:gd name="T12" fmla="*/ 15 w 75"/>
                  <a:gd name="T13" fmla="*/ 50 h 53"/>
                  <a:gd name="T14" fmla="*/ 10 w 75"/>
                  <a:gd name="T15" fmla="*/ 48 h 53"/>
                  <a:gd name="T16" fmla="*/ 7 w 75"/>
                  <a:gd name="T17" fmla="*/ 44 h 53"/>
                  <a:gd name="T18" fmla="*/ 3 w 75"/>
                  <a:gd name="T19" fmla="*/ 42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30 h 53"/>
                  <a:gd name="T26" fmla="*/ 1 w 75"/>
                  <a:gd name="T27" fmla="*/ 25 h 53"/>
                  <a:gd name="T28" fmla="*/ 3 w 75"/>
                  <a:gd name="T29" fmla="*/ 20 h 53"/>
                  <a:gd name="T30" fmla="*/ 6 w 75"/>
                  <a:gd name="T31" fmla="*/ 17 h 53"/>
                  <a:gd name="T32" fmla="*/ 10 w 75"/>
                  <a:gd name="T33" fmla="*/ 13 h 53"/>
                  <a:gd name="T34" fmla="*/ 16 w 75"/>
                  <a:gd name="T35" fmla="*/ 10 h 53"/>
                  <a:gd name="T36" fmla="*/ 16 w 75"/>
                  <a:gd name="T37" fmla="*/ 10 h 53"/>
                  <a:gd name="T38" fmla="*/ 27 w 75"/>
                  <a:gd name="T39" fmla="*/ 4 h 53"/>
                  <a:gd name="T40" fmla="*/ 38 w 75"/>
                  <a:gd name="T41" fmla="*/ 1 h 53"/>
                  <a:gd name="T42" fmla="*/ 47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8 w 75"/>
                  <a:gd name="T49" fmla="*/ 7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8 w 75"/>
                  <a:gd name="T61" fmla="*/ 37 h 53"/>
                  <a:gd name="T62" fmla="*/ 62 w 75"/>
                  <a:gd name="T63" fmla="*/ 42 h 53"/>
                  <a:gd name="T64" fmla="*/ 53 w 75"/>
                  <a:gd name="T65" fmla="*/ 44 h 53"/>
                  <a:gd name="T66" fmla="*/ 44 w 75"/>
                  <a:gd name="T67" fmla="*/ 46 h 53"/>
                  <a:gd name="T68" fmla="*/ 32 w 75"/>
                  <a:gd name="T69" fmla="*/ 46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3"/>
                  <a:gd name="T107" fmla="*/ 75 w 75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2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2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7" y="44"/>
                    </a:lnTo>
                    <a:lnTo>
                      <a:pt x="3" y="42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6" y="10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8" y="7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8" y="37"/>
                    </a:lnTo>
                    <a:lnTo>
                      <a:pt x="62" y="42"/>
                    </a:lnTo>
                    <a:lnTo>
                      <a:pt x="53" y="44"/>
                    </a:lnTo>
                    <a:lnTo>
                      <a:pt x="44" y="46"/>
                    </a:lnTo>
                    <a:lnTo>
                      <a:pt x="32" y="4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07" name="Freeform 218"/>
              <p:cNvSpPr>
                <a:spLocks/>
              </p:cNvSpPr>
              <p:nvPr/>
            </p:nvSpPr>
            <p:spPr bwMode="auto">
              <a:xfrm>
                <a:off x="1553" y="2379"/>
                <a:ext cx="85" cy="57"/>
              </a:xfrm>
              <a:custGeom>
                <a:avLst/>
                <a:gdLst>
                  <a:gd name="T0" fmla="*/ 0 w 85"/>
                  <a:gd name="T1" fmla="*/ 4 h 57"/>
                  <a:gd name="T2" fmla="*/ 0 w 85"/>
                  <a:gd name="T3" fmla="*/ 4 h 57"/>
                  <a:gd name="T4" fmla="*/ 0 w 85"/>
                  <a:gd name="T5" fmla="*/ 12 h 57"/>
                  <a:gd name="T6" fmla="*/ 0 w 85"/>
                  <a:gd name="T7" fmla="*/ 20 h 57"/>
                  <a:gd name="T8" fmla="*/ 2 w 85"/>
                  <a:gd name="T9" fmla="*/ 28 h 57"/>
                  <a:gd name="T10" fmla="*/ 5 w 85"/>
                  <a:gd name="T11" fmla="*/ 35 h 57"/>
                  <a:gd name="T12" fmla="*/ 9 w 85"/>
                  <a:gd name="T13" fmla="*/ 43 h 57"/>
                  <a:gd name="T14" fmla="*/ 15 w 85"/>
                  <a:gd name="T15" fmla="*/ 49 h 57"/>
                  <a:gd name="T16" fmla="*/ 25 w 85"/>
                  <a:gd name="T17" fmla="*/ 53 h 57"/>
                  <a:gd name="T18" fmla="*/ 36 w 85"/>
                  <a:gd name="T19" fmla="*/ 57 h 57"/>
                  <a:gd name="T20" fmla="*/ 36 w 85"/>
                  <a:gd name="T21" fmla="*/ 57 h 57"/>
                  <a:gd name="T22" fmla="*/ 43 w 85"/>
                  <a:gd name="T23" fmla="*/ 57 h 57"/>
                  <a:gd name="T24" fmla="*/ 48 w 85"/>
                  <a:gd name="T25" fmla="*/ 57 h 57"/>
                  <a:gd name="T26" fmla="*/ 54 w 85"/>
                  <a:gd name="T27" fmla="*/ 57 h 57"/>
                  <a:gd name="T28" fmla="*/ 58 w 85"/>
                  <a:gd name="T29" fmla="*/ 55 h 57"/>
                  <a:gd name="T30" fmla="*/ 67 w 85"/>
                  <a:gd name="T31" fmla="*/ 51 h 57"/>
                  <a:gd name="T32" fmla="*/ 73 w 85"/>
                  <a:gd name="T33" fmla="*/ 44 h 57"/>
                  <a:gd name="T34" fmla="*/ 77 w 85"/>
                  <a:gd name="T35" fmla="*/ 37 h 57"/>
                  <a:gd name="T36" fmla="*/ 81 w 85"/>
                  <a:gd name="T37" fmla="*/ 30 h 57"/>
                  <a:gd name="T38" fmla="*/ 83 w 85"/>
                  <a:gd name="T39" fmla="*/ 22 h 57"/>
                  <a:gd name="T40" fmla="*/ 85 w 85"/>
                  <a:gd name="T41" fmla="*/ 15 h 57"/>
                  <a:gd name="T42" fmla="*/ 85 w 85"/>
                  <a:gd name="T43" fmla="*/ 15 h 57"/>
                  <a:gd name="T44" fmla="*/ 85 w 85"/>
                  <a:gd name="T45" fmla="*/ 6 h 57"/>
                  <a:gd name="T46" fmla="*/ 83 w 85"/>
                  <a:gd name="T47" fmla="*/ 3 h 57"/>
                  <a:gd name="T48" fmla="*/ 82 w 85"/>
                  <a:gd name="T49" fmla="*/ 7 h 57"/>
                  <a:gd name="T50" fmla="*/ 82 w 85"/>
                  <a:gd name="T51" fmla="*/ 7 h 57"/>
                  <a:gd name="T52" fmla="*/ 81 w 85"/>
                  <a:gd name="T53" fmla="*/ 13 h 57"/>
                  <a:gd name="T54" fmla="*/ 80 w 85"/>
                  <a:gd name="T55" fmla="*/ 19 h 57"/>
                  <a:gd name="T56" fmla="*/ 76 w 85"/>
                  <a:gd name="T57" fmla="*/ 24 h 57"/>
                  <a:gd name="T58" fmla="*/ 72 w 85"/>
                  <a:gd name="T59" fmla="*/ 30 h 57"/>
                  <a:gd name="T60" fmla="*/ 67 w 85"/>
                  <a:gd name="T61" fmla="*/ 33 h 57"/>
                  <a:gd name="T62" fmla="*/ 60 w 85"/>
                  <a:gd name="T63" fmla="*/ 37 h 57"/>
                  <a:gd name="T64" fmla="*/ 52 w 85"/>
                  <a:gd name="T65" fmla="*/ 40 h 57"/>
                  <a:gd name="T66" fmla="*/ 43 w 85"/>
                  <a:gd name="T67" fmla="*/ 40 h 57"/>
                  <a:gd name="T68" fmla="*/ 43 w 85"/>
                  <a:gd name="T69" fmla="*/ 40 h 57"/>
                  <a:gd name="T70" fmla="*/ 34 w 85"/>
                  <a:gd name="T71" fmla="*/ 40 h 57"/>
                  <a:gd name="T72" fmla="*/ 26 w 85"/>
                  <a:gd name="T73" fmla="*/ 38 h 57"/>
                  <a:gd name="T74" fmla="*/ 20 w 85"/>
                  <a:gd name="T75" fmla="*/ 34 h 57"/>
                  <a:gd name="T76" fmla="*/ 14 w 85"/>
                  <a:gd name="T77" fmla="*/ 31 h 57"/>
                  <a:gd name="T78" fmla="*/ 8 w 85"/>
                  <a:gd name="T79" fmla="*/ 26 h 57"/>
                  <a:gd name="T80" fmla="*/ 5 w 85"/>
                  <a:gd name="T81" fmla="*/ 20 h 57"/>
                  <a:gd name="T82" fmla="*/ 2 w 85"/>
                  <a:gd name="T83" fmla="*/ 14 h 57"/>
                  <a:gd name="T84" fmla="*/ 2 w 85"/>
                  <a:gd name="T85" fmla="*/ 9 h 57"/>
                  <a:gd name="T86" fmla="*/ 2 w 85"/>
                  <a:gd name="T87" fmla="*/ 9 h 57"/>
                  <a:gd name="T88" fmla="*/ 1 w 85"/>
                  <a:gd name="T89" fmla="*/ 1 h 57"/>
                  <a:gd name="T90" fmla="*/ 1 w 85"/>
                  <a:gd name="T91" fmla="*/ 0 h 57"/>
                  <a:gd name="T92" fmla="*/ 0 w 85"/>
                  <a:gd name="T93" fmla="*/ 0 h 57"/>
                  <a:gd name="T94" fmla="*/ 0 w 85"/>
                  <a:gd name="T95" fmla="*/ 4 h 57"/>
                  <a:gd name="T96" fmla="*/ 0 w 85"/>
                  <a:gd name="T97" fmla="*/ 4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7"/>
                  <a:gd name="T149" fmla="*/ 85 w 85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7">
                    <a:moveTo>
                      <a:pt x="0" y="4"/>
                    </a:moveTo>
                    <a:lnTo>
                      <a:pt x="0" y="4"/>
                    </a:lnTo>
                    <a:lnTo>
                      <a:pt x="0" y="12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5" y="35"/>
                    </a:lnTo>
                    <a:lnTo>
                      <a:pt x="9" y="43"/>
                    </a:lnTo>
                    <a:lnTo>
                      <a:pt x="15" y="49"/>
                    </a:lnTo>
                    <a:lnTo>
                      <a:pt x="25" y="53"/>
                    </a:lnTo>
                    <a:lnTo>
                      <a:pt x="36" y="57"/>
                    </a:lnTo>
                    <a:lnTo>
                      <a:pt x="43" y="57"/>
                    </a:lnTo>
                    <a:lnTo>
                      <a:pt x="48" y="57"/>
                    </a:lnTo>
                    <a:lnTo>
                      <a:pt x="54" y="57"/>
                    </a:lnTo>
                    <a:lnTo>
                      <a:pt x="58" y="55"/>
                    </a:lnTo>
                    <a:lnTo>
                      <a:pt x="67" y="51"/>
                    </a:lnTo>
                    <a:lnTo>
                      <a:pt x="73" y="44"/>
                    </a:lnTo>
                    <a:lnTo>
                      <a:pt x="77" y="37"/>
                    </a:lnTo>
                    <a:lnTo>
                      <a:pt x="81" y="30"/>
                    </a:lnTo>
                    <a:lnTo>
                      <a:pt x="83" y="22"/>
                    </a:lnTo>
                    <a:lnTo>
                      <a:pt x="85" y="15"/>
                    </a:lnTo>
                    <a:lnTo>
                      <a:pt x="85" y="6"/>
                    </a:lnTo>
                    <a:lnTo>
                      <a:pt x="83" y="3"/>
                    </a:lnTo>
                    <a:lnTo>
                      <a:pt x="82" y="7"/>
                    </a:lnTo>
                    <a:lnTo>
                      <a:pt x="81" y="13"/>
                    </a:lnTo>
                    <a:lnTo>
                      <a:pt x="80" y="19"/>
                    </a:lnTo>
                    <a:lnTo>
                      <a:pt x="76" y="24"/>
                    </a:lnTo>
                    <a:lnTo>
                      <a:pt x="72" y="30"/>
                    </a:lnTo>
                    <a:lnTo>
                      <a:pt x="67" y="33"/>
                    </a:lnTo>
                    <a:lnTo>
                      <a:pt x="60" y="37"/>
                    </a:lnTo>
                    <a:lnTo>
                      <a:pt x="52" y="40"/>
                    </a:lnTo>
                    <a:lnTo>
                      <a:pt x="43" y="40"/>
                    </a:lnTo>
                    <a:lnTo>
                      <a:pt x="34" y="40"/>
                    </a:lnTo>
                    <a:lnTo>
                      <a:pt x="26" y="38"/>
                    </a:lnTo>
                    <a:lnTo>
                      <a:pt x="20" y="34"/>
                    </a:lnTo>
                    <a:lnTo>
                      <a:pt x="14" y="31"/>
                    </a:lnTo>
                    <a:lnTo>
                      <a:pt x="8" y="26"/>
                    </a:lnTo>
                    <a:lnTo>
                      <a:pt x="5" y="20"/>
                    </a:lnTo>
                    <a:lnTo>
                      <a:pt x="2" y="14"/>
                    </a:lnTo>
                    <a:lnTo>
                      <a:pt x="2" y="9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08" name="Freeform 219"/>
              <p:cNvSpPr>
                <a:spLocks/>
              </p:cNvSpPr>
              <p:nvPr/>
            </p:nvSpPr>
            <p:spPr bwMode="auto">
              <a:xfrm>
                <a:off x="1696" y="2355"/>
                <a:ext cx="74" cy="52"/>
              </a:xfrm>
              <a:custGeom>
                <a:avLst/>
                <a:gdLst>
                  <a:gd name="T0" fmla="*/ 52 w 74"/>
                  <a:gd name="T1" fmla="*/ 49 h 52"/>
                  <a:gd name="T2" fmla="*/ 52 w 74"/>
                  <a:gd name="T3" fmla="*/ 49 h 52"/>
                  <a:gd name="T4" fmla="*/ 42 w 74"/>
                  <a:gd name="T5" fmla="*/ 51 h 52"/>
                  <a:gd name="T6" fmla="*/ 35 w 74"/>
                  <a:gd name="T7" fmla="*/ 52 h 52"/>
                  <a:gd name="T8" fmla="*/ 28 w 74"/>
                  <a:gd name="T9" fmla="*/ 52 h 52"/>
                  <a:gd name="T10" fmla="*/ 20 w 74"/>
                  <a:gd name="T11" fmla="*/ 51 h 52"/>
                  <a:gd name="T12" fmla="*/ 15 w 74"/>
                  <a:gd name="T13" fmla="*/ 49 h 52"/>
                  <a:gd name="T14" fmla="*/ 10 w 74"/>
                  <a:gd name="T15" fmla="*/ 46 h 52"/>
                  <a:gd name="T16" fmla="*/ 6 w 74"/>
                  <a:gd name="T17" fmla="*/ 44 h 52"/>
                  <a:gd name="T18" fmla="*/ 3 w 74"/>
                  <a:gd name="T19" fmla="*/ 40 h 52"/>
                  <a:gd name="T20" fmla="*/ 1 w 74"/>
                  <a:gd name="T21" fmla="*/ 37 h 52"/>
                  <a:gd name="T22" fmla="*/ 0 w 74"/>
                  <a:gd name="T23" fmla="*/ 33 h 52"/>
                  <a:gd name="T24" fmla="*/ 0 w 74"/>
                  <a:gd name="T25" fmla="*/ 28 h 52"/>
                  <a:gd name="T26" fmla="*/ 0 w 74"/>
                  <a:gd name="T27" fmla="*/ 25 h 52"/>
                  <a:gd name="T28" fmla="*/ 3 w 74"/>
                  <a:gd name="T29" fmla="*/ 20 h 52"/>
                  <a:gd name="T30" fmla="*/ 6 w 74"/>
                  <a:gd name="T31" fmla="*/ 17 h 52"/>
                  <a:gd name="T32" fmla="*/ 10 w 74"/>
                  <a:gd name="T33" fmla="*/ 12 h 52"/>
                  <a:gd name="T34" fmla="*/ 16 w 74"/>
                  <a:gd name="T35" fmla="*/ 8 h 52"/>
                  <a:gd name="T36" fmla="*/ 16 w 74"/>
                  <a:gd name="T37" fmla="*/ 8 h 52"/>
                  <a:gd name="T38" fmla="*/ 28 w 74"/>
                  <a:gd name="T39" fmla="*/ 3 h 52"/>
                  <a:gd name="T40" fmla="*/ 37 w 74"/>
                  <a:gd name="T41" fmla="*/ 0 h 52"/>
                  <a:gd name="T42" fmla="*/ 47 w 74"/>
                  <a:gd name="T43" fmla="*/ 0 h 52"/>
                  <a:gd name="T44" fmla="*/ 55 w 74"/>
                  <a:gd name="T45" fmla="*/ 0 h 52"/>
                  <a:gd name="T46" fmla="*/ 62 w 74"/>
                  <a:gd name="T47" fmla="*/ 2 h 52"/>
                  <a:gd name="T48" fmla="*/ 67 w 74"/>
                  <a:gd name="T49" fmla="*/ 6 h 52"/>
                  <a:gd name="T50" fmla="*/ 72 w 74"/>
                  <a:gd name="T51" fmla="*/ 11 h 52"/>
                  <a:gd name="T52" fmla="*/ 74 w 74"/>
                  <a:gd name="T53" fmla="*/ 15 h 52"/>
                  <a:gd name="T54" fmla="*/ 74 w 74"/>
                  <a:gd name="T55" fmla="*/ 21 h 52"/>
                  <a:gd name="T56" fmla="*/ 74 w 74"/>
                  <a:gd name="T57" fmla="*/ 27 h 52"/>
                  <a:gd name="T58" fmla="*/ 72 w 74"/>
                  <a:gd name="T59" fmla="*/ 32 h 52"/>
                  <a:gd name="T60" fmla="*/ 67 w 74"/>
                  <a:gd name="T61" fmla="*/ 37 h 52"/>
                  <a:gd name="T62" fmla="*/ 61 w 74"/>
                  <a:gd name="T63" fmla="*/ 40 h 52"/>
                  <a:gd name="T64" fmla="*/ 54 w 74"/>
                  <a:gd name="T65" fmla="*/ 43 h 52"/>
                  <a:gd name="T66" fmla="*/ 43 w 74"/>
                  <a:gd name="T67" fmla="*/ 45 h 52"/>
                  <a:gd name="T68" fmla="*/ 31 w 74"/>
                  <a:gd name="T69" fmla="*/ 44 h 52"/>
                  <a:gd name="T70" fmla="*/ 52 w 74"/>
                  <a:gd name="T71" fmla="*/ 49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4"/>
                  <a:gd name="T109" fmla="*/ 0 h 52"/>
                  <a:gd name="T110" fmla="*/ 74 w 74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4" h="52">
                    <a:moveTo>
                      <a:pt x="52" y="49"/>
                    </a:moveTo>
                    <a:lnTo>
                      <a:pt x="52" y="49"/>
                    </a:lnTo>
                    <a:lnTo>
                      <a:pt x="42" y="51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0" y="51"/>
                    </a:lnTo>
                    <a:lnTo>
                      <a:pt x="15" y="49"/>
                    </a:lnTo>
                    <a:lnTo>
                      <a:pt x="10" y="46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0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8" y="3"/>
                    </a:lnTo>
                    <a:lnTo>
                      <a:pt x="37" y="0"/>
                    </a:lnTo>
                    <a:lnTo>
                      <a:pt x="47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2" y="11"/>
                    </a:lnTo>
                    <a:lnTo>
                      <a:pt x="74" y="15"/>
                    </a:lnTo>
                    <a:lnTo>
                      <a:pt x="74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4" y="43"/>
                    </a:lnTo>
                    <a:lnTo>
                      <a:pt x="43" y="45"/>
                    </a:lnTo>
                    <a:lnTo>
                      <a:pt x="31" y="44"/>
                    </a:lnTo>
                    <a:lnTo>
                      <a:pt x="52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09" name="Freeform 220"/>
              <p:cNvSpPr>
                <a:spLocks/>
              </p:cNvSpPr>
              <p:nvPr/>
            </p:nvSpPr>
            <p:spPr bwMode="auto">
              <a:xfrm>
                <a:off x="1696" y="2355"/>
                <a:ext cx="74" cy="52"/>
              </a:xfrm>
              <a:custGeom>
                <a:avLst/>
                <a:gdLst>
                  <a:gd name="T0" fmla="*/ 52 w 74"/>
                  <a:gd name="T1" fmla="*/ 49 h 52"/>
                  <a:gd name="T2" fmla="*/ 52 w 74"/>
                  <a:gd name="T3" fmla="*/ 49 h 52"/>
                  <a:gd name="T4" fmla="*/ 42 w 74"/>
                  <a:gd name="T5" fmla="*/ 51 h 52"/>
                  <a:gd name="T6" fmla="*/ 35 w 74"/>
                  <a:gd name="T7" fmla="*/ 52 h 52"/>
                  <a:gd name="T8" fmla="*/ 28 w 74"/>
                  <a:gd name="T9" fmla="*/ 52 h 52"/>
                  <a:gd name="T10" fmla="*/ 20 w 74"/>
                  <a:gd name="T11" fmla="*/ 51 h 52"/>
                  <a:gd name="T12" fmla="*/ 15 w 74"/>
                  <a:gd name="T13" fmla="*/ 49 h 52"/>
                  <a:gd name="T14" fmla="*/ 10 w 74"/>
                  <a:gd name="T15" fmla="*/ 46 h 52"/>
                  <a:gd name="T16" fmla="*/ 6 w 74"/>
                  <a:gd name="T17" fmla="*/ 44 h 52"/>
                  <a:gd name="T18" fmla="*/ 3 w 74"/>
                  <a:gd name="T19" fmla="*/ 40 h 52"/>
                  <a:gd name="T20" fmla="*/ 1 w 74"/>
                  <a:gd name="T21" fmla="*/ 37 h 52"/>
                  <a:gd name="T22" fmla="*/ 0 w 74"/>
                  <a:gd name="T23" fmla="*/ 33 h 52"/>
                  <a:gd name="T24" fmla="*/ 0 w 74"/>
                  <a:gd name="T25" fmla="*/ 28 h 52"/>
                  <a:gd name="T26" fmla="*/ 0 w 74"/>
                  <a:gd name="T27" fmla="*/ 25 h 52"/>
                  <a:gd name="T28" fmla="*/ 3 w 74"/>
                  <a:gd name="T29" fmla="*/ 20 h 52"/>
                  <a:gd name="T30" fmla="*/ 6 w 74"/>
                  <a:gd name="T31" fmla="*/ 17 h 52"/>
                  <a:gd name="T32" fmla="*/ 10 w 74"/>
                  <a:gd name="T33" fmla="*/ 12 h 52"/>
                  <a:gd name="T34" fmla="*/ 16 w 74"/>
                  <a:gd name="T35" fmla="*/ 8 h 52"/>
                  <a:gd name="T36" fmla="*/ 16 w 74"/>
                  <a:gd name="T37" fmla="*/ 8 h 52"/>
                  <a:gd name="T38" fmla="*/ 28 w 74"/>
                  <a:gd name="T39" fmla="*/ 3 h 52"/>
                  <a:gd name="T40" fmla="*/ 37 w 74"/>
                  <a:gd name="T41" fmla="*/ 0 h 52"/>
                  <a:gd name="T42" fmla="*/ 47 w 74"/>
                  <a:gd name="T43" fmla="*/ 0 h 52"/>
                  <a:gd name="T44" fmla="*/ 55 w 74"/>
                  <a:gd name="T45" fmla="*/ 0 h 52"/>
                  <a:gd name="T46" fmla="*/ 62 w 74"/>
                  <a:gd name="T47" fmla="*/ 2 h 52"/>
                  <a:gd name="T48" fmla="*/ 67 w 74"/>
                  <a:gd name="T49" fmla="*/ 6 h 52"/>
                  <a:gd name="T50" fmla="*/ 72 w 74"/>
                  <a:gd name="T51" fmla="*/ 11 h 52"/>
                  <a:gd name="T52" fmla="*/ 74 w 74"/>
                  <a:gd name="T53" fmla="*/ 15 h 52"/>
                  <a:gd name="T54" fmla="*/ 74 w 74"/>
                  <a:gd name="T55" fmla="*/ 21 h 52"/>
                  <a:gd name="T56" fmla="*/ 74 w 74"/>
                  <a:gd name="T57" fmla="*/ 27 h 52"/>
                  <a:gd name="T58" fmla="*/ 72 w 74"/>
                  <a:gd name="T59" fmla="*/ 32 h 52"/>
                  <a:gd name="T60" fmla="*/ 67 w 74"/>
                  <a:gd name="T61" fmla="*/ 37 h 52"/>
                  <a:gd name="T62" fmla="*/ 61 w 74"/>
                  <a:gd name="T63" fmla="*/ 40 h 52"/>
                  <a:gd name="T64" fmla="*/ 54 w 74"/>
                  <a:gd name="T65" fmla="*/ 43 h 52"/>
                  <a:gd name="T66" fmla="*/ 43 w 74"/>
                  <a:gd name="T67" fmla="*/ 45 h 52"/>
                  <a:gd name="T68" fmla="*/ 31 w 74"/>
                  <a:gd name="T69" fmla="*/ 44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4"/>
                  <a:gd name="T106" fmla="*/ 0 h 52"/>
                  <a:gd name="T107" fmla="*/ 74 w 74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4" h="52">
                    <a:moveTo>
                      <a:pt x="52" y="49"/>
                    </a:moveTo>
                    <a:lnTo>
                      <a:pt x="52" y="49"/>
                    </a:lnTo>
                    <a:lnTo>
                      <a:pt x="42" y="51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0" y="51"/>
                    </a:lnTo>
                    <a:lnTo>
                      <a:pt x="15" y="49"/>
                    </a:lnTo>
                    <a:lnTo>
                      <a:pt x="10" y="46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0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8" y="3"/>
                    </a:lnTo>
                    <a:lnTo>
                      <a:pt x="37" y="0"/>
                    </a:lnTo>
                    <a:lnTo>
                      <a:pt x="47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2" y="11"/>
                    </a:lnTo>
                    <a:lnTo>
                      <a:pt x="74" y="15"/>
                    </a:lnTo>
                    <a:lnTo>
                      <a:pt x="74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4" y="43"/>
                    </a:lnTo>
                    <a:lnTo>
                      <a:pt x="43" y="45"/>
                    </a:lnTo>
                    <a:lnTo>
                      <a:pt x="31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10" name="Freeform 221"/>
              <p:cNvSpPr>
                <a:spLocks/>
              </p:cNvSpPr>
              <p:nvPr/>
            </p:nvSpPr>
            <p:spPr bwMode="auto">
              <a:xfrm>
                <a:off x="1696" y="2376"/>
                <a:ext cx="86" cy="58"/>
              </a:xfrm>
              <a:custGeom>
                <a:avLst/>
                <a:gdLst>
                  <a:gd name="T0" fmla="*/ 0 w 86"/>
                  <a:gd name="T1" fmla="*/ 5 h 58"/>
                  <a:gd name="T2" fmla="*/ 0 w 86"/>
                  <a:gd name="T3" fmla="*/ 5 h 58"/>
                  <a:gd name="T4" fmla="*/ 0 w 86"/>
                  <a:gd name="T5" fmla="*/ 12 h 58"/>
                  <a:gd name="T6" fmla="*/ 1 w 86"/>
                  <a:gd name="T7" fmla="*/ 21 h 58"/>
                  <a:gd name="T8" fmla="*/ 3 w 86"/>
                  <a:gd name="T9" fmla="*/ 28 h 58"/>
                  <a:gd name="T10" fmla="*/ 6 w 86"/>
                  <a:gd name="T11" fmla="*/ 36 h 58"/>
                  <a:gd name="T12" fmla="*/ 10 w 86"/>
                  <a:gd name="T13" fmla="*/ 43 h 58"/>
                  <a:gd name="T14" fmla="*/ 17 w 86"/>
                  <a:gd name="T15" fmla="*/ 49 h 58"/>
                  <a:gd name="T16" fmla="*/ 25 w 86"/>
                  <a:gd name="T17" fmla="*/ 54 h 58"/>
                  <a:gd name="T18" fmla="*/ 37 w 86"/>
                  <a:gd name="T19" fmla="*/ 56 h 58"/>
                  <a:gd name="T20" fmla="*/ 37 w 86"/>
                  <a:gd name="T21" fmla="*/ 56 h 58"/>
                  <a:gd name="T22" fmla="*/ 43 w 86"/>
                  <a:gd name="T23" fmla="*/ 58 h 58"/>
                  <a:gd name="T24" fmla="*/ 49 w 86"/>
                  <a:gd name="T25" fmla="*/ 58 h 58"/>
                  <a:gd name="T26" fmla="*/ 54 w 86"/>
                  <a:gd name="T27" fmla="*/ 56 h 58"/>
                  <a:gd name="T28" fmla="*/ 59 w 86"/>
                  <a:gd name="T29" fmla="*/ 55 h 58"/>
                  <a:gd name="T30" fmla="*/ 67 w 86"/>
                  <a:gd name="T31" fmla="*/ 50 h 58"/>
                  <a:gd name="T32" fmla="*/ 74 w 86"/>
                  <a:gd name="T33" fmla="*/ 44 h 58"/>
                  <a:gd name="T34" fmla="*/ 79 w 86"/>
                  <a:gd name="T35" fmla="*/ 37 h 58"/>
                  <a:gd name="T36" fmla="*/ 83 w 86"/>
                  <a:gd name="T37" fmla="*/ 30 h 58"/>
                  <a:gd name="T38" fmla="*/ 85 w 86"/>
                  <a:gd name="T39" fmla="*/ 22 h 58"/>
                  <a:gd name="T40" fmla="*/ 86 w 86"/>
                  <a:gd name="T41" fmla="*/ 16 h 58"/>
                  <a:gd name="T42" fmla="*/ 86 w 86"/>
                  <a:gd name="T43" fmla="*/ 16 h 58"/>
                  <a:gd name="T44" fmla="*/ 85 w 86"/>
                  <a:gd name="T45" fmla="*/ 6 h 58"/>
                  <a:gd name="T46" fmla="*/ 84 w 86"/>
                  <a:gd name="T47" fmla="*/ 4 h 58"/>
                  <a:gd name="T48" fmla="*/ 84 w 86"/>
                  <a:gd name="T49" fmla="*/ 7 h 58"/>
                  <a:gd name="T50" fmla="*/ 84 w 86"/>
                  <a:gd name="T51" fmla="*/ 7 h 58"/>
                  <a:gd name="T52" fmla="*/ 83 w 86"/>
                  <a:gd name="T53" fmla="*/ 12 h 58"/>
                  <a:gd name="T54" fmla="*/ 80 w 86"/>
                  <a:gd name="T55" fmla="*/ 18 h 58"/>
                  <a:gd name="T56" fmla="*/ 77 w 86"/>
                  <a:gd name="T57" fmla="*/ 24 h 58"/>
                  <a:gd name="T58" fmla="*/ 73 w 86"/>
                  <a:gd name="T59" fmla="*/ 29 h 58"/>
                  <a:gd name="T60" fmla="*/ 67 w 86"/>
                  <a:gd name="T61" fmla="*/ 34 h 58"/>
                  <a:gd name="T62" fmla="*/ 61 w 86"/>
                  <a:gd name="T63" fmla="*/ 37 h 58"/>
                  <a:gd name="T64" fmla="*/ 53 w 86"/>
                  <a:gd name="T65" fmla="*/ 40 h 58"/>
                  <a:gd name="T66" fmla="*/ 43 w 86"/>
                  <a:gd name="T67" fmla="*/ 41 h 58"/>
                  <a:gd name="T68" fmla="*/ 43 w 86"/>
                  <a:gd name="T69" fmla="*/ 41 h 58"/>
                  <a:gd name="T70" fmla="*/ 35 w 86"/>
                  <a:gd name="T71" fmla="*/ 40 h 58"/>
                  <a:gd name="T72" fmla="*/ 28 w 86"/>
                  <a:gd name="T73" fmla="*/ 38 h 58"/>
                  <a:gd name="T74" fmla="*/ 20 w 86"/>
                  <a:gd name="T75" fmla="*/ 35 h 58"/>
                  <a:gd name="T76" fmla="*/ 15 w 86"/>
                  <a:gd name="T77" fmla="*/ 30 h 58"/>
                  <a:gd name="T78" fmla="*/ 10 w 86"/>
                  <a:gd name="T79" fmla="*/ 25 h 58"/>
                  <a:gd name="T80" fmla="*/ 6 w 86"/>
                  <a:gd name="T81" fmla="*/ 21 h 58"/>
                  <a:gd name="T82" fmla="*/ 4 w 86"/>
                  <a:gd name="T83" fmla="*/ 15 h 58"/>
                  <a:gd name="T84" fmla="*/ 3 w 86"/>
                  <a:gd name="T85" fmla="*/ 10 h 58"/>
                  <a:gd name="T86" fmla="*/ 3 w 86"/>
                  <a:gd name="T87" fmla="*/ 10 h 58"/>
                  <a:gd name="T88" fmla="*/ 1 w 86"/>
                  <a:gd name="T89" fmla="*/ 0 h 58"/>
                  <a:gd name="T90" fmla="*/ 1 w 86"/>
                  <a:gd name="T91" fmla="*/ 0 h 58"/>
                  <a:gd name="T92" fmla="*/ 1 w 86"/>
                  <a:gd name="T93" fmla="*/ 0 h 58"/>
                  <a:gd name="T94" fmla="*/ 0 w 86"/>
                  <a:gd name="T95" fmla="*/ 5 h 58"/>
                  <a:gd name="T96" fmla="*/ 0 w 86"/>
                  <a:gd name="T97" fmla="*/ 5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8"/>
                  <a:gd name="T149" fmla="*/ 86 w 86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8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1" y="21"/>
                    </a:lnTo>
                    <a:lnTo>
                      <a:pt x="3" y="28"/>
                    </a:lnTo>
                    <a:lnTo>
                      <a:pt x="6" y="36"/>
                    </a:lnTo>
                    <a:lnTo>
                      <a:pt x="10" y="43"/>
                    </a:lnTo>
                    <a:lnTo>
                      <a:pt x="17" y="49"/>
                    </a:lnTo>
                    <a:lnTo>
                      <a:pt x="25" y="54"/>
                    </a:lnTo>
                    <a:lnTo>
                      <a:pt x="37" y="56"/>
                    </a:lnTo>
                    <a:lnTo>
                      <a:pt x="43" y="58"/>
                    </a:lnTo>
                    <a:lnTo>
                      <a:pt x="49" y="58"/>
                    </a:lnTo>
                    <a:lnTo>
                      <a:pt x="54" y="56"/>
                    </a:lnTo>
                    <a:lnTo>
                      <a:pt x="59" y="55"/>
                    </a:lnTo>
                    <a:lnTo>
                      <a:pt x="67" y="50"/>
                    </a:lnTo>
                    <a:lnTo>
                      <a:pt x="74" y="44"/>
                    </a:lnTo>
                    <a:lnTo>
                      <a:pt x="79" y="37"/>
                    </a:lnTo>
                    <a:lnTo>
                      <a:pt x="83" y="30"/>
                    </a:lnTo>
                    <a:lnTo>
                      <a:pt x="85" y="22"/>
                    </a:lnTo>
                    <a:lnTo>
                      <a:pt x="86" y="16"/>
                    </a:lnTo>
                    <a:lnTo>
                      <a:pt x="85" y="6"/>
                    </a:lnTo>
                    <a:lnTo>
                      <a:pt x="84" y="4"/>
                    </a:lnTo>
                    <a:lnTo>
                      <a:pt x="84" y="7"/>
                    </a:lnTo>
                    <a:lnTo>
                      <a:pt x="83" y="12"/>
                    </a:lnTo>
                    <a:lnTo>
                      <a:pt x="80" y="18"/>
                    </a:lnTo>
                    <a:lnTo>
                      <a:pt x="77" y="24"/>
                    </a:lnTo>
                    <a:lnTo>
                      <a:pt x="73" y="29"/>
                    </a:lnTo>
                    <a:lnTo>
                      <a:pt x="67" y="34"/>
                    </a:lnTo>
                    <a:lnTo>
                      <a:pt x="61" y="37"/>
                    </a:lnTo>
                    <a:lnTo>
                      <a:pt x="53" y="40"/>
                    </a:lnTo>
                    <a:lnTo>
                      <a:pt x="43" y="41"/>
                    </a:lnTo>
                    <a:lnTo>
                      <a:pt x="35" y="40"/>
                    </a:lnTo>
                    <a:lnTo>
                      <a:pt x="28" y="38"/>
                    </a:lnTo>
                    <a:lnTo>
                      <a:pt x="20" y="35"/>
                    </a:lnTo>
                    <a:lnTo>
                      <a:pt x="15" y="30"/>
                    </a:lnTo>
                    <a:lnTo>
                      <a:pt x="10" y="25"/>
                    </a:lnTo>
                    <a:lnTo>
                      <a:pt x="6" y="21"/>
                    </a:lnTo>
                    <a:lnTo>
                      <a:pt x="4" y="15"/>
                    </a:lnTo>
                    <a:lnTo>
                      <a:pt x="3" y="10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11" name="Freeform 222"/>
              <p:cNvSpPr>
                <a:spLocks/>
              </p:cNvSpPr>
              <p:nvPr/>
            </p:nvSpPr>
            <p:spPr bwMode="auto">
              <a:xfrm>
                <a:off x="1558" y="2451"/>
                <a:ext cx="75" cy="53"/>
              </a:xfrm>
              <a:custGeom>
                <a:avLst/>
                <a:gdLst>
                  <a:gd name="T0" fmla="*/ 51 w 75"/>
                  <a:gd name="T1" fmla="*/ 51 h 53"/>
                  <a:gd name="T2" fmla="*/ 51 w 75"/>
                  <a:gd name="T3" fmla="*/ 51 h 53"/>
                  <a:gd name="T4" fmla="*/ 41 w 75"/>
                  <a:gd name="T5" fmla="*/ 53 h 53"/>
                  <a:gd name="T6" fmla="*/ 34 w 75"/>
                  <a:gd name="T7" fmla="*/ 53 h 53"/>
                  <a:gd name="T8" fmla="*/ 27 w 75"/>
                  <a:gd name="T9" fmla="*/ 53 h 53"/>
                  <a:gd name="T10" fmla="*/ 20 w 75"/>
                  <a:gd name="T11" fmla="*/ 53 h 53"/>
                  <a:gd name="T12" fmla="*/ 14 w 75"/>
                  <a:gd name="T13" fmla="*/ 51 h 53"/>
                  <a:gd name="T14" fmla="*/ 9 w 75"/>
                  <a:gd name="T15" fmla="*/ 48 h 53"/>
                  <a:gd name="T16" fmla="*/ 6 w 75"/>
                  <a:gd name="T17" fmla="*/ 46 h 53"/>
                  <a:gd name="T18" fmla="*/ 3 w 75"/>
                  <a:gd name="T19" fmla="*/ 42 h 53"/>
                  <a:gd name="T20" fmla="*/ 1 w 75"/>
                  <a:gd name="T21" fmla="*/ 39 h 53"/>
                  <a:gd name="T22" fmla="*/ 0 w 75"/>
                  <a:gd name="T23" fmla="*/ 35 h 53"/>
                  <a:gd name="T24" fmla="*/ 0 w 75"/>
                  <a:gd name="T25" fmla="*/ 30 h 53"/>
                  <a:gd name="T26" fmla="*/ 0 w 75"/>
                  <a:gd name="T27" fmla="*/ 27 h 53"/>
                  <a:gd name="T28" fmla="*/ 2 w 75"/>
                  <a:gd name="T29" fmla="*/ 22 h 53"/>
                  <a:gd name="T30" fmla="*/ 6 w 75"/>
                  <a:gd name="T31" fmla="*/ 17 h 53"/>
                  <a:gd name="T32" fmla="*/ 9 w 75"/>
                  <a:gd name="T33" fmla="*/ 14 h 53"/>
                  <a:gd name="T34" fmla="*/ 15 w 75"/>
                  <a:gd name="T35" fmla="*/ 10 h 53"/>
                  <a:gd name="T36" fmla="*/ 15 w 75"/>
                  <a:gd name="T37" fmla="*/ 10 h 53"/>
                  <a:gd name="T38" fmla="*/ 27 w 75"/>
                  <a:gd name="T39" fmla="*/ 5 h 53"/>
                  <a:gd name="T40" fmla="*/ 37 w 75"/>
                  <a:gd name="T41" fmla="*/ 2 h 53"/>
                  <a:gd name="T42" fmla="*/ 46 w 75"/>
                  <a:gd name="T43" fmla="*/ 0 h 53"/>
                  <a:gd name="T44" fmla="*/ 55 w 75"/>
                  <a:gd name="T45" fmla="*/ 2 h 53"/>
                  <a:gd name="T46" fmla="*/ 62 w 75"/>
                  <a:gd name="T47" fmla="*/ 4 h 53"/>
                  <a:gd name="T48" fmla="*/ 67 w 75"/>
                  <a:gd name="T49" fmla="*/ 8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3 h 53"/>
                  <a:gd name="T56" fmla="*/ 74 w 75"/>
                  <a:gd name="T57" fmla="*/ 29 h 53"/>
                  <a:gd name="T58" fmla="*/ 71 w 75"/>
                  <a:gd name="T59" fmla="*/ 34 h 53"/>
                  <a:gd name="T60" fmla="*/ 67 w 75"/>
                  <a:gd name="T61" fmla="*/ 39 h 53"/>
                  <a:gd name="T62" fmla="*/ 61 w 75"/>
                  <a:gd name="T63" fmla="*/ 42 h 53"/>
                  <a:gd name="T64" fmla="*/ 53 w 75"/>
                  <a:gd name="T65" fmla="*/ 45 h 53"/>
                  <a:gd name="T66" fmla="*/ 43 w 75"/>
                  <a:gd name="T67" fmla="*/ 46 h 53"/>
                  <a:gd name="T68" fmla="*/ 31 w 75"/>
                  <a:gd name="T69" fmla="*/ 46 h 53"/>
                  <a:gd name="T70" fmla="*/ 51 w 75"/>
                  <a:gd name="T71" fmla="*/ 51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3"/>
                  <a:gd name="T110" fmla="*/ 75 w 75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3">
                    <a:moveTo>
                      <a:pt x="51" y="51"/>
                    </a:moveTo>
                    <a:lnTo>
                      <a:pt x="51" y="51"/>
                    </a:lnTo>
                    <a:lnTo>
                      <a:pt x="41" y="53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0" y="53"/>
                    </a:lnTo>
                    <a:lnTo>
                      <a:pt x="14" y="51"/>
                    </a:lnTo>
                    <a:lnTo>
                      <a:pt x="9" y="48"/>
                    </a:lnTo>
                    <a:lnTo>
                      <a:pt x="6" y="46"/>
                    </a:lnTo>
                    <a:lnTo>
                      <a:pt x="3" y="42"/>
                    </a:lnTo>
                    <a:lnTo>
                      <a:pt x="1" y="39"/>
                    </a:lnTo>
                    <a:lnTo>
                      <a:pt x="0" y="35"/>
                    </a:lnTo>
                    <a:lnTo>
                      <a:pt x="0" y="30"/>
                    </a:lnTo>
                    <a:lnTo>
                      <a:pt x="0" y="27"/>
                    </a:lnTo>
                    <a:lnTo>
                      <a:pt x="2" y="22"/>
                    </a:lnTo>
                    <a:lnTo>
                      <a:pt x="6" y="17"/>
                    </a:lnTo>
                    <a:lnTo>
                      <a:pt x="9" y="14"/>
                    </a:lnTo>
                    <a:lnTo>
                      <a:pt x="15" y="10"/>
                    </a:lnTo>
                    <a:lnTo>
                      <a:pt x="27" y="5"/>
                    </a:lnTo>
                    <a:lnTo>
                      <a:pt x="37" y="2"/>
                    </a:lnTo>
                    <a:lnTo>
                      <a:pt x="46" y="0"/>
                    </a:lnTo>
                    <a:lnTo>
                      <a:pt x="55" y="2"/>
                    </a:lnTo>
                    <a:lnTo>
                      <a:pt x="62" y="4"/>
                    </a:lnTo>
                    <a:lnTo>
                      <a:pt x="67" y="8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3"/>
                    </a:lnTo>
                    <a:lnTo>
                      <a:pt x="74" y="29"/>
                    </a:lnTo>
                    <a:lnTo>
                      <a:pt x="71" y="34"/>
                    </a:lnTo>
                    <a:lnTo>
                      <a:pt x="67" y="39"/>
                    </a:lnTo>
                    <a:lnTo>
                      <a:pt x="61" y="42"/>
                    </a:lnTo>
                    <a:lnTo>
                      <a:pt x="53" y="45"/>
                    </a:lnTo>
                    <a:lnTo>
                      <a:pt x="43" y="46"/>
                    </a:lnTo>
                    <a:lnTo>
                      <a:pt x="31" y="46"/>
                    </a:lnTo>
                    <a:lnTo>
                      <a:pt x="51" y="5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12" name="Freeform 223"/>
              <p:cNvSpPr>
                <a:spLocks/>
              </p:cNvSpPr>
              <p:nvPr/>
            </p:nvSpPr>
            <p:spPr bwMode="auto">
              <a:xfrm>
                <a:off x="1558" y="2451"/>
                <a:ext cx="75" cy="53"/>
              </a:xfrm>
              <a:custGeom>
                <a:avLst/>
                <a:gdLst>
                  <a:gd name="T0" fmla="*/ 51 w 75"/>
                  <a:gd name="T1" fmla="*/ 51 h 53"/>
                  <a:gd name="T2" fmla="*/ 51 w 75"/>
                  <a:gd name="T3" fmla="*/ 51 h 53"/>
                  <a:gd name="T4" fmla="*/ 41 w 75"/>
                  <a:gd name="T5" fmla="*/ 53 h 53"/>
                  <a:gd name="T6" fmla="*/ 34 w 75"/>
                  <a:gd name="T7" fmla="*/ 53 h 53"/>
                  <a:gd name="T8" fmla="*/ 27 w 75"/>
                  <a:gd name="T9" fmla="*/ 53 h 53"/>
                  <a:gd name="T10" fmla="*/ 20 w 75"/>
                  <a:gd name="T11" fmla="*/ 53 h 53"/>
                  <a:gd name="T12" fmla="*/ 14 w 75"/>
                  <a:gd name="T13" fmla="*/ 51 h 53"/>
                  <a:gd name="T14" fmla="*/ 9 w 75"/>
                  <a:gd name="T15" fmla="*/ 48 h 53"/>
                  <a:gd name="T16" fmla="*/ 6 w 75"/>
                  <a:gd name="T17" fmla="*/ 46 h 53"/>
                  <a:gd name="T18" fmla="*/ 3 w 75"/>
                  <a:gd name="T19" fmla="*/ 42 h 53"/>
                  <a:gd name="T20" fmla="*/ 1 w 75"/>
                  <a:gd name="T21" fmla="*/ 39 h 53"/>
                  <a:gd name="T22" fmla="*/ 0 w 75"/>
                  <a:gd name="T23" fmla="*/ 35 h 53"/>
                  <a:gd name="T24" fmla="*/ 0 w 75"/>
                  <a:gd name="T25" fmla="*/ 30 h 53"/>
                  <a:gd name="T26" fmla="*/ 0 w 75"/>
                  <a:gd name="T27" fmla="*/ 27 h 53"/>
                  <a:gd name="T28" fmla="*/ 2 w 75"/>
                  <a:gd name="T29" fmla="*/ 22 h 53"/>
                  <a:gd name="T30" fmla="*/ 6 w 75"/>
                  <a:gd name="T31" fmla="*/ 17 h 53"/>
                  <a:gd name="T32" fmla="*/ 9 w 75"/>
                  <a:gd name="T33" fmla="*/ 14 h 53"/>
                  <a:gd name="T34" fmla="*/ 15 w 75"/>
                  <a:gd name="T35" fmla="*/ 10 h 53"/>
                  <a:gd name="T36" fmla="*/ 15 w 75"/>
                  <a:gd name="T37" fmla="*/ 10 h 53"/>
                  <a:gd name="T38" fmla="*/ 27 w 75"/>
                  <a:gd name="T39" fmla="*/ 5 h 53"/>
                  <a:gd name="T40" fmla="*/ 37 w 75"/>
                  <a:gd name="T41" fmla="*/ 2 h 53"/>
                  <a:gd name="T42" fmla="*/ 46 w 75"/>
                  <a:gd name="T43" fmla="*/ 0 h 53"/>
                  <a:gd name="T44" fmla="*/ 55 w 75"/>
                  <a:gd name="T45" fmla="*/ 2 h 53"/>
                  <a:gd name="T46" fmla="*/ 62 w 75"/>
                  <a:gd name="T47" fmla="*/ 4 h 53"/>
                  <a:gd name="T48" fmla="*/ 67 w 75"/>
                  <a:gd name="T49" fmla="*/ 8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3 h 53"/>
                  <a:gd name="T56" fmla="*/ 74 w 75"/>
                  <a:gd name="T57" fmla="*/ 29 h 53"/>
                  <a:gd name="T58" fmla="*/ 71 w 75"/>
                  <a:gd name="T59" fmla="*/ 34 h 53"/>
                  <a:gd name="T60" fmla="*/ 67 w 75"/>
                  <a:gd name="T61" fmla="*/ 39 h 53"/>
                  <a:gd name="T62" fmla="*/ 61 w 75"/>
                  <a:gd name="T63" fmla="*/ 42 h 53"/>
                  <a:gd name="T64" fmla="*/ 53 w 75"/>
                  <a:gd name="T65" fmla="*/ 45 h 53"/>
                  <a:gd name="T66" fmla="*/ 43 w 75"/>
                  <a:gd name="T67" fmla="*/ 46 h 53"/>
                  <a:gd name="T68" fmla="*/ 31 w 75"/>
                  <a:gd name="T69" fmla="*/ 46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3"/>
                  <a:gd name="T107" fmla="*/ 75 w 75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3">
                    <a:moveTo>
                      <a:pt x="51" y="51"/>
                    </a:moveTo>
                    <a:lnTo>
                      <a:pt x="51" y="51"/>
                    </a:lnTo>
                    <a:lnTo>
                      <a:pt x="41" y="53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0" y="53"/>
                    </a:lnTo>
                    <a:lnTo>
                      <a:pt x="14" y="51"/>
                    </a:lnTo>
                    <a:lnTo>
                      <a:pt x="9" y="48"/>
                    </a:lnTo>
                    <a:lnTo>
                      <a:pt x="6" y="46"/>
                    </a:lnTo>
                    <a:lnTo>
                      <a:pt x="3" y="42"/>
                    </a:lnTo>
                    <a:lnTo>
                      <a:pt x="1" y="39"/>
                    </a:lnTo>
                    <a:lnTo>
                      <a:pt x="0" y="35"/>
                    </a:lnTo>
                    <a:lnTo>
                      <a:pt x="0" y="30"/>
                    </a:lnTo>
                    <a:lnTo>
                      <a:pt x="0" y="27"/>
                    </a:lnTo>
                    <a:lnTo>
                      <a:pt x="2" y="22"/>
                    </a:lnTo>
                    <a:lnTo>
                      <a:pt x="6" y="17"/>
                    </a:lnTo>
                    <a:lnTo>
                      <a:pt x="9" y="14"/>
                    </a:lnTo>
                    <a:lnTo>
                      <a:pt x="15" y="10"/>
                    </a:lnTo>
                    <a:lnTo>
                      <a:pt x="27" y="5"/>
                    </a:lnTo>
                    <a:lnTo>
                      <a:pt x="37" y="2"/>
                    </a:lnTo>
                    <a:lnTo>
                      <a:pt x="46" y="0"/>
                    </a:lnTo>
                    <a:lnTo>
                      <a:pt x="55" y="2"/>
                    </a:lnTo>
                    <a:lnTo>
                      <a:pt x="62" y="4"/>
                    </a:lnTo>
                    <a:lnTo>
                      <a:pt x="67" y="8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3"/>
                    </a:lnTo>
                    <a:lnTo>
                      <a:pt x="74" y="29"/>
                    </a:lnTo>
                    <a:lnTo>
                      <a:pt x="71" y="34"/>
                    </a:lnTo>
                    <a:lnTo>
                      <a:pt x="67" y="39"/>
                    </a:lnTo>
                    <a:lnTo>
                      <a:pt x="61" y="42"/>
                    </a:lnTo>
                    <a:lnTo>
                      <a:pt x="53" y="45"/>
                    </a:lnTo>
                    <a:lnTo>
                      <a:pt x="43" y="46"/>
                    </a:lnTo>
                    <a:lnTo>
                      <a:pt x="31" y="4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13" name="Freeform 224"/>
              <p:cNvSpPr>
                <a:spLocks/>
              </p:cNvSpPr>
              <p:nvPr/>
            </p:nvSpPr>
            <p:spPr bwMode="auto">
              <a:xfrm>
                <a:off x="1558" y="2474"/>
                <a:ext cx="86" cy="57"/>
              </a:xfrm>
              <a:custGeom>
                <a:avLst/>
                <a:gdLst>
                  <a:gd name="T0" fmla="*/ 0 w 86"/>
                  <a:gd name="T1" fmla="*/ 5 h 57"/>
                  <a:gd name="T2" fmla="*/ 0 w 86"/>
                  <a:gd name="T3" fmla="*/ 5 h 57"/>
                  <a:gd name="T4" fmla="*/ 0 w 86"/>
                  <a:gd name="T5" fmla="*/ 12 h 57"/>
                  <a:gd name="T6" fmla="*/ 1 w 86"/>
                  <a:gd name="T7" fmla="*/ 20 h 57"/>
                  <a:gd name="T8" fmla="*/ 2 w 86"/>
                  <a:gd name="T9" fmla="*/ 28 h 57"/>
                  <a:gd name="T10" fmla="*/ 6 w 86"/>
                  <a:gd name="T11" fmla="*/ 36 h 57"/>
                  <a:gd name="T12" fmla="*/ 10 w 86"/>
                  <a:gd name="T13" fmla="*/ 43 h 57"/>
                  <a:gd name="T14" fmla="*/ 16 w 86"/>
                  <a:gd name="T15" fmla="*/ 49 h 57"/>
                  <a:gd name="T16" fmla="*/ 25 w 86"/>
                  <a:gd name="T17" fmla="*/ 54 h 57"/>
                  <a:gd name="T18" fmla="*/ 37 w 86"/>
                  <a:gd name="T19" fmla="*/ 56 h 57"/>
                  <a:gd name="T20" fmla="*/ 37 w 86"/>
                  <a:gd name="T21" fmla="*/ 56 h 57"/>
                  <a:gd name="T22" fmla="*/ 43 w 86"/>
                  <a:gd name="T23" fmla="*/ 57 h 57"/>
                  <a:gd name="T24" fmla="*/ 49 w 86"/>
                  <a:gd name="T25" fmla="*/ 57 h 57"/>
                  <a:gd name="T26" fmla="*/ 53 w 86"/>
                  <a:gd name="T27" fmla="*/ 56 h 57"/>
                  <a:gd name="T28" fmla="*/ 58 w 86"/>
                  <a:gd name="T29" fmla="*/ 55 h 57"/>
                  <a:gd name="T30" fmla="*/ 67 w 86"/>
                  <a:gd name="T31" fmla="*/ 50 h 57"/>
                  <a:gd name="T32" fmla="*/ 74 w 86"/>
                  <a:gd name="T33" fmla="*/ 44 h 57"/>
                  <a:gd name="T34" fmla="*/ 78 w 86"/>
                  <a:gd name="T35" fmla="*/ 37 h 57"/>
                  <a:gd name="T36" fmla="*/ 82 w 86"/>
                  <a:gd name="T37" fmla="*/ 29 h 57"/>
                  <a:gd name="T38" fmla="*/ 84 w 86"/>
                  <a:gd name="T39" fmla="*/ 22 h 57"/>
                  <a:gd name="T40" fmla="*/ 86 w 86"/>
                  <a:gd name="T41" fmla="*/ 14 h 57"/>
                  <a:gd name="T42" fmla="*/ 86 w 86"/>
                  <a:gd name="T43" fmla="*/ 14 h 57"/>
                  <a:gd name="T44" fmla="*/ 84 w 86"/>
                  <a:gd name="T45" fmla="*/ 6 h 57"/>
                  <a:gd name="T46" fmla="*/ 84 w 86"/>
                  <a:gd name="T47" fmla="*/ 4 h 57"/>
                  <a:gd name="T48" fmla="*/ 83 w 86"/>
                  <a:gd name="T49" fmla="*/ 6 h 57"/>
                  <a:gd name="T50" fmla="*/ 83 w 86"/>
                  <a:gd name="T51" fmla="*/ 6 h 57"/>
                  <a:gd name="T52" fmla="*/ 82 w 86"/>
                  <a:gd name="T53" fmla="*/ 12 h 57"/>
                  <a:gd name="T54" fmla="*/ 80 w 86"/>
                  <a:gd name="T55" fmla="*/ 18 h 57"/>
                  <a:gd name="T56" fmla="*/ 76 w 86"/>
                  <a:gd name="T57" fmla="*/ 24 h 57"/>
                  <a:gd name="T58" fmla="*/ 72 w 86"/>
                  <a:gd name="T59" fmla="*/ 29 h 57"/>
                  <a:gd name="T60" fmla="*/ 67 w 86"/>
                  <a:gd name="T61" fmla="*/ 34 h 57"/>
                  <a:gd name="T62" fmla="*/ 61 w 86"/>
                  <a:gd name="T63" fmla="*/ 37 h 57"/>
                  <a:gd name="T64" fmla="*/ 52 w 86"/>
                  <a:gd name="T65" fmla="*/ 40 h 57"/>
                  <a:gd name="T66" fmla="*/ 44 w 86"/>
                  <a:gd name="T67" fmla="*/ 41 h 57"/>
                  <a:gd name="T68" fmla="*/ 44 w 86"/>
                  <a:gd name="T69" fmla="*/ 41 h 57"/>
                  <a:gd name="T70" fmla="*/ 34 w 86"/>
                  <a:gd name="T71" fmla="*/ 40 h 57"/>
                  <a:gd name="T72" fmla="*/ 27 w 86"/>
                  <a:gd name="T73" fmla="*/ 38 h 57"/>
                  <a:gd name="T74" fmla="*/ 20 w 86"/>
                  <a:gd name="T75" fmla="*/ 35 h 57"/>
                  <a:gd name="T76" fmla="*/ 14 w 86"/>
                  <a:gd name="T77" fmla="*/ 30 h 57"/>
                  <a:gd name="T78" fmla="*/ 9 w 86"/>
                  <a:gd name="T79" fmla="*/ 25 h 57"/>
                  <a:gd name="T80" fmla="*/ 6 w 86"/>
                  <a:gd name="T81" fmla="*/ 20 h 57"/>
                  <a:gd name="T82" fmla="*/ 3 w 86"/>
                  <a:gd name="T83" fmla="*/ 14 h 57"/>
                  <a:gd name="T84" fmla="*/ 2 w 86"/>
                  <a:gd name="T85" fmla="*/ 9 h 57"/>
                  <a:gd name="T86" fmla="*/ 2 w 86"/>
                  <a:gd name="T87" fmla="*/ 9 h 57"/>
                  <a:gd name="T88" fmla="*/ 1 w 86"/>
                  <a:gd name="T89" fmla="*/ 0 h 57"/>
                  <a:gd name="T90" fmla="*/ 1 w 86"/>
                  <a:gd name="T91" fmla="*/ 0 h 57"/>
                  <a:gd name="T92" fmla="*/ 1 w 86"/>
                  <a:gd name="T93" fmla="*/ 0 h 57"/>
                  <a:gd name="T94" fmla="*/ 0 w 86"/>
                  <a:gd name="T95" fmla="*/ 5 h 57"/>
                  <a:gd name="T96" fmla="*/ 0 w 86"/>
                  <a:gd name="T97" fmla="*/ 5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7"/>
                  <a:gd name="T149" fmla="*/ 86 w 86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7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1" y="20"/>
                    </a:lnTo>
                    <a:lnTo>
                      <a:pt x="2" y="28"/>
                    </a:lnTo>
                    <a:lnTo>
                      <a:pt x="6" y="36"/>
                    </a:lnTo>
                    <a:lnTo>
                      <a:pt x="10" y="43"/>
                    </a:lnTo>
                    <a:lnTo>
                      <a:pt x="16" y="49"/>
                    </a:lnTo>
                    <a:lnTo>
                      <a:pt x="25" y="54"/>
                    </a:lnTo>
                    <a:lnTo>
                      <a:pt x="37" y="56"/>
                    </a:lnTo>
                    <a:lnTo>
                      <a:pt x="43" y="57"/>
                    </a:lnTo>
                    <a:lnTo>
                      <a:pt x="49" y="57"/>
                    </a:lnTo>
                    <a:lnTo>
                      <a:pt x="53" y="56"/>
                    </a:lnTo>
                    <a:lnTo>
                      <a:pt x="58" y="55"/>
                    </a:lnTo>
                    <a:lnTo>
                      <a:pt x="67" y="50"/>
                    </a:lnTo>
                    <a:lnTo>
                      <a:pt x="74" y="44"/>
                    </a:lnTo>
                    <a:lnTo>
                      <a:pt x="78" y="37"/>
                    </a:lnTo>
                    <a:lnTo>
                      <a:pt x="82" y="29"/>
                    </a:lnTo>
                    <a:lnTo>
                      <a:pt x="84" y="22"/>
                    </a:lnTo>
                    <a:lnTo>
                      <a:pt x="86" y="14"/>
                    </a:lnTo>
                    <a:lnTo>
                      <a:pt x="84" y="6"/>
                    </a:lnTo>
                    <a:lnTo>
                      <a:pt x="84" y="4"/>
                    </a:lnTo>
                    <a:lnTo>
                      <a:pt x="83" y="6"/>
                    </a:lnTo>
                    <a:lnTo>
                      <a:pt x="82" y="12"/>
                    </a:lnTo>
                    <a:lnTo>
                      <a:pt x="80" y="18"/>
                    </a:lnTo>
                    <a:lnTo>
                      <a:pt x="76" y="24"/>
                    </a:lnTo>
                    <a:lnTo>
                      <a:pt x="72" y="29"/>
                    </a:lnTo>
                    <a:lnTo>
                      <a:pt x="67" y="34"/>
                    </a:lnTo>
                    <a:lnTo>
                      <a:pt x="61" y="37"/>
                    </a:lnTo>
                    <a:lnTo>
                      <a:pt x="52" y="40"/>
                    </a:lnTo>
                    <a:lnTo>
                      <a:pt x="44" y="41"/>
                    </a:lnTo>
                    <a:lnTo>
                      <a:pt x="34" y="40"/>
                    </a:lnTo>
                    <a:lnTo>
                      <a:pt x="27" y="38"/>
                    </a:lnTo>
                    <a:lnTo>
                      <a:pt x="20" y="35"/>
                    </a:lnTo>
                    <a:lnTo>
                      <a:pt x="14" y="30"/>
                    </a:lnTo>
                    <a:lnTo>
                      <a:pt x="9" y="25"/>
                    </a:lnTo>
                    <a:lnTo>
                      <a:pt x="6" y="20"/>
                    </a:lnTo>
                    <a:lnTo>
                      <a:pt x="3" y="14"/>
                    </a:lnTo>
                    <a:lnTo>
                      <a:pt x="2" y="9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14" name="Freeform 225"/>
              <p:cNvSpPr>
                <a:spLocks/>
              </p:cNvSpPr>
              <p:nvPr/>
            </p:nvSpPr>
            <p:spPr bwMode="auto">
              <a:xfrm>
                <a:off x="1687" y="2454"/>
                <a:ext cx="75" cy="52"/>
              </a:xfrm>
              <a:custGeom>
                <a:avLst/>
                <a:gdLst>
                  <a:gd name="T0" fmla="*/ 51 w 75"/>
                  <a:gd name="T1" fmla="*/ 49 h 52"/>
                  <a:gd name="T2" fmla="*/ 51 w 75"/>
                  <a:gd name="T3" fmla="*/ 49 h 52"/>
                  <a:gd name="T4" fmla="*/ 41 w 75"/>
                  <a:gd name="T5" fmla="*/ 51 h 52"/>
                  <a:gd name="T6" fmla="*/ 34 w 75"/>
                  <a:gd name="T7" fmla="*/ 52 h 52"/>
                  <a:gd name="T8" fmla="*/ 27 w 75"/>
                  <a:gd name="T9" fmla="*/ 52 h 52"/>
                  <a:gd name="T10" fmla="*/ 20 w 75"/>
                  <a:gd name="T11" fmla="*/ 51 h 52"/>
                  <a:gd name="T12" fmla="*/ 14 w 75"/>
                  <a:gd name="T13" fmla="*/ 50 h 52"/>
                  <a:gd name="T14" fmla="*/ 9 w 75"/>
                  <a:gd name="T15" fmla="*/ 48 h 52"/>
                  <a:gd name="T16" fmla="*/ 6 w 75"/>
                  <a:gd name="T17" fmla="*/ 44 h 52"/>
                  <a:gd name="T18" fmla="*/ 3 w 75"/>
                  <a:gd name="T19" fmla="*/ 40 h 52"/>
                  <a:gd name="T20" fmla="*/ 1 w 75"/>
                  <a:gd name="T21" fmla="*/ 37 h 52"/>
                  <a:gd name="T22" fmla="*/ 0 w 75"/>
                  <a:gd name="T23" fmla="*/ 33 h 52"/>
                  <a:gd name="T24" fmla="*/ 0 w 75"/>
                  <a:gd name="T25" fmla="*/ 29 h 52"/>
                  <a:gd name="T26" fmla="*/ 0 w 75"/>
                  <a:gd name="T27" fmla="*/ 25 h 52"/>
                  <a:gd name="T28" fmla="*/ 2 w 75"/>
                  <a:gd name="T29" fmla="*/ 20 h 52"/>
                  <a:gd name="T30" fmla="*/ 6 w 75"/>
                  <a:gd name="T31" fmla="*/ 17 h 52"/>
                  <a:gd name="T32" fmla="*/ 9 w 75"/>
                  <a:gd name="T33" fmla="*/ 12 h 52"/>
                  <a:gd name="T34" fmla="*/ 15 w 75"/>
                  <a:gd name="T35" fmla="*/ 8 h 52"/>
                  <a:gd name="T36" fmla="*/ 15 w 75"/>
                  <a:gd name="T37" fmla="*/ 8 h 52"/>
                  <a:gd name="T38" fmla="*/ 27 w 75"/>
                  <a:gd name="T39" fmla="*/ 3 h 52"/>
                  <a:gd name="T40" fmla="*/ 37 w 75"/>
                  <a:gd name="T41" fmla="*/ 0 h 52"/>
                  <a:gd name="T42" fmla="*/ 46 w 75"/>
                  <a:gd name="T43" fmla="*/ 0 h 52"/>
                  <a:gd name="T44" fmla="*/ 55 w 75"/>
                  <a:gd name="T45" fmla="*/ 0 h 52"/>
                  <a:gd name="T46" fmla="*/ 62 w 75"/>
                  <a:gd name="T47" fmla="*/ 2 h 52"/>
                  <a:gd name="T48" fmla="*/ 67 w 75"/>
                  <a:gd name="T49" fmla="*/ 6 h 52"/>
                  <a:gd name="T50" fmla="*/ 71 w 75"/>
                  <a:gd name="T51" fmla="*/ 11 h 52"/>
                  <a:gd name="T52" fmla="*/ 74 w 75"/>
                  <a:gd name="T53" fmla="*/ 17 h 52"/>
                  <a:gd name="T54" fmla="*/ 75 w 75"/>
                  <a:gd name="T55" fmla="*/ 21 h 52"/>
                  <a:gd name="T56" fmla="*/ 74 w 75"/>
                  <a:gd name="T57" fmla="*/ 27 h 52"/>
                  <a:gd name="T58" fmla="*/ 71 w 75"/>
                  <a:gd name="T59" fmla="*/ 32 h 52"/>
                  <a:gd name="T60" fmla="*/ 67 w 75"/>
                  <a:gd name="T61" fmla="*/ 37 h 52"/>
                  <a:gd name="T62" fmla="*/ 61 w 75"/>
                  <a:gd name="T63" fmla="*/ 40 h 52"/>
                  <a:gd name="T64" fmla="*/ 53 w 75"/>
                  <a:gd name="T65" fmla="*/ 44 h 52"/>
                  <a:gd name="T66" fmla="*/ 43 w 75"/>
                  <a:gd name="T67" fmla="*/ 45 h 52"/>
                  <a:gd name="T68" fmla="*/ 31 w 75"/>
                  <a:gd name="T69" fmla="*/ 44 h 52"/>
                  <a:gd name="T70" fmla="*/ 51 w 75"/>
                  <a:gd name="T71" fmla="*/ 49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2"/>
                  <a:gd name="T110" fmla="*/ 75 w 75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2">
                    <a:moveTo>
                      <a:pt x="51" y="49"/>
                    </a:moveTo>
                    <a:lnTo>
                      <a:pt x="51" y="49"/>
                    </a:lnTo>
                    <a:lnTo>
                      <a:pt x="41" y="51"/>
                    </a:lnTo>
                    <a:lnTo>
                      <a:pt x="34" y="52"/>
                    </a:lnTo>
                    <a:lnTo>
                      <a:pt x="27" y="52"/>
                    </a:lnTo>
                    <a:lnTo>
                      <a:pt x="20" y="51"/>
                    </a:lnTo>
                    <a:lnTo>
                      <a:pt x="14" y="50"/>
                    </a:lnTo>
                    <a:lnTo>
                      <a:pt x="9" y="48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9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7"/>
                    </a:lnTo>
                    <a:lnTo>
                      <a:pt x="9" y="12"/>
                    </a:lnTo>
                    <a:lnTo>
                      <a:pt x="15" y="8"/>
                    </a:lnTo>
                    <a:lnTo>
                      <a:pt x="27" y="3"/>
                    </a:lnTo>
                    <a:lnTo>
                      <a:pt x="37" y="0"/>
                    </a:lnTo>
                    <a:lnTo>
                      <a:pt x="46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1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3" y="44"/>
                    </a:lnTo>
                    <a:lnTo>
                      <a:pt x="43" y="45"/>
                    </a:lnTo>
                    <a:lnTo>
                      <a:pt x="31" y="44"/>
                    </a:lnTo>
                    <a:lnTo>
                      <a:pt x="51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15" name="Freeform 226"/>
              <p:cNvSpPr>
                <a:spLocks/>
              </p:cNvSpPr>
              <p:nvPr/>
            </p:nvSpPr>
            <p:spPr bwMode="auto">
              <a:xfrm>
                <a:off x="1687" y="2454"/>
                <a:ext cx="75" cy="52"/>
              </a:xfrm>
              <a:custGeom>
                <a:avLst/>
                <a:gdLst>
                  <a:gd name="T0" fmla="*/ 51 w 75"/>
                  <a:gd name="T1" fmla="*/ 49 h 52"/>
                  <a:gd name="T2" fmla="*/ 51 w 75"/>
                  <a:gd name="T3" fmla="*/ 49 h 52"/>
                  <a:gd name="T4" fmla="*/ 41 w 75"/>
                  <a:gd name="T5" fmla="*/ 51 h 52"/>
                  <a:gd name="T6" fmla="*/ 34 w 75"/>
                  <a:gd name="T7" fmla="*/ 52 h 52"/>
                  <a:gd name="T8" fmla="*/ 27 w 75"/>
                  <a:gd name="T9" fmla="*/ 52 h 52"/>
                  <a:gd name="T10" fmla="*/ 20 w 75"/>
                  <a:gd name="T11" fmla="*/ 51 h 52"/>
                  <a:gd name="T12" fmla="*/ 14 w 75"/>
                  <a:gd name="T13" fmla="*/ 50 h 52"/>
                  <a:gd name="T14" fmla="*/ 9 w 75"/>
                  <a:gd name="T15" fmla="*/ 48 h 52"/>
                  <a:gd name="T16" fmla="*/ 6 w 75"/>
                  <a:gd name="T17" fmla="*/ 44 h 52"/>
                  <a:gd name="T18" fmla="*/ 3 w 75"/>
                  <a:gd name="T19" fmla="*/ 40 h 52"/>
                  <a:gd name="T20" fmla="*/ 1 w 75"/>
                  <a:gd name="T21" fmla="*/ 37 h 52"/>
                  <a:gd name="T22" fmla="*/ 0 w 75"/>
                  <a:gd name="T23" fmla="*/ 33 h 52"/>
                  <a:gd name="T24" fmla="*/ 0 w 75"/>
                  <a:gd name="T25" fmla="*/ 29 h 52"/>
                  <a:gd name="T26" fmla="*/ 0 w 75"/>
                  <a:gd name="T27" fmla="*/ 25 h 52"/>
                  <a:gd name="T28" fmla="*/ 2 w 75"/>
                  <a:gd name="T29" fmla="*/ 20 h 52"/>
                  <a:gd name="T30" fmla="*/ 6 w 75"/>
                  <a:gd name="T31" fmla="*/ 17 h 52"/>
                  <a:gd name="T32" fmla="*/ 9 w 75"/>
                  <a:gd name="T33" fmla="*/ 12 h 52"/>
                  <a:gd name="T34" fmla="*/ 15 w 75"/>
                  <a:gd name="T35" fmla="*/ 8 h 52"/>
                  <a:gd name="T36" fmla="*/ 15 w 75"/>
                  <a:gd name="T37" fmla="*/ 8 h 52"/>
                  <a:gd name="T38" fmla="*/ 27 w 75"/>
                  <a:gd name="T39" fmla="*/ 3 h 52"/>
                  <a:gd name="T40" fmla="*/ 37 w 75"/>
                  <a:gd name="T41" fmla="*/ 0 h 52"/>
                  <a:gd name="T42" fmla="*/ 46 w 75"/>
                  <a:gd name="T43" fmla="*/ 0 h 52"/>
                  <a:gd name="T44" fmla="*/ 55 w 75"/>
                  <a:gd name="T45" fmla="*/ 0 h 52"/>
                  <a:gd name="T46" fmla="*/ 62 w 75"/>
                  <a:gd name="T47" fmla="*/ 2 h 52"/>
                  <a:gd name="T48" fmla="*/ 67 w 75"/>
                  <a:gd name="T49" fmla="*/ 6 h 52"/>
                  <a:gd name="T50" fmla="*/ 71 w 75"/>
                  <a:gd name="T51" fmla="*/ 11 h 52"/>
                  <a:gd name="T52" fmla="*/ 74 w 75"/>
                  <a:gd name="T53" fmla="*/ 17 h 52"/>
                  <a:gd name="T54" fmla="*/ 75 w 75"/>
                  <a:gd name="T55" fmla="*/ 21 h 52"/>
                  <a:gd name="T56" fmla="*/ 74 w 75"/>
                  <a:gd name="T57" fmla="*/ 27 h 52"/>
                  <a:gd name="T58" fmla="*/ 71 w 75"/>
                  <a:gd name="T59" fmla="*/ 32 h 52"/>
                  <a:gd name="T60" fmla="*/ 67 w 75"/>
                  <a:gd name="T61" fmla="*/ 37 h 52"/>
                  <a:gd name="T62" fmla="*/ 61 w 75"/>
                  <a:gd name="T63" fmla="*/ 40 h 52"/>
                  <a:gd name="T64" fmla="*/ 53 w 75"/>
                  <a:gd name="T65" fmla="*/ 44 h 52"/>
                  <a:gd name="T66" fmla="*/ 43 w 75"/>
                  <a:gd name="T67" fmla="*/ 45 h 52"/>
                  <a:gd name="T68" fmla="*/ 31 w 75"/>
                  <a:gd name="T69" fmla="*/ 44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2"/>
                  <a:gd name="T107" fmla="*/ 75 w 75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2">
                    <a:moveTo>
                      <a:pt x="51" y="49"/>
                    </a:moveTo>
                    <a:lnTo>
                      <a:pt x="51" y="49"/>
                    </a:lnTo>
                    <a:lnTo>
                      <a:pt x="41" y="51"/>
                    </a:lnTo>
                    <a:lnTo>
                      <a:pt x="34" y="52"/>
                    </a:lnTo>
                    <a:lnTo>
                      <a:pt x="27" y="52"/>
                    </a:lnTo>
                    <a:lnTo>
                      <a:pt x="20" y="51"/>
                    </a:lnTo>
                    <a:lnTo>
                      <a:pt x="14" y="50"/>
                    </a:lnTo>
                    <a:lnTo>
                      <a:pt x="9" y="48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9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7"/>
                    </a:lnTo>
                    <a:lnTo>
                      <a:pt x="9" y="12"/>
                    </a:lnTo>
                    <a:lnTo>
                      <a:pt x="15" y="8"/>
                    </a:lnTo>
                    <a:lnTo>
                      <a:pt x="27" y="3"/>
                    </a:lnTo>
                    <a:lnTo>
                      <a:pt x="37" y="0"/>
                    </a:lnTo>
                    <a:lnTo>
                      <a:pt x="46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1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3" y="44"/>
                    </a:lnTo>
                    <a:lnTo>
                      <a:pt x="43" y="45"/>
                    </a:lnTo>
                    <a:lnTo>
                      <a:pt x="31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16" name="Freeform 227"/>
              <p:cNvSpPr>
                <a:spLocks/>
              </p:cNvSpPr>
              <p:nvPr/>
            </p:nvSpPr>
            <p:spPr bwMode="auto">
              <a:xfrm>
                <a:off x="1687" y="2475"/>
                <a:ext cx="86" cy="58"/>
              </a:xfrm>
              <a:custGeom>
                <a:avLst/>
                <a:gdLst>
                  <a:gd name="T0" fmla="*/ 0 w 86"/>
                  <a:gd name="T1" fmla="*/ 5 h 58"/>
                  <a:gd name="T2" fmla="*/ 0 w 86"/>
                  <a:gd name="T3" fmla="*/ 5 h 58"/>
                  <a:gd name="T4" fmla="*/ 0 w 86"/>
                  <a:gd name="T5" fmla="*/ 12 h 58"/>
                  <a:gd name="T6" fmla="*/ 1 w 86"/>
                  <a:gd name="T7" fmla="*/ 21 h 58"/>
                  <a:gd name="T8" fmla="*/ 2 w 86"/>
                  <a:gd name="T9" fmla="*/ 28 h 58"/>
                  <a:gd name="T10" fmla="*/ 6 w 86"/>
                  <a:gd name="T11" fmla="*/ 36 h 58"/>
                  <a:gd name="T12" fmla="*/ 10 w 86"/>
                  <a:gd name="T13" fmla="*/ 43 h 58"/>
                  <a:gd name="T14" fmla="*/ 16 w 86"/>
                  <a:gd name="T15" fmla="*/ 49 h 58"/>
                  <a:gd name="T16" fmla="*/ 25 w 86"/>
                  <a:gd name="T17" fmla="*/ 54 h 58"/>
                  <a:gd name="T18" fmla="*/ 37 w 86"/>
                  <a:gd name="T19" fmla="*/ 58 h 58"/>
                  <a:gd name="T20" fmla="*/ 37 w 86"/>
                  <a:gd name="T21" fmla="*/ 58 h 58"/>
                  <a:gd name="T22" fmla="*/ 43 w 86"/>
                  <a:gd name="T23" fmla="*/ 58 h 58"/>
                  <a:gd name="T24" fmla="*/ 49 w 86"/>
                  <a:gd name="T25" fmla="*/ 58 h 58"/>
                  <a:gd name="T26" fmla="*/ 53 w 86"/>
                  <a:gd name="T27" fmla="*/ 56 h 58"/>
                  <a:gd name="T28" fmla="*/ 58 w 86"/>
                  <a:gd name="T29" fmla="*/ 55 h 58"/>
                  <a:gd name="T30" fmla="*/ 67 w 86"/>
                  <a:gd name="T31" fmla="*/ 50 h 58"/>
                  <a:gd name="T32" fmla="*/ 74 w 86"/>
                  <a:gd name="T33" fmla="*/ 45 h 58"/>
                  <a:gd name="T34" fmla="*/ 78 w 86"/>
                  <a:gd name="T35" fmla="*/ 37 h 58"/>
                  <a:gd name="T36" fmla="*/ 82 w 86"/>
                  <a:gd name="T37" fmla="*/ 30 h 58"/>
                  <a:gd name="T38" fmla="*/ 84 w 86"/>
                  <a:gd name="T39" fmla="*/ 22 h 58"/>
                  <a:gd name="T40" fmla="*/ 86 w 86"/>
                  <a:gd name="T41" fmla="*/ 16 h 58"/>
                  <a:gd name="T42" fmla="*/ 86 w 86"/>
                  <a:gd name="T43" fmla="*/ 16 h 58"/>
                  <a:gd name="T44" fmla="*/ 84 w 86"/>
                  <a:gd name="T45" fmla="*/ 6 h 58"/>
                  <a:gd name="T46" fmla="*/ 84 w 86"/>
                  <a:gd name="T47" fmla="*/ 4 h 58"/>
                  <a:gd name="T48" fmla="*/ 83 w 86"/>
                  <a:gd name="T49" fmla="*/ 8 h 58"/>
                  <a:gd name="T50" fmla="*/ 83 w 86"/>
                  <a:gd name="T51" fmla="*/ 8 h 58"/>
                  <a:gd name="T52" fmla="*/ 82 w 86"/>
                  <a:gd name="T53" fmla="*/ 13 h 58"/>
                  <a:gd name="T54" fmla="*/ 80 w 86"/>
                  <a:gd name="T55" fmla="*/ 18 h 58"/>
                  <a:gd name="T56" fmla="*/ 76 w 86"/>
                  <a:gd name="T57" fmla="*/ 24 h 58"/>
                  <a:gd name="T58" fmla="*/ 72 w 86"/>
                  <a:gd name="T59" fmla="*/ 29 h 58"/>
                  <a:gd name="T60" fmla="*/ 67 w 86"/>
                  <a:gd name="T61" fmla="*/ 34 h 58"/>
                  <a:gd name="T62" fmla="*/ 61 w 86"/>
                  <a:gd name="T63" fmla="*/ 37 h 58"/>
                  <a:gd name="T64" fmla="*/ 52 w 86"/>
                  <a:gd name="T65" fmla="*/ 40 h 58"/>
                  <a:gd name="T66" fmla="*/ 44 w 86"/>
                  <a:gd name="T67" fmla="*/ 41 h 58"/>
                  <a:gd name="T68" fmla="*/ 44 w 86"/>
                  <a:gd name="T69" fmla="*/ 41 h 58"/>
                  <a:gd name="T70" fmla="*/ 34 w 86"/>
                  <a:gd name="T71" fmla="*/ 41 h 58"/>
                  <a:gd name="T72" fmla="*/ 27 w 86"/>
                  <a:gd name="T73" fmla="*/ 39 h 58"/>
                  <a:gd name="T74" fmla="*/ 20 w 86"/>
                  <a:gd name="T75" fmla="*/ 35 h 58"/>
                  <a:gd name="T76" fmla="*/ 14 w 86"/>
                  <a:gd name="T77" fmla="*/ 30 h 58"/>
                  <a:gd name="T78" fmla="*/ 9 w 86"/>
                  <a:gd name="T79" fmla="*/ 25 h 58"/>
                  <a:gd name="T80" fmla="*/ 6 w 86"/>
                  <a:gd name="T81" fmla="*/ 21 h 58"/>
                  <a:gd name="T82" fmla="*/ 3 w 86"/>
                  <a:gd name="T83" fmla="*/ 15 h 58"/>
                  <a:gd name="T84" fmla="*/ 2 w 86"/>
                  <a:gd name="T85" fmla="*/ 10 h 58"/>
                  <a:gd name="T86" fmla="*/ 2 w 86"/>
                  <a:gd name="T87" fmla="*/ 10 h 58"/>
                  <a:gd name="T88" fmla="*/ 1 w 86"/>
                  <a:gd name="T89" fmla="*/ 2 h 58"/>
                  <a:gd name="T90" fmla="*/ 1 w 86"/>
                  <a:gd name="T91" fmla="*/ 0 h 58"/>
                  <a:gd name="T92" fmla="*/ 1 w 86"/>
                  <a:gd name="T93" fmla="*/ 0 h 58"/>
                  <a:gd name="T94" fmla="*/ 0 w 86"/>
                  <a:gd name="T95" fmla="*/ 5 h 58"/>
                  <a:gd name="T96" fmla="*/ 0 w 86"/>
                  <a:gd name="T97" fmla="*/ 5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8"/>
                  <a:gd name="T149" fmla="*/ 86 w 86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8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1" y="21"/>
                    </a:lnTo>
                    <a:lnTo>
                      <a:pt x="2" y="28"/>
                    </a:lnTo>
                    <a:lnTo>
                      <a:pt x="6" y="36"/>
                    </a:lnTo>
                    <a:lnTo>
                      <a:pt x="10" y="43"/>
                    </a:lnTo>
                    <a:lnTo>
                      <a:pt x="16" y="49"/>
                    </a:lnTo>
                    <a:lnTo>
                      <a:pt x="25" y="54"/>
                    </a:lnTo>
                    <a:lnTo>
                      <a:pt x="37" y="58"/>
                    </a:lnTo>
                    <a:lnTo>
                      <a:pt x="43" y="58"/>
                    </a:lnTo>
                    <a:lnTo>
                      <a:pt x="49" y="58"/>
                    </a:lnTo>
                    <a:lnTo>
                      <a:pt x="53" y="56"/>
                    </a:lnTo>
                    <a:lnTo>
                      <a:pt x="58" y="55"/>
                    </a:lnTo>
                    <a:lnTo>
                      <a:pt x="67" y="50"/>
                    </a:lnTo>
                    <a:lnTo>
                      <a:pt x="74" y="45"/>
                    </a:lnTo>
                    <a:lnTo>
                      <a:pt x="78" y="37"/>
                    </a:lnTo>
                    <a:lnTo>
                      <a:pt x="82" y="30"/>
                    </a:lnTo>
                    <a:lnTo>
                      <a:pt x="84" y="22"/>
                    </a:lnTo>
                    <a:lnTo>
                      <a:pt x="86" y="16"/>
                    </a:lnTo>
                    <a:lnTo>
                      <a:pt x="84" y="6"/>
                    </a:lnTo>
                    <a:lnTo>
                      <a:pt x="84" y="4"/>
                    </a:lnTo>
                    <a:lnTo>
                      <a:pt x="83" y="8"/>
                    </a:lnTo>
                    <a:lnTo>
                      <a:pt x="82" y="13"/>
                    </a:lnTo>
                    <a:lnTo>
                      <a:pt x="80" y="18"/>
                    </a:lnTo>
                    <a:lnTo>
                      <a:pt x="76" y="24"/>
                    </a:lnTo>
                    <a:lnTo>
                      <a:pt x="72" y="29"/>
                    </a:lnTo>
                    <a:lnTo>
                      <a:pt x="67" y="34"/>
                    </a:lnTo>
                    <a:lnTo>
                      <a:pt x="61" y="37"/>
                    </a:lnTo>
                    <a:lnTo>
                      <a:pt x="52" y="40"/>
                    </a:lnTo>
                    <a:lnTo>
                      <a:pt x="44" y="41"/>
                    </a:lnTo>
                    <a:lnTo>
                      <a:pt x="34" y="41"/>
                    </a:lnTo>
                    <a:lnTo>
                      <a:pt x="27" y="39"/>
                    </a:lnTo>
                    <a:lnTo>
                      <a:pt x="20" y="35"/>
                    </a:lnTo>
                    <a:lnTo>
                      <a:pt x="14" y="30"/>
                    </a:lnTo>
                    <a:lnTo>
                      <a:pt x="9" y="25"/>
                    </a:lnTo>
                    <a:lnTo>
                      <a:pt x="6" y="21"/>
                    </a:lnTo>
                    <a:lnTo>
                      <a:pt x="3" y="15"/>
                    </a:lnTo>
                    <a:lnTo>
                      <a:pt x="2" y="10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17" name="Freeform 228"/>
              <p:cNvSpPr>
                <a:spLocks/>
              </p:cNvSpPr>
              <p:nvPr/>
            </p:nvSpPr>
            <p:spPr bwMode="auto">
              <a:xfrm>
                <a:off x="1411" y="2449"/>
                <a:ext cx="75" cy="53"/>
              </a:xfrm>
              <a:custGeom>
                <a:avLst/>
                <a:gdLst>
                  <a:gd name="T0" fmla="*/ 51 w 75"/>
                  <a:gd name="T1" fmla="*/ 50 h 53"/>
                  <a:gd name="T2" fmla="*/ 51 w 75"/>
                  <a:gd name="T3" fmla="*/ 50 h 53"/>
                  <a:gd name="T4" fmla="*/ 43 w 75"/>
                  <a:gd name="T5" fmla="*/ 51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1 h 53"/>
                  <a:gd name="T12" fmla="*/ 15 w 75"/>
                  <a:gd name="T13" fmla="*/ 50 h 53"/>
                  <a:gd name="T14" fmla="*/ 10 w 75"/>
                  <a:gd name="T15" fmla="*/ 48 h 53"/>
                  <a:gd name="T16" fmla="*/ 6 w 75"/>
                  <a:gd name="T17" fmla="*/ 45 h 53"/>
                  <a:gd name="T18" fmla="*/ 3 w 75"/>
                  <a:gd name="T19" fmla="*/ 42 h 53"/>
                  <a:gd name="T20" fmla="*/ 1 w 75"/>
                  <a:gd name="T21" fmla="*/ 38 h 53"/>
                  <a:gd name="T22" fmla="*/ 0 w 75"/>
                  <a:gd name="T23" fmla="*/ 34 h 53"/>
                  <a:gd name="T24" fmla="*/ 0 w 75"/>
                  <a:gd name="T25" fmla="*/ 30 h 53"/>
                  <a:gd name="T26" fmla="*/ 1 w 75"/>
                  <a:gd name="T27" fmla="*/ 25 h 53"/>
                  <a:gd name="T28" fmla="*/ 2 w 75"/>
                  <a:gd name="T29" fmla="*/ 22 h 53"/>
                  <a:gd name="T30" fmla="*/ 6 w 75"/>
                  <a:gd name="T31" fmla="*/ 17 h 53"/>
                  <a:gd name="T32" fmla="*/ 10 w 75"/>
                  <a:gd name="T33" fmla="*/ 13 h 53"/>
                  <a:gd name="T34" fmla="*/ 15 w 75"/>
                  <a:gd name="T35" fmla="*/ 10 h 53"/>
                  <a:gd name="T36" fmla="*/ 15 w 75"/>
                  <a:gd name="T37" fmla="*/ 10 h 53"/>
                  <a:gd name="T38" fmla="*/ 27 w 75"/>
                  <a:gd name="T39" fmla="*/ 4 h 53"/>
                  <a:gd name="T40" fmla="*/ 38 w 75"/>
                  <a:gd name="T41" fmla="*/ 1 h 53"/>
                  <a:gd name="T42" fmla="*/ 46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7 w 75"/>
                  <a:gd name="T49" fmla="*/ 7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3 h 53"/>
                  <a:gd name="T56" fmla="*/ 74 w 75"/>
                  <a:gd name="T57" fmla="*/ 28 h 53"/>
                  <a:gd name="T58" fmla="*/ 71 w 75"/>
                  <a:gd name="T59" fmla="*/ 34 h 53"/>
                  <a:gd name="T60" fmla="*/ 68 w 75"/>
                  <a:gd name="T61" fmla="*/ 37 h 53"/>
                  <a:gd name="T62" fmla="*/ 62 w 75"/>
                  <a:gd name="T63" fmla="*/ 42 h 53"/>
                  <a:gd name="T64" fmla="*/ 53 w 75"/>
                  <a:gd name="T65" fmla="*/ 44 h 53"/>
                  <a:gd name="T66" fmla="*/ 44 w 75"/>
                  <a:gd name="T67" fmla="*/ 45 h 53"/>
                  <a:gd name="T68" fmla="*/ 31 w 75"/>
                  <a:gd name="T69" fmla="*/ 45 h 53"/>
                  <a:gd name="T70" fmla="*/ 51 w 75"/>
                  <a:gd name="T71" fmla="*/ 50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3"/>
                  <a:gd name="T110" fmla="*/ 75 w 75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3">
                    <a:moveTo>
                      <a:pt x="51" y="50"/>
                    </a:moveTo>
                    <a:lnTo>
                      <a:pt x="51" y="50"/>
                    </a:lnTo>
                    <a:lnTo>
                      <a:pt x="43" y="51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1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6" y="45"/>
                    </a:lnTo>
                    <a:lnTo>
                      <a:pt x="3" y="42"/>
                    </a:lnTo>
                    <a:lnTo>
                      <a:pt x="1" y="38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1" y="25"/>
                    </a:lnTo>
                    <a:lnTo>
                      <a:pt x="2" y="22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5" y="10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6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7" y="7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3"/>
                    </a:lnTo>
                    <a:lnTo>
                      <a:pt x="74" y="28"/>
                    </a:lnTo>
                    <a:lnTo>
                      <a:pt x="71" y="34"/>
                    </a:lnTo>
                    <a:lnTo>
                      <a:pt x="68" y="37"/>
                    </a:lnTo>
                    <a:lnTo>
                      <a:pt x="62" y="42"/>
                    </a:lnTo>
                    <a:lnTo>
                      <a:pt x="53" y="44"/>
                    </a:lnTo>
                    <a:lnTo>
                      <a:pt x="44" y="45"/>
                    </a:lnTo>
                    <a:lnTo>
                      <a:pt x="31" y="45"/>
                    </a:lnTo>
                    <a:lnTo>
                      <a:pt x="51" y="5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18" name="Freeform 229"/>
              <p:cNvSpPr>
                <a:spLocks/>
              </p:cNvSpPr>
              <p:nvPr/>
            </p:nvSpPr>
            <p:spPr bwMode="auto">
              <a:xfrm>
                <a:off x="1411" y="2449"/>
                <a:ext cx="75" cy="53"/>
              </a:xfrm>
              <a:custGeom>
                <a:avLst/>
                <a:gdLst>
                  <a:gd name="T0" fmla="*/ 51 w 75"/>
                  <a:gd name="T1" fmla="*/ 50 h 53"/>
                  <a:gd name="T2" fmla="*/ 51 w 75"/>
                  <a:gd name="T3" fmla="*/ 50 h 53"/>
                  <a:gd name="T4" fmla="*/ 43 w 75"/>
                  <a:gd name="T5" fmla="*/ 51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1 h 53"/>
                  <a:gd name="T12" fmla="*/ 15 w 75"/>
                  <a:gd name="T13" fmla="*/ 50 h 53"/>
                  <a:gd name="T14" fmla="*/ 10 w 75"/>
                  <a:gd name="T15" fmla="*/ 48 h 53"/>
                  <a:gd name="T16" fmla="*/ 6 w 75"/>
                  <a:gd name="T17" fmla="*/ 45 h 53"/>
                  <a:gd name="T18" fmla="*/ 3 w 75"/>
                  <a:gd name="T19" fmla="*/ 42 h 53"/>
                  <a:gd name="T20" fmla="*/ 1 w 75"/>
                  <a:gd name="T21" fmla="*/ 38 h 53"/>
                  <a:gd name="T22" fmla="*/ 0 w 75"/>
                  <a:gd name="T23" fmla="*/ 34 h 53"/>
                  <a:gd name="T24" fmla="*/ 0 w 75"/>
                  <a:gd name="T25" fmla="*/ 30 h 53"/>
                  <a:gd name="T26" fmla="*/ 1 w 75"/>
                  <a:gd name="T27" fmla="*/ 25 h 53"/>
                  <a:gd name="T28" fmla="*/ 2 w 75"/>
                  <a:gd name="T29" fmla="*/ 22 h 53"/>
                  <a:gd name="T30" fmla="*/ 6 w 75"/>
                  <a:gd name="T31" fmla="*/ 17 h 53"/>
                  <a:gd name="T32" fmla="*/ 10 w 75"/>
                  <a:gd name="T33" fmla="*/ 13 h 53"/>
                  <a:gd name="T34" fmla="*/ 15 w 75"/>
                  <a:gd name="T35" fmla="*/ 10 h 53"/>
                  <a:gd name="T36" fmla="*/ 15 w 75"/>
                  <a:gd name="T37" fmla="*/ 10 h 53"/>
                  <a:gd name="T38" fmla="*/ 27 w 75"/>
                  <a:gd name="T39" fmla="*/ 4 h 53"/>
                  <a:gd name="T40" fmla="*/ 38 w 75"/>
                  <a:gd name="T41" fmla="*/ 1 h 53"/>
                  <a:gd name="T42" fmla="*/ 46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7 w 75"/>
                  <a:gd name="T49" fmla="*/ 7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3 h 53"/>
                  <a:gd name="T56" fmla="*/ 74 w 75"/>
                  <a:gd name="T57" fmla="*/ 28 h 53"/>
                  <a:gd name="T58" fmla="*/ 71 w 75"/>
                  <a:gd name="T59" fmla="*/ 34 h 53"/>
                  <a:gd name="T60" fmla="*/ 68 w 75"/>
                  <a:gd name="T61" fmla="*/ 37 h 53"/>
                  <a:gd name="T62" fmla="*/ 62 w 75"/>
                  <a:gd name="T63" fmla="*/ 42 h 53"/>
                  <a:gd name="T64" fmla="*/ 53 w 75"/>
                  <a:gd name="T65" fmla="*/ 44 h 53"/>
                  <a:gd name="T66" fmla="*/ 44 w 75"/>
                  <a:gd name="T67" fmla="*/ 45 h 53"/>
                  <a:gd name="T68" fmla="*/ 31 w 75"/>
                  <a:gd name="T69" fmla="*/ 45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3"/>
                  <a:gd name="T107" fmla="*/ 75 w 75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3">
                    <a:moveTo>
                      <a:pt x="51" y="50"/>
                    </a:moveTo>
                    <a:lnTo>
                      <a:pt x="51" y="50"/>
                    </a:lnTo>
                    <a:lnTo>
                      <a:pt x="43" y="51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1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6" y="45"/>
                    </a:lnTo>
                    <a:lnTo>
                      <a:pt x="3" y="42"/>
                    </a:lnTo>
                    <a:lnTo>
                      <a:pt x="1" y="38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1" y="25"/>
                    </a:lnTo>
                    <a:lnTo>
                      <a:pt x="2" y="22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5" y="10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6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7" y="7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3"/>
                    </a:lnTo>
                    <a:lnTo>
                      <a:pt x="74" y="28"/>
                    </a:lnTo>
                    <a:lnTo>
                      <a:pt x="71" y="34"/>
                    </a:lnTo>
                    <a:lnTo>
                      <a:pt x="68" y="37"/>
                    </a:lnTo>
                    <a:lnTo>
                      <a:pt x="62" y="42"/>
                    </a:lnTo>
                    <a:lnTo>
                      <a:pt x="53" y="44"/>
                    </a:lnTo>
                    <a:lnTo>
                      <a:pt x="44" y="45"/>
                    </a:lnTo>
                    <a:lnTo>
                      <a:pt x="31" y="4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19" name="Freeform 230"/>
              <p:cNvSpPr>
                <a:spLocks/>
              </p:cNvSpPr>
              <p:nvPr/>
            </p:nvSpPr>
            <p:spPr bwMode="auto">
              <a:xfrm>
                <a:off x="1412" y="2471"/>
                <a:ext cx="85" cy="58"/>
              </a:xfrm>
              <a:custGeom>
                <a:avLst/>
                <a:gdLst>
                  <a:gd name="T0" fmla="*/ 0 w 85"/>
                  <a:gd name="T1" fmla="*/ 4 h 58"/>
                  <a:gd name="T2" fmla="*/ 0 w 85"/>
                  <a:gd name="T3" fmla="*/ 4 h 58"/>
                  <a:gd name="T4" fmla="*/ 0 w 85"/>
                  <a:gd name="T5" fmla="*/ 13 h 58"/>
                  <a:gd name="T6" fmla="*/ 0 w 85"/>
                  <a:gd name="T7" fmla="*/ 20 h 58"/>
                  <a:gd name="T8" fmla="*/ 2 w 85"/>
                  <a:gd name="T9" fmla="*/ 28 h 58"/>
                  <a:gd name="T10" fmla="*/ 5 w 85"/>
                  <a:gd name="T11" fmla="*/ 35 h 58"/>
                  <a:gd name="T12" fmla="*/ 9 w 85"/>
                  <a:gd name="T13" fmla="*/ 43 h 58"/>
                  <a:gd name="T14" fmla="*/ 15 w 85"/>
                  <a:gd name="T15" fmla="*/ 49 h 58"/>
                  <a:gd name="T16" fmla="*/ 25 w 85"/>
                  <a:gd name="T17" fmla="*/ 53 h 58"/>
                  <a:gd name="T18" fmla="*/ 36 w 85"/>
                  <a:gd name="T19" fmla="*/ 57 h 58"/>
                  <a:gd name="T20" fmla="*/ 36 w 85"/>
                  <a:gd name="T21" fmla="*/ 57 h 58"/>
                  <a:gd name="T22" fmla="*/ 42 w 85"/>
                  <a:gd name="T23" fmla="*/ 58 h 58"/>
                  <a:gd name="T24" fmla="*/ 48 w 85"/>
                  <a:gd name="T25" fmla="*/ 58 h 58"/>
                  <a:gd name="T26" fmla="*/ 54 w 85"/>
                  <a:gd name="T27" fmla="*/ 57 h 58"/>
                  <a:gd name="T28" fmla="*/ 58 w 85"/>
                  <a:gd name="T29" fmla="*/ 56 h 58"/>
                  <a:gd name="T30" fmla="*/ 67 w 85"/>
                  <a:gd name="T31" fmla="*/ 51 h 58"/>
                  <a:gd name="T32" fmla="*/ 73 w 85"/>
                  <a:gd name="T33" fmla="*/ 45 h 58"/>
                  <a:gd name="T34" fmla="*/ 78 w 85"/>
                  <a:gd name="T35" fmla="*/ 38 h 58"/>
                  <a:gd name="T36" fmla="*/ 81 w 85"/>
                  <a:gd name="T37" fmla="*/ 29 h 58"/>
                  <a:gd name="T38" fmla="*/ 83 w 85"/>
                  <a:gd name="T39" fmla="*/ 22 h 58"/>
                  <a:gd name="T40" fmla="*/ 85 w 85"/>
                  <a:gd name="T41" fmla="*/ 15 h 58"/>
                  <a:gd name="T42" fmla="*/ 85 w 85"/>
                  <a:gd name="T43" fmla="*/ 15 h 58"/>
                  <a:gd name="T44" fmla="*/ 83 w 85"/>
                  <a:gd name="T45" fmla="*/ 7 h 58"/>
                  <a:gd name="T46" fmla="*/ 83 w 85"/>
                  <a:gd name="T47" fmla="*/ 3 h 58"/>
                  <a:gd name="T48" fmla="*/ 82 w 85"/>
                  <a:gd name="T49" fmla="*/ 7 h 58"/>
                  <a:gd name="T50" fmla="*/ 82 w 85"/>
                  <a:gd name="T51" fmla="*/ 7 h 58"/>
                  <a:gd name="T52" fmla="*/ 81 w 85"/>
                  <a:gd name="T53" fmla="*/ 13 h 58"/>
                  <a:gd name="T54" fmla="*/ 79 w 85"/>
                  <a:gd name="T55" fmla="*/ 19 h 58"/>
                  <a:gd name="T56" fmla="*/ 76 w 85"/>
                  <a:gd name="T57" fmla="*/ 25 h 58"/>
                  <a:gd name="T58" fmla="*/ 72 w 85"/>
                  <a:gd name="T59" fmla="*/ 29 h 58"/>
                  <a:gd name="T60" fmla="*/ 67 w 85"/>
                  <a:gd name="T61" fmla="*/ 34 h 58"/>
                  <a:gd name="T62" fmla="*/ 60 w 85"/>
                  <a:gd name="T63" fmla="*/ 38 h 58"/>
                  <a:gd name="T64" fmla="*/ 52 w 85"/>
                  <a:gd name="T65" fmla="*/ 40 h 58"/>
                  <a:gd name="T66" fmla="*/ 43 w 85"/>
                  <a:gd name="T67" fmla="*/ 41 h 58"/>
                  <a:gd name="T68" fmla="*/ 43 w 85"/>
                  <a:gd name="T69" fmla="*/ 41 h 58"/>
                  <a:gd name="T70" fmla="*/ 35 w 85"/>
                  <a:gd name="T71" fmla="*/ 40 h 58"/>
                  <a:gd name="T72" fmla="*/ 26 w 85"/>
                  <a:gd name="T73" fmla="*/ 38 h 58"/>
                  <a:gd name="T74" fmla="*/ 19 w 85"/>
                  <a:gd name="T75" fmla="*/ 34 h 58"/>
                  <a:gd name="T76" fmla="*/ 13 w 85"/>
                  <a:gd name="T77" fmla="*/ 31 h 58"/>
                  <a:gd name="T78" fmla="*/ 8 w 85"/>
                  <a:gd name="T79" fmla="*/ 26 h 58"/>
                  <a:gd name="T80" fmla="*/ 5 w 85"/>
                  <a:gd name="T81" fmla="*/ 20 h 58"/>
                  <a:gd name="T82" fmla="*/ 2 w 85"/>
                  <a:gd name="T83" fmla="*/ 15 h 58"/>
                  <a:gd name="T84" fmla="*/ 2 w 85"/>
                  <a:gd name="T85" fmla="*/ 9 h 58"/>
                  <a:gd name="T86" fmla="*/ 2 w 85"/>
                  <a:gd name="T87" fmla="*/ 9 h 58"/>
                  <a:gd name="T88" fmla="*/ 1 w 85"/>
                  <a:gd name="T89" fmla="*/ 1 h 58"/>
                  <a:gd name="T90" fmla="*/ 0 w 85"/>
                  <a:gd name="T91" fmla="*/ 0 h 58"/>
                  <a:gd name="T92" fmla="*/ 0 w 85"/>
                  <a:gd name="T93" fmla="*/ 0 h 58"/>
                  <a:gd name="T94" fmla="*/ 0 w 85"/>
                  <a:gd name="T95" fmla="*/ 4 h 58"/>
                  <a:gd name="T96" fmla="*/ 0 w 85"/>
                  <a:gd name="T97" fmla="*/ 4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8"/>
                  <a:gd name="T149" fmla="*/ 85 w 85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8">
                    <a:moveTo>
                      <a:pt x="0" y="4"/>
                    </a:moveTo>
                    <a:lnTo>
                      <a:pt x="0" y="4"/>
                    </a:lnTo>
                    <a:lnTo>
                      <a:pt x="0" y="13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5" y="35"/>
                    </a:lnTo>
                    <a:lnTo>
                      <a:pt x="9" y="43"/>
                    </a:lnTo>
                    <a:lnTo>
                      <a:pt x="15" y="49"/>
                    </a:lnTo>
                    <a:lnTo>
                      <a:pt x="25" y="53"/>
                    </a:lnTo>
                    <a:lnTo>
                      <a:pt x="36" y="57"/>
                    </a:lnTo>
                    <a:lnTo>
                      <a:pt x="42" y="58"/>
                    </a:lnTo>
                    <a:lnTo>
                      <a:pt x="48" y="58"/>
                    </a:lnTo>
                    <a:lnTo>
                      <a:pt x="54" y="57"/>
                    </a:lnTo>
                    <a:lnTo>
                      <a:pt x="58" y="56"/>
                    </a:lnTo>
                    <a:lnTo>
                      <a:pt x="67" y="51"/>
                    </a:lnTo>
                    <a:lnTo>
                      <a:pt x="73" y="45"/>
                    </a:lnTo>
                    <a:lnTo>
                      <a:pt x="78" y="38"/>
                    </a:lnTo>
                    <a:lnTo>
                      <a:pt x="81" y="29"/>
                    </a:lnTo>
                    <a:lnTo>
                      <a:pt x="83" y="22"/>
                    </a:lnTo>
                    <a:lnTo>
                      <a:pt x="85" y="15"/>
                    </a:lnTo>
                    <a:lnTo>
                      <a:pt x="83" y="7"/>
                    </a:lnTo>
                    <a:lnTo>
                      <a:pt x="83" y="3"/>
                    </a:lnTo>
                    <a:lnTo>
                      <a:pt x="82" y="7"/>
                    </a:lnTo>
                    <a:lnTo>
                      <a:pt x="81" y="13"/>
                    </a:lnTo>
                    <a:lnTo>
                      <a:pt x="79" y="19"/>
                    </a:lnTo>
                    <a:lnTo>
                      <a:pt x="76" y="25"/>
                    </a:lnTo>
                    <a:lnTo>
                      <a:pt x="72" y="29"/>
                    </a:lnTo>
                    <a:lnTo>
                      <a:pt x="67" y="34"/>
                    </a:lnTo>
                    <a:lnTo>
                      <a:pt x="60" y="38"/>
                    </a:lnTo>
                    <a:lnTo>
                      <a:pt x="52" y="40"/>
                    </a:lnTo>
                    <a:lnTo>
                      <a:pt x="43" y="41"/>
                    </a:lnTo>
                    <a:lnTo>
                      <a:pt x="35" y="40"/>
                    </a:lnTo>
                    <a:lnTo>
                      <a:pt x="26" y="38"/>
                    </a:lnTo>
                    <a:lnTo>
                      <a:pt x="19" y="34"/>
                    </a:lnTo>
                    <a:lnTo>
                      <a:pt x="13" y="31"/>
                    </a:lnTo>
                    <a:lnTo>
                      <a:pt x="8" y="26"/>
                    </a:lnTo>
                    <a:lnTo>
                      <a:pt x="5" y="20"/>
                    </a:lnTo>
                    <a:lnTo>
                      <a:pt x="2" y="15"/>
                    </a:lnTo>
                    <a:lnTo>
                      <a:pt x="2" y="9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20" name="Freeform 231"/>
              <p:cNvSpPr>
                <a:spLocks/>
              </p:cNvSpPr>
              <p:nvPr/>
            </p:nvSpPr>
            <p:spPr bwMode="auto">
              <a:xfrm>
                <a:off x="1549" y="2545"/>
                <a:ext cx="76" cy="52"/>
              </a:xfrm>
              <a:custGeom>
                <a:avLst/>
                <a:gdLst>
                  <a:gd name="T0" fmla="*/ 52 w 76"/>
                  <a:gd name="T1" fmla="*/ 50 h 52"/>
                  <a:gd name="T2" fmla="*/ 52 w 76"/>
                  <a:gd name="T3" fmla="*/ 50 h 52"/>
                  <a:gd name="T4" fmla="*/ 43 w 76"/>
                  <a:gd name="T5" fmla="*/ 52 h 52"/>
                  <a:gd name="T6" fmla="*/ 35 w 76"/>
                  <a:gd name="T7" fmla="*/ 52 h 52"/>
                  <a:gd name="T8" fmla="*/ 28 w 76"/>
                  <a:gd name="T9" fmla="*/ 52 h 52"/>
                  <a:gd name="T10" fmla="*/ 21 w 76"/>
                  <a:gd name="T11" fmla="*/ 52 h 52"/>
                  <a:gd name="T12" fmla="*/ 16 w 76"/>
                  <a:gd name="T13" fmla="*/ 50 h 52"/>
                  <a:gd name="T14" fmla="*/ 11 w 76"/>
                  <a:gd name="T15" fmla="*/ 47 h 52"/>
                  <a:gd name="T16" fmla="*/ 6 w 76"/>
                  <a:gd name="T17" fmla="*/ 45 h 52"/>
                  <a:gd name="T18" fmla="*/ 4 w 76"/>
                  <a:gd name="T19" fmla="*/ 41 h 52"/>
                  <a:gd name="T20" fmla="*/ 1 w 76"/>
                  <a:gd name="T21" fmla="*/ 38 h 52"/>
                  <a:gd name="T22" fmla="*/ 0 w 76"/>
                  <a:gd name="T23" fmla="*/ 34 h 52"/>
                  <a:gd name="T24" fmla="*/ 0 w 76"/>
                  <a:gd name="T25" fmla="*/ 29 h 52"/>
                  <a:gd name="T26" fmla="*/ 1 w 76"/>
                  <a:gd name="T27" fmla="*/ 25 h 52"/>
                  <a:gd name="T28" fmla="*/ 3 w 76"/>
                  <a:gd name="T29" fmla="*/ 21 h 52"/>
                  <a:gd name="T30" fmla="*/ 6 w 76"/>
                  <a:gd name="T31" fmla="*/ 16 h 52"/>
                  <a:gd name="T32" fmla="*/ 11 w 76"/>
                  <a:gd name="T33" fmla="*/ 13 h 52"/>
                  <a:gd name="T34" fmla="*/ 16 w 76"/>
                  <a:gd name="T35" fmla="*/ 9 h 52"/>
                  <a:gd name="T36" fmla="*/ 16 w 76"/>
                  <a:gd name="T37" fmla="*/ 9 h 52"/>
                  <a:gd name="T38" fmla="*/ 28 w 76"/>
                  <a:gd name="T39" fmla="*/ 4 h 52"/>
                  <a:gd name="T40" fmla="*/ 38 w 76"/>
                  <a:gd name="T41" fmla="*/ 1 h 52"/>
                  <a:gd name="T42" fmla="*/ 47 w 76"/>
                  <a:gd name="T43" fmla="*/ 0 h 52"/>
                  <a:gd name="T44" fmla="*/ 55 w 76"/>
                  <a:gd name="T45" fmla="*/ 1 h 52"/>
                  <a:gd name="T46" fmla="*/ 62 w 76"/>
                  <a:gd name="T47" fmla="*/ 3 h 52"/>
                  <a:gd name="T48" fmla="*/ 67 w 76"/>
                  <a:gd name="T49" fmla="*/ 7 h 52"/>
                  <a:gd name="T50" fmla="*/ 72 w 76"/>
                  <a:gd name="T51" fmla="*/ 12 h 52"/>
                  <a:gd name="T52" fmla="*/ 74 w 76"/>
                  <a:gd name="T53" fmla="*/ 16 h 52"/>
                  <a:gd name="T54" fmla="*/ 76 w 76"/>
                  <a:gd name="T55" fmla="*/ 22 h 52"/>
                  <a:gd name="T56" fmla="*/ 74 w 76"/>
                  <a:gd name="T57" fmla="*/ 28 h 52"/>
                  <a:gd name="T58" fmla="*/ 72 w 76"/>
                  <a:gd name="T59" fmla="*/ 33 h 52"/>
                  <a:gd name="T60" fmla="*/ 68 w 76"/>
                  <a:gd name="T61" fmla="*/ 38 h 52"/>
                  <a:gd name="T62" fmla="*/ 62 w 76"/>
                  <a:gd name="T63" fmla="*/ 41 h 52"/>
                  <a:gd name="T64" fmla="*/ 54 w 76"/>
                  <a:gd name="T65" fmla="*/ 44 h 52"/>
                  <a:gd name="T66" fmla="*/ 43 w 76"/>
                  <a:gd name="T67" fmla="*/ 45 h 52"/>
                  <a:gd name="T68" fmla="*/ 31 w 76"/>
                  <a:gd name="T69" fmla="*/ 45 h 52"/>
                  <a:gd name="T70" fmla="*/ 52 w 76"/>
                  <a:gd name="T71" fmla="*/ 50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6"/>
                  <a:gd name="T109" fmla="*/ 0 h 52"/>
                  <a:gd name="T110" fmla="*/ 76 w 76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6" h="52">
                    <a:moveTo>
                      <a:pt x="52" y="50"/>
                    </a:moveTo>
                    <a:lnTo>
                      <a:pt x="52" y="50"/>
                    </a:lnTo>
                    <a:lnTo>
                      <a:pt x="43" y="52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1" y="52"/>
                    </a:lnTo>
                    <a:lnTo>
                      <a:pt x="16" y="50"/>
                    </a:lnTo>
                    <a:lnTo>
                      <a:pt x="11" y="47"/>
                    </a:lnTo>
                    <a:lnTo>
                      <a:pt x="6" y="45"/>
                    </a:lnTo>
                    <a:lnTo>
                      <a:pt x="4" y="41"/>
                    </a:lnTo>
                    <a:lnTo>
                      <a:pt x="1" y="38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1"/>
                    </a:lnTo>
                    <a:lnTo>
                      <a:pt x="6" y="16"/>
                    </a:lnTo>
                    <a:lnTo>
                      <a:pt x="11" y="13"/>
                    </a:lnTo>
                    <a:lnTo>
                      <a:pt x="16" y="9"/>
                    </a:lnTo>
                    <a:lnTo>
                      <a:pt x="28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3"/>
                    </a:lnTo>
                    <a:lnTo>
                      <a:pt x="67" y="7"/>
                    </a:lnTo>
                    <a:lnTo>
                      <a:pt x="72" y="12"/>
                    </a:lnTo>
                    <a:lnTo>
                      <a:pt x="74" y="16"/>
                    </a:lnTo>
                    <a:lnTo>
                      <a:pt x="76" y="22"/>
                    </a:lnTo>
                    <a:lnTo>
                      <a:pt x="74" y="28"/>
                    </a:lnTo>
                    <a:lnTo>
                      <a:pt x="72" y="33"/>
                    </a:lnTo>
                    <a:lnTo>
                      <a:pt x="68" y="38"/>
                    </a:lnTo>
                    <a:lnTo>
                      <a:pt x="62" y="41"/>
                    </a:lnTo>
                    <a:lnTo>
                      <a:pt x="54" y="44"/>
                    </a:lnTo>
                    <a:lnTo>
                      <a:pt x="43" y="45"/>
                    </a:lnTo>
                    <a:lnTo>
                      <a:pt x="31" y="45"/>
                    </a:lnTo>
                    <a:lnTo>
                      <a:pt x="52" y="5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21" name="Freeform 232"/>
              <p:cNvSpPr>
                <a:spLocks/>
              </p:cNvSpPr>
              <p:nvPr/>
            </p:nvSpPr>
            <p:spPr bwMode="auto">
              <a:xfrm>
                <a:off x="1549" y="2545"/>
                <a:ext cx="76" cy="52"/>
              </a:xfrm>
              <a:custGeom>
                <a:avLst/>
                <a:gdLst>
                  <a:gd name="T0" fmla="*/ 52 w 76"/>
                  <a:gd name="T1" fmla="*/ 50 h 52"/>
                  <a:gd name="T2" fmla="*/ 52 w 76"/>
                  <a:gd name="T3" fmla="*/ 50 h 52"/>
                  <a:gd name="T4" fmla="*/ 43 w 76"/>
                  <a:gd name="T5" fmla="*/ 52 h 52"/>
                  <a:gd name="T6" fmla="*/ 35 w 76"/>
                  <a:gd name="T7" fmla="*/ 52 h 52"/>
                  <a:gd name="T8" fmla="*/ 28 w 76"/>
                  <a:gd name="T9" fmla="*/ 52 h 52"/>
                  <a:gd name="T10" fmla="*/ 21 w 76"/>
                  <a:gd name="T11" fmla="*/ 52 h 52"/>
                  <a:gd name="T12" fmla="*/ 16 w 76"/>
                  <a:gd name="T13" fmla="*/ 50 h 52"/>
                  <a:gd name="T14" fmla="*/ 11 w 76"/>
                  <a:gd name="T15" fmla="*/ 47 h 52"/>
                  <a:gd name="T16" fmla="*/ 6 w 76"/>
                  <a:gd name="T17" fmla="*/ 45 h 52"/>
                  <a:gd name="T18" fmla="*/ 4 w 76"/>
                  <a:gd name="T19" fmla="*/ 41 h 52"/>
                  <a:gd name="T20" fmla="*/ 1 w 76"/>
                  <a:gd name="T21" fmla="*/ 38 h 52"/>
                  <a:gd name="T22" fmla="*/ 0 w 76"/>
                  <a:gd name="T23" fmla="*/ 34 h 52"/>
                  <a:gd name="T24" fmla="*/ 0 w 76"/>
                  <a:gd name="T25" fmla="*/ 29 h 52"/>
                  <a:gd name="T26" fmla="*/ 1 w 76"/>
                  <a:gd name="T27" fmla="*/ 25 h 52"/>
                  <a:gd name="T28" fmla="*/ 3 w 76"/>
                  <a:gd name="T29" fmla="*/ 21 h 52"/>
                  <a:gd name="T30" fmla="*/ 6 w 76"/>
                  <a:gd name="T31" fmla="*/ 16 h 52"/>
                  <a:gd name="T32" fmla="*/ 11 w 76"/>
                  <a:gd name="T33" fmla="*/ 13 h 52"/>
                  <a:gd name="T34" fmla="*/ 16 w 76"/>
                  <a:gd name="T35" fmla="*/ 9 h 52"/>
                  <a:gd name="T36" fmla="*/ 16 w 76"/>
                  <a:gd name="T37" fmla="*/ 9 h 52"/>
                  <a:gd name="T38" fmla="*/ 28 w 76"/>
                  <a:gd name="T39" fmla="*/ 4 h 52"/>
                  <a:gd name="T40" fmla="*/ 38 w 76"/>
                  <a:gd name="T41" fmla="*/ 1 h 52"/>
                  <a:gd name="T42" fmla="*/ 47 w 76"/>
                  <a:gd name="T43" fmla="*/ 0 h 52"/>
                  <a:gd name="T44" fmla="*/ 55 w 76"/>
                  <a:gd name="T45" fmla="*/ 1 h 52"/>
                  <a:gd name="T46" fmla="*/ 62 w 76"/>
                  <a:gd name="T47" fmla="*/ 3 h 52"/>
                  <a:gd name="T48" fmla="*/ 67 w 76"/>
                  <a:gd name="T49" fmla="*/ 7 h 52"/>
                  <a:gd name="T50" fmla="*/ 72 w 76"/>
                  <a:gd name="T51" fmla="*/ 12 h 52"/>
                  <a:gd name="T52" fmla="*/ 74 w 76"/>
                  <a:gd name="T53" fmla="*/ 16 h 52"/>
                  <a:gd name="T54" fmla="*/ 76 w 76"/>
                  <a:gd name="T55" fmla="*/ 22 h 52"/>
                  <a:gd name="T56" fmla="*/ 74 w 76"/>
                  <a:gd name="T57" fmla="*/ 28 h 52"/>
                  <a:gd name="T58" fmla="*/ 72 w 76"/>
                  <a:gd name="T59" fmla="*/ 33 h 52"/>
                  <a:gd name="T60" fmla="*/ 68 w 76"/>
                  <a:gd name="T61" fmla="*/ 38 h 52"/>
                  <a:gd name="T62" fmla="*/ 62 w 76"/>
                  <a:gd name="T63" fmla="*/ 41 h 52"/>
                  <a:gd name="T64" fmla="*/ 54 w 76"/>
                  <a:gd name="T65" fmla="*/ 44 h 52"/>
                  <a:gd name="T66" fmla="*/ 43 w 76"/>
                  <a:gd name="T67" fmla="*/ 45 h 52"/>
                  <a:gd name="T68" fmla="*/ 31 w 76"/>
                  <a:gd name="T69" fmla="*/ 45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6"/>
                  <a:gd name="T106" fmla="*/ 0 h 52"/>
                  <a:gd name="T107" fmla="*/ 76 w 76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6" h="52">
                    <a:moveTo>
                      <a:pt x="52" y="50"/>
                    </a:moveTo>
                    <a:lnTo>
                      <a:pt x="52" y="50"/>
                    </a:lnTo>
                    <a:lnTo>
                      <a:pt x="43" y="52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1" y="52"/>
                    </a:lnTo>
                    <a:lnTo>
                      <a:pt x="16" y="50"/>
                    </a:lnTo>
                    <a:lnTo>
                      <a:pt x="11" y="47"/>
                    </a:lnTo>
                    <a:lnTo>
                      <a:pt x="6" y="45"/>
                    </a:lnTo>
                    <a:lnTo>
                      <a:pt x="4" y="41"/>
                    </a:lnTo>
                    <a:lnTo>
                      <a:pt x="1" y="38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1"/>
                    </a:lnTo>
                    <a:lnTo>
                      <a:pt x="6" y="16"/>
                    </a:lnTo>
                    <a:lnTo>
                      <a:pt x="11" y="13"/>
                    </a:lnTo>
                    <a:lnTo>
                      <a:pt x="16" y="9"/>
                    </a:lnTo>
                    <a:lnTo>
                      <a:pt x="28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3"/>
                    </a:lnTo>
                    <a:lnTo>
                      <a:pt x="67" y="7"/>
                    </a:lnTo>
                    <a:lnTo>
                      <a:pt x="72" y="12"/>
                    </a:lnTo>
                    <a:lnTo>
                      <a:pt x="74" y="16"/>
                    </a:lnTo>
                    <a:lnTo>
                      <a:pt x="76" y="22"/>
                    </a:lnTo>
                    <a:lnTo>
                      <a:pt x="74" y="28"/>
                    </a:lnTo>
                    <a:lnTo>
                      <a:pt x="72" y="33"/>
                    </a:lnTo>
                    <a:lnTo>
                      <a:pt x="68" y="38"/>
                    </a:lnTo>
                    <a:lnTo>
                      <a:pt x="62" y="41"/>
                    </a:lnTo>
                    <a:lnTo>
                      <a:pt x="54" y="44"/>
                    </a:lnTo>
                    <a:lnTo>
                      <a:pt x="43" y="45"/>
                    </a:lnTo>
                    <a:lnTo>
                      <a:pt x="31" y="4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22" name="Freeform 233"/>
              <p:cNvSpPr>
                <a:spLocks/>
              </p:cNvSpPr>
              <p:nvPr/>
            </p:nvSpPr>
            <p:spPr bwMode="auto">
              <a:xfrm>
                <a:off x="1550" y="2567"/>
                <a:ext cx="85" cy="58"/>
              </a:xfrm>
              <a:custGeom>
                <a:avLst/>
                <a:gdLst>
                  <a:gd name="T0" fmla="*/ 0 w 85"/>
                  <a:gd name="T1" fmla="*/ 5 h 58"/>
                  <a:gd name="T2" fmla="*/ 0 w 85"/>
                  <a:gd name="T3" fmla="*/ 5 h 58"/>
                  <a:gd name="T4" fmla="*/ 0 w 85"/>
                  <a:gd name="T5" fmla="*/ 12 h 58"/>
                  <a:gd name="T6" fmla="*/ 0 w 85"/>
                  <a:gd name="T7" fmla="*/ 21 h 58"/>
                  <a:gd name="T8" fmla="*/ 2 w 85"/>
                  <a:gd name="T9" fmla="*/ 28 h 58"/>
                  <a:gd name="T10" fmla="*/ 5 w 85"/>
                  <a:gd name="T11" fmla="*/ 36 h 58"/>
                  <a:gd name="T12" fmla="*/ 10 w 85"/>
                  <a:gd name="T13" fmla="*/ 43 h 58"/>
                  <a:gd name="T14" fmla="*/ 16 w 85"/>
                  <a:gd name="T15" fmla="*/ 49 h 58"/>
                  <a:gd name="T16" fmla="*/ 24 w 85"/>
                  <a:gd name="T17" fmla="*/ 54 h 58"/>
                  <a:gd name="T18" fmla="*/ 36 w 85"/>
                  <a:gd name="T19" fmla="*/ 56 h 58"/>
                  <a:gd name="T20" fmla="*/ 36 w 85"/>
                  <a:gd name="T21" fmla="*/ 56 h 58"/>
                  <a:gd name="T22" fmla="*/ 42 w 85"/>
                  <a:gd name="T23" fmla="*/ 58 h 58"/>
                  <a:gd name="T24" fmla="*/ 48 w 85"/>
                  <a:gd name="T25" fmla="*/ 58 h 58"/>
                  <a:gd name="T26" fmla="*/ 54 w 85"/>
                  <a:gd name="T27" fmla="*/ 56 h 58"/>
                  <a:gd name="T28" fmla="*/ 59 w 85"/>
                  <a:gd name="T29" fmla="*/ 55 h 58"/>
                  <a:gd name="T30" fmla="*/ 67 w 85"/>
                  <a:gd name="T31" fmla="*/ 50 h 58"/>
                  <a:gd name="T32" fmla="*/ 73 w 85"/>
                  <a:gd name="T33" fmla="*/ 44 h 58"/>
                  <a:gd name="T34" fmla="*/ 78 w 85"/>
                  <a:gd name="T35" fmla="*/ 37 h 58"/>
                  <a:gd name="T36" fmla="*/ 82 w 85"/>
                  <a:gd name="T37" fmla="*/ 29 h 58"/>
                  <a:gd name="T38" fmla="*/ 84 w 85"/>
                  <a:gd name="T39" fmla="*/ 22 h 58"/>
                  <a:gd name="T40" fmla="*/ 85 w 85"/>
                  <a:gd name="T41" fmla="*/ 15 h 58"/>
                  <a:gd name="T42" fmla="*/ 85 w 85"/>
                  <a:gd name="T43" fmla="*/ 15 h 58"/>
                  <a:gd name="T44" fmla="*/ 84 w 85"/>
                  <a:gd name="T45" fmla="*/ 6 h 58"/>
                  <a:gd name="T46" fmla="*/ 84 w 85"/>
                  <a:gd name="T47" fmla="*/ 4 h 58"/>
                  <a:gd name="T48" fmla="*/ 83 w 85"/>
                  <a:gd name="T49" fmla="*/ 6 h 58"/>
                  <a:gd name="T50" fmla="*/ 83 w 85"/>
                  <a:gd name="T51" fmla="*/ 6 h 58"/>
                  <a:gd name="T52" fmla="*/ 82 w 85"/>
                  <a:gd name="T53" fmla="*/ 12 h 58"/>
                  <a:gd name="T54" fmla="*/ 79 w 85"/>
                  <a:gd name="T55" fmla="*/ 18 h 58"/>
                  <a:gd name="T56" fmla="*/ 77 w 85"/>
                  <a:gd name="T57" fmla="*/ 24 h 58"/>
                  <a:gd name="T58" fmla="*/ 72 w 85"/>
                  <a:gd name="T59" fmla="*/ 29 h 58"/>
                  <a:gd name="T60" fmla="*/ 67 w 85"/>
                  <a:gd name="T61" fmla="*/ 34 h 58"/>
                  <a:gd name="T62" fmla="*/ 60 w 85"/>
                  <a:gd name="T63" fmla="*/ 37 h 58"/>
                  <a:gd name="T64" fmla="*/ 52 w 85"/>
                  <a:gd name="T65" fmla="*/ 40 h 58"/>
                  <a:gd name="T66" fmla="*/ 43 w 85"/>
                  <a:gd name="T67" fmla="*/ 41 h 58"/>
                  <a:gd name="T68" fmla="*/ 43 w 85"/>
                  <a:gd name="T69" fmla="*/ 41 h 58"/>
                  <a:gd name="T70" fmla="*/ 35 w 85"/>
                  <a:gd name="T71" fmla="*/ 40 h 58"/>
                  <a:gd name="T72" fmla="*/ 27 w 85"/>
                  <a:gd name="T73" fmla="*/ 38 h 58"/>
                  <a:gd name="T74" fmla="*/ 20 w 85"/>
                  <a:gd name="T75" fmla="*/ 35 h 58"/>
                  <a:gd name="T76" fmla="*/ 14 w 85"/>
                  <a:gd name="T77" fmla="*/ 30 h 58"/>
                  <a:gd name="T78" fmla="*/ 9 w 85"/>
                  <a:gd name="T79" fmla="*/ 25 h 58"/>
                  <a:gd name="T80" fmla="*/ 5 w 85"/>
                  <a:gd name="T81" fmla="*/ 21 h 58"/>
                  <a:gd name="T82" fmla="*/ 3 w 85"/>
                  <a:gd name="T83" fmla="*/ 15 h 58"/>
                  <a:gd name="T84" fmla="*/ 3 w 85"/>
                  <a:gd name="T85" fmla="*/ 9 h 58"/>
                  <a:gd name="T86" fmla="*/ 3 w 85"/>
                  <a:gd name="T87" fmla="*/ 9 h 58"/>
                  <a:gd name="T88" fmla="*/ 2 w 85"/>
                  <a:gd name="T89" fmla="*/ 0 h 58"/>
                  <a:gd name="T90" fmla="*/ 0 w 85"/>
                  <a:gd name="T91" fmla="*/ 0 h 58"/>
                  <a:gd name="T92" fmla="*/ 0 w 85"/>
                  <a:gd name="T93" fmla="*/ 0 h 58"/>
                  <a:gd name="T94" fmla="*/ 0 w 85"/>
                  <a:gd name="T95" fmla="*/ 5 h 58"/>
                  <a:gd name="T96" fmla="*/ 0 w 85"/>
                  <a:gd name="T97" fmla="*/ 5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8"/>
                  <a:gd name="T149" fmla="*/ 85 w 85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8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0" y="21"/>
                    </a:lnTo>
                    <a:lnTo>
                      <a:pt x="2" y="28"/>
                    </a:lnTo>
                    <a:lnTo>
                      <a:pt x="5" y="36"/>
                    </a:lnTo>
                    <a:lnTo>
                      <a:pt x="10" y="43"/>
                    </a:lnTo>
                    <a:lnTo>
                      <a:pt x="16" y="49"/>
                    </a:lnTo>
                    <a:lnTo>
                      <a:pt x="24" y="54"/>
                    </a:lnTo>
                    <a:lnTo>
                      <a:pt x="36" y="56"/>
                    </a:lnTo>
                    <a:lnTo>
                      <a:pt x="42" y="58"/>
                    </a:lnTo>
                    <a:lnTo>
                      <a:pt x="48" y="58"/>
                    </a:lnTo>
                    <a:lnTo>
                      <a:pt x="54" y="56"/>
                    </a:lnTo>
                    <a:lnTo>
                      <a:pt x="59" y="55"/>
                    </a:lnTo>
                    <a:lnTo>
                      <a:pt x="67" y="50"/>
                    </a:lnTo>
                    <a:lnTo>
                      <a:pt x="73" y="44"/>
                    </a:lnTo>
                    <a:lnTo>
                      <a:pt x="78" y="37"/>
                    </a:lnTo>
                    <a:lnTo>
                      <a:pt x="82" y="29"/>
                    </a:lnTo>
                    <a:lnTo>
                      <a:pt x="84" y="22"/>
                    </a:lnTo>
                    <a:lnTo>
                      <a:pt x="85" y="15"/>
                    </a:lnTo>
                    <a:lnTo>
                      <a:pt x="84" y="6"/>
                    </a:lnTo>
                    <a:lnTo>
                      <a:pt x="84" y="4"/>
                    </a:lnTo>
                    <a:lnTo>
                      <a:pt x="83" y="6"/>
                    </a:lnTo>
                    <a:lnTo>
                      <a:pt x="82" y="12"/>
                    </a:lnTo>
                    <a:lnTo>
                      <a:pt x="79" y="18"/>
                    </a:lnTo>
                    <a:lnTo>
                      <a:pt x="77" y="24"/>
                    </a:lnTo>
                    <a:lnTo>
                      <a:pt x="72" y="29"/>
                    </a:lnTo>
                    <a:lnTo>
                      <a:pt x="67" y="34"/>
                    </a:lnTo>
                    <a:lnTo>
                      <a:pt x="60" y="37"/>
                    </a:lnTo>
                    <a:lnTo>
                      <a:pt x="52" y="40"/>
                    </a:lnTo>
                    <a:lnTo>
                      <a:pt x="43" y="41"/>
                    </a:lnTo>
                    <a:lnTo>
                      <a:pt x="35" y="40"/>
                    </a:lnTo>
                    <a:lnTo>
                      <a:pt x="27" y="38"/>
                    </a:lnTo>
                    <a:lnTo>
                      <a:pt x="20" y="35"/>
                    </a:lnTo>
                    <a:lnTo>
                      <a:pt x="14" y="30"/>
                    </a:lnTo>
                    <a:lnTo>
                      <a:pt x="9" y="25"/>
                    </a:lnTo>
                    <a:lnTo>
                      <a:pt x="5" y="21"/>
                    </a:lnTo>
                    <a:lnTo>
                      <a:pt x="3" y="15"/>
                    </a:lnTo>
                    <a:lnTo>
                      <a:pt x="3" y="9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23" name="Freeform 234"/>
              <p:cNvSpPr>
                <a:spLocks/>
              </p:cNvSpPr>
              <p:nvPr/>
            </p:nvSpPr>
            <p:spPr bwMode="auto">
              <a:xfrm>
                <a:off x="1681" y="2548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3 w 75"/>
                  <a:gd name="T5" fmla="*/ 52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2 h 53"/>
                  <a:gd name="T12" fmla="*/ 15 w 75"/>
                  <a:gd name="T13" fmla="*/ 50 h 53"/>
                  <a:gd name="T14" fmla="*/ 10 w 75"/>
                  <a:gd name="T15" fmla="*/ 48 h 53"/>
                  <a:gd name="T16" fmla="*/ 7 w 75"/>
                  <a:gd name="T17" fmla="*/ 44 h 53"/>
                  <a:gd name="T18" fmla="*/ 3 w 75"/>
                  <a:gd name="T19" fmla="*/ 41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29 h 53"/>
                  <a:gd name="T26" fmla="*/ 1 w 75"/>
                  <a:gd name="T27" fmla="*/ 25 h 53"/>
                  <a:gd name="T28" fmla="*/ 3 w 75"/>
                  <a:gd name="T29" fmla="*/ 20 h 53"/>
                  <a:gd name="T30" fmla="*/ 6 w 75"/>
                  <a:gd name="T31" fmla="*/ 17 h 53"/>
                  <a:gd name="T32" fmla="*/ 10 w 75"/>
                  <a:gd name="T33" fmla="*/ 13 h 53"/>
                  <a:gd name="T34" fmla="*/ 16 w 75"/>
                  <a:gd name="T35" fmla="*/ 9 h 53"/>
                  <a:gd name="T36" fmla="*/ 16 w 75"/>
                  <a:gd name="T37" fmla="*/ 9 h 53"/>
                  <a:gd name="T38" fmla="*/ 27 w 75"/>
                  <a:gd name="T39" fmla="*/ 4 h 53"/>
                  <a:gd name="T40" fmla="*/ 38 w 75"/>
                  <a:gd name="T41" fmla="*/ 1 h 53"/>
                  <a:gd name="T42" fmla="*/ 47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8 w 75"/>
                  <a:gd name="T49" fmla="*/ 7 h 53"/>
                  <a:gd name="T50" fmla="*/ 71 w 75"/>
                  <a:gd name="T51" fmla="*/ 11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8 w 75"/>
                  <a:gd name="T61" fmla="*/ 37 h 53"/>
                  <a:gd name="T62" fmla="*/ 62 w 75"/>
                  <a:gd name="T63" fmla="*/ 41 h 53"/>
                  <a:gd name="T64" fmla="*/ 53 w 75"/>
                  <a:gd name="T65" fmla="*/ 44 h 53"/>
                  <a:gd name="T66" fmla="*/ 44 w 75"/>
                  <a:gd name="T67" fmla="*/ 46 h 53"/>
                  <a:gd name="T68" fmla="*/ 32 w 75"/>
                  <a:gd name="T69" fmla="*/ 44 h 53"/>
                  <a:gd name="T70" fmla="*/ 51 w 75"/>
                  <a:gd name="T71" fmla="*/ 49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3"/>
                  <a:gd name="T110" fmla="*/ 75 w 75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2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2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7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6" y="9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8" y="7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8" y="37"/>
                    </a:lnTo>
                    <a:lnTo>
                      <a:pt x="62" y="41"/>
                    </a:lnTo>
                    <a:lnTo>
                      <a:pt x="53" y="44"/>
                    </a:lnTo>
                    <a:lnTo>
                      <a:pt x="44" y="46"/>
                    </a:lnTo>
                    <a:lnTo>
                      <a:pt x="32" y="44"/>
                    </a:lnTo>
                    <a:lnTo>
                      <a:pt x="51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24" name="Freeform 235"/>
              <p:cNvSpPr>
                <a:spLocks/>
              </p:cNvSpPr>
              <p:nvPr/>
            </p:nvSpPr>
            <p:spPr bwMode="auto">
              <a:xfrm>
                <a:off x="1681" y="2548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3 w 75"/>
                  <a:gd name="T5" fmla="*/ 52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2 h 53"/>
                  <a:gd name="T12" fmla="*/ 15 w 75"/>
                  <a:gd name="T13" fmla="*/ 50 h 53"/>
                  <a:gd name="T14" fmla="*/ 10 w 75"/>
                  <a:gd name="T15" fmla="*/ 48 h 53"/>
                  <a:gd name="T16" fmla="*/ 7 w 75"/>
                  <a:gd name="T17" fmla="*/ 44 h 53"/>
                  <a:gd name="T18" fmla="*/ 3 w 75"/>
                  <a:gd name="T19" fmla="*/ 41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29 h 53"/>
                  <a:gd name="T26" fmla="*/ 1 w 75"/>
                  <a:gd name="T27" fmla="*/ 25 h 53"/>
                  <a:gd name="T28" fmla="*/ 3 w 75"/>
                  <a:gd name="T29" fmla="*/ 20 h 53"/>
                  <a:gd name="T30" fmla="*/ 6 w 75"/>
                  <a:gd name="T31" fmla="*/ 17 h 53"/>
                  <a:gd name="T32" fmla="*/ 10 w 75"/>
                  <a:gd name="T33" fmla="*/ 13 h 53"/>
                  <a:gd name="T34" fmla="*/ 16 w 75"/>
                  <a:gd name="T35" fmla="*/ 9 h 53"/>
                  <a:gd name="T36" fmla="*/ 16 w 75"/>
                  <a:gd name="T37" fmla="*/ 9 h 53"/>
                  <a:gd name="T38" fmla="*/ 27 w 75"/>
                  <a:gd name="T39" fmla="*/ 4 h 53"/>
                  <a:gd name="T40" fmla="*/ 38 w 75"/>
                  <a:gd name="T41" fmla="*/ 1 h 53"/>
                  <a:gd name="T42" fmla="*/ 47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8 w 75"/>
                  <a:gd name="T49" fmla="*/ 7 h 53"/>
                  <a:gd name="T50" fmla="*/ 71 w 75"/>
                  <a:gd name="T51" fmla="*/ 11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8 w 75"/>
                  <a:gd name="T61" fmla="*/ 37 h 53"/>
                  <a:gd name="T62" fmla="*/ 62 w 75"/>
                  <a:gd name="T63" fmla="*/ 41 h 53"/>
                  <a:gd name="T64" fmla="*/ 53 w 75"/>
                  <a:gd name="T65" fmla="*/ 44 h 53"/>
                  <a:gd name="T66" fmla="*/ 44 w 75"/>
                  <a:gd name="T67" fmla="*/ 46 h 53"/>
                  <a:gd name="T68" fmla="*/ 32 w 75"/>
                  <a:gd name="T69" fmla="*/ 44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3"/>
                  <a:gd name="T107" fmla="*/ 75 w 75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2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2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7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6" y="9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8" y="7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8" y="37"/>
                    </a:lnTo>
                    <a:lnTo>
                      <a:pt x="62" y="41"/>
                    </a:lnTo>
                    <a:lnTo>
                      <a:pt x="53" y="44"/>
                    </a:lnTo>
                    <a:lnTo>
                      <a:pt x="44" y="46"/>
                    </a:lnTo>
                    <a:lnTo>
                      <a:pt x="32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25" name="Freeform 236"/>
              <p:cNvSpPr>
                <a:spLocks/>
              </p:cNvSpPr>
              <p:nvPr/>
            </p:nvSpPr>
            <p:spPr bwMode="auto">
              <a:xfrm>
                <a:off x="1682" y="2570"/>
                <a:ext cx="85" cy="57"/>
              </a:xfrm>
              <a:custGeom>
                <a:avLst/>
                <a:gdLst>
                  <a:gd name="T0" fmla="*/ 0 w 85"/>
                  <a:gd name="T1" fmla="*/ 4 h 57"/>
                  <a:gd name="T2" fmla="*/ 0 w 85"/>
                  <a:gd name="T3" fmla="*/ 4 h 57"/>
                  <a:gd name="T4" fmla="*/ 0 w 85"/>
                  <a:gd name="T5" fmla="*/ 12 h 57"/>
                  <a:gd name="T6" fmla="*/ 0 w 85"/>
                  <a:gd name="T7" fmla="*/ 20 h 57"/>
                  <a:gd name="T8" fmla="*/ 2 w 85"/>
                  <a:gd name="T9" fmla="*/ 28 h 57"/>
                  <a:gd name="T10" fmla="*/ 5 w 85"/>
                  <a:gd name="T11" fmla="*/ 35 h 57"/>
                  <a:gd name="T12" fmla="*/ 9 w 85"/>
                  <a:gd name="T13" fmla="*/ 43 h 57"/>
                  <a:gd name="T14" fmla="*/ 15 w 85"/>
                  <a:gd name="T15" fmla="*/ 49 h 57"/>
                  <a:gd name="T16" fmla="*/ 25 w 85"/>
                  <a:gd name="T17" fmla="*/ 53 h 57"/>
                  <a:gd name="T18" fmla="*/ 36 w 85"/>
                  <a:gd name="T19" fmla="*/ 57 h 57"/>
                  <a:gd name="T20" fmla="*/ 36 w 85"/>
                  <a:gd name="T21" fmla="*/ 57 h 57"/>
                  <a:gd name="T22" fmla="*/ 43 w 85"/>
                  <a:gd name="T23" fmla="*/ 57 h 57"/>
                  <a:gd name="T24" fmla="*/ 48 w 85"/>
                  <a:gd name="T25" fmla="*/ 57 h 57"/>
                  <a:gd name="T26" fmla="*/ 54 w 85"/>
                  <a:gd name="T27" fmla="*/ 57 h 57"/>
                  <a:gd name="T28" fmla="*/ 58 w 85"/>
                  <a:gd name="T29" fmla="*/ 55 h 57"/>
                  <a:gd name="T30" fmla="*/ 67 w 85"/>
                  <a:gd name="T31" fmla="*/ 51 h 57"/>
                  <a:gd name="T32" fmla="*/ 73 w 85"/>
                  <a:gd name="T33" fmla="*/ 44 h 57"/>
                  <a:gd name="T34" fmla="*/ 77 w 85"/>
                  <a:gd name="T35" fmla="*/ 37 h 57"/>
                  <a:gd name="T36" fmla="*/ 81 w 85"/>
                  <a:gd name="T37" fmla="*/ 30 h 57"/>
                  <a:gd name="T38" fmla="*/ 83 w 85"/>
                  <a:gd name="T39" fmla="*/ 21 h 57"/>
                  <a:gd name="T40" fmla="*/ 85 w 85"/>
                  <a:gd name="T41" fmla="*/ 15 h 57"/>
                  <a:gd name="T42" fmla="*/ 85 w 85"/>
                  <a:gd name="T43" fmla="*/ 15 h 57"/>
                  <a:gd name="T44" fmla="*/ 85 w 85"/>
                  <a:gd name="T45" fmla="*/ 6 h 57"/>
                  <a:gd name="T46" fmla="*/ 83 w 85"/>
                  <a:gd name="T47" fmla="*/ 3 h 57"/>
                  <a:gd name="T48" fmla="*/ 82 w 85"/>
                  <a:gd name="T49" fmla="*/ 7 h 57"/>
                  <a:gd name="T50" fmla="*/ 82 w 85"/>
                  <a:gd name="T51" fmla="*/ 7 h 57"/>
                  <a:gd name="T52" fmla="*/ 81 w 85"/>
                  <a:gd name="T53" fmla="*/ 13 h 57"/>
                  <a:gd name="T54" fmla="*/ 80 w 85"/>
                  <a:gd name="T55" fmla="*/ 19 h 57"/>
                  <a:gd name="T56" fmla="*/ 76 w 85"/>
                  <a:gd name="T57" fmla="*/ 24 h 57"/>
                  <a:gd name="T58" fmla="*/ 72 w 85"/>
                  <a:gd name="T59" fmla="*/ 30 h 57"/>
                  <a:gd name="T60" fmla="*/ 67 w 85"/>
                  <a:gd name="T61" fmla="*/ 33 h 57"/>
                  <a:gd name="T62" fmla="*/ 60 w 85"/>
                  <a:gd name="T63" fmla="*/ 37 h 57"/>
                  <a:gd name="T64" fmla="*/ 52 w 85"/>
                  <a:gd name="T65" fmla="*/ 39 h 57"/>
                  <a:gd name="T66" fmla="*/ 43 w 85"/>
                  <a:gd name="T67" fmla="*/ 40 h 57"/>
                  <a:gd name="T68" fmla="*/ 43 w 85"/>
                  <a:gd name="T69" fmla="*/ 40 h 57"/>
                  <a:gd name="T70" fmla="*/ 34 w 85"/>
                  <a:gd name="T71" fmla="*/ 40 h 57"/>
                  <a:gd name="T72" fmla="*/ 26 w 85"/>
                  <a:gd name="T73" fmla="*/ 38 h 57"/>
                  <a:gd name="T74" fmla="*/ 20 w 85"/>
                  <a:gd name="T75" fmla="*/ 34 h 57"/>
                  <a:gd name="T76" fmla="*/ 13 w 85"/>
                  <a:gd name="T77" fmla="*/ 31 h 57"/>
                  <a:gd name="T78" fmla="*/ 8 w 85"/>
                  <a:gd name="T79" fmla="*/ 25 h 57"/>
                  <a:gd name="T80" fmla="*/ 5 w 85"/>
                  <a:gd name="T81" fmla="*/ 20 h 57"/>
                  <a:gd name="T82" fmla="*/ 2 w 85"/>
                  <a:gd name="T83" fmla="*/ 14 h 57"/>
                  <a:gd name="T84" fmla="*/ 2 w 85"/>
                  <a:gd name="T85" fmla="*/ 9 h 57"/>
                  <a:gd name="T86" fmla="*/ 2 w 85"/>
                  <a:gd name="T87" fmla="*/ 9 h 57"/>
                  <a:gd name="T88" fmla="*/ 1 w 85"/>
                  <a:gd name="T89" fmla="*/ 1 h 57"/>
                  <a:gd name="T90" fmla="*/ 1 w 85"/>
                  <a:gd name="T91" fmla="*/ 0 h 57"/>
                  <a:gd name="T92" fmla="*/ 0 w 85"/>
                  <a:gd name="T93" fmla="*/ 0 h 57"/>
                  <a:gd name="T94" fmla="*/ 0 w 85"/>
                  <a:gd name="T95" fmla="*/ 4 h 57"/>
                  <a:gd name="T96" fmla="*/ 0 w 85"/>
                  <a:gd name="T97" fmla="*/ 4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7"/>
                  <a:gd name="T149" fmla="*/ 85 w 85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7">
                    <a:moveTo>
                      <a:pt x="0" y="4"/>
                    </a:moveTo>
                    <a:lnTo>
                      <a:pt x="0" y="4"/>
                    </a:lnTo>
                    <a:lnTo>
                      <a:pt x="0" y="12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5" y="35"/>
                    </a:lnTo>
                    <a:lnTo>
                      <a:pt x="9" y="43"/>
                    </a:lnTo>
                    <a:lnTo>
                      <a:pt x="15" y="49"/>
                    </a:lnTo>
                    <a:lnTo>
                      <a:pt x="25" y="53"/>
                    </a:lnTo>
                    <a:lnTo>
                      <a:pt x="36" y="57"/>
                    </a:lnTo>
                    <a:lnTo>
                      <a:pt x="43" y="57"/>
                    </a:lnTo>
                    <a:lnTo>
                      <a:pt x="48" y="57"/>
                    </a:lnTo>
                    <a:lnTo>
                      <a:pt x="54" y="57"/>
                    </a:lnTo>
                    <a:lnTo>
                      <a:pt x="58" y="55"/>
                    </a:lnTo>
                    <a:lnTo>
                      <a:pt x="67" y="51"/>
                    </a:lnTo>
                    <a:lnTo>
                      <a:pt x="73" y="44"/>
                    </a:lnTo>
                    <a:lnTo>
                      <a:pt x="77" y="37"/>
                    </a:lnTo>
                    <a:lnTo>
                      <a:pt x="81" y="30"/>
                    </a:lnTo>
                    <a:lnTo>
                      <a:pt x="83" y="21"/>
                    </a:lnTo>
                    <a:lnTo>
                      <a:pt x="85" y="15"/>
                    </a:lnTo>
                    <a:lnTo>
                      <a:pt x="85" y="6"/>
                    </a:lnTo>
                    <a:lnTo>
                      <a:pt x="83" y="3"/>
                    </a:lnTo>
                    <a:lnTo>
                      <a:pt x="82" y="7"/>
                    </a:lnTo>
                    <a:lnTo>
                      <a:pt x="81" y="13"/>
                    </a:lnTo>
                    <a:lnTo>
                      <a:pt x="80" y="19"/>
                    </a:lnTo>
                    <a:lnTo>
                      <a:pt x="76" y="24"/>
                    </a:lnTo>
                    <a:lnTo>
                      <a:pt x="72" y="30"/>
                    </a:lnTo>
                    <a:lnTo>
                      <a:pt x="67" y="33"/>
                    </a:lnTo>
                    <a:lnTo>
                      <a:pt x="60" y="37"/>
                    </a:lnTo>
                    <a:lnTo>
                      <a:pt x="52" y="39"/>
                    </a:lnTo>
                    <a:lnTo>
                      <a:pt x="43" y="40"/>
                    </a:lnTo>
                    <a:lnTo>
                      <a:pt x="34" y="40"/>
                    </a:lnTo>
                    <a:lnTo>
                      <a:pt x="26" y="38"/>
                    </a:lnTo>
                    <a:lnTo>
                      <a:pt x="20" y="34"/>
                    </a:lnTo>
                    <a:lnTo>
                      <a:pt x="13" y="31"/>
                    </a:lnTo>
                    <a:lnTo>
                      <a:pt x="8" y="25"/>
                    </a:lnTo>
                    <a:lnTo>
                      <a:pt x="5" y="20"/>
                    </a:lnTo>
                    <a:lnTo>
                      <a:pt x="2" y="14"/>
                    </a:lnTo>
                    <a:lnTo>
                      <a:pt x="2" y="9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26" name="Freeform 237"/>
              <p:cNvSpPr>
                <a:spLocks/>
              </p:cNvSpPr>
              <p:nvPr/>
            </p:nvSpPr>
            <p:spPr bwMode="auto">
              <a:xfrm>
                <a:off x="1421" y="2541"/>
                <a:ext cx="76" cy="53"/>
              </a:xfrm>
              <a:custGeom>
                <a:avLst/>
                <a:gdLst>
                  <a:gd name="T0" fmla="*/ 52 w 76"/>
                  <a:gd name="T1" fmla="*/ 49 h 53"/>
                  <a:gd name="T2" fmla="*/ 52 w 76"/>
                  <a:gd name="T3" fmla="*/ 49 h 53"/>
                  <a:gd name="T4" fmla="*/ 43 w 76"/>
                  <a:gd name="T5" fmla="*/ 51 h 53"/>
                  <a:gd name="T6" fmla="*/ 35 w 76"/>
                  <a:gd name="T7" fmla="*/ 53 h 53"/>
                  <a:gd name="T8" fmla="*/ 28 w 76"/>
                  <a:gd name="T9" fmla="*/ 53 h 53"/>
                  <a:gd name="T10" fmla="*/ 22 w 76"/>
                  <a:gd name="T11" fmla="*/ 51 h 53"/>
                  <a:gd name="T12" fmla="*/ 16 w 76"/>
                  <a:gd name="T13" fmla="*/ 50 h 53"/>
                  <a:gd name="T14" fmla="*/ 11 w 76"/>
                  <a:gd name="T15" fmla="*/ 48 h 53"/>
                  <a:gd name="T16" fmla="*/ 6 w 76"/>
                  <a:gd name="T17" fmla="*/ 44 h 53"/>
                  <a:gd name="T18" fmla="*/ 4 w 76"/>
                  <a:gd name="T19" fmla="*/ 42 h 53"/>
                  <a:gd name="T20" fmla="*/ 2 w 76"/>
                  <a:gd name="T21" fmla="*/ 37 h 53"/>
                  <a:gd name="T22" fmla="*/ 0 w 76"/>
                  <a:gd name="T23" fmla="*/ 33 h 53"/>
                  <a:gd name="T24" fmla="*/ 0 w 76"/>
                  <a:gd name="T25" fmla="*/ 30 h 53"/>
                  <a:gd name="T26" fmla="*/ 2 w 76"/>
                  <a:gd name="T27" fmla="*/ 25 h 53"/>
                  <a:gd name="T28" fmla="*/ 3 w 76"/>
                  <a:gd name="T29" fmla="*/ 20 h 53"/>
                  <a:gd name="T30" fmla="*/ 6 w 76"/>
                  <a:gd name="T31" fmla="*/ 17 h 53"/>
                  <a:gd name="T32" fmla="*/ 11 w 76"/>
                  <a:gd name="T33" fmla="*/ 13 h 53"/>
                  <a:gd name="T34" fmla="*/ 16 w 76"/>
                  <a:gd name="T35" fmla="*/ 10 h 53"/>
                  <a:gd name="T36" fmla="*/ 16 w 76"/>
                  <a:gd name="T37" fmla="*/ 10 h 53"/>
                  <a:gd name="T38" fmla="*/ 28 w 76"/>
                  <a:gd name="T39" fmla="*/ 4 h 53"/>
                  <a:gd name="T40" fmla="*/ 39 w 76"/>
                  <a:gd name="T41" fmla="*/ 1 h 53"/>
                  <a:gd name="T42" fmla="*/ 47 w 76"/>
                  <a:gd name="T43" fmla="*/ 0 h 53"/>
                  <a:gd name="T44" fmla="*/ 55 w 76"/>
                  <a:gd name="T45" fmla="*/ 1 h 53"/>
                  <a:gd name="T46" fmla="*/ 63 w 76"/>
                  <a:gd name="T47" fmla="*/ 4 h 53"/>
                  <a:gd name="T48" fmla="*/ 69 w 76"/>
                  <a:gd name="T49" fmla="*/ 7 h 53"/>
                  <a:gd name="T50" fmla="*/ 72 w 76"/>
                  <a:gd name="T51" fmla="*/ 11 h 53"/>
                  <a:gd name="T52" fmla="*/ 74 w 76"/>
                  <a:gd name="T53" fmla="*/ 17 h 53"/>
                  <a:gd name="T54" fmla="*/ 76 w 76"/>
                  <a:gd name="T55" fmla="*/ 22 h 53"/>
                  <a:gd name="T56" fmla="*/ 74 w 76"/>
                  <a:gd name="T57" fmla="*/ 27 h 53"/>
                  <a:gd name="T58" fmla="*/ 72 w 76"/>
                  <a:gd name="T59" fmla="*/ 32 h 53"/>
                  <a:gd name="T60" fmla="*/ 69 w 76"/>
                  <a:gd name="T61" fmla="*/ 37 h 53"/>
                  <a:gd name="T62" fmla="*/ 63 w 76"/>
                  <a:gd name="T63" fmla="*/ 41 h 53"/>
                  <a:gd name="T64" fmla="*/ 54 w 76"/>
                  <a:gd name="T65" fmla="*/ 44 h 53"/>
                  <a:gd name="T66" fmla="*/ 45 w 76"/>
                  <a:gd name="T67" fmla="*/ 45 h 53"/>
                  <a:gd name="T68" fmla="*/ 31 w 76"/>
                  <a:gd name="T69" fmla="*/ 44 h 53"/>
                  <a:gd name="T70" fmla="*/ 52 w 76"/>
                  <a:gd name="T71" fmla="*/ 49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6"/>
                  <a:gd name="T109" fmla="*/ 0 h 53"/>
                  <a:gd name="T110" fmla="*/ 76 w 76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6" h="53">
                    <a:moveTo>
                      <a:pt x="52" y="49"/>
                    </a:moveTo>
                    <a:lnTo>
                      <a:pt x="52" y="49"/>
                    </a:lnTo>
                    <a:lnTo>
                      <a:pt x="43" y="51"/>
                    </a:lnTo>
                    <a:lnTo>
                      <a:pt x="35" y="53"/>
                    </a:lnTo>
                    <a:lnTo>
                      <a:pt x="28" y="53"/>
                    </a:lnTo>
                    <a:lnTo>
                      <a:pt x="22" y="51"/>
                    </a:lnTo>
                    <a:lnTo>
                      <a:pt x="16" y="50"/>
                    </a:lnTo>
                    <a:lnTo>
                      <a:pt x="11" y="48"/>
                    </a:lnTo>
                    <a:lnTo>
                      <a:pt x="6" y="44"/>
                    </a:lnTo>
                    <a:lnTo>
                      <a:pt x="4" y="42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0" y="30"/>
                    </a:lnTo>
                    <a:lnTo>
                      <a:pt x="2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1" y="13"/>
                    </a:lnTo>
                    <a:lnTo>
                      <a:pt x="16" y="10"/>
                    </a:lnTo>
                    <a:lnTo>
                      <a:pt x="28" y="4"/>
                    </a:lnTo>
                    <a:lnTo>
                      <a:pt x="39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3" y="4"/>
                    </a:lnTo>
                    <a:lnTo>
                      <a:pt x="69" y="7"/>
                    </a:lnTo>
                    <a:lnTo>
                      <a:pt x="72" y="11"/>
                    </a:lnTo>
                    <a:lnTo>
                      <a:pt x="74" y="17"/>
                    </a:lnTo>
                    <a:lnTo>
                      <a:pt x="76" y="22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9" y="37"/>
                    </a:lnTo>
                    <a:lnTo>
                      <a:pt x="63" y="41"/>
                    </a:lnTo>
                    <a:lnTo>
                      <a:pt x="54" y="44"/>
                    </a:lnTo>
                    <a:lnTo>
                      <a:pt x="45" y="45"/>
                    </a:lnTo>
                    <a:lnTo>
                      <a:pt x="31" y="44"/>
                    </a:lnTo>
                    <a:lnTo>
                      <a:pt x="52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27" name="Freeform 238"/>
              <p:cNvSpPr>
                <a:spLocks/>
              </p:cNvSpPr>
              <p:nvPr/>
            </p:nvSpPr>
            <p:spPr bwMode="auto">
              <a:xfrm>
                <a:off x="1421" y="2541"/>
                <a:ext cx="76" cy="53"/>
              </a:xfrm>
              <a:custGeom>
                <a:avLst/>
                <a:gdLst>
                  <a:gd name="T0" fmla="*/ 52 w 76"/>
                  <a:gd name="T1" fmla="*/ 49 h 53"/>
                  <a:gd name="T2" fmla="*/ 52 w 76"/>
                  <a:gd name="T3" fmla="*/ 49 h 53"/>
                  <a:gd name="T4" fmla="*/ 43 w 76"/>
                  <a:gd name="T5" fmla="*/ 51 h 53"/>
                  <a:gd name="T6" fmla="*/ 35 w 76"/>
                  <a:gd name="T7" fmla="*/ 53 h 53"/>
                  <a:gd name="T8" fmla="*/ 28 w 76"/>
                  <a:gd name="T9" fmla="*/ 53 h 53"/>
                  <a:gd name="T10" fmla="*/ 22 w 76"/>
                  <a:gd name="T11" fmla="*/ 51 h 53"/>
                  <a:gd name="T12" fmla="*/ 16 w 76"/>
                  <a:gd name="T13" fmla="*/ 50 h 53"/>
                  <a:gd name="T14" fmla="*/ 11 w 76"/>
                  <a:gd name="T15" fmla="*/ 48 h 53"/>
                  <a:gd name="T16" fmla="*/ 6 w 76"/>
                  <a:gd name="T17" fmla="*/ 44 h 53"/>
                  <a:gd name="T18" fmla="*/ 4 w 76"/>
                  <a:gd name="T19" fmla="*/ 42 h 53"/>
                  <a:gd name="T20" fmla="*/ 2 w 76"/>
                  <a:gd name="T21" fmla="*/ 37 h 53"/>
                  <a:gd name="T22" fmla="*/ 0 w 76"/>
                  <a:gd name="T23" fmla="*/ 33 h 53"/>
                  <a:gd name="T24" fmla="*/ 0 w 76"/>
                  <a:gd name="T25" fmla="*/ 30 h 53"/>
                  <a:gd name="T26" fmla="*/ 2 w 76"/>
                  <a:gd name="T27" fmla="*/ 25 h 53"/>
                  <a:gd name="T28" fmla="*/ 3 w 76"/>
                  <a:gd name="T29" fmla="*/ 20 h 53"/>
                  <a:gd name="T30" fmla="*/ 6 w 76"/>
                  <a:gd name="T31" fmla="*/ 17 h 53"/>
                  <a:gd name="T32" fmla="*/ 11 w 76"/>
                  <a:gd name="T33" fmla="*/ 13 h 53"/>
                  <a:gd name="T34" fmla="*/ 16 w 76"/>
                  <a:gd name="T35" fmla="*/ 10 h 53"/>
                  <a:gd name="T36" fmla="*/ 16 w 76"/>
                  <a:gd name="T37" fmla="*/ 10 h 53"/>
                  <a:gd name="T38" fmla="*/ 28 w 76"/>
                  <a:gd name="T39" fmla="*/ 4 h 53"/>
                  <a:gd name="T40" fmla="*/ 39 w 76"/>
                  <a:gd name="T41" fmla="*/ 1 h 53"/>
                  <a:gd name="T42" fmla="*/ 47 w 76"/>
                  <a:gd name="T43" fmla="*/ 0 h 53"/>
                  <a:gd name="T44" fmla="*/ 55 w 76"/>
                  <a:gd name="T45" fmla="*/ 1 h 53"/>
                  <a:gd name="T46" fmla="*/ 63 w 76"/>
                  <a:gd name="T47" fmla="*/ 4 h 53"/>
                  <a:gd name="T48" fmla="*/ 69 w 76"/>
                  <a:gd name="T49" fmla="*/ 7 h 53"/>
                  <a:gd name="T50" fmla="*/ 72 w 76"/>
                  <a:gd name="T51" fmla="*/ 11 h 53"/>
                  <a:gd name="T52" fmla="*/ 74 w 76"/>
                  <a:gd name="T53" fmla="*/ 17 h 53"/>
                  <a:gd name="T54" fmla="*/ 76 w 76"/>
                  <a:gd name="T55" fmla="*/ 22 h 53"/>
                  <a:gd name="T56" fmla="*/ 74 w 76"/>
                  <a:gd name="T57" fmla="*/ 27 h 53"/>
                  <a:gd name="T58" fmla="*/ 72 w 76"/>
                  <a:gd name="T59" fmla="*/ 32 h 53"/>
                  <a:gd name="T60" fmla="*/ 69 w 76"/>
                  <a:gd name="T61" fmla="*/ 37 h 53"/>
                  <a:gd name="T62" fmla="*/ 63 w 76"/>
                  <a:gd name="T63" fmla="*/ 41 h 53"/>
                  <a:gd name="T64" fmla="*/ 54 w 76"/>
                  <a:gd name="T65" fmla="*/ 44 h 53"/>
                  <a:gd name="T66" fmla="*/ 45 w 76"/>
                  <a:gd name="T67" fmla="*/ 45 h 53"/>
                  <a:gd name="T68" fmla="*/ 31 w 76"/>
                  <a:gd name="T69" fmla="*/ 44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6"/>
                  <a:gd name="T106" fmla="*/ 0 h 53"/>
                  <a:gd name="T107" fmla="*/ 76 w 76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6" h="53">
                    <a:moveTo>
                      <a:pt x="52" y="49"/>
                    </a:moveTo>
                    <a:lnTo>
                      <a:pt x="52" y="49"/>
                    </a:lnTo>
                    <a:lnTo>
                      <a:pt x="43" y="51"/>
                    </a:lnTo>
                    <a:lnTo>
                      <a:pt x="35" y="53"/>
                    </a:lnTo>
                    <a:lnTo>
                      <a:pt x="28" y="53"/>
                    </a:lnTo>
                    <a:lnTo>
                      <a:pt x="22" y="51"/>
                    </a:lnTo>
                    <a:lnTo>
                      <a:pt x="16" y="50"/>
                    </a:lnTo>
                    <a:lnTo>
                      <a:pt x="11" y="48"/>
                    </a:lnTo>
                    <a:lnTo>
                      <a:pt x="6" y="44"/>
                    </a:lnTo>
                    <a:lnTo>
                      <a:pt x="4" y="42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0" y="30"/>
                    </a:lnTo>
                    <a:lnTo>
                      <a:pt x="2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1" y="13"/>
                    </a:lnTo>
                    <a:lnTo>
                      <a:pt x="16" y="10"/>
                    </a:lnTo>
                    <a:lnTo>
                      <a:pt x="28" y="4"/>
                    </a:lnTo>
                    <a:lnTo>
                      <a:pt x="39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3" y="4"/>
                    </a:lnTo>
                    <a:lnTo>
                      <a:pt x="69" y="7"/>
                    </a:lnTo>
                    <a:lnTo>
                      <a:pt x="72" y="11"/>
                    </a:lnTo>
                    <a:lnTo>
                      <a:pt x="74" y="17"/>
                    </a:lnTo>
                    <a:lnTo>
                      <a:pt x="76" y="22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9" y="37"/>
                    </a:lnTo>
                    <a:lnTo>
                      <a:pt x="63" y="41"/>
                    </a:lnTo>
                    <a:lnTo>
                      <a:pt x="54" y="44"/>
                    </a:lnTo>
                    <a:lnTo>
                      <a:pt x="45" y="45"/>
                    </a:lnTo>
                    <a:lnTo>
                      <a:pt x="31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28" name="Freeform 239"/>
              <p:cNvSpPr>
                <a:spLocks/>
              </p:cNvSpPr>
              <p:nvPr/>
            </p:nvSpPr>
            <p:spPr bwMode="auto">
              <a:xfrm>
                <a:off x="1423" y="2563"/>
                <a:ext cx="84" cy="57"/>
              </a:xfrm>
              <a:custGeom>
                <a:avLst/>
                <a:gdLst>
                  <a:gd name="T0" fmla="*/ 0 w 84"/>
                  <a:gd name="T1" fmla="*/ 4 h 57"/>
                  <a:gd name="T2" fmla="*/ 0 w 84"/>
                  <a:gd name="T3" fmla="*/ 4 h 57"/>
                  <a:gd name="T4" fmla="*/ 0 w 84"/>
                  <a:gd name="T5" fmla="*/ 11 h 57"/>
                  <a:gd name="T6" fmla="*/ 0 w 84"/>
                  <a:gd name="T7" fmla="*/ 20 h 57"/>
                  <a:gd name="T8" fmla="*/ 2 w 84"/>
                  <a:gd name="T9" fmla="*/ 28 h 57"/>
                  <a:gd name="T10" fmla="*/ 4 w 84"/>
                  <a:gd name="T11" fmla="*/ 35 h 57"/>
                  <a:gd name="T12" fmla="*/ 9 w 84"/>
                  <a:gd name="T13" fmla="*/ 42 h 57"/>
                  <a:gd name="T14" fmla="*/ 15 w 84"/>
                  <a:gd name="T15" fmla="*/ 48 h 57"/>
                  <a:gd name="T16" fmla="*/ 25 w 84"/>
                  <a:gd name="T17" fmla="*/ 53 h 57"/>
                  <a:gd name="T18" fmla="*/ 35 w 84"/>
                  <a:gd name="T19" fmla="*/ 57 h 57"/>
                  <a:gd name="T20" fmla="*/ 35 w 84"/>
                  <a:gd name="T21" fmla="*/ 57 h 57"/>
                  <a:gd name="T22" fmla="*/ 41 w 84"/>
                  <a:gd name="T23" fmla="*/ 57 h 57"/>
                  <a:gd name="T24" fmla="*/ 47 w 84"/>
                  <a:gd name="T25" fmla="*/ 57 h 57"/>
                  <a:gd name="T26" fmla="*/ 53 w 84"/>
                  <a:gd name="T27" fmla="*/ 57 h 57"/>
                  <a:gd name="T28" fmla="*/ 58 w 84"/>
                  <a:gd name="T29" fmla="*/ 54 h 57"/>
                  <a:gd name="T30" fmla="*/ 67 w 84"/>
                  <a:gd name="T31" fmla="*/ 51 h 57"/>
                  <a:gd name="T32" fmla="*/ 72 w 84"/>
                  <a:gd name="T33" fmla="*/ 44 h 57"/>
                  <a:gd name="T34" fmla="*/ 77 w 84"/>
                  <a:gd name="T35" fmla="*/ 37 h 57"/>
                  <a:gd name="T36" fmla="*/ 81 w 84"/>
                  <a:gd name="T37" fmla="*/ 29 h 57"/>
                  <a:gd name="T38" fmla="*/ 83 w 84"/>
                  <a:gd name="T39" fmla="*/ 22 h 57"/>
                  <a:gd name="T40" fmla="*/ 84 w 84"/>
                  <a:gd name="T41" fmla="*/ 15 h 57"/>
                  <a:gd name="T42" fmla="*/ 84 w 84"/>
                  <a:gd name="T43" fmla="*/ 15 h 57"/>
                  <a:gd name="T44" fmla="*/ 83 w 84"/>
                  <a:gd name="T45" fmla="*/ 5 h 57"/>
                  <a:gd name="T46" fmla="*/ 83 w 84"/>
                  <a:gd name="T47" fmla="*/ 3 h 57"/>
                  <a:gd name="T48" fmla="*/ 82 w 84"/>
                  <a:gd name="T49" fmla="*/ 7 h 57"/>
                  <a:gd name="T50" fmla="*/ 82 w 84"/>
                  <a:gd name="T51" fmla="*/ 7 h 57"/>
                  <a:gd name="T52" fmla="*/ 81 w 84"/>
                  <a:gd name="T53" fmla="*/ 13 h 57"/>
                  <a:gd name="T54" fmla="*/ 78 w 84"/>
                  <a:gd name="T55" fmla="*/ 19 h 57"/>
                  <a:gd name="T56" fmla="*/ 76 w 84"/>
                  <a:gd name="T57" fmla="*/ 23 h 57"/>
                  <a:gd name="T58" fmla="*/ 71 w 84"/>
                  <a:gd name="T59" fmla="*/ 29 h 57"/>
                  <a:gd name="T60" fmla="*/ 67 w 84"/>
                  <a:gd name="T61" fmla="*/ 33 h 57"/>
                  <a:gd name="T62" fmla="*/ 59 w 84"/>
                  <a:gd name="T63" fmla="*/ 37 h 57"/>
                  <a:gd name="T64" fmla="*/ 52 w 84"/>
                  <a:gd name="T65" fmla="*/ 39 h 57"/>
                  <a:gd name="T66" fmla="*/ 43 w 84"/>
                  <a:gd name="T67" fmla="*/ 40 h 57"/>
                  <a:gd name="T68" fmla="*/ 43 w 84"/>
                  <a:gd name="T69" fmla="*/ 40 h 57"/>
                  <a:gd name="T70" fmla="*/ 34 w 84"/>
                  <a:gd name="T71" fmla="*/ 40 h 57"/>
                  <a:gd name="T72" fmla="*/ 26 w 84"/>
                  <a:gd name="T73" fmla="*/ 38 h 57"/>
                  <a:gd name="T74" fmla="*/ 19 w 84"/>
                  <a:gd name="T75" fmla="*/ 34 h 57"/>
                  <a:gd name="T76" fmla="*/ 13 w 84"/>
                  <a:gd name="T77" fmla="*/ 31 h 57"/>
                  <a:gd name="T78" fmla="*/ 8 w 84"/>
                  <a:gd name="T79" fmla="*/ 26 h 57"/>
                  <a:gd name="T80" fmla="*/ 4 w 84"/>
                  <a:gd name="T81" fmla="*/ 20 h 57"/>
                  <a:gd name="T82" fmla="*/ 2 w 84"/>
                  <a:gd name="T83" fmla="*/ 14 h 57"/>
                  <a:gd name="T84" fmla="*/ 2 w 84"/>
                  <a:gd name="T85" fmla="*/ 9 h 57"/>
                  <a:gd name="T86" fmla="*/ 2 w 84"/>
                  <a:gd name="T87" fmla="*/ 9 h 57"/>
                  <a:gd name="T88" fmla="*/ 1 w 84"/>
                  <a:gd name="T89" fmla="*/ 1 h 57"/>
                  <a:gd name="T90" fmla="*/ 0 w 84"/>
                  <a:gd name="T91" fmla="*/ 0 h 57"/>
                  <a:gd name="T92" fmla="*/ 0 w 84"/>
                  <a:gd name="T93" fmla="*/ 0 h 57"/>
                  <a:gd name="T94" fmla="*/ 0 w 84"/>
                  <a:gd name="T95" fmla="*/ 4 h 57"/>
                  <a:gd name="T96" fmla="*/ 0 w 84"/>
                  <a:gd name="T97" fmla="*/ 4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4"/>
                  <a:gd name="T148" fmla="*/ 0 h 57"/>
                  <a:gd name="T149" fmla="*/ 84 w 84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4" h="57">
                    <a:moveTo>
                      <a:pt x="0" y="4"/>
                    </a:moveTo>
                    <a:lnTo>
                      <a:pt x="0" y="4"/>
                    </a:lnTo>
                    <a:lnTo>
                      <a:pt x="0" y="11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4" y="35"/>
                    </a:lnTo>
                    <a:lnTo>
                      <a:pt x="9" y="42"/>
                    </a:lnTo>
                    <a:lnTo>
                      <a:pt x="15" y="48"/>
                    </a:lnTo>
                    <a:lnTo>
                      <a:pt x="25" y="53"/>
                    </a:lnTo>
                    <a:lnTo>
                      <a:pt x="35" y="57"/>
                    </a:lnTo>
                    <a:lnTo>
                      <a:pt x="41" y="57"/>
                    </a:lnTo>
                    <a:lnTo>
                      <a:pt x="47" y="57"/>
                    </a:lnTo>
                    <a:lnTo>
                      <a:pt x="53" y="57"/>
                    </a:lnTo>
                    <a:lnTo>
                      <a:pt x="58" y="54"/>
                    </a:lnTo>
                    <a:lnTo>
                      <a:pt x="67" y="51"/>
                    </a:lnTo>
                    <a:lnTo>
                      <a:pt x="72" y="44"/>
                    </a:lnTo>
                    <a:lnTo>
                      <a:pt x="77" y="37"/>
                    </a:lnTo>
                    <a:lnTo>
                      <a:pt x="81" y="29"/>
                    </a:lnTo>
                    <a:lnTo>
                      <a:pt x="83" y="22"/>
                    </a:lnTo>
                    <a:lnTo>
                      <a:pt x="84" y="15"/>
                    </a:lnTo>
                    <a:lnTo>
                      <a:pt x="83" y="5"/>
                    </a:lnTo>
                    <a:lnTo>
                      <a:pt x="83" y="3"/>
                    </a:lnTo>
                    <a:lnTo>
                      <a:pt x="82" y="7"/>
                    </a:lnTo>
                    <a:lnTo>
                      <a:pt x="81" y="13"/>
                    </a:lnTo>
                    <a:lnTo>
                      <a:pt x="78" y="19"/>
                    </a:lnTo>
                    <a:lnTo>
                      <a:pt x="76" y="23"/>
                    </a:lnTo>
                    <a:lnTo>
                      <a:pt x="71" y="29"/>
                    </a:lnTo>
                    <a:lnTo>
                      <a:pt x="67" y="33"/>
                    </a:lnTo>
                    <a:lnTo>
                      <a:pt x="59" y="37"/>
                    </a:lnTo>
                    <a:lnTo>
                      <a:pt x="52" y="39"/>
                    </a:lnTo>
                    <a:lnTo>
                      <a:pt x="43" y="40"/>
                    </a:lnTo>
                    <a:lnTo>
                      <a:pt x="34" y="40"/>
                    </a:lnTo>
                    <a:lnTo>
                      <a:pt x="26" y="38"/>
                    </a:lnTo>
                    <a:lnTo>
                      <a:pt x="19" y="34"/>
                    </a:lnTo>
                    <a:lnTo>
                      <a:pt x="13" y="31"/>
                    </a:lnTo>
                    <a:lnTo>
                      <a:pt x="8" y="26"/>
                    </a:lnTo>
                    <a:lnTo>
                      <a:pt x="4" y="20"/>
                    </a:lnTo>
                    <a:lnTo>
                      <a:pt x="2" y="14"/>
                    </a:lnTo>
                    <a:lnTo>
                      <a:pt x="2" y="9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29" name="Freeform 240"/>
              <p:cNvSpPr>
                <a:spLocks/>
              </p:cNvSpPr>
              <p:nvPr/>
            </p:nvSpPr>
            <p:spPr bwMode="auto">
              <a:xfrm>
                <a:off x="1553" y="2638"/>
                <a:ext cx="75" cy="52"/>
              </a:xfrm>
              <a:custGeom>
                <a:avLst/>
                <a:gdLst>
                  <a:gd name="T0" fmla="*/ 51 w 75"/>
                  <a:gd name="T1" fmla="*/ 50 h 52"/>
                  <a:gd name="T2" fmla="*/ 51 w 75"/>
                  <a:gd name="T3" fmla="*/ 50 h 52"/>
                  <a:gd name="T4" fmla="*/ 42 w 75"/>
                  <a:gd name="T5" fmla="*/ 51 h 52"/>
                  <a:gd name="T6" fmla="*/ 34 w 75"/>
                  <a:gd name="T7" fmla="*/ 52 h 52"/>
                  <a:gd name="T8" fmla="*/ 27 w 75"/>
                  <a:gd name="T9" fmla="*/ 52 h 52"/>
                  <a:gd name="T10" fmla="*/ 20 w 75"/>
                  <a:gd name="T11" fmla="*/ 51 h 52"/>
                  <a:gd name="T12" fmla="*/ 14 w 75"/>
                  <a:gd name="T13" fmla="*/ 50 h 52"/>
                  <a:gd name="T14" fmla="*/ 9 w 75"/>
                  <a:gd name="T15" fmla="*/ 47 h 52"/>
                  <a:gd name="T16" fmla="*/ 6 w 75"/>
                  <a:gd name="T17" fmla="*/ 44 h 52"/>
                  <a:gd name="T18" fmla="*/ 3 w 75"/>
                  <a:gd name="T19" fmla="*/ 41 h 52"/>
                  <a:gd name="T20" fmla="*/ 1 w 75"/>
                  <a:gd name="T21" fmla="*/ 38 h 52"/>
                  <a:gd name="T22" fmla="*/ 0 w 75"/>
                  <a:gd name="T23" fmla="*/ 33 h 52"/>
                  <a:gd name="T24" fmla="*/ 0 w 75"/>
                  <a:gd name="T25" fmla="*/ 30 h 52"/>
                  <a:gd name="T26" fmla="*/ 0 w 75"/>
                  <a:gd name="T27" fmla="*/ 25 h 52"/>
                  <a:gd name="T28" fmla="*/ 2 w 75"/>
                  <a:gd name="T29" fmla="*/ 20 h 52"/>
                  <a:gd name="T30" fmla="*/ 6 w 75"/>
                  <a:gd name="T31" fmla="*/ 16 h 52"/>
                  <a:gd name="T32" fmla="*/ 9 w 75"/>
                  <a:gd name="T33" fmla="*/ 13 h 52"/>
                  <a:gd name="T34" fmla="*/ 15 w 75"/>
                  <a:gd name="T35" fmla="*/ 9 h 52"/>
                  <a:gd name="T36" fmla="*/ 15 w 75"/>
                  <a:gd name="T37" fmla="*/ 9 h 52"/>
                  <a:gd name="T38" fmla="*/ 27 w 75"/>
                  <a:gd name="T39" fmla="*/ 3 h 52"/>
                  <a:gd name="T40" fmla="*/ 37 w 75"/>
                  <a:gd name="T41" fmla="*/ 1 h 52"/>
                  <a:gd name="T42" fmla="*/ 46 w 75"/>
                  <a:gd name="T43" fmla="*/ 0 h 52"/>
                  <a:gd name="T44" fmla="*/ 55 w 75"/>
                  <a:gd name="T45" fmla="*/ 1 h 52"/>
                  <a:gd name="T46" fmla="*/ 62 w 75"/>
                  <a:gd name="T47" fmla="*/ 3 h 52"/>
                  <a:gd name="T48" fmla="*/ 67 w 75"/>
                  <a:gd name="T49" fmla="*/ 7 h 52"/>
                  <a:gd name="T50" fmla="*/ 72 w 75"/>
                  <a:gd name="T51" fmla="*/ 12 h 52"/>
                  <a:gd name="T52" fmla="*/ 74 w 75"/>
                  <a:gd name="T53" fmla="*/ 16 h 52"/>
                  <a:gd name="T54" fmla="*/ 75 w 75"/>
                  <a:gd name="T55" fmla="*/ 21 h 52"/>
                  <a:gd name="T56" fmla="*/ 74 w 75"/>
                  <a:gd name="T57" fmla="*/ 27 h 52"/>
                  <a:gd name="T58" fmla="*/ 72 w 75"/>
                  <a:gd name="T59" fmla="*/ 32 h 52"/>
                  <a:gd name="T60" fmla="*/ 67 w 75"/>
                  <a:gd name="T61" fmla="*/ 37 h 52"/>
                  <a:gd name="T62" fmla="*/ 61 w 75"/>
                  <a:gd name="T63" fmla="*/ 41 h 52"/>
                  <a:gd name="T64" fmla="*/ 54 w 75"/>
                  <a:gd name="T65" fmla="*/ 44 h 52"/>
                  <a:gd name="T66" fmla="*/ 43 w 75"/>
                  <a:gd name="T67" fmla="*/ 45 h 52"/>
                  <a:gd name="T68" fmla="*/ 31 w 75"/>
                  <a:gd name="T69" fmla="*/ 45 h 52"/>
                  <a:gd name="T70" fmla="*/ 51 w 75"/>
                  <a:gd name="T71" fmla="*/ 50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2"/>
                  <a:gd name="T110" fmla="*/ 75 w 75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2">
                    <a:moveTo>
                      <a:pt x="51" y="50"/>
                    </a:moveTo>
                    <a:lnTo>
                      <a:pt x="51" y="50"/>
                    </a:lnTo>
                    <a:lnTo>
                      <a:pt x="42" y="51"/>
                    </a:lnTo>
                    <a:lnTo>
                      <a:pt x="34" y="52"/>
                    </a:lnTo>
                    <a:lnTo>
                      <a:pt x="27" y="52"/>
                    </a:lnTo>
                    <a:lnTo>
                      <a:pt x="20" y="51"/>
                    </a:lnTo>
                    <a:lnTo>
                      <a:pt x="14" y="50"/>
                    </a:lnTo>
                    <a:lnTo>
                      <a:pt x="9" y="47"/>
                    </a:lnTo>
                    <a:lnTo>
                      <a:pt x="6" y="44"/>
                    </a:lnTo>
                    <a:lnTo>
                      <a:pt x="3" y="41"/>
                    </a:lnTo>
                    <a:lnTo>
                      <a:pt x="1" y="38"/>
                    </a:lnTo>
                    <a:lnTo>
                      <a:pt x="0" y="33"/>
                    </a:lnTo>
                    <a:lnTo>
                      <a:pt x="0" y="30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6"/>
                    </a:lnTo>
                    <a:lnTo>
                      <a:pt x="9" y="13"/>
                    </a:lnTo>
                    <a:lnTo>
                      <a:pt x="15" y="9"/>
                    </a:lnTo>
                    <a:lnTo>
                      <a:pt x="27" y="3"/>
                    </a:lnTo>
                    <a:lnTo>
                      <a:pt x="37" y="1"/>
                    </a:lnTo>
                    <a:lnTo>
                      <a:pt x="46" y="0"/>
                    </a:lnTo>
                    <a:lnTo>
                      <a:pt x="55" y="1"/>
                    </a:lnTo>
                    <a:lnTo>
                      <a:pt x="62" y="3"/>
                    </a:lnTo>
                    <a:lnTo>
                      <a:pt x="67" y="7"/>
                    </a:lnTo>
                    <a:lnTo>
                      <a:pt x="72" y="12"/>
                    </a:lnTo>
                    <a:lnTo>
                      <a:pt x="74" y="16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1"/>
                    </a:lnTo>
                    <a:lnTo>
                      <a:pt x="54" y="44"/>
                    </a:lnTo>
                    <a:lnTo>
                      <a:pt x="43" y="45"/>
                    </a:lnTo>
                    <a:lnTo>
                      <a:pt x="31" y="45"/>
                    </a:lnTo>
                    <a:lnTo>
                      <a:pt x="51" y="5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30" name="Freeform 241"/>
              <p:cNvSpPr>
                <a:spLocks/>
              </p:cNvSpPr>
              <p:nvPr/>
            </p:nvSpPr>
            <p:spPr bwMode="auto">
              <a:xfrm>
                <a:off x="1553" y="2638"/>
                <a:ext cx="75" cy="52"/>
              </a:xfrm>
              <a:custGeom>
                <a:avLst/>
                <a:gdLst>
                  <a:gd name="T0" fmla="*/ 51 w 75"/>
                  <a:gd name="T1" fmla="*/ 50 h 52"/>
                  <a:gd name="T2" fmla="*/ 51 w 75"/>
                  <a:gd name="T3" fmla="*/ 50 h 52"/>
                  <a:gd name="T4" fmla="*/ 42 w 75"/>
                  <a:gd name="T5" fmla="*/ 51 h 52"/>
                  <a:gd name="T6" fmla="*/ 34 w 75"/>
                  <a:gd name="T7" fmla="*/ 52 h 52"/>
                  <a:gd name="T8" fmla="*/ 27 w 75"/>
                  <a:gd name="T9" fmla="*/ 52 h 52"/>
                  <a:gd name="T10" fmla="*/ 20 w 75"/>
                  <a:gd name="T11" fmla="*/ 51 h 52"/>
                  <a:gd name="T12" fmla="*/ 14 w 75"/>
                  <a:gd name="T13" fmla="*/ 50 h 52"/>
                  <a:gd name="T14" fmla="*/ 9 w 75"/>
                  <a:gd name="T15" fmla="*/ 47 h 52"/>
                  <a:gd name="T16" fmla="*/ 6 w 75"/>
                  <a:gd name="T17" fmla="*/ 44 h 52"/>
                  <a:gd name="T18" fmla="*/ 3 w 75"/>
                  <a:gd name="T19" fmla="*/ 41 h 52"/>
                  <a:gd name="T20" fmla="*/ 1 w 75"/>
                  <a:gd name="T21" fmla="*/ 38 h 52"/>
                  <a:gd name="T22" fmla="*/ 0 w 75"/>
                  <a:gd name="T23" fmla="*/ 33 h 52"/>
                  <a:gd name="T24" fmla="*/ 0 w 75"/>
                  <a:gd name="T25" fmla="*/ 30 h 52"/>
                  <a:gd name="T26" fmla="*/ 0 w 75"/>
                  <a:gd name="T27" fmla="*/ 25 h 52"/>
                  <a:gd name="T28" fmla="*/ 2 w 75"/>
                  <a:gd name="T29" fmla="*/ 20 h 52"/>
                  <a:gd name="T30" fmla="*/ 6 w 75"/>
                  <a:gd name="T31" fmla="*/ 16 h 52"/>
                  <a:gd name="T32" fmla="*/ 9 w 75"/>
                  <a:gd name="T33" fmla="*/ 13 h 52"/>
                  <a:gd name="T34" fmla="*/ 15 w 75"/>
                  <a:gd name="T35" fmla="*/ 9 h 52"/>
                  <a:gd name="T36" fmla="*/ 15 w 75"/>
                  <a:gd name="T37" fmla="*/ 9 h 52"/>
                  <a:gd name="T38" fmla="*/ 27 w 75"/>
                  <a:gd name="T39" fmla="*/ 3 h 52"/>
                  <a:gd name="T40" fmla="*/ 37 w 75"/>
                  <a:gd name="T41" fmla="*/ 1 h 52"/>
                  <a:gd name="T42" fmla="*/ 46 w 75"/>
                  <a:gd name="T43" fmla="*/ 0 h 52"/>
                  <a:gd name="T44" fmla="*/ 55 w 75"/>
                  <a:gd name="T45" fmla="*/ 1 h 52"/>
                  <a:gd name="T46" fmla="*/ 62 w 75"/>
                  <a:gd name="T47" fmla="*/ 3 h 52"/>
                  <a:gd name="T48" fmla="*/ 67 w 75"/>
                  <a:gd name="T49" fmla="*/ 7 h 52"/>
                  <a:gd name="T50" fmla="*/ 72 w 75"/>
                  <a:gd name="T51" fmla="*/ 12 h 52"/>
                  <a:gd name="T52" fmla="*/ 74 w 75"/>
                  <a:gd name="T53" fmla="*/ 16 h 52"/>
                  <a:gd name="T54" fmla="*/ 75 w 75"/>
                  <a:gd name="T55" fmla="*/ 21 h 52"/>
                  <a:gd name="T56" fmla="*/ 74 w 75"/>
                  <a:gd name="T57" fmla="*/ 27 h 52"/>
                  <a:gd name="T58" fmla="*/ 72 w 75"/>
                  <a:gd name="T59" fmla="*/ 32 h 52"/>
                  <a:gd name="T60" fmla="*/ 67 w 75"/>
                  <a:gd name="T61" fmla="*/ 37 h 52"/>
                  <a:gd name="T62" fmla="*/ 61 w 75"/>
                  <a:gd name="T63" fmla="*/ 41 h 52"/>
                  <a:gd name="T64" fmla="*/ 54 w 75"/>
                  <a:gd name="T65" fmla="*/ 44 h 52"/>
                  <a:gd name="T66" fmla="*/ 43 w 75"/>
                  <a:gd name="T67" fmla="*/ 45 h 52"/>
                  <a:gd name="T68" fmla="*/ 31 w 75"/>
                  <a:gd name="T69" fmla="*/ 45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2"/>
                  <a:gd name="T107" fmla="*/ 75 w 75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2">
                    <a:moveTo>
                      <a:pt x="51" y="50"/>
                    </a:moveTo>
                    <a:lnTo>
                      <a:pt x="51" y="50"/>
                    </a:lnTo>
                    <a:lnTo>
                      <a:pt x="42" y="51"/>
                    </a:lnTo>
                    <a:lnTo>
                      <a:pt x="34" y="52"/>
                    </a:lnTo>
                    <a:lnTo>
                      <a:pt x="27" y="52"/>
                    </a:lnTo>
                    <a:lnTo>
                      <a:pt x="20" y="51"/>
                    </a:lnTo>
                    <a:lnTo>
                      <a:pt x="14" y="50"/>
                    </a:lnTo>
                    <a:lnTo>
                      <a:pt x="9" y="47"/>
                    </a:lnTo>
                    <a:lnTo>
                      <a:pt x="6" y="44"/>
                    </a:lnTo>
                    <a:lnTo>
                      <a:pt x="3" y="41"/>
                    </a:lnTo>
                    <a:lnTo>
                      <a:pt x="1" y="38"/>
                    </a:lnTo>
                    <a:lnTo>
                      <a:pt x="0" y="33"/>
                    </a:lnTo>
                    <a:lnTo>
                      <a:pt x="0" y="30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6"/>
                    </a:lnTo>
                    <a:lnTo>
                      <a:pt x="9" y="13"/>
                    </a:lnTo>
                    <a:lnTo>
                      <a:pt x="15" y="9"/>
                    </a:lnTo>
                    <a:lnTo>
                      <a:pt x="27" y="3"/>
                    </a:lnTo>
                    <a:lnTo>
                      <a:pt x="37" y="1"/>
                    </a:lnTo>
                    <a:lnTo>
                      <a:pt x="46" y="0"/>
                    </a:lnTo>
                    <a:lnTo>
                      <a:pt x="55" y="1"/>
                    </a:lnTo>
                    <a:lnTo>
                      <a:pt x="62" y="3"/>
                    </a:lnTo>
                    <a:lnTo>
                      <a:pt x="67" y="7"/>
                    </a:lnTo>
                    <a:lnTo>
                      <a:pt x="72" y="12"/>
                    </a:lnTo>
                    <a:lnTo>
                      <a:pt x="74" y="16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1"/>
                    </a:lnTo>
                    <a:lnTo>
                      <a:pt x="54" y="44"/>
                    </a:lnTo>
                    <a:lnTo>
                      <a:pt x="43" y="45"/>
                    </a:lnTo>
                    <a:lnTo>
                      <a:pt x="31" y="4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31" name="Freeform 242"/>
              <p:cNvSpPr>
                <a:spLocks/>
              </p:cNvSpPr>
              <p:nvPr/>
            </p:nvSpPr>
            <p:spPr bwMode="auto">
              <a:xfrm>
                <a:off x="1553" y="2659"/>
                <a:ext cx="86" cy="57"/>
              </a:xfrm>
              <a:custGeom>
                <a:avLst/>
                <a:gdLst>
                  <a:gd name="T0" fmla="*/ 0 w 86"/>
                  <a:gd name="T1" fmla="*/ 5 h 57"/>
                  <a:gd name="T2" fmla="*/ 0 w 86"/>
                  <a:gd name="T3" fmla="*/ 5 h 57"/>
                  <a:gd name="T4" fmla="*/ 0 w 86"/>
                  <a:gd name="T5" fmla="*/ 13 h 57"/>
                  <a:gd name="T6" fmla="*/ 1 w 86"/>
                  <a:gd name="T7" fmla="*/ 20 h 57"/>
                  <a:gd name="T8" fmla="*/ 2 w 86"/>
                  <a:gd name="T9" fmla="*/ 29 h 57"/>
                  <a:gd name="T10" fmla="*/ 6 w 86"/>
                  <a:gd name="T11" fmla="*/ 36 h 57"/>
                  <a:gd name="T12" fmla="*/ 11 w 86"/>
                  <a:gd name="T13" fmla="*/ 43 h 57"/>
                  <a:gd name="T14" fmla="*/ 17 w 86"/>
                  <a:gd name="T15" fmla="*/ 49 h 57"/>
                  <a:gd name="T16" fmla="*/ 25 w 86"/>
                  <a:gd name="T17" fmla="*/ 54 h 57"/>
                  <a:gd name="T18" fmla="*/ 37 w 86"/>
                  <a:gd name="T19" fmla="*/ 57 h 57"/>
                  <a:gd name="T20" fmla="*/ 37 w 86"/>
                  <a:gd name="T21" fmla="*/ 57 h 57"/>
                  <a:gd name="T22" fmla="*/ 43 w 86"/>
                  <a:gd name="T23" fmla="*/ 57 h 57"/>
                  <a:gd name="T24" fmla="*/ 49 w 86"/>
                  <a:gd name="T25" fmla="*/ 57 h 57"/>
                  <a:gd name="T26" fmla="*/ 54 w 86"/>
                  <a:gd name="T27" fmla="*/ 57 h 57"/>
                  <a:gd name="T28" fmla="*/ 58 w 86"/>
                  <a:gd name="T29" fmla="*/ 56 h 57"/>
                  <a:gd name="T30" fmla="*/ 67 w 86"/>
                  <a:gd name="T31" fmla="*/ 52 h 57"/>
                  <a:gd name="T32" fmla="*/ 74 w 86"/>
                  <a:gd name="T33" fmla="*/ 46 h 57"/>
                  <a:gd name="T34" fmla="*/ 79 w 86"/>
                  <a:gd name="T35" fmla="*/ 37 h 57"/>
                  <a:gd name="T36" fmla="*/ 82 w 86"/>
                  <a:gd name="T37" fmla="*/ 30 h 57"/>
                  <a:gd name="T38" fmla="*/ 85 w 86"/>
                  <a:gd name="T39" fmla="*/ 23 h 57"/>
                  <a:gd name="T40" fmla="*/ 86 w 86"/>
                  <a:gd name="T41" fmla="*/ 16 h 57"/>
                  <a:gd name="T42" fmla="*/ 86 w 86"/>
                  <a:gd name="T43" fmla="*/ 16 h 57"/>
                  <a:gd name="T44" fmla="*/ 85 w 86"/>
                  <a:gd name="T45" fmla="*/ 6 h 57"/>
                  <a:gd name="T46" fmla="*/ 85 w 86"/>
                  <a:gd name="T47" fmla="*/ 4 h 57"/>
                  <a:gd name="T48" fmla="*/ 83 w 86"/>
                  <a:gd name="T49" fmla="*/ 7 h 57"/>
                  <a:gd name="T50" fmla="*/ 83 w 86"/>
                  <a:gd name="T51" fmla="*/ 7 h 57"/>
                  <a:gd name="T52" fmla="*/ 82 w 86"/>
                  <a:gd name="T53" fmla="*/ 13 h 57"/>
                  <a:gd name="T54" fmla="*/ 80 w 86"/>
                  <a:gd name="T55" fmla="*/ 19 h 57"/>
                  <a:gd name="T56" fmla="*/ 76 w 86"/>
                  <a:gd name="T57" fmla="*/ 24 h 57"/>
                  <a:gd name="T58" fmla="*/ 73 w 86"/>
                  <a:gd name="T59" fmla="*/ 30 h 57"/>
                  <a:gd name="T60" fmla="*/ 67 w 86"/>
                  <a:gd name="T61" fmla="*/ 35 h 57"/>
                  <a:gd name="T62" fmla="*/ 61 w 86"/>
                  <a:gd name="T63" fmla="*/ 38 h 57"/>
                  <a:gd name="T64" fmla="*/ 52 w 86"/>
                  <a:gd name="T65" fmla="*/ 41 h 57"/>
                  <a:gd name="T66" fmla="*/ 44 w 86"/>
                  <a:gd name="T67" fmla="*/ 41 h 57"/>
                  <a:gd name="T68" fmla="*/ 44 w 86"/>
                  <a:gd name="T69" fmla="*/ 41 h 57"/>
                  <a:gd name="T70" fmla="*/ 34 w 86"/>
                  <a:gd name="T71" fmla="*/ 41 h 57"/>
                  <a:gd name="T72" fmla="*/ 27 w 86"/>
                  <a:gd name="T73" fmla="*/ 38 h 57"/>
                  <a:gd name="T74" fmla="*/ 20 w 86"/>
                  <a:gd name="T75" fmla="*/ 35 h 57"/>
                  <a:gd name="T76" fmla="*/ 14 w 86"/>
                  <a:gd name="T77" fmla="*/ 31 h 57"/>
                  <a:gd name="T78" fmla="*/ 9 w 86"/>
                  <a:gd name="T79" fmla="*/ 26 h 57"/>
                  <a:gd name="T80" fmla="*/ 6 w 86"/>
                  <a:gd name="T81" fmla="*/ 20 h 57"/>
                  <a:gd name="T82" fmla="*/ 3 w 86"/>
                  <a:gd name="T83" fmla="*/ 16 h 57"/>
                  <a:gd name="T84" fmla="*/ 2 w 86"/>
                  <a:gd name="T85" fmla="*/ 10 h 57"/>
                  <a:gd name="T86" fmla="*/ 2 w 86"/>
                  <a:gd name="T87" fmla="*/ 10 h 57"/>
                  <a:gd name="T88" fmla="*/ 1 w 86"/>
                  <a:gd name="T89" fmla="*/ 1 h 57"/>
                  <a:gd name="T90" fmla="*/ 1 w 86"/>
                  <a:gd name="T91" fmla="*/ 0 h 57"/>
                  <a:gd name="T92" fmla="*/ 1 w 86"/>
                  <a:gd name="T93" fmla="*/ 0 h 57"/>
                  <a:gd name="T94" fmla="*/ 0 w 86"/>
                  <a:gd name="T95" fmla="*/ 5 h 57"/>
                  <a:gd name="T96" fmla="*/ 0 w 86"/>
                  <a:gd name="T97" fmla="*/ 5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7"/>
                  <a:gd name="T149" fmla="*/ 86 w 86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7">
                    <a:moveTo>
                      <a:pt x="0" y="5"/>
                    </a:moveTo>
                    <a:lnTo>
                      <a:pt x="0" y="5"/>
                    </a:lnTo>
                    <a:lnTo>
                      <a:pt x="0" y="13"/>
                    </a:lnTo>
                    <a:lnTo>
                      <a:pt x="1" y="20"/>
                    </a:lnTo>
                    <a:lnTo>
                      <a:pt x="2" y="29"/>
                    </a:lnTo>
                    <a:lnTo>
                      <a:pt x="6" y="36"/>
                    </a:lnTo>
                    <a:lnTo>
                      <a:pt x="11" y="43"/>
                    </a:lnTo>
                    <a:lnTo>
                      <a:pt x="17" y="49"/>
                    </a:lnTo>
                    <a:lnTo>
                      <a:pt x="25" y="54"/>
                    </a:lnTo>
                    <a:lnTo>
                      <a:pt x="37" y="57"/>
                    </a:lnTo>
                    <a:lnTo>
                      <a:pt x="43" y="57"/>
                    </a:lnTo>
                    <a:lnTo>
                      <a:pt x="49" y="57"/>
                    </a:lnTo>
                    <a:lnTo>
                      <a:pt x="54" y="57"/>
                    </a:lnTo>
                    <a:lnTo>
                      <a:pt x="58" y="56"/>
                    </a:lnTo>
                    <a:lnTo>
                      <a:pt x="67" y="52"/>
                    </a:lnTo>
                    <a:lnTo>
                      <a:pt x="74" y="46"/>
                    </a:lnTo>
                    <a:lnTo>
                      <a:pt x="79" y="37"/>
                    </a:lnTo>
                    <a:lnTo>
                      <a:pt x="82" y="30"/>
                    </a:lnTo>
                    <a:lnTo>
                      <a:pt x="85" y="23"/>
                    </a:lnTo>
                    <a:lnTo>
                      <a:pt x="86" y="16"/>
                    </a:lnTo>
                    <a:lnTo>
                      <a:pt x="85" y="6"/>
                    </a:lnTo>
                    <a:lnTo>
                      <a:pt x="85" y="4"/>
                    </a:lnTo>
                    <a:lnTo>
                      <a:pt x="83" y="7"/>
                    </a:lnTo>
                    <a:lnTo>
                      <a:pt x="82" y="13"/>
                    </a:lnTo>
                    <a:lnTo>
                      <a:pt x="80" y="19"/>
                    </a:lnTo>
                    <a:lnTo>
                      <a:pt x="76" y="24"/>
                    </a:lnTo>
                    <a:lnTo>
                      <a:pt x="73" y="30"/>
                    </a:lnTo>
                    <a:lnTo>
                      <a:pt x="67" y="35"/>
                    </a:lnTo>
                    <a:lnTo>
                      <a:pt x="61" y="38"/>
                    </a:lnTo>
                    <a:lnTo>
                      <a:pt x="52" y="41"/>
                    </a:lnTo>
                    <a:lnTo>
                      <a:pt x="44" y="41"/>
                    </a:lnTo>
                    <a:lnTo>
                      <a:pt x="34" y="41"/>
                    </a:lnTo>
                    <a:lnTo>
                      <a:pt x="27" y="38"/>
                    </a:lnTo>
                    <a:lnTo>
                      <a:pt x="20" y="35"/>
                    </a:lnTo>
                    <a:lnTo>
                      <a:pt x="14" y="31"/>
                    </a:lnTo>
                    <a:lnTo>
                      <a:pt x="9" y="26"/>
                    </a:lnTo>
                    <a:lnTo>
                      <a:pt x="6" y="20"/>
                    </a:lnTo>
                    <a:lnTo>
                      <a:pt x="3" y="16"/>
                    </a:lnTo>
                    <a:lnTo>
                      <a:pt x="2" y="10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32" name="Freeform 243"/>
              <p:cNvSpPr>
                <a:spLocks/>
              </p:cNvSpPr>
              <p:nvPr/>
            </p:nvSpPr>
            <p:spPr bwMode="auto">
              <a:xfrm>
                <a:off x="1676" y="2633"/>
                <a:ext cx="75" cy="52"/>
              </a:xfrm>
              <a:custGeom>
                <a:avLst/>
                <a:gdLst>
                  <a:gd name="T0" fmla="*/ 51 w 75"/>
                  <a:gd name="T1" fmla="*/ 49 h 52"/>
                  <a:gd name="T2" fmla="*/ 51 w 75"/>
                  <a:gd name="T3" fmla="*/ 49 h 52"/>
                  <a:gd name="T4" fmla="*/ 43 w 75"/>
                  <a:gd name="T5" fmla="*/ 51 h 52"/>
                  <a:gd name="T6" fmla="*/ 35 w 75"/>
                  <a:gd name="T7" fmla="*/ 52 h 52"/>
                  <a:gd name="T8" fmla="*/ 27 w 75"/>
                  <a:gd name="T9" fmla="*/ 52 h 52"/>
                  <a:gd name="T10" fmla="*/ 21 w 75"/>
                  <a:gd name="T11" fmla="*/ 51 h 52"/>
                  <a:gd name="T12" fmla="*/ 15 w 75"/>
                  <a:gd name="T13" fmla="*/ 50 h 52"/>
                  <a:gd name="T14" fmla="*/ 11 w 75"/>
                  <a:gd name="T15" fmla="*/ 48 h 52"/>
                  <a:gd name="T16" fmla="*/ 7 w 75"/>
                  <a:gd name="T17" fmla="*/ 44 h 52"/>
                  <a:gd name="T18" fmla="*/ 3 w 75"/>
                  <a:gd name="T19" fmla="*/ 41 h 52"/>
                  <a:gd name="T20" fmla="*/ 1 w 75"/>
                  <a:gd name="T21" fmla="*/ 37 h 52"/>
                  <a:gd name="T22" fmla="*/ 0 w 75"/>
                  <a:gd name="T23" fmla="*/ 33 h 52"/>
                  <a:gd name="T24" fmla="*/ 0 w 75"/>
                  <a:gd name="T25" fmla="*/ 29 h 52"/>
                  <a:gd name="T26" fmla="*/ 1 w 75"/>
                  <a:gd name="T27" fmla="*/ 25 h 52"/>
                  <a:gd name="T28" fmla="*/ 3 w 75"/>
                  <a:gd name="T29" fmla="*/ 20 h 52"/>
                  <a:gd name="T30" fmla="*/ 6 w 75"/>
                  <a:gd name="T31" fmla="*/ 17 h 52"/>
                  <a:gd name="T32" fmla="*/ 11 w 75"/>
                  <a:gd name="T33" fmla="*/ 12 h 52"/>
                  <a:gd name="T34" fmla="*/ 17 w 75"/>
                  <a:gd name="T35" fmla="*/ 8 h 52"/>
                  <a:gd name="T36" fmla="*/ 17 w 75"/>
                  <a:gd name="T37" fmla="*/ 8 h 52"/>
                  <a:gd name="T38" fmla="*/ 27 w 75"/>
                  <a:gd name="T39" fmla="*/ 4 h 52"/>
                  <a:gd name="T40" fmla="*/ 38 w 75"/>
                  <a:gd name="T41" fmla="*/ 0 h 52"/>
                  <a:gd name="T42" fmla="*/ 48 w 75"/>
                  <a:gd name="T43" fmla="*/ 0 h 52"/>
                  <a:gd name="T44" fmla="*/ 55 w 75"/>
                  <a:gd name="T45" fmla="*/ 0 h 52"/>
                  <a:gd name="T46" fmla="*/ 62 w 75"/>
                  <a:gd name="T47" fmla="*/ 2 h 52"/>
                  <a:gd name="T48" fmla="*/ 68 w 75"/>
                  <a:gd name="T49" fmla="*/ 6 h 52"/>
                  <a:gd name="T50" fmla="*/ 72 w 75"/>
                  <a:gd name="T51" fmla="*/ 11 h 52"/>
                  <a:gd name="T52" fmla="*/ 74 w 75"/>
                  <a:gd name="T53" fmla="*/ 17 h 52"/>
                  <a:gd name="T54" fmla="*/ 75 w 75"/>
                  <a:gd name="T55" fmla="*/ 21 h 52"/>
                  <a:gd name="T56" fmla="*/ 74 w 75"/>
                  <a:gd name="T57" fmla="*/ 27 h 52"/>
                  <a:gd name="T58" fmla="*/ 72 w 75"/>
                  <a:gd name="T59" fmla="*/ 32 h 52"/>
                  <a:gd name="T60" fmla="*/ 68 w 75"/>
                  <a:gd name="T61" fmla="*/ 37 h 52"/>
                  <a:gd name="T62" fmla="*/ 62 w 75"/>
                  <a:gd name="T63" fmla="*/ 41 h 52"/>
                  <a:gd name="T64" fmla="*/ 54 w 75"/>
                  <a:gd name="T65" fmla="*/ 44 h 52"/>
                  <a:gd name="T66" fmla="*/ 44 w 75"/>
                  <a:gd name="T67" fmla="*/ 45 h 52"/>
                  <a:gd name="T68" fmla="*/ 32 w 75"/>
                  <a:gd name="T69" fmla="*/ 44 h 52"/>
                  <a:gd name="T70" fmla="*/ 51 w 75"/>
                  <a:gd name="T71" fmla="*/ 49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2"/>
                  <a:gd name="T110" fmla="*/ 75 w 75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2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1"/>
                    </a:lnTo>
                    <a:lnTo>
                      <a:pt x="35" y="52"/>
                    </a:lnTo>
                    <a:lnTo>
                      <a:pt x="27" y="52"/>
                    </a:lnTo>
                    <a:lnTo>
                      <a:pt x="21" y="51"/>
                    </a:lnTo>
                    <a:lnTo>
                      <a:pt x="15" y="50"/>
                    </a:lnTo>
                    <a:lnTo>
                      <a:pt x="11" y="48"/>
                    </a:lnTo>
                    <a:lnTo>
                      <a:pt x="7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1" y="12"/>
                    </a:lnTo>
                    <a:lnTo>
                      <a:pt x="17" y="8"/>
                    </a:lnTo>
                    <a:lnTo>
                      <a:pt x="27" y="4"/>
                    </a:lnTo>
                    <a:lnTo>
                      <a:pt x="38" y="0"/>
                    </a:lnTo>
                    <a:lnTo>
                      <a:pt x="48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8" y="6"/>
                    </a:lnTo>
                    <a:lnTo>
                      <a:pt x="72" y="11"/>
                    </a:lnTo>
                    <a:lnTo>
                      <a:pt x="74" y="17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8" y="37"/>
                    </a:lnTo>
                    <a:lnTo>
                      <a:pt x="62" y="41"/>
                    </a:lnTo>
                    <a:lnTo>
                      <a:pt x="54" y="44"/>
                    </a:lnTo>
                    <a:lnTo>
                      <a:pt x="44" y="45"/>
                    </a:lnTo>
                    <a:lnTo>
                      <a:pt x="32" y="44"/>
                    </a:lnTo>
                    <a:lnTo>
                      <a:pt x="51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33" name="Freeform 244"/>
              <p:cNvSpPr>
                <a:spLocks/>
              </p:cNvSpPr>
              <p:nvPr/>
            </p:nvSpPr>
            <p:spPr bwMode="auto">
              <a:xfrm>
                <a:off x="1676" y="2633"/>
                <a:ext cx="75" cy="52"/>
              </a:xfrm>
              <a:custGeom>
                <a:avLst/>
                <a:gdLst>
                  <a:gd name="T0" fmla="*/ 51 w 75"/>
                  <a:gd name="T1" fmla="*/ 49 h 52"/>
                  <a:gd name="T2" fmla="*/ 51 w 75"/>
                  <a:gd name="T3" fmla="*/ 49 h 52"/>
                  <a:gd name="T4" fmla="*/ 43 w 75"/>
                  <a:gd name="T5" fmla="*/ 51 h 52"/>
                  <a:gd name="T6" fmla="*/ 35 w 75"/>
                  <a:gd name="T7" fmla="*/ 52 h 52"/>
                  <a:gd name="T8" fmla="*/ 27 w 75"/>
                  <a:gd name="T9" fmla="*/ 52 h 52"/>
                  <a:gd name="T10" fmla="*/ 21 w 75"/>
                  <a:gd name="T11" fmla="*/ 51 h 52"/>
                  <a:gd name="T12" fmla="*/ 15 w 75"/>
                  <a:gd name="T13" fmla="*/ 50 h 52"/>
                  <a:gd name="T14" fmla="*/ 11 w 75"/>
                  <a:gd name="T15" fmla="*/ 48 h 52"/>
                  <a:gd name="T16" fmla="*/ 7 w 75"/>
                  <a:gd name="T17" fmla="*/ 44 h 52"/>
                  <a:gd name="T18" fmla="*/ 3 w 75"/>
                  <a:gd name="T19" fmla="*/ 41 h 52"/>
                  <a:gd name="T20" fmla="*/ 1 w 75"/>
                  <a:gd name="T21" fmla="*/ 37 h 52"/>
                  <a:gd name="T22" fmla="*/ 0 w 75"/>
                  <a:gd name="T23" fmla="*/ 33 h 52"/>
                  <a:gd name="T24" fmla="*/ 0 w 75"/>
                  <a:gd name="T25" fmla="*/ 29 h 52"/>
                  <a:gd name="T26" fmla="*/ 1 w 75"/>
                  <a:gd name="T27" fmla="*/ 25 h 52"/>
                  <a:gd name="T28" fmla="*/ 3 w 75"/>
                  <a:gd name="T29" fmla="*/ 20 h 52"/>
                  <a:gd name="T30" fmla="*/ 6 w 75"/>
                  <a:gd name="T31" fmla="*/ 17 h 52"/>
                  <a:gd name="T32" fmla="*/ 11 w 75"/>
                  <a:gd name="T33" fmla="*/ 12 h 52"/>
                  <a:gd name="T34" fmla="*/ 17 w 75"/>
                  <a:gd name="T35" fmla="*/ 8 h 52"/>
                  <a:gd name="T36" fmla="*/ 17 w 75"/>
                  <a:gd name="T37" fmla="*/ 8 h 52"/>
                  <a:gd name="T38" fmla="*/ 27 w 75"/>
                  <a:gd name="T39" fmla="*/ 4 h 52"/>
                  <a:gd name="T40" fmla="*/ 38 w 75"/>
                  <a:gd name="T41" fmla="*/ 0 h 52"/>
                  <a:gd name="T42" fmla="*/ 48 w 75"/>
                  <a:gd name="T43" fmla="*/ 0 h 52"/>
                  <a:gd name="T44" fmla="*/ 55 w 75"/>
                  <a:gd name="T45" fmla="*/ 0 h 52"/>
                  <a:gd name="T46" fmla="*/ 62 w 75"/>
                  <a:gd name="T47" fmla="*/ 2 h 52"/>
                  <a:gd name="T48" fmla="*/ 68 w 75"/>
                  <a:gd name="T49" fmla="*/ 6 h 52"/>
                  <a:gd name="T50" fmla="*/ 72 w 75"/>
                  <a:gd name="T51" fmla="*/ 11 h 52"/>
                  <a:gd name="T52" fmla="*/ 74 w 75"/>
                  <a:gd name="T53" fmla="*/ 17 h 52"/>
                  <a:gd name="T54" fmla="*/ 75 w 75"/>
                  <a:gd name="T55" fmla="*/ 21 h 52"/>
                  <a:gd name="T56" fmla="*/ 74 w 75"/>
                  <a:gd name="T57" fmla="*/ 27 h 52"/>
                  <a:gd name="T58" fmla="*/ 72 w 75"/>
                  <a:gd name="T59" fmla="*/ 32 h 52"/>
                  <a:gd name="T60" fmla="*/ 68 w 75"/>
                  <a:gd name="T61" fmla="*/ 37 h 52"/>
                  <a:gd name="T62" fmla="*/ 62 w 75"/>
                  <a:gd name="T63" fmla="*/ 41 h 52"/>
                  <a:gd name="T64" fmla="*/ 54 w 75"/>
                  <a:gd name="T65" fmla="*/ 44 h 52"/>
                  <a:gd name="T66" fmla="*/ 44 w 75"/>
                  <a:gd name="T67" fmla="*/ 45 h 52"/>
                  <a:gd name="T68" fmla="*/ 32 w 75"/>
                  <a:gd name="T69" fmla="*/ 44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2"/>
                  <a:gd name="T107" fmla="*/ 75 w 75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2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1"/>
                    </a:lnTo>
                    <a:lnTo>
                      <a:pt x="35" y="52"/>
                    </a:lnTo>
                    <a:lnTo>
                      <a:pt x="27" y="52"/>
                    </a:lnTo>
                    <a:lnTo>
                      <a:pt x="21" y="51"/>
                    </a:lnTo>
                    <a:lnTo>
                      <a:pt x="15" y="50"/>
                    </a:lnTo>
                    <a:lnTo>
                      <a:pt x="11" y="48"/>
                    </a:lnTo>
                    <a:lnTo>
                      <a:pt x="7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1" y="12"/>
                    </a:lnTo>
                    <a:lnTo>
                      <a:pt x="17" y="8"/>
                    </a:lnTo>
                    <a:lnTo>
                      <a:pt x="27" y="4"/>
                    </a:lnTo>
                    <a:lnTo>
                      <a:pt x="38" y="0"/>
                    </a:lnTo>
                    <a:lnTo>
                      <a:pt x="48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8" y="6"/>
                    </a:lnTo>
                    <a:lnTo>
                      <a:pt x="72" y="11"/>
                    </a:lnTo>
                    <a:lnTo>
                      <a:pt x="74" y="17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8" y="37"/>
                    </a:lnTo>
                    <a:lnTo>
                      <a:pt x="62" y="41"/>
                    </a:lnTo>
                    <a:lnTo>
                      <a:pt x="54" y="44"/>
                    </a:lnTo>
                    <a:lnTo>
                      <a:pt x="44" y="45"/>
                    </a:lnTo>
                    <a:lnTo>
                      <a:pt x="32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34" name="Freeform 245"/>
              <p:cNvSpPr>
                <a:spLocks/>
              </p:cNvSpPr>
              <p:nvPr/>
            </p:nvSpPr>
            <p:spPr bwMode="auto">
              <a:xfrm>
                <a:off x="1677" y="2654"/>
                <a:ext cx="85" cy="58"/>
              </a:xfrm>
              <a:custGeom>
                <a:avLst/>
                <a:gdLst>
                  <a:gd name="T0" fmla="*/ 0 w 85"/>
                  <a:gd name="T1" fmla="*/ 5 h 58"/>
                  <a:gd name="T2" fmla="*/ 0 w 85"/>
                  <a:gd name="T3" fmla="*/ 5 h 58"/>
                  <a:gd name="T4" fmla="*/ 0 w 85"/>
                  <a:gd name="T5" fmla="*/ 12 h 58"/>
                  <a:gd name="T6" fmla="*/ 0 w 85"/>
                  <a:gd name="T7" fmla="*/ 21 h 58"/>
                  <a:gd name="T8" fmla="*/ 2 w 85"/>
                  <a:gd name="T9" fmla="*/ 28 h 58"/>
                  <a:gd name="T10" fmla="*/ 5 w 85"/>
                  <a:gd name="T11" fmla="*/ 36 h 58"/>
                  <a:gd name="T12" fmla="*/ 10 w 85"/>
                  <a:gd name="T13" fmla="*/ 43 h 58"/>
                  <a:gd name="T14" fmla="*/ 16 w 85"/>
                  <a:gd name="T15" fmla="*/ 49 h 58"/>
                  <a:gd name="T16" fmla="*/ 25 w 85"/>
                  <a:gd name="T17" fmla="*/ 54 h 58"/>
                  <a:gd name="T18" fmla="*/ 36 w 85"/>
                  <a:gd name="T19" fmla="*/ 58 h 58"/>
                  <a:gd name="T20" fmla="*/ 36 w 85"/>
                  <a:gd name="T21" fmla="*/ 58 h 58"/>
                  <a:gd name="T22" fmla="*/ 43 w 85"/>
                  <a:gd name="T23" fmla="*/ 58 h 58"/>
                  <a:gd name="T24" fmla="*/ 48 w 85"/>
                  <a:gd name="T25" fmla="*/ 58 h 58"/>
                  <a:gd name="T26" fmla="*/ 54 w 85"/>
                  <a:gd name="T27" fmla="*/ 57 h 58"/>
                  <a:gd name="T28" fmla="*/ 59 w 85"/>
                  <a:gd name="T29" fmla="*/ 55 h 58"/>
                  <a:gd name="T30" fmla="*/ 67 w 85"/>
                  <a:gd name="T31" fmla="*/ 51 h 58"/>
                  <a:gd name="T32" fmla="*/ 73 w 85"/>
                  <a:gd name="T33" fmla="*/ 45 h 58"/>
                  <a:gd name="T34" fmla="*/ 78 w 85"/>
                  <a:gd name="T35" fmla="*/ 37 h 58"/>
                  <a:gd name="T36" fmla="*/ 81 w 85"/>
                  <a:gd name="T37" fmla="*/ 30 h 58"/>
                  <a:gd name="T38" fmla="*/ 84 w 85"/>
                  <a:gd name="T39" fmla="*/ 22 h 58"/>
                  <a:gd name="T40" fmla="*/ 85 w 85"/>
                  <a:gd name="T41" fmla="*/ 16 h 58"/>
                  <a:gd name="T42" fmla="*/ 85 w 85"/>
                  <a:gd name="T43" fmla="*/ 16 h 58"/>
                  <a:gd name="T44" fmla="*/ 85 w 85"/>
                  <a:gd name="T45" fmla="*/ 6 h 58"/>
                  <a:gd name="T46" fmla="*/ 84 w 85"/>
                  <a:gd name="T47" fmla="*/ 4 h 58"/>
                  <a:gd name="T48" fmla="*/ 82 w 85"/>
                  <a:gd name="T49" fmla="*/ 8 h 58"/>
                  <a:gd name="T50" fmla="*/ 82 w 85"/>
                  <a:gd name="T51" fmla="*/ 8 h 58"/>
                  <a:gd name="T52" fmla="*/ 81 w 85"/>
                  <a:gd name="T53" fmla="*/ 14 h 58"/>
                  <a:gd name="T54" fmla="*/ 80 w 85"/>
                  <a:gd name="T55" fmla="*/ 18 h 58"/>
                  <a:gd name="T56" fmla="*/ 77 w 85"/>
                  <a:gd name="T57" fmla="*/ 24 h 58"/>
                  <a:gd name="T58" fmla="*/ 72 w 85"/>
                  <a:gd name="T59" fmla="*/ 29 h 58"/>
                  <a:gd name="T60" fmla="*/ 67 w 85"/>
                  <a:gd name="T61" fmla="*/ 34 h 58"/>
                  <a:gd name="T62" fmla="*/ 60 w 85"/>
                  <a:gd name="T63" fmla="*/ 37 h 58"/>
                  <a:gd name="T64" fmla="*/ 53 w 85"/>
                  <a:gd name="T65" fmla="*/ 40 h 58"/>
                  <a:gd name="T66" fmla="*/ 43 w 85"/>
                  <a:gd name="T67" fmla="*/ 41 h 58"/>
                  <a:gd name="T68" fmla="*/ 43 w 85"/>
                  <a:gd name="T69" fmla="*/ 41 h 58"/>
                  <a:gd name="T70" fmla="*/ 35 w 85"/>
                  <a:gd name="T71" fmla="*/ 41 h 58"/>
                  <a:gd name="T72" fmla="*/ 26 w 85"/>
                  <a:gd name="T73" fmla="*/ 39 h 58"/>
                  <a:gd name="T74" fmla="*/ 20 w 85"/>
                  <a:gd name="T75" fmla="*/ 35 h 58"/>
                  <a:gd name="T76" fmla="*/ 14 w 85"/>
                  <a:gd name="T77" fmla="*/ 30 h 58"/>
                  <a:gd name="T78" fmla="*/ 8 w 85"/>
                  <a:gd name="T79" fmla="*/ 25 h 58"/>
                  <a:gd name="T80" fmla="*/ 5 w 85"/>
                  <a:gd name="T81" fmla="*/ 21 h 58"/>
                  <a:gd name="T82" fmla="*/ 2 w 85"/>
                  <a:gd name="T83" fmla="*/ 15 h 58"/>
                  <a:gd name="T84" fmla="*/ 2 w 85"/>
                  <a:gd name="T85" fmla="*/ 10 h 58"/>
                  <a:gd name="T86" fmla="*/ 2 w 85"/>
                  <a:gd name="T87" fmla="*/ 10 h 58"/>
                  <a:gd name="T88" fmla="*/ 1 w 85"/>
                  <a:gd name="T89" fmla="*/ 2 h 58"/>
                  <a:gd name="T90" fmla="*/ 1 w 85"/>
                  <a:gd name="T91" fmla="*/ 0 h 58"/>
                  <a:gd name="T92" fmla="*/ 0 w 85"/>
                  <a:gd name="T93" fmla="*/ 0 h 58"/>
                  <a:gd name="T94" fmla="*/ 0 w 85"/>
                  <a:gd name="T95" fmla="*/ 5 h 58"/>
                  <a:gd name="T96" fmla="*/ 0 w 85"/>
                  <a:gd name="T97" fmla="*/ 5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8"/>
                  <a:gd name="T149" fmla="*/ 85 w 85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8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0" y="21"/>
                    </a:lnTo>
                    <a:lnTo>
                      <a:pt x="2" y="28"/>
                    </a:lnTo>
                    <a:lnTo>
                      <a:pt x="5" y="36"/>
                    </a:lnTo>
                    <a:lnTo>
                      <a:pt x="10" y="43"/>
                    </a:lnTo>
                    <a:lnTo>
                      <a:pt x="16" y="49"/>
                    </a:lnTo>
                    <a:lnTo>
                      <a:pt x="25" y="54"/>
                    </a:lnTo>
                    <a:lnTo>
                      <a:pt x="36" y="58"/>
                    </a:lnTo>
                    <a:lnTo>
                      <a:pt x="43" y="58"/>
                    </a:lnTo>
                    <a:lnTo>
                      <a:pt x="48" y="58"/>
                    </a:lnTo>
                    <a:lnTo>
                      <a:pt x="54" y="57"/>
                    </a:lnTo>
                    <a:lnTo>
                      <a:pt x="59" y="55"/>
                    </a:lnTo>
                    <a:lnTo>
                      <a:pt x="67" y="51"/>
                    </a:lnTo>
                    <a:lnTo>
                      <a:pt x="73" y="45"/>
                    </a:lnTo>
                    <a:lnTo>
                      <a:pt x="78" y="37"/>
                    </a:lnTo>
                    <a:lnTo>
                      <a:pt x="81" y="30"/>
                    </a:lnTo>
                    <a:lnTo>
                      <a:pt x="84" y="22"/>
                    </a:lnTo>
                    <a:lnTo>
                      <a:pt x="85" y="16"/>
                    </a:lnTo>
                    <a:lnTo>
                      <a:pt x="85" y="6"/>
                    </a:lnTo>
                    <a:lnTo>
                      <a:pt x="84" y="4"/>
                    </a:lnTo>
                    <a:lnTo>
                      <a:pt x="82" y="8"/>
                    </a:lnTo>
                    <a:lnTo>
                      <a:pt x="81" y="14"/>
                    </a:lnTo>
                    <a:lnTo>
                      <a:pt x="80" y="18"/>
                    </a:lnTo>
                    <a:lnTo>
                      <a:pt x="77" y="24"/>
                    </a:lnTo>
                    <a:lnTo>
                      <a:pt x="72" y="29"/>
                    </a:lnTo>
                    <a:lnTo>
                      <a:pt x="67" y="34"/>
                    </a:lnTo>
                    <a:lnTo>
                      <a:pt x="60" y="37"/>
                    </a:lnTo>
                    <a:lnTo>
                      <a:pt x="53" y="40"/>
                    </a:lnTo>
                    <a:lnTo>
                      <a:pt x="43" y="41"/>
                    </a:lnTo>
                    <a:lnTo>
                      <a:pt x="35" y="41"/>
                    </a:lnTo>
                    <a:lnTo>
                      <a:pt x="26" y="39"/>
                    </a:lnTo>
                    <a:lnTo>
                      <a:pt x="20" y="35"/>
                    </a:lnTo>
                    <a:lnTo>
                      <a:pt x="14" y="30"/>
                    </a:lnTo>
                    <a:lnTo>
                      <a:pt x="8" y="25"/>
                    </a:lnTo>
                    <a:lnTo>
                      <a:pt x="5" y="21"/>
                    </a:lnTo>
                    <a:lnTo>
                      <a:pt x="2" y="15"/>
                    </a:lnTo>
                    <a:lnTo>
                      <a:pt x="2" y="10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35" name="Freeform 246"/>
              <p:cNvSpPr>
                <a:spLocks/>
              </p:cNvSpPr>
              <p:nvPr/>
            </p:nvSpPr>
            <p:spPr bwMode="auto">
              <a:xfrm>
                <a:off x="1435" y="2628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1 w 75"/>
                  <a:gd name="T5" fmla="*/ 51 h 53"/>
                  <a:gd name="T6" fmla="*/ 34 w 75"/>
                  <a:gd name="T7" fmla="*/ 53 h 53"/>
                  <a:gd name="T8" fmla="*/ 27 w 75"/>
                  <a:gd name="T9" fmla="*/ 53 h 53"/>
                  <a:gd name="T10" fmla="*/ 20 w 75"/>
                  <a:gd name="T11" fmla="*/ 51 h 53"/>
                  <a:gd name="T12" fmla="*/ 15 w 75"/>
                  <a:gd name="T13" fmla="*/ 50 h 53"/>
                  <a:gd name="T14" fmla="*/ 9 w 75"/>
                  <a:gd name="T15" fmla="*/ 48 h 53"/>
                  <a:gd name="T16" fmla="*/ 6 w 75"/>
                  <a:gd name="T17" fmla="*/ 44 h 53"/>
                  <a:gd name="T18" fmla="*/ 3 w 75"/>
                  <a:gd name="T19" fmla="*/ 41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29 h 53"/>
                  <a:gd name="T26" fmla="*/ 0 w 75"/>
                  <a:gd name="T27" fmla="*/ 25 h 53"/>
                  <a:gd name="T28" fmla="*/ 2 w 75"/>
                  <a:gd name="T29" fmla="*/ 20 h 53"/>
                  <a:gd name="T30" fmla="*/ 6 w 75"/>
                  <a:gd name="T31" fmla="*/ 17 h 53"/>
                  <a:gd name="T32" fmla="*/ 9 w 75"/>
                  <a:gd name="T33" fmla="*/ 12 h 53"/>
                  <a:gd name="T34" fmla="*/ 15 w 75"/>
                  <a:gd name="T35" fmla="*/ 9 h 53"/>
                  <a:gd name="T36" fmla="*/ 15 w 75"/>
                  <a:gd name="T37" fmla="*/ 9 h 53"/>
                  <a:gd name="T38" fmla="*/ 27 w 75"/>
                  <a:gd name="T39" fmla="*/ 4 h 53"/>
                  <a:gd name="T40" fmla="*/ 37 w 75"/>
                  <a:gd name="T41" fmla="*/ 0 h 53"/>
                  <a:gd name="T42" fmla="*/ 46 w 75"/>
                  <a:gd name="T43" fmla="*/ 0 h 53"/>
                  <a:gd name="T44" fmla="*/ 55 w 75"/>
                  <a:gd name="T45" fmla="*/ 0 h 53"/>
                  <a:gd name="T46" fmla="*/ 62 w 75"/>
                  <a:gd name="T47" fmla="*/ 3 h 53"/>
                  <a:gd name="T48" fmla="*/ 66 w 75"/>
                  <a:gd name="T49" fmla="*/ 7 h 53"/>
                  <a:gd name="T50" fmla="*/ 71 w 75"/>
                  <a:gd name="T51" fmla="*/ 11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6 w 75"/>
                  <a:gd name="T61" fmla="*/ 37 h 53"/>
                  <a:gd name="T62" fmla="*/ 60 w 75"/>
                  <a:gd name="T63" fmla="*/ 41 h 53"/>
                  <a:gd name="T64" fmla="*/ 53 w 75"/>
                  <a:gd name="T65" fmla="*/ 44 h 53"/>
                  <a:gd name="T66" fmla="*/ 43 w 75"/>
                  <a:gd name="T67" fmla="*/ 46 h 53"/>
                  <a:gd name="T68" fmla="*/ 31 w 75"/>
                  <a:gd name="T69" fmla="*/ 44 h 53"/>
                  <a:gd name="T70" fmla="*/ 51 w 75"/>
                  <a:gd name="T71" fmla="*/ 49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3"/>
                  <a:gd name="T110" fmla="*/ 75 w 75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1" y="51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0" y="51"/>
                    </a:lnTo>
                    <a:lnTo>
                      <a:pt x="15" y="50"/>
                    </a:lnTo>
                    <a:lnTo>
                      <a:pt x="9" y="48"/>
                    </a:lnTo>
                    <a:lnTo>
                      <a:pt x="6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7"/>
                    </a:lnTo>
                    <a:lnTo>
                      <a:pt x="9" y="12"/>
                    </a:lnTo>
                    <a:lnTo>
                      <a:pt x="15" y="9"/>
                    </a:lnTo>
                    <a:lnTo>
                      <a:pt x="27" y="4"/>
                    </a:lnTo>
                    <a:lnTo>
                      <a:pt x="37" y="0"/>
                    </a:lnTo>
                    <a:lnTo>
                      <a:pt x="46" y="0"/>
                    </a:lnTo>
                    <a:lnTo>
                      <a:pt x="55" y="0"/>
                    </a:lnTo>
                    <a:lnTo>
                      <a:pt x="62" y="3"/>
                    </a:lnTo>
                    <a:lnTo>
                      <a:pt x="66" y="7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6" y="37"/>
                    </a:lnTo>
                    <a:lnTo>
                      <a:pt x="60" y="41"/>
                    </a:lnTo>
                    <a:lnTo>
                      <a:pt x="53" y="44"/>
                    </a:lnTo>
                    <a:lnTo>
                      <a:pt x="43" y="46"/>
                    </a:lnTo>
                    <a:lnTo>
                      <a:pt x="31" y="44"/>
                    </a:lnTo>
                    <a:lnTo>
                      <a:pt x="51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36" name="Freeform 247"/>
              <p:cNvSpPr>
                <a:spLocks/>
              </p:cNvSpPr>
              <p:nvPr/>
            </p:nvSpPr>
            <p:spPr bwMode="auto">
              <a:xfrm>
                <a:off x="1435" y="2628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1 w 75"/>
                  <a:gd name="T5" fmla="*/ 51 h 53"/>
                  <a:gd name="T6" fmla="*/ 34 w 75"/>
                  <a:gd name="T7" fmla="*/ 53 h 53"/>
                  <a:gd name="T8" fmla="*/ 27 w 75"/>
                  <a:gd name="T9" fmla="*/ 53 h 53"/>
                  <a:gd name="T10" fmla="*/ 20 w 75"/>
                  <a:gd name="T11" fmla="*/ 51 h 53"/>
                  <a:gd name="T12" fmla="*/ 15 w 75"/>
                  <a:gd name="T13" fmla="*/ 50 h 53"/>
                  <a:gd name="T14" fmla="*/ 9 w 75"/>
                  <a:gd name="T15" fmla="*/ 48 h 53"/>
                  <a:gd name="T16" fmla="*/ 6 w 75"/>
                  <a:gd name="T17" fmla="*/ 44 h 53"/>
                  <a:gd name="T18" fmla="*/ 3 w 75"/>
                  <a:gd name="T19" fmla="*/ 41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29 h 53"/>
                  <a:gd name="T26" fmla="*/ 0 w 75"/>
                  <a:gd name="T27" fmla="*/ 25 h 53"/>
                  <a:gd name="T28" fmla="*/ 2 w 75"/>
                  <a:gd name="T29" fmla="*/ 20 h 53"/>
                  <a:gd name="T30" fmla="*/ 6 w 75"/>
                  <a:gd name="T31" fmla="*/ 17 h 53"/>
                  <a:gd name="T32" fmla="*/ 9 w 75"/>
                  <a:gd name="T33" fmla="*/ 12 h 53"/>
                  <a:gd name="T34" fmla="*/ 15 w 75"/>
                  <a:gd name="T35" fmla="*/ 9 h 53"/>
                  <a:gd name="T36" fmla="*/ 15 w 75"/>
                  <a:gd name="T37" fmla="*/ 9 h 53"/>
                  <a:gd name="T38" fmla="*/ 27 w 75"/>
                  <a:gd name="T39" fmla="*/ 4 h 53"/>
                  <a:gd name="T40" fmla="*/ 37 w 75"/>
                  <a:gd name="T41" fmla="*/ 0 h 53"/>
                  <a:gd name="T42" fmla="*/ 46 w 75"/>
                  <a:gd name="T43" fmla="*/ 0 h 53"/>
                  <a:gd name="T44" fmla="*/ 55 w 75"/>
                  <a:gd name="T45" fmla="*/ 0 h 53"/>
                  <a:gd name="T46" fmla="*/ 62 w 75"/>
                  <a:gd name="T47" fmla="*/ 3 h 53"/>
                  <a:gd name="T48" fmla="*/ 66 w 75"/>
                  <a:gd name="T49" fmla="*/ 7 h 53"/>
                  <a:gd name="T50" fmla="*/ 71 w 75"/>
                  <a:gd name="T51" fmla="*/ 11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6 w 75"/>
                  <a:gd name="T61" fmla="*/ 37 h 53"/>
                  <a:gd name="T62" fmla="*/ 60 w 75"/>
                  <a:gd name="T63" fmla="*/ 41 h 53"/>
                  <a:gd name="T64" fmla="*/ 53 w 75"/>
                  <a:gd name="T65" fmla="*/ 44 h 53"/>
                  <a:gd name="T66" fmla="*/ 43 w 75"/>
                  <a:gd name="T67" fmla="*/ 46 h 53"/>
                  <a:gd name="T68" fmla="*/ 31 w 75"/>
                  <a:gd name="T69" fmla="*/ 44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3"/>
                  <a:gd name="T107" fmla="*/ 75 w 75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1" y="51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0" y="51"/>
                    </a:lnTo>
                    <a:lnTo>
                      <a:pt x="15" y="50"/>
                    </a:lnTo>
                    <a:lnTo>
                      <a:pt x="9" y="48"/>
                    </a:lnTo>
                    <a:lnTo>
                      <a:pt x="6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7"/>
                    </a:lnTo>
                    <a:lnTo>
                      <a:pt x="9" y="12"/>
                    </a:lnTo>
                    <a:lnTo>
                      <a:pt x="15" y="9"/>
                    </a:lnTo>
                    <a:lnTo>
                      <a:pt x="27" y="4"/>
                    </a:lnTo>
                    <a:lnTo>
                      <a:pt x="37" y="0"/>
                    </a:lnTo>
                    <a:lnTo>
                      <a:pt x="46" y="0"/>
                    </a:lnTo>
                    <a:lnTo>
                      <a:pt x="55" y="0"/>
                    </a:lnTo>
                    <a:lnTo>
                      <a:pt x="62" y="3"/>
                    </a:lnTo>
                    <a:lnTo>
                      <a:pt x="66" y="7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6" y="37"/>
                    </a:lnTo>
                    <a:lnTo>
                      <a:pt x="60" y="41"/>
                    </a:lnTo>
                    <a:lnTo>
                      <a:pt x="53" y="44"/>
                    </a:lnTo>
                    <a:lnTo>
                      <a:pt x="43" y="46"/>
                    </a:lnTo>
                    <a:lnTo>
                      <a:pt x="31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37" name="Freeform 248"/>
              <p:cNvSpPr>
                <a:spLocks/>
              </p:cNvSpPr>
              <p:nvPr/>
            </p:nvSpPr>
            <p:spPr bwMode="auto">
              <a:xfrm>
                <a:off x="1435" y="2650"/>
                <a:ext cx="86" cy="57"/>
              </a:xfrm>
              <a:custGeom>
                <a:avLst/>
                <a:gdLst>
                  <a:gd name="T0" fmla="*/ 0 w 86"/>
                  <a:gd name="T1" fmla="*/ 4 h 57"/>
                  <a:gd name="T2" fmla="*/ 0 w 86"/>
                  <a:gd name="T3" fmla="*/ 4 h 57"/>
                  <a:gd name="T4" fmla="*/ 0 w 86"/>
                  <a:gd name="T5" fmla="*/ 12 h 57"/>
                  <a:gd name="T6" fmla="*/ 1 w 86"/>
                  <a:gd name="T7" fmla="*/ 20 h 57"/>
                  <a:gd name="T8" fmla="*/ 2 w 86"/>
                  <a:gd name="T9" fmla="*/ 28 h 57"/>
                  <a:gd name="T10" fmla="*/ 6 w 86"/>
                  <a:gd name="T11" fmla="*/ 35 h 57"/>
                  <a:gd name="T12" fmla="*/ 10 w 86"/>
                  <a:gd name="T13" fmla="*/ 43 h 57"/>
                  <a:gd name="T14" fmla="*/ 16 w 86"/>
                  <a:gd name="T15" fmla="*/ 49 h 57"/>
                  <a:gd name="T16" fmla="*/ 25 w 86"/>
                  <a:gd name="T17" fmla="*/ 53 h 57"/>
                  <a:gd name="T18" fmla="*/ 37 w 86"/>
                  <a:gd name="T19" fmla="*/ 57 h 57"/>
                  <a:gd name="T20" fmla="*/ 37 w 86"/>
                  <a:gd name="T21" fmla="*/ 57 h 57"/>
                  <a:gd name="T22" fmla="*/ 43 w 86"/>
                  <a:gd name="T23" fmla="*/ 57 h 57"/>
                  <a:gd name="T24" fmla="*/ 49 w 86"/>
                  <a:gd name="T25" fmla="*/ 57 h 57"/>
                  <a:gd name="T26" fmla="*/ 53 w 86"/>
                  <a:gd name="T27" fmla="*/ 56 h 57"/>
                  <a:gd name="T28" fmla="*/ 58 w 86"/>
                  <a:gd name="T29" fmla="*/ 55 h 57"/>
                  <a:gd name="T30" fmla="*/ 66 w 86"/>
                  <a:gd name="T31" fmla="*/ 50 h 57"/>
                  <a:gd name="T32" fmla="*/ 74 w 86"/>
                  <a:gd name="T33" fmla="*/ 44 h 57"/>
                  <a:gd name="T34" fmla="*/ 78 w 86"/>
                  <a:gd name="T35" fmla="*/ 37 h 57"/>
                  <a:gd name="T36" fmla="*/ 82 w 86"/>
                  <a:gd name="T37" fmla="*/ 29 h 57"/>
                  <a:gd name="T38" fmla="*/ 84 w 86"/>
                  <a:gd name="T39" fmla="*/ 21 h 57"/>
                  <a:gd name="T40" fmla="*/ 86 w 86"/>
                  <a:gd name="T41" fmla="*/ 15 h 57"/>
                  <a:gd name="T42" fmla="*/ 86 w 86"/>
                  <a:gd name="T43" fmla="*/ 15 h 57"/>
                  <a:gd name="T44" fmla="*/ 84 w 86"/>
                  <a:gd name="T45" fmla="*/ 6 h 57"/>
                  <a:gd name="T46" fmla="*/ 84 w 86"/>
                  <a:gd name="T47" fmla="*/ 3 h 57"/>
                  <a:gd name="T48" fmla="*/ 83 w 86"/>
                  <a:gd name="T49" fmla="*/ 7 h 57"/>
                  <a:gd name="T50" fmla="*/ 83 w 86"/>
                  <a:gd name="T51" fmla="*/ 7 h 57"/>
                  <a:gd name="T52" fmla="*/ 82 w 86"/>
                  <a:gd name="T53" fmla="*/ 13 h 57"/>
                  <a:gd name="T54" fmla="*/ 80 w 86"/>
                  <a:gd name="T55" fmla="*/ 18 h 57"/>
                  <a:gd name="T56" fmla="*/ 76 w 86"/>
                  <a:gd name="T57" fmla="*/ 24 h 57"/>
                  <a:gd name="T58" fmla="*/ 72 w 86"/>
                  <a:gd name="T59" fmla="*/ 28 h 57"/>
                  <a:gd name="T60" fmla="*/ 66 w 86"/>
                  <a:gd name="T61" fmla="*/ 33 h 57"/>
                  <a:gd name="T62" fmla="*/ 60 w 86"/>
                  <a:gd name="T63" fmla="*/ 37 h 57"/>
                  <a:gd name="T64" fmla="*/ 52 w 86"/>
                  <a:gd name="T65" fmla="*/ 39 h 57"/>
                  <a:gd name="T66" fmla="*/ 44 w 86"/>
                  <a:gd name="T67" fmla="*/ 40 h 57"/>
                  <a:gd name="T68" fmla="*/ 44 w 86"/>
                  <a:gd name="T69" fmla="*/ 40 h 57"/>
                  <a:gd name="T70" fmla="*/ 34 w 86"/>
                  <a:gd name="T71" fmla="*/ 40 h 57"/>
                  <a:gd name="T72" fmla="*/ 27 w 86"/>
                  <a:gd name="T73" fmla="*/ 38 h 57"/>
                  <a:gd name="T74" fmla="*/ 20 w 86"/>
                  <a:gd name="T75" fmla="*/ 34 h 57"/>
                  <a:gd name="T76" fmla="*/ 14 w 86"/>
                  <a:gd name="T77" fmla="*/ 29 h 57"/>
                  <a:gd name="T78" fmla="*/ 9 w 86"/>
                  <a:gd name="T79" fmla="*/ 25 h 57"/>
                  <a:gd name="T80" fmla="*/ 6 w 86"/>
                  <a:gd name="T81" fmla="*/ 20 h 57"/>
                  <a:gd name="T82" fmla="*/ 3 w 86"/>
                  <a:gd name="T83" fmla="*/ 14 h 57"/>
                  <a:gd name="T84" fmla="*/ 2 w 86"/>
                  <a:gd name="T85" fmla="*/ 9 h 57"/>
                  <a:gd name="T86" fmla="*/ 2 w 86"/>
                  <a:gd name="T87" fmla="*/ 9 h 57"/>
                  <a:gd name="T88" fmla="*/ 2 w 86"/>
                  <a:gd name="T89" fmla="*/ 1 h 57"/>
                  <a:gd name="T90" fmla="*/ 1 w 86"/>
                  <a:gd name="T91" fmla="*/ 0 h 57"/>
                  <a:gd name="T92" fmla="*/ 1 w 86"/>
                  <a:gd name="T93" fmla="*/ 0 h 57"/>
                  <a:gd name="T94" fmla="*/ 0 w 86"/>
                  <a:gd name="T95" fmla="*/ 4 h 57"/>
                  <a:gd name="T96" fmla="*/ 0 w 86"/>
                  <a:gd name="T97" fmla="*/ 4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7"/>
                  <a:gd name="T149" fmla="*/ 86 w 86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7">
                    <a:moveTo>
                      <a:pt x="0" y="4"/>
                    </a:moveTo>
                    <a:lnTo>
                      <a:pt x="0" y="4"/>
                    </a:lnTo>
                    <a:lnTo>
                      <a:pt x="0" y="12"/>
                    </a:lnTo>
                    <a:lnTo>
                      <a:pt x="1" y="20"/>
                    </a:lnTo>
                    <a:lnTo>
                      <a:pt x="2" y="28"/>
                    </a:lnTo>
                    <a:lnTo>
                      <a:pt x="6" y="35"/>
                    </a:lnTo>
                    <a:lnTo>
                      <a:pt x="10" y="43"/>
                    </a:lnTo>
                    <a:lnTo>
                      <a:pt x="16" y="49"/>
                    </a:lnTo>
                    <a:lnTo>
                      <a:pt x="25" y="53"/>
                    </a:lnTo>
                    <a:lnTo>
                      <a:pt x="37" y="57"/>
                    </a:lnTo>
                    <a:lnTo>
                      <a:pt x="43" y="57"/>
                    </a:lnTo>
                    <a:lnTo>
                      <a:pt x="49" y="57"/>
                    </a:lnTo>
                    <a:lnTo>
                      <a:pt x="53" y="56"/>
                    </a:lnTo>
                    <a:lnTo>
                      <a:pt x="58" y="55"/>
                    </a:lnTo>
                    <a:lnTo>
                      <a:pt x="66" y="50"/>
                    </a:lnTo>
                    <a:lnTo>
                      <a:pt x="74" y="44"/>
                    </a:lnTo>
                    <a:lnTo>
                      <a:pt x="78" y="37"/>
                    </a:lnTo>
                    <a:lnTo>
                      <a:pt x="82" y="29"/>
                    </a:lnTo>
                    <a:lnTo>
                      <a:pt x="84" y="21"/>
                    </a:lnTo>
                    <a:lnTo>
                      <a:pt x="86" y="15"/>
                    </a:lnTo>
                    <a:lnTo>
                      <a:pt x="84" y="6"/>
                    </a:lnTo>
                    <a:lnTo>
                      <a:pt x="84" y="3"/>
                    </a:lnTo>
                    <a:lnTo>
                      <a:pt x="83" y="7"/>
                    </a:lnTo>
                    <a:lnTo>
                      <a:pt x="82" y="13"/>
                    </a:lnTo>
                    <a:lnTo>
                      <a:pt x="80" y="18"/>
                    </a:lnTo>
                    <a:lnTo>
                      <a:pt x="76" y="24"/>
                    </a:lnTo>
                    <a:lnTo>
                      <a:pt x="72" y="28"/>
                    </a:lnTo>
                    <a:lnTo>
                      <a:pt x="66" y="33"/>
                    </a:lnTo>
                    <a:lnTo>
                      <a:pt x="60" y="37"/>
                    </a:lnTo>
                    <a:lnTo>
                      <a:pt x="52" y="39"/>
                    </a:lnTo>
                    <a:lnTo>
                      <a:pt x="44" y="40"/>
                    </a:lnTo>
                    <a:lnTo>
                      <a:pt x="34" y="40"/>
                    </a:lnTo>
                    <a:lnTo>
                      <a:pt x="27" y="38"/>
                    </a:lnTo>
                    <a:lnTo>
                      <a:pt x="20" y="34"/>
                    </a:lnTo>
                    <a:lnTo>
                      <a:pt x="14" y="29"/>
                    </a:lnTo>
                    <a:lnTo>
                      <a:pt x="9" y="25"/>
                    </a:lnTo>
                    <a:lnTo>
                      <a:pt x="6" y="20"/>
                    </a:lnTo>
                    <a:lnTo>
                      <a:pt x="3" y="14"/>
                    </a:lnTo>
                    <a:lnTo>
                      <a:pt x="2" y="9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</p:grpSp>
        <p:cxnSp>
          <p:nvCxnSpPr>
            <p:cNvPr id="33" name="Straight Arrow Connector 32"/>
            <p:cNvCxnSpPr/>
            <p:nvPr/>
          </p:nvCxnSpPr>
          <p:spPr>
            <a:xfrm flipH="1">
              <a:off x="2699792" y="2420888"/>
              <a:ext cx="1152128" cy="864096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AutoShape 249"/>
            <p:cNvSpPr>
              <a:spLocks noChangeArrowheads="1"/>
            </p:cNvSpPr>
            <p:nvPr/>
          </p:nvSpPr>
          <p:spPr bwMode="gray">
            <a:xfrm>
              <a:off x="4355976" y="4941168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35" name="AutoShape 249"/>
            <p:cNvSpPr>
              <a:spLocks noChangeArrowheads="1"/>
            </p:cNvSpPr>
            <p:nvPr/>
          </p:nvSpPr>
          <p:spPr bwMode="gray">
            <a:xfrm>
              <a:off x="3707904" y="4797152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36" name="AutoShape 249"/>
            <p:cNvSpPr>
              <a:spLocks noChangeArrowheads="1"/>
            </p:cNvSpPr>
            <p:nvPr/>
          </p:nvSpPr>
          <p:spPr bwMode="gray">
            <a:xfrm>
              <a:off x="1259632" y="3645024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37" name="AutoShape 249"/>
            <p:cNvSpPr>
              <a:spLocks noChangeArrowheads="1"/>
            </p:cNvSpPr>
            <p:nvPr/>
          </p:nvSpPr>
          <p:spPr bwMode="gray">
            <a:xfrm>
              <a:off x="4211960" y="4077072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38" name="AutoShape 249"/>
            <p:cNvSpPr>
              <a:spLocks noChangeArrowheads="1"/>
            </p:cNvSpPr>
            <p:nvPr/>
          </p:nvSpPr>
          <p:spPr bwMode="gray">
            <a:xfrm>
              <a:off x="4211960" y="4509120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39" name="AutoShape 249"/>
            <p:cNvSpPr>
              <a:spLocks noChangeArrowheads="1"/>
            </p:cNvSpPr>
            <p:nvPr/>
          </p:nvSpPr>
          <p:spPr bwMode="gray">
            <a:xfrm>
              <a:off x="3275856" y="4437112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40" name="AutoShape 249"/>
            <p:cNvSpPr>
              <a:spLocks noChangeArrowheads="1"/>
            </p:cNvSpPr>
            <p:nvPr/>
          </p:nvSpPr>
          <p:spPr bwMode="gray">
            <a:xfrm>
              <a:off x="3491880" y="3645024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41" name="AutoShape 249"/>
            <p:cNvSpPr>
              <a:spLocks noChangeArrowheads="1"/>
            </p:cNvSpPr>
            <p:nvPr/>
          </p:nvSpPr>
          <p:spPr bwMode="gray">
            <a:xfrm>
              <a:off x="6084168" y="2636912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42" name="AutoShape 249"/>
            <p:cNvSpPr>
              <a:spLocks noChangeArrowheads="1"/>
            </p:cNvSpPr>
            <p:nvPr/>
          </p:nvSpPr>
          <p:spPr bwMode="gray">
            <a:xfrm>
              <a:off x="5868144" y="3861048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43" name="AutoShape 249"/>
            <p:cNvSpPr>
              <a:spLocks noChangeArrowheads="1"/>
            </p:cNvSpPr>
            <p:nvPr/>
          </p:nvSpPr>
          <p:spPr bwMode="gray">
            <a:xfrm>
              <a:off x="4572000" y="3573016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44" name="AutoShape 249"/>
            <p:cNvSpPr>
              <a:spLocks noChangeArrowheads="1"/>
            </p:cNvSpPr>
            <p:nvPr/>
          </p:nvSpPr>
          <p:spPr bwMode="gray">
            <a:xfrm>
              <a:off x="6300192" y="3212976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45" name="AutoShape 249"/>
            <p:cNvSpPr>
              <a:spLocks noChangeArrowheads="1"/>
            </p:cNvSpPr>
            <p:nvPr/>
          </p:nvSpPr>
          <p:spPr bwMode="gray">
            <a:xfrm>
              <a:off x="5004048" y="2852936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46" name="AutoShape 249"/>
            <p:cNvSpPr>
              <a:spLocks noChangeArrowheads="1"/>
            </p:cNvSpPr>
            <p:nvPr/>
          </p:nvSpPr>
          <p:spPr bwMode="gray">
            <a:xfrm>
              <a:off x="5220072" y="980728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47" name="AutoShape 249"/>
            <p:cNvSpPr>
              <a:spLocks noChangeArrowheads="1"/>
            </p:cNvSpPr>
            <p:nvPr/>
          </p:nvSpPr>
          <p:spPr bwMode="gray">
            <a:xfrm>
              <a:off x="5148064" y="4293096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48" name="AutoShape 249"/>
            <p:cNvSpPr>
              <a:spLocks noChangeArrowheads="1"/>
            </p:cNvSpPr>
            <p:nvPr/>
          </p:nvSpPr>
          <p:spPr bwMode="gray">
            <a:xfrm>
              <a:off x="5652120" y="4365104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49" name="AutoShape 249"/>
            <p:cNvSpPr>
              <a:spLocks noChangeArrowheads="1"/>
            </p:cNvSpPr>
            <p:nvPr/>
          </p:nvSpPr>
          <p:spPr bwMode="gray">
            <a:xfrm>
              <a:off x="3203848" y="332656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50" name="AutoShape 249"/>
            <p:cNvSpPr>
              <a:spLocks noChangeArrowheads="1"/>
            </p:cNvSpPr>
            <p:nvPr/>
          </p:nvSpPr>
          <p:spPr bwMode="gray">
            <a:xfrm>
              <a:off x="5796136" y="1916832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51" name="AutoShape 249"/>
            <p:cNvSpPr>
              <a:spLocks noChangeArrowheads="1"/>
            </p:cNvSpPr>
            <p:nvPr/>
          </p:nvSpPr>
          <p:spPr bwMode="gray">
            <a:xfrm>
              <a:off x="4572000" y="476672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52" name="AutoShape 249"/>
            <p:cNvSpPr>
              <a:spLocks noChangeArrowheads="1"/>
            </p:cNvSpPr>
            <p:nvPr/>
          </p:nvSpPr>
          <p:spPr bwMode="gray">
            <a:xfrm>
              <a:off x="2843808" y="908720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53" name="AutoShape 249"/>
            <p:cNvSpPr>
              <a:spLocks noChangeArrowheads="1"/>
            </p:cNvSpPr>
            <p:nvPr/>
          </p:nvSpPr>
          <p:spPr bwMode="gray">
            <a:xfrm>
              <a:off x="3923928" y="1196752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54" name="AutoShape 249"/>
            <p:cNvSpPr>
              <a:spLocks noChangeArrowheads="1"/>
            </p:cNvSpPr>
            <p:nvPr/>
          </p:nvSpPr>
          <p:spPr bwMode="gray">
            <a:xfrm>
              <a:off x="5940152" y="1484784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55" name="AutoShape 249"/>
            <p:cNvSpPr>
              <a:spLocks noChangeArrowheads="1"/>
            </p:cNvSpPr>
            <p:nvPr/>
          </p:nvSpPr>
          <p:spPr bwMode="gray">
            <a:xfrm>
              <a:off x="5004048" y="4581128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56" name="AutoShape 249"/>
            <p:cNvSpPr>
              <a:spLocks noChangeArrowheads="1"/>
            </p:cNvSpPr>
            <p:nvPr/>
          </p:nvSpPr>
          <p:spPr bwMode="gray">
            <a:xfrm>
              <a:off x="1763688" y="2996952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57" name="AutoShape 249"/>
            <p:cNvSpPr>
              <a:spLocks noChangeArrowheads="1"/>
            </p:cNvSpPr>
            <p:nvPr/>
          </p:nvSpPr>
          <p:spPr bwMode="gray">
            <a:xfrm>
              <a:off x="1403648" y="3284984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58" name="AutoShape 249"/>
            <p:cNvSpPr>
              <a:spLocks noChangeArrowheads="1"/>
            </p:cNvSpPr>
            <p:nvPr/>
          </p:nvSpPr>
          <p:spPr bwMode="gray">
            <a:xfrm>
              <a:off x="1691680" y="3933056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59" name="AutoShape 249"/>
            <p:cNvSpPr>
              <a:spLocks noChangeArrowheads="1"/>
            </p:cNvSpPr>
            <p:nvPr/>
          </p:nvSpPr>
          <p:spPr bwMode="gray">
            <a:xfrm>
              <a:off x="2123728" y="3356992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60" name="AutoShape 249"/>
            <p:cNvSpPr>
              <a:spLocks noChangeArrowheads="1"/>
            </p:cNvSpPr>
            <p:nvPr/>
          </p:nvSpPr>
          <p:spPr bwMode="gray">
            <a:xfrm>
              <a:off x="1691680" y="4293096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61" name="AutoShape 249"/>
            <p:cNvSpPr>
              <a:spLocks noChangeArrowheads="1"/>
            </p:cNvSpPr>
            <p:nvPr/>
          </p:nvSpPr>
          <p:spPr bwMode="gray">
            <a:xfrm>
              <a:off x="1979712" y="3717032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62" name="AutoShape 249"/>
            <p:cNvSpPr>
              <a:spLocks noChangeArrowheads="1"/>
            </p:cNvSpPr>
            <p:nvPr/>
          </p:nvSpPr>
          <p:spPr bwMode="gray">
            <a:xfrm>
              <a:off x="2771800" y="1988840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63" name="AutoShape 249"/>
            <p:cNvSpPr>
              <a:spLocks noChangeArrowheads="1"/>
            </p:cNvSpPr>
            <p:nvPr/>
          </p:nvSpPr>
          <p:spPr bwMode="gray">
            <a:xfrm>
              <a:off x="3347864" y="3068960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64" name="AutoShape 249"/>
            <p:cNvSpPr>
              <a:spLocks noChangeArrowheads="1"/>
            </p:cNvSpPr>
            <p:nvPr/>
          </p:nvSpPr>
          <p:spPr bwMode="gray">
            <a:xfrm>
              <a:off x="3059832" y="3356992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65" name="AutoShape 249"/>
            <p:cNvSpPr>
              <a:spLocks noChangeArrowheads="1"/>
            </p:cNvSpPr>
            <p:nvPr/>
          </p:nvSpPr>
          <p:spPr bwMode="gray">
            <a:xfrm>
              <a:off x="2267744" y="836712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66" name="AutoShape 249"/>
            <p:cNvSpPr>
              <a:spLocks noChangeArrowheads="1"/>
            </p:cNvSpPr>
            <p:nvPr/>
          </p:nvSpPr>
          <p:spPr bwMode="gray">
            <a:xfrm>
              <a:off x="2123728" y="2132856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67" name="AutoShape 249"/>
            <p:cNvSpPr>
              <a:spLocks noChangeArrowheads="1"/>
            </p:cNvSpPr>
            <p:nvPr/>
          </p:nvSpPr>
          <p:spPr bwMode="gray">
            <a:xfrm>
              <a:off x="1403648" y="1484784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grpSp>
          <p:nvGrpSpPr>
            <p:cNvPr id="68" name="Group 184"/>
            <p:cNvGrpSpPr>
              <a:grpSpLocks/>
            </p:cNvGrpSpPr>
            <p:nvPr/>
          </p:nvGrpSpPr>
          <p:grpSpPr bwMode="auto">
            <a:xfrm flipH="1">
              <a:off x="2123728" y="4293096"/>
              <a:ext cx="216025" cy="414089"/>
              <a:chOff x="1298" y="1538"/>
              <a:chExt cx="610" cy="1340"/>
            </a:xfrm>
          </p:grpSpPr>
          <p:sp>
            <p:nvSpPr>
              <p:cNvPr id="210" name="Freeform 185"/>
              <p:cNvSpPr>
                <a:spLocks/>
              </p:cNvSpPr>
              <p:nvPr/>
            </p:nvSpPr>
            <p:spPr bwMode="auto">
              <a:xfrm>
                <a:off x="1364" y="1599"/>
                <a:ext cx="544" cy="1279"/>
              </a:xfrm>
              <a:custGeom>
                <a:avLst/>
                <a:gdLst>
                  <a:gd name="T0" fmla="*/ 315 w 544"/>
                  <a:gd name="T1" fmla="*/ 0 h 1279"/>
                  <a:gd name="T2" fmla="*/ 202 w 544"/>
                  <a:gd name="T3" fmla="*/ 1 h 1279"/>
                  <a:gd name="T4" fmla="*/ 123 w 544"/>
                  <a:gd name="T5" fmla="*/ 5 h 1279"/>
                  <a:gd name="T6" fmla="*/ 48 w 544"/>
                  <a:gd name="T7" fmla="*/ 22 h 1279"/>
                  <a:gd name="T8" fmla="*/ 47 w 544"/>
                  <a:gd name="T9" fmla="*/ 23 h 1279"/>
                  <a:gd name="T10" fmla="*/ 38 w 544"/>
                  <a:gd name="T11" fmla="*/ 42 h 1279"/>
                  <a:gd name="T12" fmla="*/ 36 w 544"/>
                  <a:gd name="T13" fmla="*/ 64 h 1279"/>
                  <a:gd name="T14" fmla="*/ 26 w 544"/>
                  <a:gd name="T15" fmla="*/ 103 h 1279"/>
                  <a:gd name="T16" fmla="*/ 25 w 544"/>
                  <a:gd name="T17" fmla="*/ 105 h 1279"/>
                  <a:gd name="T18" fmla="*/ 17 w 544"/>
                  <a:gd name="T19" fmla="*/ 121 h 1279"/>
                  <a:gd name="T20" fmla="*/ 12 w 544"/>
                  <a:gd name="T21" fmla="*/ 153 h 1279"/>
                  <a:gd name="T22" fmla="*/ 7 w 544"/>
                  <a:gd name="T23" fmla="*/ 250 h 1279"/>
                  <a:gd name="T24" fmla="*/ 2 w 544"/>
                  <a:gd name="T25" fmla="*/ 387 h 1279"/>
                  <a:gd name="T26" fmla="*/ 0 w 544"/>
                  <a:gd name="T27" fmla="*/ 589 h 1279"/>
                  <a:gd name="T28" fmla="*/ 6 w 544"/>
                  <a:gd name="T29" fmla="*/ 780 h 1279"/>
                  <a:gd name="T30" fmla="*/ 23 w 544"/>
                  <a:gd name="T31" fmla="*/ 1035 h 1279"/>
                  <a:gd name="T32" fmla="*/ 28 w 544"/>
                  <a:gd name="T33" fmla="*/ 1128 h 1279"/>
                  <a:gd name="T34" fmla="*/ 30 w 544"/>
                  <a:gd name="T35" fmla="*/ 1158 h 1279"/>
                  <a:gd name="T36" fmla="*/ 41 w 544"/>
                  <a:gd name="T37" fmla="*/ 1171 h 1279"/>
                  <a:gd name="T38" fmla="*/ 48 w 544"/>
                  <a:gd name="T39" fmla="*/ 1209 h 1279"/>
                  <a:gd name="T40" fmla="*/ 50 w 544"/>
                  <a:gd name="T41" fmla="*/ 1245 h 1279"/>
                  <a:gd name="T42" fmla="*/ 56 w 544"/>
                  <a:gd name="T43" fmla="*/ 1260 h 1279"/>
                  <a:gd name="T44" fmla="*/ 71 w 544"/>
                  <a:gd name="T45" fmla="*/ 1265 h 1279"/>
                  <a:gd name="T46" fmla="*/ 134 w 544"/>
                  <a:gd name="T47" fmla="*/ 1273 h 1279"/>
                  <a:gd name="T48" fmla="*/ 240 w 544"/>
                  <a:gd name="T49" fmla="*/ 1279 h 1279"/>
                  <a:gd name="T50" fmla="*/ 347 w 544"/>
                  <a:gd name="T51" fmla="*/ 1275 h 1279"/>
                  <a:gd name="T52" fmla="*/ 417 w 544"/>
                  <a:gd name="T53" fmla="*/ 1269 h 1279"/>
                  <a:gd name="T54" fmla="*/ 459 w 544"/>
                  <a:gd name="T55" fmla="*/ 1263 h 1279"/>
                  <a:gd name="T56" fmla="*/ 479 w 544"/>
                  <a:gd name="T57" fmla="*/ 1252 h 1279"/>
                  <a:gd name="T58" fmla="*/ 492 w 544"/>
                  <a:gd name="T59" fmla="*/ 1233 h 1279"/>
                  <a:gd name="T60" fmla="*/ 501 w 544"/>
                  <a:gd name="T61" fmla="*/ 1197 h 1279"/>
                  <a:gd name="T62" fmla="*/ 503 w 544"/>
                  <a:gd name="T63" fmla="*/ 1159 h 1279"/>
                  <a:gd name="T64" fmla="*/ 511 w 544"/>
                  <a:gd name="T65" fmla="*/ 1146 h 1279"/>
                  <a:gd name="T66" fmla="*/ 521 w 544"/>
                  <a:gd name="T67" fmla="*/ 1110 h 1279"/>
                  <a:gd name="T68" fmla="*/ 524 w 544"/>
                  <a:gd name="T69" fmla="*/ 1061 h 1279"/>
                  <a:gd name="T70" fmla="*/ 538 w 544"/>
                  <a:gd name="T71" fmla="*/ 727 h 1279"/>
                  <a:gd name="T72" fmla="*/ 542 w 544"/>
                  <a:gd name="T73" fmla="*/ 521 h 1279"/>
                  <a:gd name="T74" fmla="*/ 544 w 544"/>
                  <a:gd name="T75" fmla="*/ 362 h 1279"/>
                  <a:gd name="T76" fmla="*/ 538 w 544"/>
                  <a:gd name="T77" fmla="*/ 166 h 1279"/>
                  <a:gd name="T78" fmla="*/ 533 w 544"/>
                  <a:gd name="T79" fmla="*/ 124 h 1279"/>
                  <a:gd name="T80" fmla="*/ 528 w 544"/>
                  <a:gd name="T81" fmla="*/ 112 h 1279"/>
                  <a:gd name="T82" fmla="*/ 515 w 544"/>
                  <a:gd name="T83" fmla="*/ 96 h 1279"/>
                  <a:gd name="T84" fmla="*/ 510 w 544"/>
                  <a:gd name="T85" fmla="*/ 47 h 1279"/>
                  <a:gd name="T86" fmla="*/ 489 w 544"/>
                  <a:gd name="T87" fmla="*/ 9 h 1279"/>
                  <a:gd name="T88" fmla="*/ 481 w 544"/>
                  <a:gd name="T89" fmla="*/ 4 h 1279"/>
                  <a:gd name="T90" fmla="*/ 379 w 544"/>
                  <a:gd name="T91" fmla="*/ 1 h 1279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544"/>
                  <a:gd name="T139" fmla="*/ 0 h 1279"/>
                  <a:gd name="T140" fmla="*/ 544 w 544"/>
                  <a:gd name="T141" fmla="*/ 1279 h 1279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544" h="1279">
                    <a:moveTo>
                      <a:pt x="379" y="1"/>
                    </a:moveTo>
                    <a:lnTo>
                      <a:pt x="379" y="1"/>
                    </a:lnTo>
                    <a:lnTo>
                      <a:pt x="315" y="0"/>
                    </a:lnTo>
                    <a:lnTo>
                      <a:pt x="252" y="1"/>
                    </a:lnTo>
                    <a:lnTo>
                      <a:pt x="202" y="1"/>
                    </a:lnTo>
                    <a:lnTo>
                      <a:pt x="176" y="3"/>
                    </a:lnTo>
                    <a:lnTo>
                      <a:pt x="149" y="4"/>
                    </a:lnTo>
                    <a:lnTo>
                      <a:pt x="123" y="5"/>
                    </a:lnTo>
                    <a:lnTo>
                      <a:pt x="98" y="9"/>
                    </a:lnTo>
                    <a:lnTo>
                      <a:pt x="73" y="15"/>
                    </a:lnTo>
                    <a:lnTo>
                      <a:pt x="48" y="22"/>
                    </a:lnTo>
                    <a:lnTo>
                      <a:pt x="47" y="23"/>
                    </a:lnTo>
                    <a:lnTo>
                      <a:pt x="43" y="27"/>
                    </a:lnTo>
                    <a:lnTo>
                      <a:pt x="41" y="31"/>
                    </a:lnTo>
                    <a:lnTo>
                      <a:pt x="38" y="42"/>
                    </a:lnTo>
                    <a:lnTo>
                      <a:pt x="36" y="54"/>
                    </a:lnTo>
                    <a:lnTo>
                      <a:pt x="36" y="64"/>
                    </a:lnTo>
                    <a:lnTo>
                      <a:pt x="32" y="102"/>
                    </a:lnTo>
                    <a:lnTo>
                      <a:pt x="26" y="103"/>
                    </a:lnTo>
                    <a:lnTo>
                      <a:pt x="25" y="105"/>
                    </a:lnTo>
                    <a:lnTo>
                      <a:pt x="22" y="109"/>
                    </a:lnTo>
                    <a:lnTo>
                      <a:pt x="18" y="115"/>
                    </a:lnTo>
                    <a:lnTo>
                      <a:pt x="17" y="121"/>
                    </a:lnTo>
                    <a:lnTo>
                      <a:pt x="16" y="128"/>
                    </a:lnTo>
                    <a:lnTo>
                      <a:pt x="13" y="141"/>
                    </a:lnTo>
                    <a:lnTo>
                      <a:pt x="12" y="153"/>
                    </a:lnTo>
                    <a:lnTo>
                      <a:pt x="8" y="202"/>
                    </a:lnTo>
                    <a:lnTo>
                      <a:pt x="7" y="250"/>
                    </a:lnTo>
                    <a:lnTo>
                      <a:pt x="5" y="319"/>
                    </a:lnTo>
                    <a:lnTo>
                      <a:pt x="2" y="387"/>
                    </a:lnTo>
                    <a:lnTo>
                      <a:pt x="0" y="524"/>
                    </a:lnTo>
                    <a:lnTo>
                      <a:pt x="0" y="589"/>
                    </a:lnTo>
                    <a:lnTo>
                      <a:pt x="1" y="653"/>
                    </a:lnTo>
                    <a:lnTo>
                      <a:pt x="4" y="716"/>
                    </a:lnTo>
                    <a:lnTo>
                      <a:pt x="6" y="780"/>
                    </a:lnTo>
                    <a:lnTo>
                      <a:pt x="13" y="907"/>
                    </a:lnTo>
                    <a:lnTo>
                      <a:pt x="23" y="1035"/>
                    </a:lnTo>
                    <a:lnTo>
                      <a:pt x="25" y="1082"/>
                    </a:lnTo>
                    <a:lnTo>
                      <a:pt x="28" y="1128"/>
                    </a:lnTo>
                    <a:lnTo>
                      <a:pt x="28" y="1144"/>
                    </a:lnTo>
                    <a:lnTo>
                      <a:pt x="29" y="1151"/>
                    </a:lnTo>
                    <a:lnTo>
                      <a:pt x="30" y="1158"/>
                    </a:lnTo>
                    <a:lnTo>
                      <a:pt x="32" y="1163"/>
                    </a:lnTo>
                    <a:lnTo>
                      <a:pt x="36" y="1168"/>
                    </a:lnTo>
                    <a:lnTo>
                      <a:pt x="41" y="1171"/>
                    </a:lnTo>
                    <a:lnTo>
                      <a:pt x="48" y="1174"/>
                    </a:lnTo>
                    <a:lnTo>
                      <a:pt x="48" y="1209"/>
                    </a:lnTo>
                    <a:lnTo>
                      <a:pt x="49" y="1227"/>
                    </a:lnTo>
                    <a:lnTo>
                      <a:pt x="50" y="1245"/>
                    </a:lnTo>
                    <a:lnTo>
                      <a:pt x="53" y="1254"/>
                    </a:lnTo>
                    <a:lnTo>
                      <a:pt x="54" y="1257"/>
                    </a:lnTo>
                    <a:lnTo>
                      <a:pt x="56" y="1260"/>
                    </a:lnTo>
                    <a:lnTo>
                      <a:pt x="62" y="1263"/>
                    </a:lnTo>
                    <a:lnTo>
                      <a:pt x="71" y="1265"/>
                    </a:lnTo>
                    <a:lnTo>
                      <a:pt x="102" y="1270"/>
                    </a:lnTo>
                    <a:lnTo>
                      <a:pt x="134" y="1273"/>
                    </a:lnTo>
                    <a:lnTo>
                      <a:pt x="169" y="1276"/>
                    </a:lnTo>
                    <a:lnTo>
                      <a:pt x="204" y="1277"/>
                    </a:lnTo>
                    <a:lnTo>
                      <a:pt x="240" y="1279"/>
                    </a:lnTo>
                    <a:lnTo>
                      <a:pt x="275" y="1279"/>
                    </a:lnTo>
                    <a:lnTo>
                      <a:pt x="311" y="1277"/>
                    </a:lnTo>
                    <a:lnTo>
                      <a:pt x="347" y="1275"/>
                    </a:lnTo>
                    <a:lnTo>
                      <a:pt x="381" y="1273"/>
                    </a:lnTo>
                    <a:lnTo>
                      <a:pt x="417" y="1269"/>
                    </a:lnTo>
                    <a:lnTo>
                      <a:pt x="433" y="1268"/>
                    </a:lnTo>
                    <a:lnTo>
                      <a:pt x="449" y="1265"/>
                    </a:lnTo>
                    <a:lnTo>
                      <a:pt x="459" y="1263"/>
                    </a:lnTo>
                    <a:lnTo>
                      <a:pt x="467" y="1261"/>
                    </a:lnTo>
                    <a:lnTo>
                      <a:pt x="474" y="1257"/>
                    </a:lnTo>
                    <a:lnTo>
                      <a:pt x="479" y="1252"/>
                    </a:lnTo>
                    <a:lnTo>
                      <a:pt x="486" y="1243"/>
                    </a:lnTo>
                    <a:lnTo>
                      <a:pt x="492" y="1233"/>
                    </a:lnTo>
                    <a:lnTo>
                      <a:pt x="496" y="1221"/>
                    </a:lnTo>
                    <a:lnTo>
                      <a:pt x="499" y="1209"/>
                    </a:lnTo>
                    <a:lnTo>
                      <a:pt x="501" y="1197"/>
                    </a:lnTo>
                    <a:lnTo>
                      <a:pt x="502" y="1184"/>
                    </a:lnTo>
                    <a:lnTo>
                      <a:pt x="503" y="1159"/>
                    </a:lnTo>
                    <a:lnTo>
                      <a:pt x="504" y="1157"/>
                    </a:lnTo>
                    <a:lnTo>
                      <a:pt x="511" y="1146"/>
                    </a:lnTo>
                    <a:lnTo>
                      <a:pt x="516" y="1134"/>
                    </a:lnTo>
                    <a:lnTo>
                      <a:pt x="519" y="1122"/>
                    </a:lnTo>
                    <a:lnTo>
                      <a:pt x="521" y="1110"/>
                    </a:lnTo>
                    <a:lnTo>
                      <a:pt x="523" y="1086"/>
                    </a:lnTo>
                    <a:lnTo>
                      <a:pt x="524" y="1061"/>
                    </a:lnTo>
                    <a:lnTo>
                      <a:pt x="528" y="949"/>
                    </a:lnTo>
                    <a:lnTo>
                      <a:pt x="533" y="838"/>
                    </a:lnTo>
                    <a:lnTo>
                      <a:pt x="538" y="727"/>
                    </a:lnTo>
                    <a:lnTo>
                      <a:pt x="541" y="615"/>
                    </a:lnTo>
                    <a:lnTo>
                      <a:pt x="542" y="521"/>
                    </a:lnTo>
                    <a:lnTo>
                      <a:pt x="544" y="426"/>
                    </a:lnTo>
                    <a:lnTo>
                      <a:pt x="544" y="362"/>
                    </a:lnTo>
                    <a:lnTo>
                      <a:pt x="542" y="296"/>
                    </a:lnTo>
                    <a:lnTo>
                      <a:pt x="541" y="231"/>
                    </a:lnTo>
                    <a:lnTo>
                      <a:pt x="538" y="166"/>
                    </a:lnTo>
                    <a:lnTo>
                      <a:pt x="535" y="139"/>
                    </a:lnTo>
                    <a:lnTo>
                      <a:pt x="533" y="124"/>
                    </a:lnTo>
                    <a:lnTo>
                      <a:pt x="530" y="118"/>
                    </a:lnTo>
                    <a:lnTo>
                      <a:pt x="528" y="112"/>
                    </a:lnTo>
                    <a:lnTo>
                      <a:pt x="522" y="104"/>
                    </a:lnTo>
                    <a:lnTo>
                      <a:pt x="515" y="96"/>
                    </a:lnTo>
                    <a:lnTo>
                      <a:pt x="513" y="62"/>
                    </a:lnTo>
                    <a:lnTo>
                      <a:pt x="510" y="47"/>
                    </a:lnTo>
                    <a:lnTo>
                      <a:pt x="505" y="34"/>
                    </a:lnTo>
                    <a:lnTo>
                      <a:pt x="498" y="22"/>
                    </a:lnTo>
                    <a:lnTo>
                      <a:pt x="489" y="9"/>
                    </a:lnTo>
                    <a:lnTo>
                      <a:pt x="485" y="5"/>
                    </a:lnTo>
                    <a:lnTo>
                      <a:pt x="481" y="4"/>
                    </a:lnTo>
                    <a:lnTo>
                      <a:pt x="476" y="4"/>
                    </a:lnTo>
                    <a:lnTo>
                      <a:pt x="471" y="4"/>
                    </a:lnTo>
                    <a:lnTo>
                      <a:pt x="379" y="1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11" name="Freeform 186"/>
              <p:cNvSpPr>
                <a:spLocks/>
              </p:cNvSpPr>
              <p:nvPr/>
            </p:nvSpPr>
            <p:spPr bwMode="auto">
              <a:xfrm>
                <a:off x="1364" y="1599"/>
                <a:ext cx="544" cy="1279"/>
              </a:xfrm>
              <a:custGeom>
                <a:avLst/>
                <a:gdLst>
                  <a:gd name="T0" fmla="*/ 315 w 544"/>
                  <a:gd name="T1" fmla="*/ 0 h 1279"/>
                  <a:gd name="T2" fmla="*/ 202 w 544"/>
                  <a:gd name="T3" fmla="*/ 1 h 1279"/>
                  <a:gd name="T4" fmla="*/ 123 w 544"/>
                  <a:gd name="T5" fmla="*/ 5 h 1279"/>
                  <a:gd name="T6" fmla="*/ 48 w 544"/>
                  <a:gd name="T7" fmla="*/ 22 h 1279"/>
                  <a:gd name="T8" fmla="*/ 47 w 544"/>
                  <a:gd name="T9" fmla="*/ 23 h 1279"/>
                  <a:gd name="T10" fmla="*/ 38 w 544"/>
                  <a:gd name="T11" fmla="*/ 42 h 1279"/>
                  <a:gd name="T12" fmla="*/ 36 w 544"/>
                  <a:gd name="T13" fmla="*/ 64 h 1279"/>
                  <a:gd name="T14" fmla="*/ 26 w 544"/>
                  <a:gd name="T15" fmla="*/ 103 h 1279"/>
                  <a:gd name="T16" fmla="*/ 25 w 544"/>
                  <a:gd name="T17" fmla="*/ 105 h 1279"/>
                  <a:gd name="T18" fmla="*/ 17 w 544"/>
                  <a:gd name="T19" fmla="*/ 121 h 1279"/>
                  <a:gd name="T20" fmla="*/ 12 w 544"/>
                  <a:gd name="T21" fmla="*/ 153 h 1279"/>
                  <a:gd name="T22" fmla="*/ 7 w 544"/>
                  <a:gd name="T23" fmla="*/ 250 h 1279"/>
                  <a:gd name="T24" fmla="*/ 2 w 544"/>
                  <a:gd name="T25" fmla="*/ 387 h 1279"/>
                  <a:gd name="T26" fmla="*/ 0 w 544"/>
                  <a:gd name="T27" fmla="*/ 589 h 1279"/>
                  <a:gd name="T28" fmla="*/ 6 w 544"/>
                  <a:gd name="T29" fmla="*/ 780 h 1279"/>
                  <a:gd name="T30" fmla="*/ 23 w 544"/>
                  <a:gd name="T31" fmla="*/ 1035 h 1279"/>
                  <a:gd name="T32" fmla="*/ 28 w 544"/>
                  <a:gd name="T33" fmla="*/ 1128 h 1279"/>
                  <a:gd name="T34" fmla="*/ 30 w 544"/>
                  <a:gd name="T35" fmla="*/ 1158 h 1279"/>
                  <a:gd name="T36" fmla="*/ 41 w 544"/>
                  <a:gd name="T37" fmla="*/ 1171 h 1279"/>
                  <a:gd name="T38" fmla="*/ 48 w 544"/>
                  <a:gd name="T39" fmla="*/ 1209 h 1279"/>
                  <a:gd name="T40" fmla="*/ 50 w 544"/>
                  <a:gd name="T41" fmla="*/ 1245 h 1279"/>
                  <a:gd name="T42" fmla="*/ 56 w 544"/>
                  <a:gd name="T43" fmla="*/ 1260 h 1279"/>
                  <a:gd name="T44" fmla="*/ 71 w 544"/>
                  <a:gd name="T45" fmla="*/ 1265 h 1279"/>
                  <a:gd name="T46" fmla="*/ 134 w 544"/>
                  <a:gd name="T47" fmla="*/ 1273 h 1279"/>
                  <a:gd name="T48" fmla="*/ 240 w 544"/>
                  <a:gd name="T49" fmla="*/ 1279 h 1279"/>
                  <a:gd name="T50" fmla="*/ 347 w 544"/>
                  <a:gd name="T51" fmla="*/ 1275 h 1279"/>
                  <a:gd name="T52" fmla="*/ 417 w 544"/>
                  <a:gd name="T53" fmla="*/ 1269 h 1279"/>
                  <a:gd name="T54" fmla="*/ 459 w 544"/>
                  <a:gd name="T55" fmla="*/ 1263 h 1279"/>
                  <a:gd name="T56" fmla="*/ 479 w 544"/>
                  <a:gd name="T57" fmla="*/ 1252 h 1279"/>
                  <a:gd name="T58" fmla="*/ 492 w 544"/>
                  <a:gd name="T59" fmla="*/ 1233 h 1279"/>
                  <a:gd name="T60" fmla="*/ 501 w 544"/>
                  <a:gd name="T61" fmla="*/ 1197 h 1279"/>
                  <a:gd name="T62" fmla="*/ 503 w 544"/>
                  <a:gd name="T63" fmla="*/ 1159 h 1279"/>
                  <a:gd name="T64" fmla="*/ 511 w 544"/>
                  <a:gd name="T65" fmla="*/ 1146 h 1279"/>
                  <a:gd name="T66" fmla="*/ 521 w 544"/>
                  <a:gd name="T67" fmla="*/ 1110 h 1279"/>
                  <a:gd name="T68" fmla="*/ 524 w 544"/>
                  <a:gd name="T69" fmla="*/ 1061 h 1279"/>
                  <a:gd name="T70" fmla="*/ 538 w 544"/>
                  <a:gd name="T71" fmla="*/ 727 h 1279"/>
                  <a:gd name="T72" fmla="*/ 542 w 544"/>
                  <a:gd name="T73" fmla="*/ 521 h 1279"/>
                  <a:gd name="T74" fmla="*/ 544 w 544"/>
                  <a:gd name="T75" fmla="*/ 362 h 1279"/>
                  <a:gd name="T76" fmla="*/ 538 w 544"/>
                  <a:gd name="T77" fmla="*/ 166 h 1279"/>
                  <a:gd name="T78" fmla="*/ 533 w 544"/>
                  <a:gd name="T79" fmla="*/ 124 h 1279"/>
                  <a:gd name="T80" fmla="*/ 528 w 544"/>
                  <a:gd name="T81" fmla="*/ 112 h 1279"/>
                  <a:gd name="T82" fmla="*/ 515 w 544"/>
                  <a:gd name="T83" fmla="*/ 96 h 1279"/>
                  <a:gd name="T84" fmla="*/ 510 w 544"/>
                  <a:gd name="T85" fmla="*/ 47 h 1279"/>
                  <a:gd name="T86" fmla="*/ 489 w 544"/>
                  <a:gd name="T87" fmla="*/ 9 h 1279"/>
                  <a:gd name="T88" fmla="*/ 481 w 544"/>
                  <a:gd name="T89" fmla="*/ 4 h 1279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544"/>
                  <a:gd name="T136" fmla="*/ 0 h 1279"/>
                  <a:gd name="T137" fmla="*/ 544 w 544"/>
                  <a:gd name="T138" fmla="*/ 1279 h 1279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544" h="1279">
                    <a:moveTo>
                      <a:pt x="379" y="1"/>
                    </a:moveTo>
                    <a:lnTo>
                      <a:pt x="379" y="1"/>
                    </a:lnTo>
                    <a:lnTo>
                      <a:pt x="315" y="0"/>
                    </a:lnTo>
                    <a:lnTo>
                      <a:pt x="252" y="1"/>
                    </a:lnTo>
                    <a:lnTo>
                      <a:pt x="202" y="1"/>
                    </a:lnTo>
                    <a:lnTo>
                      <a:pt x="176" y="3"/>
                    </a:lnTo>
                    <a:lnTo>
                      <a:pt x="149" y="4"/>
                    </a:lnTo>
                    <a:lnTo>
                      <a:pt x="123" y="5"/>
                    </a:lnTo>
                    <a:lnTo>
                      <a:pt x="98" y="9"/>
                    </a:lnTo>
                    <a:lnTo>
                      <a:pt x="73" y="15"/>
                    </a:lnTo>
                    <a:lnTo>
                      <a:pt x="48" y="22"/>
                    </a:lnTo>
                    <a:lnTo>
                      <a:pt x="47" y="23"/>
                    </a:lnTo>
                    <a:lnTo>
                      <a:pt x="43" y="27"/>
                    </a:lnTo>
                    <a:lnTo>
                      <a:pt x="41" y="31"/>
                    </a:lnTo>
                    <a:lnTo>
                      <a:pt x="38" y="42"/>
                    </a:lnTo>
                    <a:lnTo>
                      <a:pt x="36" y="54"/>
                    </a:lnTo>
                    <a:lnTo>
                      <a:pt x="36" y="64"/>
                    </a:lnTo>
                    <a:lnTo>
                      <a:pt x="32" y="102"/>
                    </a:lnTo>
                    <a:lnTo>
                      <a:pt x="26" y="103"/>
                    </a:lnTo>
                    <a:lnTo>
                      <a:pt x="25" y="105"/>
                    </a:lnTo>
                    <a:lnTo>
                      <a:pt x="22" y="109"/>
                    </a:lnTo>
                    <a:lnTo>
                      <a:pt x="18" y="115"/>
                    </a:lnTo>
                    <a:lnTo>
                      <a:pt x="17" y="121"/>
                    </a:lnTo>
                    <a:lnTo>
                      <a:pt x="16" y="128"/>
                    </a:lnTo>
                    <a:lnTo>
                      <a:pt x="13" y="141"/>
                    </a:lnTo>
                    <a:lnTo>
                      <a:pt x="12" y="153"/>
                    </a:lnTo>
                    <a:lnTo>
                      <a:pt x="8" y="202"/>
                    </a:lnTo>
                    <a:lnTo>
                      <a:pt x="7" y="250"/>
                    </a:lnTo>
                    <a:lnTo>
                      <a:pt x="5" y="319"/>
                    </a:lnTo>
                    <a:lnTo>
                      <a:pt x="2" y="387"/>
                    </a:lnTo>
                    <a:lnTo>
                      <a:pt x="0" y="524"/>
                    </a:lnTo>
                    <a:lnTo>
                      <a:pt x="0" y="589"/>
                    </a:lnTo>
                    <a:lnTo>
                      <a:pt x="1" y="653"/>
                    </a:lnTo>
                    <a:lnTo>
                      <a:pt x="4" y="716"/>
                    </a:lnTo>
                    <a:lnTo>
                      <a:pt x="6" y="780"/>
                    </a:lnTo>
                    <a:lnTo>
                      <a:pt x="13" y="907"/>
                    </a:lnTo>
                    <a:lnTo>
                      <a:pt x="23" y="1035"/>
                    </a:lnTo>
                    <a:lnTo>
                      <a:pt x="25" y="1082"/>
                    </a:lnTo>
                    <a:lnTo>
                      <a:pt x="28" y="1128"/>
                    </a:lnTo>
                    <a:lnTo>
                      <a:pt x="28" y="1144"/>
                    </a:lnTo>
                    <a:lnTo>
                      <a:pt x="29" y="1151"/>
                    </a:lnTo>
                    <a:lnTo>
                      <a:pt x="30" y="1158"/>
                    </a:lnTo>
                    <a:lnTo>
                      <a:pt x="32" y="1163"/>
                    </a:lnTo>
                    <a:lnTo>
                      <a:pt x="36" y="1168"/>
                    </a:lnTo>
                    <a:lnTo>
                      <a:pt x="41" y="1171"/>
                    </a:lnTo>
                    <a:lnTo>
                      <a:pt x="48" y="1174"/>
                    </a:lnTo>
                    <a:lnTo>
                      <a:pt x="48" y="1209"/>
                    </a:lnTo>
                    <a:lnTo>
                      <a:pt x="49" y="1227"/>
                    </a:lnTo>
                    <a:lnTo>
                      <a:pt x="50" y="1245"/>
                    </a:lnTo>
                    <a:lnTo>
                      <a:pt x="53" y="1254"/>
                    </a:lnTo>
                    <a:lnTo>
                      <a:pt x="54" y="1257"/>
                    </a:lnTo>
                    <a:lnTo>
                      <a:pt x="56" y="1260"/>
                    </a:lnTo>
                    <a:lnTo>
                      <a:pt x="62" y="1263"/>
                    </a:lnTo>
                    <a:lnTo>
                      <a:pt x="71" y="1265"/>
                    </a:lnTo>
                    <a:lnTo>
                      <a:pt x="102" y="1270"/>
                    </a:lnTo>
                    <a:lnTo>
                      <a:pt x="134" y="1273"/>
                    </a:lnTo>
                    <a:lnTo>
                      <a:pt x="169" y="1276"/>
                    </a:lnTo>
                    <a:lnTo>
                      <a:pt x="204" y="1277"/>
                    </a:lnTo>
                    <a:lnTo>
                      <a:pt x="240" y="1279"/>
                    </a:lnTo>
                    <a:lnTo>
                      <a:pt x="275" y="1279"/>
                    </a:lnTo>
                    <a:lnTo>
                      <a:pt x="311" y="1277"/>
                    </a:lnTo>
                    <a:lnTo>
                      <a:pt x="347" y="1275"/>
                    </a:lnTo>
                    <a:lnTo>
                      <a:pt x="381" y="1273"/>
                    </a:lnTo>
                    <a:lnTo>
                      <a:pt x="417" y="1269"/>
                    </a:lnTo>
                    <a:lnTo>
                      <a:pt x="433" y="1268"/>
                    </a:lnTo>
                    <a:lnTo>
                      <a:pt x="449" y="1265"/>
                    </a:lnTo>
                    <a:lnTo>
                      <a:pt x="459" y="1263"/>
                    </a:lnTo>
                    <a:lnTo>
                      <a:pt x="467" y="1261"/>
                    </a:lnTo>
                    <a:lnTo>
                      <a:pt x="474" y="1257"/>
                    </a:lnTo>
                    <a:lnTo>
                      <a:pt x="479" y="1252"/>
                    </a:lnTo>
                    <a:lnTo>
                      <a:pt x="486" y="1243"/>
                    </a:lnTo>
                    <a:lnTo>
                      <a:pt x="492" y="1233"/>
                    </a:lnTo>
                    <a:lnTo>
                      <a:pt x="496" y="1221"/>
                    </a:lnTo>
                    <a:lnTo>
                      <a:pt x="499" y="1209"/>
                    </a:lnTo>
                    <a:lnTo>
                      <a:pt x="501" y="1197"/>
                    </a:lnTo>
                    <a:lnTo>
                      <a:pt x="502" y="1184"/>
                    </a:lnTo>
                    <a:lnTo>
                      <a:pt x="503" y="1159"/>
                    </a:lnTo>
                    <a:lnTo>
                      <a:pt x="504" y="1157"/>
                    </a:lnTo>
                    <a:lnTo>
                      <a:pt x="511" y="1146"/>
                    </a:lnTo>
                    <a:lnTo>
                      <a:pt x="516" y="1134"/>
                    </a:lnTo>
                    <a:lnTo>
                      <a:pt x="519" y="1122"/>
                    </a:lnTo>
                    <a:lnTo>
                      <a:pt x="521" y="1110"/>
                    </a:lnTo>
                    <a:lnTo>
                      <a:pt x="523" y="1086"/>
                    </a:lnTo>
                    <a:lnTo>
                      <a:pt x="524" y="1061"/>
                    </a:lnTo>
                    <a:lnTo>
                      <a:pt x="528" y="949"/>
                    </a:lnTo>
                    <a:lnTo>
                      <a:pt x="533" y="838"/>
                    </a:lnTo>
                    <a:lnTo>
                      <a:pt x="538" y="727"/>
                    </a:lnTo>
                    <a:lnTo>
                      <a:pt x="541" y="615"/>
                    </a:lnTo>
                    <a:lnTo>
                      <a:pt x="542" y="521"/>
                    </a:lnTo>
                    <a:lnTo>
                      <a:pt x="544" y="426"/>
                    </a:lnTo>
                    <a:lnTo>
                      <a:pt x="544" y="362"/>
                    </a:lnTo>
                    <a:lnTo>
                      <a:pt x="542" y="296"/>
                    </a:lnTo>
                    <a:lnTo>
                      <a:pt x="541" y="231"/>
                    </a:lnTo>
                    <a:lnTo>
                      <a:pt x="538" y="166"/>
                    </a:lnTo>
                    <a:lnTo>
                      <a:pt x="535" y="139"/>
                    </a:lnTo>
                    <a:lnTo>
                      <a:pt x="533" y="124"/>
                    </a:lnTo>
                    <a:lnTo>
                      <a:pt x="530" y="118"/>
                    </a:lnTo>
                    <a:lnTo>
                      <a:pt x="528" y="112"/>
                    </a:lnTo>
                    <a:lnTo>
                      <a:pt x="522" y="104"/>
                    </a:lnTo>
                    <a:lnTo>
                      <a:pt x="515" y="96"/>
                    </a:lnTo>
                    <a:lnTo>
                      <a:pt x="513" y="62"/>
                    </a:lnTo>
                    <a:lnTo>
                      <a:pt x="510" y="47"/>
                    </a:lnTo>
                    <a:lnTo>
                      <a:pt x="505" y="34"/>
                    </a:lnTo>
                    <a:lnTo>
                      <a:pt x="498" y="22"/>
                    </a:lnTo>
                    <a:lnTo>
                      <a:pt x="489" y="9"/>
                    </a:lnTo>
                    <a:lnTo>
                      <a:pt x="485" y="5"/>
                    </a:lnTo>
                    <a:lnTo>
                      <a:pt x="481" y="4"/>
                    </a:lnTo>
                    <a:lnTo>
                      <a:pt x="476" y="4"/>
                    </a:lnTo>
                    <a:lnTo>
                      <a:pt x="471" y="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12" name="Freeform 187"/>
              <p:cNvSpPr>
                <a:spLocks/>
              </p:cNvSpPr>
              <p:nvPr/>
            </p:nvSpPr>
            <p:spPr bwMode="auto">
              <a:xfrm>
                <a:off x="1320" y="1645"/>
                <a:ext cx="547" cy="1074"/>
              </a:xfrm>
              <a:custGeom>
                <a:avLst/>
                <a:gdLst>
                  <a:gd name="T0" fmla="*/ 18 w 547"/>
                  <a:gd name="T1" fmla="*/ 14 h 1074"/>
                  <a:gd name="T2" fmla="*/ 15 w 547"/>
                  <a:gd name="T3" fmla="*/ 21 h 1074"/>
                  <a:gd name="T4" fmla="*/ 12 w 547"/>
                  <a:gd name="T5" fmla="*/ 56 h 1074"/>
                  <a:gd name="T6" fmla="*/ 6 w 547"/>
                  <a:gd name="T7" fmla="*/ 150 h 1074"/>
                  <a:gd name="T8" fmla="*/ 1 w 547"/>
                  <a:gd name="T9" fmla="*/ 401 h 1074"/>
                  <a:gd name="T10" fmla="*/ 0 w 547"/>
                  <a:gd name="T11" fmla="*/ 533 h 1074"/>
                  <a:gd name="T12" fmla="*/ 1 w 547"/>
                  <a:gd name="T13" fmla="*/ 588 h 1074"/>
                  <a:gd name="T14" fmla="*/ 13 w 547"/>
                  <a:gd name="T15" fmla="*/ 732 h 1074"/>
                  <a:gd name="T16" fmla="*/ 36 w 547"/>
                  <a:gd name="T17" fmla="*/ 949 h 1074"/>
                  <a:gd name="T18" fmla="*/ 42 w 547"/>
                  <a:gd name="T19" fmla="*/ 1026 h 1074"/>
                  <a:gd name="T20" fmla="*/ 42 w 547"/>
                  <a:gd name="T21" fmla="*/ 1037 h 1074"/>
                  <a:gd name="T22" fmla="*/ 44 w 547"/>
                  <a:gd name="T23" fmla="*/ 1050 h 1074"/>
                  <a:gd name="T24" fmla="*/ 50 w 547"/>
                  <a:gd name="T25" fmla="*/ 1056 h 1074"/>
                  <a:gd name="T26" fmla="*/ 63 w 547"/>
                  <a:gd name="T27" fmla="*/ 1058 h 1074"/>
                  <a:gd name="T28" fmla="*/ 88 w 547"/>
                  <a:gd name="T29" fmla="*/ 1061 h 1074"/>
                  <a:gd name="T30" fmla="*/ 204 w 547"/>
                  <a:gd name="T31" fmla="*/ 1068 h 1074"/>
                  <a:gd name="T32" fmla="*/ 352 w 547"/>
                  <a:gd name="T33" fmla="*/ 1073 h 1074"/>
                  <a:gd name="T34" fmla="*/ 443 w 547"/>
                  <a:gd name="T35" fmla="*/ 1073 h 1074"/>
                  <a:gd name="T36" fmla="*/ 480 w 547"/>
                  <a:gd name="T37" fmla="*/ 1069 h 1074"/>
                  <a:gd name="T38" fmla="*/ 487 w 547"/>
                  <a:gd name="T39" fmla="*/ 1066 h 1074"/>
                  <a:gd name="T40" fmla="*/ 493 w 547"/>
                  <a:gd name="T41" fmla="*/ 1057 h 1074"/>
                  <a:gd name="T42" fmla="*/ 504 w 547"/>
                  <a:gd name="T43" fmla="*/ 1034 h 1074"/>
                  <a:gd name="T44" fmla="*/ 510 w 547"/>
                  <a:gd name="T45" fmla="*/ 1009 h 1074"/>
                  <a:gd name="T46" fmla="*/ 514 w 547"/>
                  <a:gd name="T47" fmla="*/ 976 h 1074"/>
                  <a:gd name="T48" fmla="*/ 518 w 547"/>
                  <a:gd name="T49" fmla="*/ 896 h 1074"/>
                  <a:gd name="T50" fmla="*/ 542 w 547"/>
                  <a:gd name="T51" fmla="*/ 562 h 1074"/>
                  <a:gd name="T52" fmla="*/ 547 w 547"/>
                  <a:gd name="T53" fmla="*/ 442 h 1074"/>
                  <a:gd name="T54" fmla="*/ 547 w 547"/>
                  <a:gd name="T55" fmla="*/ 398 h 1074"/>
                  <a:gd name="T56" fmla="*/ 542 w 547"/>
                  <a:gd name="T57" fmla="*/ 274 h 1074"/>
                  <a:gd name="T58" fmla="*/ 535 w 547"/>
                  <a:gd name="T59" fmla="*/ 139 h 1074"/>
                  <a:gd name="T60" fmla="*/ 527 w 547"/>
                  <a:gd name="T61" fmla="*/ 59 h 1074"/>
                  <a:gd name="T62" fmla="*/ 521 w 547"/>
                  <a:gd name="T63" fmla="*/ 28 h 1074"/>
                  <a:gd name="T64" fmla="*/ 516 w 547"/>
                  <a:gd name="T65" fmla="*/ 21 h 1074"/>
                  <a:gd name="T66" fmla="*/ 497 w 547"/>
                  <a:gd name="T67" fmla="*/ 0 h 1074"/>
                  <a:gd name="T68" fmla="*/ 424 w 547"/>
                  <a:gd name="T69" fmla="*/ 1 h 1074"/>
                  <a:gd name="T70" fmla="*/ 175 w 547"/>
                  <a:gd name="T71" fmla="*/ 6 h 1074"/>
                  <a:gd name="T72" fmla="*/ 43 w 547"/>
                  <a:gd name="T73" fmla="*/ 12 h 1074"/>
                  <a:gd name="T74" fmla="*/ 18 w 547"/>
                  <a:gd name="T75" fmla="*/ 14 h 1074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547"/>
                  <a:gd name="T115" fmla="*/ 0 h 1074"/>
                  <a:gd name="T116" fmla="*/ 547 w 547"/>
                  <a:gd name="T117" fmla="*/ 1074 h 1074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547" h="1074">
                    <a:moveTo>
                      <a:pt x="18" y="14"/>
                    </a:moveTo>
                    <a:lnTo>
                      <a:pt x="18" y="14"/>
                    </a:lnTo>
                    <a:lnTo>
                      <a:pt x="17" y="16"/>
                    </a:lnTo>
                    <a:lnTo>
                      <a:pt x="15" y="21"/>
                    </a:lnTo>
                    <a:lnTo>
                      <a:pt x="13" y="34"/>
                    </a:lnTo>
                    <a:lnTo>
                      <a:pt x="12" y="56"/>
                    </a:lnTo>
                    <a:lnTo>
                      <a:pt x="9" y="82"/>
                    </a:lnTo>
                    <a:lnTo>
                      <a:pt x="6" y="150"/>
                    </a:lnTo>
                    <a:lnTo>
                      <a:pt x="3" y="231"/>
                    </a:lnTo>
                    <a:lnTo>
                      <a:pt x="1" y="401"/>
                    </a:lnTo>
                    <a:lnTo>
                      <a:pt x="0" y="533"/>
                    </a:lnTo>
                    <a:lnTo>
                      <a:pt x="0" y="558"/>
                    </a:lnTo>
                    <a:lnTo>
                      <a:pt x="1" y="588"/>
                    </a:lnTo>
                    <a:lnTo>
                      <a:pt x="7" y="656"/>
                    </a:lnTo>
                    <a:lnTo>
                      <a:pt x="13" y="732"/>
                    </a:lnTo>
                    <a:lnTo>
                      <a:pt x="21" y="810"/>
                    </a:lnTo>
                    <a:lnTo>
                      <a:pt x="36" y="949"/>
                    </a:lnTo>
                    <a:lnTo>
                      <a:pt x="41" y="997"/>
                    </a:lnTo>
                    <a:lnTo>
                      <a:pt x="42" y="1026"/>
                    </a:lnTo>
                    <a:lnTo>
                      <a:pt x="42" y="1037"/>
                    </a:lnTo>
                    <a:lnTo>
                      <a:pt x="43" y="1045"/>
                    </a:lnTo>
                    <a:lnTo>
                      <a:pt x="44" y="1050"/>
                    </a:lnTo>
                    <a:lnTo>
                      <a:pt x="46" y="1054"/>
                    </a:lnTo>
                    <a:lnTo>
                      <a:pt x="50" y="1056"/>
                    </a:lnTo>
                    <a:lnTo>
                      <a:pt x="54" y="1057"/>
                    </a:lnTo>
                    <a:lnTo>
                      <a:pt x="63" y="1058"/>
                    </a:lnTo>
                    <a:lnTo>
                      <a:pt x="88" y="1061"/>
                    </a:lnTo>
                    <a:lnTo>
                      <a:pt x="138" y="1064"/>
                    </a:lnTo>
                    <a:lnTo>
                      <a:pt x="204" y="1068"/>
                    </a:lnTo>
                    <a:lnTo>
                      <a:pt x="278" y="1071"/>
                    </a:lnTo>
                    <a:lnTo>
                      <a:pt x="352" y="1073"/>
                    </a:lnTo>
                    <a:lnTo>
                      <a:pt x="417" y="1074"/>
                    </a:lnTo>
                    <a:lnTo>
                      <a:pt x="443" y="1073"/>
                    </a:lnTo>
                    <a:lnTo>
                      <a:pt x="465" y="1071"/>
                    </a:lnTo>
                    <a:lnTo>
                      <a:pt x="480" y="1069"/>
                    </a:lnTo>
                    <a:lnTo>
                      <a:pt x="485" y="1067"/>
                    </a:lnTo>
                    <a:lnTo>
                      <a:pt x="487" y="1066"/>
                    </a:lnTo>
                    <a:lnTo>
                      <a:pt x="493" y="1057"/>
                    </a:lnTo>
                    <a:lnTo>
                      <a:pt x="499" y="1046"/>
                    </a:lnTo>
                    <a:lnTo>
                      <a:pt x="504" y="1034"/>
                    </a:lnTo>
                    <a:lnTo>
                      <a:pt x="508" y="1021"/>
                    </a:lnTo>
                    <a:lnTo>
                      <a:pt x="510" y="1009"/>
                    </a:lnTo>
                    <a:lnTo>
                      <a:pt x="512" y="996"/>
                    </a:lnTo>
                    <a:lnTo>
                      <a:pt x="514" y="976"/>
                    </a:lnTo>
                    <a:lnTo>
                      <a:pt x="518" y="896"/>
                    </a:lnTo>
                    <a:lnTo>
                      <a:pt x="530" y="735"/>
                    </a:lnTo>
                    <a:lnTo>
                      <a:pt x="542" y="562"/>
                    </a:lnTo>
                    <a:lnTo>
                      <a:pt x="546" y="491"/>
                    </a:lnTo>
                    <a:lnTo>
                      <a:pt x="547" y="442"/>
                    </a:lnTo>
                    <a:lnTo>
                      <a:pt x="547" y="398"/>
                    </a:lnTo>
                    <a:lnTo>
                      <a:pt x="545" y="341"/>
                    </a:lnTo>
                    <a:lnTo>
                      <a:pt x="542" y="274"/>
                    </a:lnTo>
                    <a:lnTo>
                      <a:pt x="540" y="205"/>
                    </a:lnTo>
                    <a:lnTo>
                      <a:pt x="535" y="139"/>
                    </a:lnTo>
                    <a:lnTo>
                      <a:pt x="530" y="82"/>
                    </a:lnTo>
                    <a:lnTo>
                      <a:pt x="527" y="59"/>
                    </a:lnTo>
                    <a:lnTo>
                      <a:pt x="523" y="41"/>
                    </a:lnTo>
                    <a:lnTo>
                      <a:pt x="521" y="28"/>
                    </a:lnTo>
                    <a:lnTo>
                      <a:pt x="518" y="23"/>
                    </a:lnTo>
                    <a:lnTo>
                      <a:pt x="516" y="21"/>
                    </a:lnTo>
                    <a:lnTo>
                      <a:pt x="497" y="0"/>
                    </a:lnTo>
                    <a:lnTo>
                      <a:pt x="424" y="1"/>
                    </a:lnTo>
                    <a:lnTo>
                      <a:pt x="263" y="3"/>
                    </a:lnTo>
                    <a:lnTo>
                      <a:pt x="175" y="6"/>
                    </a:lnTo>
                    <a:lnTo>
                      <a:pt x="99" y="8"/>
                    </a:lnTo>
                    <a:lnTo>
                      <a:pt x="43" y="12"/>
                    </a:lnTo>
                    <a:lnTo>
                      <a:pt x="26" y="13"/>
                    </a:lnTo>
                    <a:lnTo>
                      <a:pt x="18" y="1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13" name="Freeform 188"/>
              <p:cNvSpPr>
                <a:spLocks/>
              </p:cNvSpPr>
              <p:nvPr/>
            </p:nvSpPr>
            <p:spPr bwMode="auto">
              <a:xfrm>
                <a:off x="1298" y="1747"/>
                <a:ext cx="557" cy="1024"/>
              </a:xfrm>
              <a:custGeom>
                <a:avLst/>
                <a:gdLst>
                  <a:gd name="T0" fmla="*/ 20 w 557"/>
                  <a:gd name="T1" fmla="*/ 15 h 1024"/>
                  <a:gd name="T2" fmla="*/ 17 w 557"/>
                  <a:gd name="T3" fmla="*/ 21 h 1024"/>
                  <a:gd name="T4" fmla="*/ 12 w 557"/>
                  <a:gd name="T5" fmla="*/ 54 h 1024"/>
                  <a:gd name="T6" fmla="*/ 6 w 557"/>
                  <a:gd name="T7" fmla="*/ 144 h 1024"/>
                  <a:gd name="T8" fmla="*/ 2 w 557"/>
                  <a:gd name="T9" fmla="*/ 383 h 1024"/>
                  <a:gd name="T10" fmla="*/ 0 w 557"/>
                  <a:gd name="T11" fmla="*/ 509 h 1024"/>
                  <a:gd name="T12" fmla="*/ 2 w 557"/>
                  <a:gd name="T13" fmla="*/ 561 h 1024"/>
                  <a:gd name="T14" fmla="*/ 15 w 557"/>
                  <a:gd name="T15" fmla="*/ 699 h 1024"/>
                  <a:gd name="T16" fmla="*/ 37 w 557"/>
                  <a:gd name="T17" fmla="*/ 905 h 1024"/>
                  <a:gd name="T18" fmla="*/ 43 w 557"/>
                  <a:gd name="T19" fmla="*/ 979 h 1024"/>
                  <a:gd name="T20" fmla="*/ 43 w 557"/>
                  <a:gd name="T21" fmla="*/ 990 h 1024"/>
                  <a:gd name="T22" fmla="*/ 46 w 557"/>
                  <a:gd name="T23" fmla="*/ 1002 h 1024"/>
                  <a:gd name="T24" fmla="*/ 52 w 557"/>
                  <a:gd name="T25" fmla="*/ 1006 h 1024"/>
                  <a:gd name="T26" fmla="*/ 65 w 557"/>
                  <a:gd name="T27" fmla="*/ 1010 h 1024"/>
                  <a:gd name="T28" fmla="*/ 91 w 557"/>
                  <a:gd name="T29" fmla="*/ 1012 h 1024"/>
                  <a:gd name="T30" fmla="*/ 208 w 557"/>
                  <a:gd name="T31" fmla="*/ 1020 h 1024"/>
                  <a:gd name="T32" fmla="*/ 359 w 557"/>
                  <a:gd name="T33" fmla="*/ 1023 h 1024"/>
                  <a:gd name="T34" fmla="*/ 452 w 557"/>
                  <a:gd name="T35" fmla="*/ 1023 h 1024"/>
                  <a:gd name="T36" fmla="*/ 489 w 557"/>
                  <a:gd name="T37" fmla="*/ 1020 h 1024"/>
                  <a:gd name="T38" fmla="*/ 496 w 557"/>
                  <a:gd name="T39" fmla="*/ 1016 h 1024"/>
                  <a:gd name="T40" fmla="*/ 503 w 557"/>
                  <a:gd name="T41" fmla="*/ 1009 h 1024"/>
                  <a:gd name="T42" fmla="*/ 513 w 557"/>
                  <a:gd name="T43" fmla="*/ 987 h 1024"/>
                  <a:gd name="T44" fmla="*/ 520 w 557"/>
                  <a:gd name="T45" fmla="*/ 962 h 1024"/>
                  <a:gd name="T46" fmla="*/ 522 w 557"/>
                  <a:gd name="T47" fmla="*/ 931 h 1024"/>
                  <a:gd name="T48" fmla="*/ 528 w 557"/>
                  <a:gd name="T49" fmla="*/ 855 h 1024"/>
                  <a:gd name="T50" fmla="*/ 552 w 557"/>
                  <a:gd name="T51" fmla="*/ 536 h 1024"/>
                  <a:gd name="T52" fmla="*/ 557 w 557"/>
                  <a:gd name="T53" fmla="*/ 423 h 1024"/>
                  <a:gd name="T54" fmla="*/ 557 w 557"/>
                  <a:gd name="T55" fmla="*/ 381 h 1024"/>
                  <a:gd name="T56" fmla="*/ 552 w 557"/>
                  <a:gd name="T57" fmla="*/ 262 h 1024"/>
                  <a:gd name="T58" fmla="*/ 545 w 557"/>
                  <a:gd name="T59" fmla="*/ 133 h 1024"/>
                  <a:gd name="T60" fmla="*/ 537 w 557"/>
                  <a:gd name="T61" fmla="*/ 58 h 1024"/>
                  <a:gd name="T62" fmla="*/ 530 w 557"/>
                  <a:gd name="T63" fmla="*/ 28 h 1024"/>
                  <a:gd name="T64" fmla="*/ 526 w 557"/>
                  <a:gd name="T65" fmla="*/ 21 h 1024"/>
                  <a:gd name="T66" fmla="*/ 506 w 557"/>
                  <a:gd name="T67" fmla="*/ 0 h 1024"/>
                  <a:gd name="T68" fmla="*/ 432 w 557"/>
                  <a:gd name="T69" fmla="*/ 1 h 1024"/>
                  <a:gd name="T70" fmla="*/ 180 w 557"/>
                  <a:gd name="T71" fmla="*/ 6 h 1024"/>
                  <a:gd name="T72" fmla="*/ 45 w 557"/>
                  <a:gd name="T73" fmla="*/ 11 h 1024"/>
                  <a:gd name="T74" fmla="*/ 20 w 557"/>
                  <a:gd name="T75" fmla="*/ 15 h 1024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557"/>
                  <a:gd name="T115" fmla="*/ 0 h 1024"/>
                  <a:gd name="T116" fmla="*/ 557 w 557"/>
                  <a:gd name="T117" fmla="*/ 1024 h 1024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557" h="1024">
                    <a:moveTo>
                      <a:pt x="20" y="15"/>
                    </a:moveTo>
                    <a:lnTo>
                      <a:pt x="20" y="15"/>
                    </a:lnTo>
                    <a:lnTo>
                      <a:pt x="18" y="16"/>
                    </a:lnTo>
                    <a:lnTo>
                      <a:pt x="17" y="21"/>
                    </a:lnTo>
                    <a:lnTo>
                      <a:pt x="15" y="34"/>
                    </a:lnTo>
                    <a:lnTo>
                      <a:pt x="12" y="54"/>
                    </a:lnTo>
                    <a:lnTo>
                      <a:pt x="10" y="79"/>
                    </a:lnTo>
                    <a:lnTo>
                      <a:pt x="6" y="144"/>
                    </a:lnTo>
                    <a:lnTo>
                      <a:pt x="4" y="221"/>
                    </a:lnTo>
                    <a:lnTo>
                      <a:pt x="2" y="383"/>
                    </a:lnTo>
                    <a:lnTo>
                      <a:pt x="0" y="509"/>
                    </a:lnTo>
                    <a:lnTo>
                      <a:pt x="0" y="534"/>
                    </a:lnTo>
                    <a:lnTo>
                      <a:pt x="2" y="561"/>
                    </a:lnTo>
                    <a:lnTo>
                      <a:pt x="8" y="627"/>
                    </a:lnTo>
                    <a:lnTo>
                      <a:pt x="15" y="699"/>
                    </a:lnTo>
                    <a:lnTo>
                      <a:pt x="22" y="773"/>
                    </a:lnTo>
                    <a:lnTo>
                      <a:pt x="37" y="905"/>
                    </a:lnTo>
                    <a:lnTo>
                      <a:pt x="42" y="952"/>
                    </a:lnTo>
                    <a:lnTo>
                      <a:pt x="43" y="979"/>
                    </a:lnTo>
                    <a:lnTo>
                      <a:pt x="43" y="990"/>
                    </a:lnTo>
                    <a:lnTo>
                      <a:pt x="45" y="997"/>
                    </a:lnTo>
                    <a:lnTo>
                      <a:pt x="46" y="1002"/>
                    </a:lnTo>
                    <a:lnTo>
                      <a:pt x="48" y="1005"/>
                    </a:lnTo>
                    <a:lnTo>
                      <a:pt x="52" y="1006"/>
                    </a:lnTo>
                    <a:lnTo>
                      <a:pt x="55" y="1008"/>
                    </a:lnTo>
                    <a:lnTo>
                      <a:pt x="65" y="1010"/>
                    </a:lnTo>
                    <a:lnTo>
                      <a:pt x="91" y="1012"/>
                    </a:lnTo>
                    <a:lnTo>
                      <a:pt x="141" y="1016"/>
                    </a:lnTo>
                    <a:lnTo>
                      <a:pt x="208" y="1020"/>
                    </a:lnTo>
                    <a:lnTo>
                      <a:pt x="283" y="1022"/>
                    </a:lnTo>
                    <a:lnTo>
                      <a:pt x="359" y="1023"/>
                    </a:lnTo>
                    <a:lnTo>
                      <a:pt x="424" y="1024"/>
                    </a:lnTo>
                    <a:lnTo>
                      <a:pt x="452" y="1023"/>
                    </a:lnTo>
                    <a:lnTo>
                      <a:pt x="473" y="1022"/>
                    </a:lnTo>
                    <a:lnTo>
                      <a:pt x="489" y="1020"/>
                    </a:lnTo>
                    <a:lnTo>
                      <a:pt x="494" y="1018"/>
                    </a:lnTo>
                    <a:lnTo>
                      <a:pt x="496" y="1016"/>
                    </a:lnTo>
                    <a:lnTo>
                      <a:pt x="503" y="1009"/>
                    </a:lnTo>
                    <a:lnTo>
                      <a:pt x="508" y="998"/>
                    </a:lnTo>
                    <a:lnTo>
                      <a:pt x="513" y="987"/>
                    </a:lnTo>
                    <a:lnTo>
                      <a:pt x="516" y="974"/>
                    </a:lnTo>
                    <a:lnTo>
                      <a:pt x="520" y="962"/>
                    </a:lnTo>
                    <a:lnTo>
                      <a:pt x="521" y="950"/>
                    </a:lnTo>
                    <a:lnTo>
                      <a:pt x="522" y="931"/>
                    </a:lnTo>
                    <a:lnTo>
                      <a:pt x="528" y="855"/>
                    </a:lnTo>
                    <a:lnTo>
                      <a:pt x="540" y="702"/>
                    </a:lnTo>
                    <a:lnTo>
                      <a:pt x="552" y="536"/>
                    </a:lnTo>
                    <a:lnTo>
                      <a:pt x="556" y="468"/>
                    </a:lnTo>
                    <a:lnTo>
                      <a:pt x="557" y="423"/>
                    </a:lnTo>
                    <a:lnTo>
                      <a:pt x="557" y="381"/>
                    </a:lnTo>
                    <a:lnTo>
                      <a:pt x="555" y="325"/>
                    </a:lnTo>
                    <a:lnTo>
                      <a:pt x="552" y="262"/>
                    </a:lnTo>
                    <a:lnTo>
                      <a:pt x="549" y="196"/>
                    </a:lnTo>
                    <a:lnTo>
                      <a:pt x="545" y="133"/>
                    </a:lnTo>
                    <a:lnTo>
                      <a:pt x="539" y="79"/>
                    </a:lnTo>
                    <a:lnTo>
                      <a:pt x="537" y="58"/>
                    </a:lnTo>
                    <a:lnTo>
                      <a:pt x="533" y="40"/>
                    </a:lnTo>
                    <a:lnTo>
                      <a:pt x="530" y="28"/>
                    </a:lnTo>
                    <a:lnTo>
                      <a:pt x="528" y="23"/>
                    </a:lnTo>
                    <a:lnTo>
                      <a:pt x="526" y="21"/>
                    </a:lnTo>
                    <a:lnTo>
                      <a:pt x="506" y="0"/>
                    </a:lnTo>
                    <a:lnTo>
                      <a:pt x="432" y="1"/>
                    </a:lnTo>
                    <a:lnTo>
                      <a:pt x="268" y="4"/>
                    </a:lnTo>
                    <a:lnTo>
                      <a:pt x="180" y="6"/>
                    </a:lnTo>
                    <a:lnTo>
                      <a:pt x="101" y="9"/>
                    </a:lnTo>
                    <a:lnTo>
                      <a:pt x="45" y="11"/>
                    </a:lnTo>
                    <a:lnTo>
                      <a:pt x="27" y="12"/>
                    </a:lnTo>
                    <a:lnTo>
                      <a:pt x="20" y="15"/>
                    </a:lnTo>
                    <a:close/>
                  </a:path>
                </a:pathLst>
              </a:custGeom>
              <a:solidFill>
                <a:srgbClr val="123A6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14" name="Line 189"/>
              <p:cNvSpPr>
                <a:spLocks noChangeShapeType="1"/>
              </p:cNvSpPr>
              <p:nvPr/>
            </p:nvSpPr>
            <p:spPr bwMode="auto">
              <a:xfrm>
                <a:off x="1785" y="1598"/>
                <a:ext cx="1" cy="1"/>
              </a:xfrm>
              <a:prstGeom prst="line">
                <a:avLst/>
              </a:prstGeom>
              <a:noFill/>
              <a:ln w="1588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15" name="Line 190"/>
              <p:cNvSpPr>
                <a:spLocks noChangeShapeType="1"/>
              </p:cNvSpPr>
              <p:nvPr/>
            </p:nvSpPr>
            <p:spPr bwMode="auto">
              <a:xfrm>
                <a:off x="1785" y="1598"/>
                <a:ext cx="1" cy="1"/>
              </a:xfrm>
              <a:prstGeom prst="line">
                <a:avLst/>
              </a:prstGeom>
              <a:noFill/>
              <a:ln w="1588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16" name="Line 191"/>
              <p:cNvSpPr>
                <a:spLocks noChangeShapeType="1"/>
              </p:cNvSpPr>
              <p:nvPr/>
            </p:nvSpPr>
            <p:spPr bwMode="auto">
              <a:xfrm>
                <a:off x="1694" y="1597"/>
                <a:ext cx="1" cy="1"/>
              </a:xfrm>
              <a:prstGeom prst="line">
                <a:avLst/>
              </a:prstGeom>
              <a:noFill/>
              <a:ln w="1588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17" name="Line 192"/>
              <p:cNvSpPr>
                <a:spLocks noChangeShapeType="1"/>
              </p:cNvSpPr>
              <p:nvPr/>
            </p:nvSpPr>
            <p:spPr bwMode="auto">
              <a:xfrm>
                <a:off x="1694" y="1597"/>
                <a:ext cx="1" cy="1"/>
              </a:xfrm>
              <a:prstGeom prst="line">
                <a:avLst/>
              </a:prstGeom>
              <a:noFill/>
              <a:ln w="1588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18" name="Freeform 193"/>
              <p:cNvSpPr>
                <a:spLocks/>
              </p:cNvSpPr>
              <p:nvPr/>
            </p:nvSpPr>
            <p:spPr bwMode="auto">
              <a:xfrm>
                <a:off x="1315" y="1631"/>
                <a:ext cx="557" cy="1102"/>
              </a:xfrm>
              <a:custGeom>
                <a:avLst/>
                <a:gdLst>
                  <a:gd name="T0" fmla="*/ 18 w 557"/>
                  <a:gd name="T1" fmla="*/ 26 h 1102"/>
                  <a:gd name="T2" fmla="*/ 12 w 557"/>
                  <a:gd name="T3" fmla="*/ 65 h 1102"/>
                  <a:gd name="T4" fmla="*/ 6 w 557"/>
                  <a:gd name="T5" fmla="*/ 162 h 1102"/>
                  <a:gd name="T6" fmla="*/ 0 w 557"/>
                  <a:gd name="T7" fmla="*/ 436 h 1102"/>
                  <a:gd name="T8" fmla="*/ 5 w 557"/>
                  <a:gd name="T9" fmla="*/ 658 h 1102"/>
                  <a:gd name="T10" fmla="*/ 32 w 557"/>
                  <a:gd name="T11" fmla="*/ 943 h 1102"/>
                  <a:gd name="T12" fmla="*/ 41 w 557"/>
                  <a:gd name="T13" fmla="*/ 1039 h 1102"/>
                  <a:gd name="T14" fmla="*/ 44 w 557"/>
                  <a:gd name="T15" fmla="*/ 1077 h 1102"/>
                  <a:gd name="T16" fmla="*/ 56 w 557"/>
                  <a:gd name="T17" fmla="*/ 1084 h 1102"/>
                  <a:gd name="T18" fmla="*/ 117 w 557"/>
                  <a:gd name="T19" fmla="*/ 1091 h 1102"/>
                  <a:gd name="T20" fmla="*/ 310 w 557"/>
                  <a:gd name="T21" fmla="*/ 1101 h 1102"/>
                  <a:gd name="T22" fmla="*/ 468 w 557"/>
                  <a:gd name="T23" fmla="*/ 1099 h 1102"/>
                  <a:gd name="T24" fmla="*/ 491 w 557"/>
                  <a:gd name="T25" fmla="*/ 1090 h 1102"/>
                  <a:gd name="T26" fmla="*/ 511 w 557"/>
                  <a:gd name="T27" fmla="*/ 1056 h 1102"/>
                  <a:gd name="T28" fmla="*/ 521 w 557"/>
                  <a:gd name="T29" fmla="*/ 1013 h 1102"/>
                  <a:gd name="T30" fmla="*/ 532 w 557"/>
                  <a:gd name="T31" fmla="*/ 856 h 1102"/>
                  <a:gd name="T32" fmla="*/ 554 w 557"/>
                  <a:gd name="T33" fmla="*/ 516 h 1102"/>
                  <a:gd name="T34" fmla="*/ 554 w 557"/>
                  <a:gd name="T35" fmla="*/ 328 h 1102"/>
                  <a:gd name="T36" fmla="*/ 545 w 557"/>
                  <a:gd name="T37" fmla="*/ 135 h 1102"/>
                  <a:gd name="T38" fmla="*/ 535 w 557"/>
                  <a:gd name="T39" fmla="*/ 46 h 1102"/>
                  <a:gd name="T40" fmla="*/ 526 w 557"/>
                  <a:gd name="T41" fmla="*/ 22 h 1102"/>
                  <a:gd name="T42" fmla="*/ 505 w 557"/>
                  <a:gd name="T43" fmla="*/ 2 h 1102"/>
                  <a:gd name="T44" fmla="*/ 348 w 557"/>
                  <a:gd name="T45" fmla="*/ 3 h 1102"/>
                  <a:gd name="T46" fmla="*/ 137 w 557"/>
                  <a:gd name="T47" fmla="*/ 8 h 1102"/>
                  <a:gd name="T48" fmla="*/ 34 w 557"/>
                  <a:gd name="T49" fmla="*/ 12 h 1102"/>
                  <a:gd name="T50" fmla="*/ 22 w 557"/>
                  <a:gd name="T51" fmla="*/ 21 h 1102"/>
                  <a:gd name="T52" fmla="*/ 20 w 557"/>
                  <a:gd name="T53" fmla="*/ 42 h 1102"/>
                  <a:gd name="T54" fmla="*/ 42 w 557"/>
                  <a:gd name="T55" fmla="*/ 37 h 1102"/>
                  <a:gd name="T56" fmla="*/ 160 w 557"/>
                  <a:gd name="T57" fmla="*/ 34 h 1102"/>
                  <a:gd name="T58" fmla="*/ 392 w 557"/>
                  <a:gd name="T59" fmla="*/ 29 h 1102"/>
                  <a:gd name="T60" fmla="*/ 496 w 557"/>
                  <a:gd name="T61" fmla="*/ 29 h 1102"/>
                  <a:gd name="T62" fmla="*/ 514 w 557"/>
                  <a:gd name="T63" fmla="*/ 45 h 1102"/>
                  <a:gd name="T64" fmla="*/ 526 w 557"/>
                  <a:gd name="T65" fmla="*/ 78 h 1102"/>
                  <a:gd name="T66" fmla="*/ 534 w 557"/>
                  <a:gd name="T67" fmla="*/ 160 h 1102"/>
                  <a:gd name="T68" fmla="*/ 545 w 557"/>
                  <a:gd name="T69" fmla="*/ 344 h 1102"/>
                  <a:gd name="T70" fmla="*/ 546 w 557"/>
                  <a:gd name="T71" fmla="*/ 517 h 1102"/>
                  <a:gd name="T72" fmla="*/ 517 w 557"/>
                  <a:gd name="T73" fmla="*/ 924 h 1102"/>
                  <a:gd name="T74" fmla="*/ 514 w 557"/>
                  <a:gd name="T75" fmla="*/ 1007 h 1102"/>
                  <a:gd name="T76" fmla="*/ 501 w 557"/>
                  <a:gd name="T77" fmla="*/ 1057 h 1102"/>
                  <a:gd name="T78" fmla="*/ 484 w 557"/>
                  <a:gd name="T79" fmla="*/ 1070 h 1102"/>
                  <a:gd name="T80" fmla="*/ 404 w 557"/>
                  <a:gd name="T81" fmla="*/ 1074 h 1102"/>
                  <a:gd name="T82" fmla="*/ 184 w 557"/>
                  <a:gd name="T83" fmla="*/ 1068 h 1102"/>
                  <a:gd name="T84" fmla="*/ 62 w 557"/>
                  <a:gd name="T85" fmla="*/ 1057 h 1102"/>
                  <a:gd name="T86" fmla="*/ 53 w 557"/>
                  <a:gd name="T87" fmla="*/ 1046 h 1102"/>
                  <a:gd name="T88" fmla="*/ 51 w 557"/>
                  <a:gd name="T89" fmla="*/ 1016 h 1102"/>
                  <a:gd name="T90" fmla="*/ 28 w 557"/>
                  <a:gd name="T91" fmla="*/ 775 h 1102"/>
                  <a:gd name="T92" fmla="*/ 12 w 557"/>
                  <a:gd name="T93" fmla="*/ 590 h 1102"/>
                  <a:gd name="T94" fmla="*/ 12 w 557"/>
                  <a:gd name="T95" fmla="*/ 313 h 1102"/>
                  <a:gd name="T96" fmla="*/ 18 w 557"/>
                  <a:gd name="T97" fmla="*/ 132 h 1102"/>
                  <a:gd name="T98" fmla="*/ 24 w 557"/>
                  <a:gd name="T99" fmla="*/ 42 h 1102"/>
                  <a:gd name="T100" fmla="*/ 25 w 557"/>
                  <a:gd name="T101" fmla="*/ 37 h 1102"/>
                  <a:gd name="T102" fmla="*/ 25 w 557"/>
                  <a:gd name="T103" fmla="*/ 34 h 1102"/>
                  <a:gd name="T104" fmla="*/ 24 w 557"/>
                  <a:gd name="T105" fmla="*/ 16 h 110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557"/>
                  <a:gd name="T160" fmla="*/ 0 h 1102"/>
                  <a:gd name="T161" fmla="*/ 557 w 557"/>
                  <a:gd name="T162" fmla="*/ 1102 h 110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557" h="1102">
                    <a:moveTo>
                      <a:pt x="24" y="16"/>
                    </a:moveTo>
                    <a:lnTo>
                      <a:pt x="24" y="16"/>
                    </a:lnTo>
                    <a:lnTo>
                      <a:pt x="20" y="21"/>
                    </a:lnTo>
                    <a:lnTo>
                      <a:pt x="18" y="26"/>
                    </a:lnTo>
                    <a:lnTo>
                      <a:pt x="16" y="33"/>
                    </a:lnTo>
                    <a:lnTo>
                      <a:pt x="14" y="39"/>
                    </a:lnTo>
                    <a:lnTo>
                      <a:pt x="13" y="53"/>
                    </a:lnTo>
                    <a:lnTo>
                      <a:pt x="12" y="65"/>
                    </a:lnTo>
                    <a:lnTo>
                      <a:pt x="8" y="113"/>
                    </a:lnTo>
                    <a:lnTo>
                      <a:pt x="6" y="162"/>
                    </a:lnTo>
                    <a:lnTo>
                      <a:pt x="4" y="230"/>
                    </a:lnTo>
                    <a:lnTo>
                      <a:pt x="3" y="299"/>
                    </a:lnTo>
                    <a:lnTo>
                      <a:pt x="0" y="436"/>
                    </a:lnTo>
                    <a:lnTo>
                      <a:pt x="0" y="492"/>
                    </a:lnTo>
                    <a:lnTo>
                      <a:pt x="0" y="547"/>
                    </a:lnTo>
                    <a:lnTo>
                      <a:pt x="1" y="603"/>
                    </a:lnTo>
                    <a:lnTo>
                      <a:pt x="5" y="658"/>
                    </a:lnTo>
                    <a:lnTo>
                      <a:pt x="11" y="730"/>
                    </a:lnTo>
                    <a:lnTo>
                      <a:pt x="18" y="801"/>
                    </a:lnTo>
                    <a:lnTo>
                      <a:pt x="32" y="943"/>
                    </a:lnTo>
                    <a:lnTo>
                      <a:pt x="37" y="991"/>
                    </a:lnTo>
                    <a:lnTo>
                      <a:pt x="41" y="1039"/>
                    </a:lnTo>
                    <a:lnTo>
                      <a:pt x="41" y="1058"/>
                    </a:lnTo>
                    <a:lnTo>
                      <a:pt x="42" y="1068"/>
                    </a:lnTo>
                    <a:lnTo>
                      <a:pt x="43" y="1072"/>
                    </a:lnTo>
                    <a:lnTo>
                      <a:pt x="44" y="1077"/>
                    </a:lnTo>
                    <a:lnTo>
                      <a:pt x="47" y="1080"/>
                    </a:lnTo>
                    <a:lnTo>
                      <a:pt x="49" y="1082"/>
                    </a:lnTo>
                    <a:lnTo>
                      <a:pt x="56" y="1084"/>
                    </a:lnTo>
                    <a:lnTo>
                      <a:pt x="63" y="1087"/>
                    </a:lnTo>
                    <a:lnTo>
                      <a:pt x="71" y="1087"/>
                    </a:lnTo>
                    <a:lnTo>
                      <a:pt x="117" y="1091"/>
                    </a:lnTo>
                    <a:lnTo>
                      <a:pt x="164" y="1095"/>
                    </a:lnTo>
                    <a:lnTo>
                      <a:pt x="257" y="1099"/>
                    </a:lnTo>
                    <a:lnTo>
                      <a:pt x="310" y="1101"/>
                    </a:lnTo>
                    <a:lnTo>
                      <a:pt x="363" y="1102"/>
                    </a:lnTo>
                    <a:lnTo>
                      <a:pt x="416" y="1102"/>
                    </a:lnTo>
                    <a:lnTo>
                      <a:pt x="442" y="1101"/>
                    </a:lnTo>
                    <a:lnTo>
                      <a:pt x="468" y="1099"/>
                    </a:lnTo>
                    <a:lnTo>
                      <a:pt x="477" y="1097"/>
                    </a:lnTo>
                    <a:lnTo>
                      <a:pt x="485" y="1094"/>
                    </a:lnTo>
                    <a:lnTo>
                      <a:pt x="491" y="1090"/>
                    </a:lnTo>
                    <a:lnTo>
                      <a:pt x="496" y="1085"/>
                    </a:lnTo>
                    <a:lnTo>
                      <a:pt x="501" y="1080"/>
                    </a:lnTo>
                    <a:lnTo>
                      <a:pt x="504" y="1072"/>
                    </a:lnTo>
                    <a:lnTo>
                      <a:pt x="511" y="1056"/>
                    </a:lnTo>
                    <a:lnTo>
                      <a:pt x="514" y="1045"/>
                    </a:lnTo>
                    <a:lnTo>
                      <a:pt x="517" y="1034"/>
                    </a:lnTo>
                    <a:lnTo>
                      <a:pt x="521" y="1013"/>
                    </a:lnTo>
                    <a:lnTo>
                      <a:pt x="523" y="991"/>
                    </a:lnTo>
                    <a:lnTo>
                      <a:pt x="525" y="970"/>
                    </a:lnTo>
                    <a:lnTo>
                      <a:pt x="532" y="856"/>
                    </a:lnTo>
                    <a:lnTo>
                      <a:pt x="540" y="743"/>
                    </a:lnTo>
                    <a:lnTo>
                      <a:pt x="548" y="630"/>
                    </a:lnTo>
                    <a:lnTo>
                      <a:pt x="554" y="516"/>
                    </a:lnTo>
                    <a:lnTo>
                      <a:pt x="557" y="468"/>
                    </a:lnTo>
                    <a:lnTo>
                      <a:pt x="557" y="422"/>
                    </a:lnTo>
                    <a:lnTo>
                      <a:pt x="556" y="374"/>
                    </a:lnTo>
                    <a:lnTo>
                      <a:pt x="554" y="328"/>
                    </a:lnTo>
                    <a:lnTo>
                      <a:pt x="552" y="263"/>
                    </a:lnTo>
                    <a:lnTo>
                      <a:pt x="550" y="199"/>
                    </a:lnTo>
                    <a:lnTo>
                      <a:pt x="545" y="135"/>
                    </a:lnTo>
                    <a:lnTo>
                      <a:pt x="538" y="71"/>
                    </a:lnTo>
                    <a:lnTo>
                      <a:pt x="536" y="59"/>
                    </a:lnTo>
                    <a:lnTo>
                      <a:pt x="535" y="46"/>
                    </a:lnTo>
                    <a:lnTo>
                      <a:pt x="532" y="33"/>
                    </a:lnTo>
                    <a:lnTo>
                      <a:pt x="529" y="27"/>
                    </a:lnTo>
                    <a:lnTo>
                      <a:pt x="526" y="22"/>
                    </a:lnTo>
                    <a:lnTo>
                      <a:pt x="520" y="14"/>
                    </a:lnTo>
                    <a:lnTo>
                      <a:pt x="513" y="6"/>
                    </a:lnTo>
                    <a:lnTo>
                      <a:pt x="509" y="4"/>
                    </a:lnTo>
                    <a:lnTo>
                      <a:pt x="505" y="2"/>
                    </a:lnTo>
                    <a:lnTo>
                      <a:pt x="501" y="0"/>
                    </a:lnTo>
                    <a:lnTo>
                      <a:pt x="496" y="0"/>
                    </a:lnTo>
                    <a:lnTo>
                      <a:pt x="348" y="3"/>
                    </a:lnTo>
                    <a:lnTo>
                      <a:pt x="243" y="4"/>
                    </a:lnTo>
                    <a:lnTo>
                      <a:pt x="137" y="8"/>
                    </a:lnTo>
                    <a:lnTo>
                      <a:pt x="61" y="10"/>
                    </a:lnTo>
                    <a:lnTo>
                      <a:pt x="43" y="11"/>
                    </a:lnTo>
                    <a:lnTo>
                      <a:pt x="34" y="12"/>
                    </a:lnTo>
                    <a:lnTo>
                      <a:pt x="25" y="15"/>
                    </a:lnTo>
                    <a:lnTo>
                      <a:pt x="24" y="17"/>
                    </a:lnTo>
                    <a:lnTo>
                      <a:pt x="22" y="21"/>
                    </a:lnTo>
                    <a:lnTo>
                      <a:pt x="19" y="30"/>
                    </a:lnTo>
                    <a:lnTo>
                      <a:pt x="19" y="39"/>
                    </a:lnTo>
                    <a:lnTo>
                      <a:pt x="20" y="41"/>
                    </a:lnTo>
                    <a:lnTo>
                      <a:pt x="20" y="42"/>
                    </a:lnTo>
                    <a:lnTo>
                      <a:pt x="25" y="40"/>
                    </a:lnTo>
                    <a:lnTo>
                      <a:pt x="30" y="39"/>
                    </a:lnTo>
                    <a:lnTo>
                      <a:pt x="42" y="37"/>
                    </a:lnTo>
                    <a:lnTo>
                      <a:pt x="65" y="37"/>
                    </a:lnTo>
                    <a:lnTo>
                      <a:pt x="112" y="35"/>
                    </a:lnTo>
                    <a:lnTo>
                      <a:pt x="160" y="34"/>
                    </a:lnTo>
                    <a:lnTo>
                      <a:pt x="276" y="32"/>
                    </a:lnTo>
                    <a:lnTo>
                      <a:pt x="392" y="29"/>
                    </a:lnTo>
                    <a:lnTo>
                      <a:pt x="474" y="28"/>
                    </a:lnTo>
                    <a:lnTo>
                      <a:pt x="490" y="28"/>
                    </a:lnTo>
                    <a:lnTo>
                      <a:pt x="496" y="29"/>
                    </a:lnTo>
                    <a:lnTo>
                      <a:pt x="498" y="30"/>
                    </a:lnTo>
                    <a:lnTo>
                      <a:pt x="501" y="32"/>
                    </a:lnTo>
                    <a:lnTo>
                      <a:pt x="514" y="45"/>
                    </a:lnTo>
                    <a:lnTo>
                      <a:pt x="519" y="51"/>
                    </a:lnTo>
                    <a:lnTo>
                      <a:pt x="522" y="59"/>
                    </a:lnTo>
                    <a:lnTo>
                      <a:pt x="526" y="78"/>
                    </a:lnTo>
                    <a:lnTo>
                      <a:pt x="528" y="98"/>
                    </a:lnTo>
                    <a:lnTo>
                      <a:pt x="532" y="129"/>
                    </a:lnTo>
                    <a:lnTo>
                      <a:pt x="534" y="160"/>
                    </a:lnTo>
                    <a:lnTo>
                      <a:pt x="539" y="222"/>
                    </a:lnTo>
                    <a:lnTo>
                      <a:pt x="542" y="283"/>
                    </a:lnTo>
                    <a:lnTo>
                      <a:pt x="545" y="344"/>
                    </a:lnTo>
                    <a:lnTo>
                      <a:pt x="546" y="405"/>
                    </a:lnTo>
                    <a:lnTo>
                      <a:pt x="547" y="466"/>
                    </a:lnTo>
                    <a:lnTo>
                      <a:pt x="546" y="517"/>
                    </a:lnTo>
                    <a:lnTo>
                      <a:pt x="542" y="570"/>
                    </a:lnTo>
                    <a:lnTo>
                      <a:pt x="535" y="674"/>
                    </a:lnTo>
                    <a:lnTo>
                      <a:pt x="517" y="924"/>
                    </a:lnTo>
                    <a:lnTo>
                      <a:pt x="517" y="959"/>
                    </a:lnTo>
                    <a:lnTo>
                      <a:pt x="516" y="983"/>
                    </a:lnTo>
                    <a:lnTo>
                      <a:pt x="514" y="1007"/>
                    </a:lnTo>
                    <a:lnTo>
                      <a:pt x="510" y="1029"/>
                    </a:lnTo>
                    <a:lnTo>
                      <a:pt x="508" y="1039"/>
                    </a:lnTo>
                    <a:lnTo>
                      <a:pt x="504" y="1048"/>
                    </a:lnTo>
                    <a:lnTo>
                      <a:pt x="501" y="1057"/>
                    </a:lnTo>
                    <a:lnTo>
                      <a:pt x="496" y="1063"/>
                    </a:lnTo>
                    <a:lnTo>
                      <a:pt x="491" y="1068"/>
                    </a:lnTo>
                    <a:lnTo>
                      <a:pt x="484" y="1070"/>
                    </a:lnTo>
                    <a:lnTo>
                      <a:pt x="465" y="1072"/>
                    </a:lnTo>
                    <a:lnTo>
                      <a:pt x="444" y="1074"/>
                    </a:lnTo>
                    <a:lnTo>
                      <a:pt x="404" y="1074"/>
                    </a:lnTo>
                    <a:lnTo>
                      <a:pt x="344" y="1074"/>
                    </a:lnTo>
                    <a:lnTo>
                      <a:pt x="284" y="1071"/>
                    </a:lnTo>
                    <a:lnTo>
                      <a:pt x="184" y="1068"/>
                    </a:lnTo>
                    <a:lnTo>
                      <a:pt x="134" y="1064"/>
                    </a:lnTo>
                    <a:lnTo>
                      <a:pt x="84" y="1060"/>
                    </a:lnTo>
                    <a:lnTo>
                      <a:pt x="62" y="1057"/>
                    </a:lnTo>
                    <a:lnTo>
                      <a:pt x="57" y="1054"/>
                    </a:lnTo>
                    <a:lnTo>
                      <a:pt x="54" y="1051"/>
                    </a:lnTo>
                    <a:lnTo>
                      <a:pt x="53" y="1046"/>
                    </a:lnTo>
                    <a:lnTo>
                      <a:pt x="51" y="1040"/>
                    </a:lnTo>
                    <a:lnTo>
                      <a:pt x="51" y="1027"/>
                    </a:lnTo>
                    <a:lnTo>
                      <a:pt x="51" y="1016"/>
                    </a:lnTo>
                    <a:lnTo>
                      <a:pt x="48" y="969"/>
                    </a:lnTo>
                    <a:lnTo>
                      <a:pt x="43" y="921"/>
                    </a:lnTo>
                    <a:lnTo>
                      <a:pt x="28" y="775"/>
                    </a:lnTo>
                    <a:lnTo>
                      <a:pt x="20" y="702"/>
                    </a:lnTo>
                    <a:lnTo>
                      <a:pt x="14" y="630"/>
                    </a:lnTo>
                    <a:lnTo>
                      <a:pt x="12" y="590"/>
                    </a:lnTo>
                    <a:lnTo>
                      <a:pt x="11" y="551"/>
                    </a:lnTo>
                    <a:lnTo>
                      <a:pt x="10" y="471"/>
                    </a:lnTo>
                    <a:lnTo>
                      <a:pt x="11" y="392"/>
                    </a:lnTo>
                    <a:lnTo>
                      <a:pt x="12" y="313"/>
                    </a:lnTo>
                    <a:lnTo>
                      <a:pt x="14" y="222"/>
                    </a:lnTo>
                    <a:lnTo>
                      <a:pt x="18" y="132"/>
                    </a:lnTo>
                    <a:lnTo>
                      <a:pt x="19" y="98"/>
                    </a:lnTo>
                    <a:lnTo>
                      <a:pt x="22" y="64"/>
                    </a:lnTo>
                    <a:lnTo>
                      <a:pt x="24" y="42"/>
                    </a:lnTo>
                    <a:lnTo>
                      <a:pt x="25" y="36"/>
                    </a:lnTo>
                    <a:lnTo>
                      <a:pt x="25" y="37"/>
                    </a:lnTo>
                    <a:lnTo>
                      <a:pt x="22" y="41"/>
                    </a:lnTo>
                    <a:lnTo>
                      <a:pt x="24" y="39"/>
                    </a:lnTo>
                    <a:lnTo>
                      <a:pt x="25" y="34"/>
                    </a:lnTo>
                    <a:lnTo>
                      <a:pt x="28" y="24"/>
                    </a:lnTo>
                    <a:lnTo>
                      <a:pt x="28" y="17"/>
                    </a:lnTo>
                    <a:lnTo>
                      <a:pt x="26" y="15"/>
                    </a:lnTo>
                    <a:lnTo>
                      <a:pt x="24" y="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19" name="Freeform 194"/>
              <p:cNvSpPr>
                <a:spLocks/>
              </p:cNvSpPr>
              <p:nvPr/>
            </p:nvSpPr>
            <p:spPr bwMode="auto">
              <a:xfrm>
                <a:off x="1341" y="1561"/>
                <a:ext cx="489" cy="1265"/>
              </a:xfrm>
              <a:custGeom>
                <a:avLst/>
                <a:gdLst>
                  <a:gd name="T0" fmla="*/ 10 w 489"/>
                  <a:gd name="T1" fmla="*/ 73 h 1265"/>
                  <a:gd name="T2" fmla="*/ 8 w 489"/>
                  <a:gd name="T3" fmla="*/ 79 h 1265"/>
                  <a:gd name="T4" fmla="*/ 3 w 489"/>
                  <a:gd name="T5" fmla="*/ 113 h 1265"/>
                  <a:gd name="T6" fmla="*/ 0 w 489"/>
                  <a:gd name="T7" fmla="*/ 210 h 1265"/>
                  <a:gd name="T8" fmla="*/ 2 w 489"/>
                  <a:gd name="T9" fmla="*/ 475 h 1265"/>
                  <a:gd name="T10" fmla="*/ 3 w 489"/>
                  <a:gd name="T11" fmla="*/ 621 h 1265"/>
                  <a:gd name="T12" fmla="*/ 6 w 489"/>
                  <a:gd name="T13" fmla="*/ 764 h 1265"/>
                  <a:gd name="T14" fmla="*/ 24 w 489"/>
                  <a:gd name="T15" fmla="*/ 1104 h 1265"/>
                  <a:gd name="T16" fmla="*/ 28 w 489"/>
                  <a:gd name="T17" fmla="*/ 1196 h 1265"/>
                  <a:gd name="T18" fmla="*/ 28 w 489"/>
                  <a:gd name="T19" fmla="*/ 1208 h 1265"/>
                  <a:gd name="T20" fmla="*/ 30 w 489"/>
                  <a:gd name="T21" fmla="*/ 1224 h 1265"/>
                  <a:gd name="T22" fmla="*/ 35 w 489"/>
                  <a:gd name="T23" fmla="*/ 1229 h 1265"/>
                  <a:gd name="T24" fmla="*/ 48 w 489"/>
                  <a:gd name="T25" fmla="*/ 1233 h 1265"/>
                  <a:gd name="T26" fmla="*/ 96 w 489"/>
                  <a:gd name="T27" fmla="*/ 1241 h 1265"/>
                  <a:gd name="T28" fmla="*/ 209 w 489"/>
                  <a:gd name="T29" fmla="*/ 1257 h 1265"/>
                  <a:gd name="T30" fmla="*/ 297 w 489"/>
                  <a:gd name="T31" fmla="*/ 1264 h 1265"/>
                  <a:gd name="T32" fmla="*/ 349 w 489"/>
                  <a:gd name="T33" fmla="*/ 1265 h 1265"/>
                  <a:gd name="T34" fmla="*/ 393 w 489"/>
                  <a:gd name="T35" fmla="*/ 1261 h 1265"/>
                  <a:gd name="T36" fmla="*/ 428 w 489"/>
                  <a:gd name="T37" fmla="*/ 1252 h 1265"/>
                  <a:gd name="T38" fmla="*/ 440 w 489"/>
                  <a:gd name="T39" fmla="*/ 1245 h 1265"/>
                  <a:gd name="T40" fmla="*/ 445 w 489"/>
                  <a:gd name="T41" fmla="*/ 1240 h 1265"/>
                  <a:gd name="T42" fmla="*/ 452 w 489"/>
                  <a:gd name="T43" fmla="*/ 1221 h 1265"/>
                  <a:gd name="T44" fmla="*/ 463 w 489"/>
                  <a:gd name="T45" fmla="*/ 1175 h 1265"/>
                  <a:gd name="T46" fmla="*/ 472 w 489"/>
                  <a:gd name="T47" fmla="*/ 1083 h 1265"/>
                  <a:gd name="T48" fmla="*/ 479 w 489"/>
                  <a:gd name="T49" fmla="*/ 970 h 1265"/>
                  <a:gd name="T50" fmla="*/ 485 w 489"/>
                  <a:gd name="T51" fmla="*/ 788 h 1265"/>
                  <a:gd name="T52" fmla="*/ 488 w 489"/>
                  <a:gd name="T53" fmla="*/ 520 h 1265"/>
                  <a:gd name="T54" fmla="*/ 489 w 489"/>
                  <a:gd name="T55" fmla="*/ 401 h 1265"/>
                  <a:gd name="T56" fmla="*/ 487 w 489"/>
                  <a:gd name="T57" fmla="*/ 164 h 1265"/>
                  <a:gd name="T58" fmla="*/ 482 w 489"/>
                  <a:gd name="T59" fmla="*/ 69 h 1265"/>
                  <a:gd name="T60" fmla="*/ 477 w 489"/>
                  <a:gd name="T61" fmla="*/ 32 h 1265"/>
                  <a:gd name="T62" fmla="*/ 473 w 489"/>
                  <a:gd name="T63" fmla="*/ 24 h 1265"/>
                  <a:gd name="T64" fmla="*/ 456 w 489"/>
                  <a:gd name="T65" fmla="*/ 0 h 1265"/>
                  <a:gd name="T66" fmla="*/ 404 w 489"/>
                  <a:gd name="T67" fmla="*/ 0 h 1265"/>
                  <a:gd name="T68" fmla="*/ 284 w 489"/>
                  <a:gd name="T69" fmla="*/ 1 h 1265"/>
                  <a:gd name="T70" fmla="*/ 139 w 489"/>
                  <a:gd name="T71" fmla="*/ 10 h 1265"/>
                  <a:gd name="T72" fmla="*/ 73 w 489"/>
                  <a:gd name="T73" fmla="*/ 17 h 1265"/>
                  <a:gd name="T74" fmla="*/ 20 w 489"/>
                  <a:gd name="T75" fmla="*/ 26 h 1265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89"/>
                  <a:gd name="T115" fmla="*/ 0 h 1265"/>
                  <a:gd name="T116" fmla="*/ 489 w 489"/>
                  <a:gd name="T117" fmla="*/ 1265 h 1265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89" h="1265">
                    <a:moveTo>
                      <a:pt x="10" y="73"/>
                    </a:moveTo>
                    <a:lnTo>
                      <a:pt x="10" y="73"/>
                    </a:lnTo>
                    <a:lnTo>
                      <a:pt x="9" y="75"/>
                    </a:lnTo>
                    <a:lnTo>
                      <a:pt x="8" y="79"/>
                    </a:lnTo>
                    <a:lnTo>
                      <a:pt x="5" y="92"/>
                    </a:lnTo>
                    <a:lnTo>
                      <a:pt x="3" y="113"/>
                    </a:lnTo>
                    <a:lnTo>
                      <a:pt x="2" y="140"/>
                    </a:lnTo>
                    <a:lnTo>
                      <a:pt x="0" y="210"/>
                    </a:lnTo>
                    <a:lnTo>
                      <a:pt x="0" y="295"/>
                    </a:lnTo>
                    <a:lnTo>
                      <a:pt x="2" y="475"/>
                    </a:lnTo>
                    <a:lnTo>
                      <a:pt x="3" y="621"/>
                    </a:lnTo>
                    <a:lnTo>
                      <a:pt x="4" y="685"/>
                    </a:lnTo>
                    <a:lnTo>
                      <a:pt x="6" y="764"/>
                    </a:lnTo>
                    <a:lnTo>
                      <a:pt x="16" y="943"/>
                    </a:lnTo>
                    <a:lnTo>
                      <a:pt x="24" y="1104"/>
                    </a:lnTo>
                    <a:lnTo>
                      <a:pt x="28" y="1161"/>
                    </a:lnTo>
                    <a:lnTo>
                      <a:pt x="28" y="1196"/>
                    </a:lnTo>
                    <a:lnTo>
                      <a:pt x="28" y="1208"/>
                    </a:lnTo>
                    <a:lnTo>
                      <a:pt x="29" y="1216"/>
                    </a:lnTo>
                    <a:lnTo>
                      <a:pt x="30" y="1224"/>
                    </a:lnTo>
                    <a:lnTo>
                      <a:pt x="33" y="1227"/>
                    </a:lnTo>
                    <a:lnTo>
                      <a:pt x="35" y="1229"/>
                    </a:lnTo>
                    <a:lnTo>
                      <a:pt x="39" y="1231"/>
                    </a:lnTo>
                    <a:lnTo>
                      <a:pt x="48" y="1233"/>
                    </a:lnTo>
                    <a:lnTo>
                      <a:pt x="96" y="1241"/>
                    </a:lnTo>
                    <a:lnTo>
                      <a:pt x="151" y="1250"/>
                    </a:lnTo>
                    <a:lnTo>
                      <a:pt x="209" y="1257"/>
                    </a:lnTo>
                    <a:lnTo>
                      <a:pt x="268" y="1263"/>
                    </a:lnTo>
                    <a:lnTo>
                      <a:pt x="297" y="1264"/>
                    </a:lnTo>
                    <a:lnTo>
                      <a:pt x="323" y="1265"/>
                    </a:lnTo>
                    <a:lnTo>
                      <a:pt x="349" y="1265"/>
                    </a:lnTo>
                    <a:lnTo>
                      <a:pt x="372" y="1264"/>
                    </a:lnTo>
                    <a:lnTo>
                      <a:pt x="393" y="1261"/>
                    </a:lnTo>
                    <a:lnTo>
                      <a:pt x="413" y="1257"/>
                    </a:lnTo>
                    <a:lnTo>
                      <a:pt x="428" y="1252"/>
                    </a:lnTo>
                    <a:lnTo>
                      <a:pt x="434" y="1249"/>
                    </a:lnTo>
                    <a:lnTo>
                      <a:pt x="440" y="1245"/>
                    </a:lnTo>
                    <a:lnTo>
                      <a:pt x="445" y="1240"/>
                    </a:lnTo>
                    <a:lnTo>
                      <a:pt x="448" y="1232"/>
                    </a:lnTo>
                    <a:lnTo>
                      <a:pt x="452" y="1221"/>
                    </a:lnTo>
                    <a:lnTo>
                      <a:pt x="456" y="1208"/>
                    </a:lnTo>
                    <a:lnTo>
                      <a:pt x="463" y="1175"/>
                    </a:lnTo>
                    <a:lnTo>
                      <a:pt x="467" y="1132"/>
                    </a:lnTo>
                    <a:lnTo>
                      <a:pt x="472" y="1083"/>
                    </a:lnTo>
                    <a:lnTo>
                      <a:pt x="476" y="1029"/>
                    </a:lnTo>
                    <a:lnTo>
                      <a:pt x="479" y="970"/>
                    </a:lnTo>
                    <a:lnTo>
                      <a:pt x="482" y="910"/>
                    </a:lnTo>
                    <a:lnTo>
                      <a:pt x="485" y="788"/>
                    </a:lnTo>
                    <a:lnTo>
                      <a:pt x="488" y="674"/>
                    </a:lnTo>
                    <a:lnTo>
                      <a:pt x="488" y="520"/>
                    </a:lnTo>
                    <a:lnTo>
                      <a:pt x="489" y="401"/>
                    </a:lnTo>
                    <a:lnTo>
                      <a:pt x="488" y="241"/>
                    </a:lnTo>
                    <a:lnTo>
                      <a:pt x="487" y="164"/>
                    </a:lnTo>
                    <a:lnTo>
                      <a:pt x="484" y="97"/>
                    </a:lnTo>
                    <a:lnTo>
                      <a:pt x="482" y="69"/>
                    </a:lnTo>
                    <a:lnTo>
                      <a:pt x="479" y="48"/>
                    </a:lnTo>
                    <a:lnTo>
                      <a:pt x="477" y="32"/>
                    </a:lnTo>
                    <a:lnTo>
                      <a:pt x="476" y="28"/>
                    </a:lnTo>
                    <a:lnTo>
                      <a:pt x="473" y="24"/>
                    </a:lnTo>
                    <a:lnTo>
                      <a:pt x="456" y="0"/>
                    </a:lnTo>
                    <a:lnTo>
                      <a:pt x="404" y="0"/>
                    </a:lnTo>
                    <a:lnTo>
                      <a:pt x="349" y="0"/>
                    </a:lnTo>
                    <a:lnTo>
                      <a:pt x="284" y="1"/>
                    </a:lnTo>
                    <a:lnTo>
                      <a:pt x="211" y="5"/>
                    </a:lnTo>
                    <a:lnTo>
                      <a:pt x="139" y="10"/>
                    </a:lnTo>
                    <a:lnTo>
                      <a:pt x="106" y="12"/>
                    </a:lnTo>
                    <a:lnTo>
                      <a:pt x="73" y="17"/>
                    </a:lnTo>
                    <a:lnTo>
                      <a:pt x="45" y="20"/>
                    </a:lnTo>
                    <a:lnTo>
                      <a:pt x="20" y="26"/>
                    </a:lnTo>
                    <a:lnTo>
                      <a:pt x="10" y="73"/>
                    </a:lnTo>
                    <a:close/>
                  </a:path>
                </a:pathLst>
              </a:custGeom>
              <a:solidFill>
                <a:srgbClr val="E4E1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20" name="Freeform 195"/>
              <p:cNvSpPr>
                <a:spLocks/>
              </p:cNvSpPr>
              <p:nvPr/>
            </p:nvSpPr>
            <p:spPr bwMode="auto">
              <a:xfrm>
                <a:off x="1341" y="1561"/>
                <a:ext cx="489" cy="1265"/>
              </a:xfrm>
              <a:custGeom>
                <a:avLst/>
                <a:gdLst>
                  <a:gd name="T0" fmla="*/ 10 w 489"/>
                  <a:gd name="T1" fmla="*/ 73 h 1265"/>
                  <a:gd name="T2" fmla="*/ 8 w 489"/>
                  <a:gd name="T3" fmla="*/ 79 h 1265"/>
                  <a:gd name="T4" fmla="*/ 3 w 489"/>
                  <a:gd name="T5" fmla="*/ 113 h 1265"/>
                  <a:gd name="T6" fmla="*/ 0 w 489"/>
                  <a:gd name="T7" fmla="*/ 210 h 1265"/>
                  <a:gd name="T8" fmla="*/ 2 w 489"/>
                  <a:gd name="T9" fmla="*/ 475 h 1265"/>
                  <a:gd name="T10" fmla="*/ 3 w 489"/>
                  <a:gd name="T11" fmla="*/ 621 h 1265"/>
                  <a:gd name="T12" fmla="*/ 6 w 489"/>
                  <a:gd name="T13" fmla="*/ 764 h 1265"/>
                  <a:gd name="T14" fmla="*/ 24 w 489"/>
                  <a:gd name="T15" fmla="*/ 1104 h 1265"/>
                  <a:gd name="T16" fmla="*/ 28 w 489"/>
                  <a:gd name="T17" fmla="*/ 1196 h 1265"/>
                  <a:gd name="T18" fmla="*/ 28 w 489"/>
                  <a:gd name="T19" fmla="*/ 1208 h 1265"/>
                  <a:gd name="T20" fmla="*/ 30 w 489"/>
                  <a:gd name="T21" fmla="*/ 1224 h 1265"/>
                  <a:gd name="T22" fmla="*/ 35 w 489"/>
                  <a:gd name="T23" fmla="*/ 1229 h 1265"/>
                  <a:gd name="T24" fmla="*/ 48 w 489"/>
                  <a:gd name="T25" fmla="*/ 1233 h 1265"/>
                  <a:gd name="T26" fmla="*/ 96 w 489"/>
                  <a:gd name="T27" fmla="*/ 1241 h 1265"/>
                  <a:gd name="T28" fmla="*/ 209 w 489"/>
                  <a:gd name="T29" fmla="*/ 1257 h 1265"/>
                  <a:gd name="T30" fmla="*/ 297 w 489"/>
                  <a:gd name="T31" fmla="*/ 1264 h 1265"/>
                  <a:gd name="T32" fmla="*/ 349 w 489"/>
                  <a:gd name="T33" fmla="*/ 1265 h 1265"/>
                  <a:gd name="T34" fmla="*/ 393 w 489"/>
                  <a:gd name="T35" fmla="*/ 1261 h 1265"/>
                  <a:gd name="T36" fmla="*/ 428 w 489"/>
                  <a:gd name="T37" fmla="*/ 1252 h 1265"/>
                  <a:gd name="T38" fmla="*/ 440 w 489"/>
                  <a:gd name="T39" fmla="*/ 1245 h 1265"/>
                  <a:gd name="T40" fmla="*/ 445 w 489"/>
                  <a:gd name="T41" fmla="*/ 1240 h 1265"/>
                  <a:gd name="T42" fmla="*/ 452 w 489"/>
                  <a:gd name="T43" fmla="*/ 1221 h 1265"/>
                  <a:gd name="T44" fmla="*/ 463 w 489"/>
                  <a:gd name="T45" fmla="*/ 1175 h 1265"/>
                  <a:gd name="T46" fmla="*/ 472 w 489"/>
                  <a:gd name="T47" fmla="*/ 1083 h 1265"/>
                  <a:gd name="T48" fmla="*/ 479 w 489"/>
                  <a:gd name="T49" fmla="*/ 970 h 1265"/>
                  <a:gd name="T50" fmla="*/ 485 w 489"/>
                  <a:gd name="T51" fmla="*/ 788 h 1265"/>
                  <a:gd name="T52" fmla="*/ 488 w 489"/>
                  <a:gd name="T53" fmla="*/ 520 h 1265"/>
                  <a:gd name="T54" fmla="*/ 489 w 489"/>
                  <a:gd name="T55" fmla="*/ 401 h 1265"/>
                  <a:gd name="T56" fmla="*/ 487 w 489"/>
                  <a:gd name="T57" fmla="*/ 164 h 1265"/>
                  <a:gd name="T58" fmla="*/ 482 w 489"/>
                  <a:gd name="T59" fmla="*/ 69 h 1265"/>
                  <a:gd name="T60" fmla="*/ 477 w 489"/>
                  <a:gd name="T61" fmla="*/ 32 h 1265"/>
                  <a:gd name="T62" fmla="*/ 473 w 489"/>
                  <a:gd name="T63" fmla="*/ 24 h 1265"/>
                  <a:gd name="T64" fmla="*/ 456 w 489"/>
                  <a:gd name="T65" fmla="*/ 0 h 1265"/>
                  <a:gd name="T66" fmla="*/ 404 w 489"/>
                  <a:gd name="T67" fmla="*/ 0 h 1265"/>
                  <a:gd name="T68" fmla="*/ 284 w 489"/>
                  <a:gd name="T69" fmla="*/ 1 h 1265"/>
                  <a:gd name="T70" fmla="*/ 139 w 489"/>
                  <a:gd name="T71" fmla="*/ 10 h 1265"/>
                  <a:gd name="T72" fmla="*/ 73 w 489"/>
                  <a:gd name="T73" fmla="*/ 17 h 1265"/>
                  <a:gd name="T74" fmla="*/ 20 w 489"/>
                  <a:gd name="T75" fmla="*/ 26 h 1265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89"/>
                  <a:gd name="T115" fmla="*/ 0 h 1265"/>
                  <a:gd name="T116" fmla="*/ 489 w 489"/>
                  <a:gd name="T117" fmla="*/ 1265 h 1265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89" h="1265">
                    <a:moveTo>
                      <a:pt x="10" y="73"/>
                    </a:moveTo>
                    <a:lnTo>
                      <a:pt x="10" y="73"/>
                    </a:lnTo>
                    <a:lnTo>
                      <a:pt x="9" y="75"/>
                    </a:lnTo>
                    <a:lnTo>
                      <a:pt x="8" y="79"/>
                    </a:lnTo>
                    <a:lnTo>
                      <a:pt x="5" y="92"/>
                    </a:lnTo>
                    <a:lnTo>
                      <a:pt x="3" y="113"/>
                    </a:lnTo>
                    <a:lnTo>
                      <a:pt x="2" y="140"/>
                    </a:lnTo>
                    <a:lnTo>
                      <a:pt x="0" y="210"/>
                    </a:lnTo>
                    <a:lnTo>
                      <a:pt x="0" y="295"/>
                    </a:lnTo>
                    <a:lnTo>
                      <a:pt x="2" y="475"/>
                    </a:lnTo>
                    <a:lnTo>
                      <a:pt x="3" y="621"/>
                    </a:lnTo>
                    <a:lnTo>
                      <a:pt x="4" y="685"/>
                    </a:lnTo>
                    <a:lnTo>
                      <a:pt x="6" y="764"/>
                    </a:lnTo>
                    <a:lnTo>
                      <a:pt x="16" y="943"/>
                    </a:lnTo>
                    <a:lnTo>
                      <a:pt x="24" y="1104"/>
                    </a:lnTo>
                    <a:lnTo>
                      <a:pt x="28" y="1161"/>
                    </a:lnTo>
                    <a:lnTo>
                      <a:pt x="28" y="1196"/>
                    </a:lnTo>
                    <a:lnTo>
                      <a:pt x="28" y="1208"/>
                    </a:lnTo>
                    <a:lnTo>
                      <a:pt x="29" y="1216"/>
                    </a:lnTo>
                    <a:lnTo>
                      <a:pt x="30" y="1224"/>
                    </a:lnTo>
                    <a:lnTo>
                      <a:pt x="33" y="1227"/>
                    </a:lnTo>
                    <a:lnTo>
                      <a:pt x="35" y="1229"/>
                    </a:lnTo>
                    <a:lnTo>
                      <a:pt x="39" y="1231"/>
                    </a:lnTo>
                    <a:lnTo>
                      <a:pt x="48" y="1233"/>
                    </a:lnTo>
                    <a:lnTo>
                      <a:pt x="96" y="1241"/>
                    </a:lnTo>
                    <a:lnTo>
                      <a:pt x="151" y="1250"/>
                    </a:lnTo>
                    <a:lnTo>
                      <a:pt x="209" y="1257"/>
                    </a:lnTo>
                    <a:lnTo>
                      <a:pt x="268" y="1263"/>
                    </a:lnTo>
                    <a:lnTo>
                      <a:pt x="297" y="1264"/>
                    </a:lnTo>
                    <a:lnTo>
                      <a:pt x="323" y="1265"/>
                    </a:lnTo>
                    <a:lnTo>
                      <a:pt x="349" y="1265"/>
                    </a:lnTo>
                    <a:lnTo>
                      <a:pt x="372" y="1264"/>
                    </a:lnTo>
                    <a:lnTo>
                      <a:pt x="393" y="1261"/>
                    </a:lnTo>
                    <a:lnTo>
                      <a:pt x="413" y="1257"/>
                    </a:lnTo>
                    <a:lnTo>
                      <a:pt x="428" y="1252"/>
                    </a:lnTo>
                    <a:lnTo>
                      <a:pt x="434" y="1249"/>
                    </a:lnTo>
                    <a:lnTo>
                      <a:pt x="440" y="1245"/>
                    </a:lnTo>
                    <a:lnTo>
                      <a:pt x="445" y="1240"/>
                    </a:lnTo>
                    <a:lnTo>
                      <a:pt x="448" y="1232"/>
                    </a:lnTo>
                    <a:lnTo>
                      <a:pt x="452" y="1221"/>
                    </a:lnTo>
                    <a:lnTo>
                      <a:pt x="456" y="1208"/>
                    </a:lnTo>
                    <a:lnTo>
                      <a:pt x="463" y="1175"/>
                    </a:lnTo>
                    <a:lnTo>
                      <a:pt x="467" y="1132"/>
                    </a:lnTo>
                    <a:lnTo>
                      <a:pt x="472" y="1083"/>
                    </a:lnTo>
                    <a:lnTo>
                      <a:pt x="476" y="1029"/>
                    </a:lnTo>
                    <a:lnTo>
                      <a:pt x="479" y="970"/>
                    </a:lnTo>
                    <a:lnTo>
                      <a:pt x="482" y="910"/>
                    </a:lnTo>
                    <a:lnTo>
                      <a:pt x="485" y="788"/>
                    </a:lnTo>
                    <a:lnTo>
                      <a:pt x="488" y="674"/>
                    </a:lnTo>
                    <a:lnTo>
                      <a:pt x="488" y="520"/>
                    </a:lnTo>
                    <a:lnTo>
                      <a:pt x="489" y="401"/>
                    </a:lnTo>
                    <a:lnTo>
                      <a:pt x="488" y="241"/>
                    </a:lnTo>
                    <a:lnTo>
                      <a:pt x="487" y="164"/>
                    </a:lnTo>
                    <a:lnTo>
                      <a:pt x="484" y="97"/>
                    </a:lnTo>
                    <a:lnTo>
                      <a:pt x="482" y="69"/>
                    </a:lnTo>
                    <a:lnTo>
                      <a:pt x="479" y="48"/>
                    </a:lnTo>
                    <a:lnTo>
                      <a:pt x="477" y="32"/>
                    </a:lnTo>
                    <a:lnTo>
                      <a:pt x="476" y="28"/>
                    </a:lnTo>
                    <a:lnTo>
                      <a:pt x="473" y="24"/>
                    </a:lnTo>
                    <a:lnTo>
                      <a:pt x="456" y="0"/>
                    </a:lnTo>
                    <a:lnTo>
                      <a:pt x="404" y="0"/>
                    </a:lnTo>
                    <a:lnTo>
                      <a:pt x="349" y="0"/>
                    </a:lnTo>
                    <a:lnTo>
                      <a:pt x="284" y="1"/>
                    </a:lnTo>
                    <a:lnTo>
                      <a:pt x="211" y="5"/>
                    </a:lnTo>
                    <a:lnTo>
                      <a:pt x="139" y="10"/>
                    </a:lnTo>
                    <a:lnTo>
                      <a:pt x="106" y="12"/>
                    </a:lnTo>
                    <a:lnTo>
                      <a:pt x="73" y="17"/>
                    </a:lnTo>
                    <a:lnTo>
                      <a:pt x="45" y="20"/>
                    </a:lnTo>
                    <a:lnTo>
                      <a:pt x="20" y="2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21" name="Freeform 196"/>
              <p:cNvSpPr>
                <a:spLocks/>
              </p:cNvSpPr>
              <p:nvPr/>
            </p:nvSpPr>
            <p:spPr bwMode="auto">
              <a:xfrm>
                <a:off x="1333" y="1538"/>
                <a:ext cx="505" cy="1309"/>
              </a:xfrm>
              <a:custGeom>
                <a:avLst/>
                <a:gdLst>
                  <a:gd name="T0" fmla="*/ 13 w 505"/>
                  <a:gd name="T1" fmla="*/ 85 h 1309"/>
                  <a:gd name="T2" fmla="*/ 5 w 505"/>
                  <a:gd name="T3" fmla="*/ 129 h 1309"/>
                  <a:gd name="T4" fmla="*/ 1 w 505"/>
                  <a:gd name="T5" fmla="*/ 221 h 1309"/>
                  <a:gd name="T6" fmla="*/ 1 w 505"/>
                  <a:gd name="T7" fmla="*/ 498 h 1309"/>
                  <a:gd name="T8" fmla="*/ 12 w 505"/>
                  <a:gd name="T9" fmla="*/ 886 h 1309"/>
                  <a:gd name="T10" fmla="*/ 26 w 505"/>
                  <a:gd name="T11" fmla="*/ 1174 h 1309"/>
                  <a:gd name="T12" fmla="*/ 30 w 505"/>
                  <a:gd name="T13" fmla="*/ 1258 h 1309"/>
                  <a:gd name="T14" fmla="*/ 36 w 505"/>
                  <a:gd name="T15" fmla="*/ 1273 h 1309"/>
                  <a:gd name="T16" fmla="*/ 78 w 505"/>
                  <a:gd name="T17" fmla="*/ 1281 h 1309"/>
                  <a:gd name="T18" fmla="*/ 197 w 505"/>
                  <a:gd name="T19" fmla="*/ 1299 h 1309"/>
                  <a:gd name="T20" fmla="*/ 312 w 505"/>
                  <a:gd name="T21" fmla="*/ 1309 h 1309"/>
                  <a:gd name="T22" fmla="*/ 387 w 505"/>
                  <a:gd name="T23" fmla="*/ 1306 h 1309"/>
                  <a:gd name="T24" fmla="*/ 432 w 505"/>
                  <a:gd name="T25" fmla="*/ 1295 h 1309"/>
                  <a:gd name="T26" fmla="*/ 454 w 505"/>
                  <a:gd name="T27" fmla="*/ 1278 h 1309"/>
                  <a:gd name="T28" fmla="*/ 478 w 505"/>
                  <a:gd name="T29" fmla="*/ 1201 h 1309"/>
                  <a:gd name="T30" fmla="*/ 486 w 505"/>
                  <a:gd name="T31" fmla="*/ 1121 h 1309"/>
                  <a:gd name="T32" fmla="*/ 501 w 505"/>
                  <a:gd name="T33" fmla="*/ 874 h 1309"/>
                  <a:gd name="T34" fmla="*/ 505 w 505"/>
                  <a:gd name="T35" fmla="*/ 413 h 1309"/>
                  <a:gd name="T36" fmla="*/ 503 w 505"/>
                  <a:gd name="T37" fmla="*/ 159 h 1309"/>
                  <a:gd name="T38" fmla="*/ 493 w 505"/>
                  <a:gd name="T39" fmla="*/ 41 h 1309"/>
                  <a:gd name="T40" fmla="*/ 484 w 505"/>
                  <a:gd name="T41" fmla="*/ 21 h 1309"/>
                  <a:gd name="T42" fmla="*/ 465 w 505"/>
                  <a:gd name="T43" fmla="*/ 0 h 1309"/>
                  <a:gd name="T44" fmla="*/ 337 w 505"/>
                  <a:gd name="T45" fmla="*/ 3 h 1309"/>
                  <a:gd name="T46" fmla="*/ 135 w 505"/>
                  <a:gd name="T47" fmla="*/ 12 h 1309"/>
                  <a:gd name="T48" fmla="*/ 31 w 505"/>
                  <a:gd name="T49" fmla="*/ 29 h 1309"/>
                  <a:gd name="T50" fmla="*/ 25 w 505"/>
                  <a:gd name="T51" fmla="*/ 36 h 1309"/>
                  <a:gd name="T52" fmla="*/ 20 w 505"/>
                  <a:gd name="T53" fmla="*/ 64 h 1309"/>
                  <a:gd name="T54" fmla="*/ 24 w 505"/>
                  <a:gd name="T55" fmla="*/ 70 h 1309"/>
                  <a:gd name="T56" fmla="*/ 157 w 505"/>
                  <a:gd name="T57" fmla="*/ 51 h 1309"/>
                  <a:gd name="T58" fmla="*/ 351 w 505"/>
                  <a:gd name="T59" fmla="*/ 45 h 1309"/>
                  <a:gd name="T60" fmla="*/ 446 w 505"/>
                  <a:gd name="T61" fmla="*/ 43 h 1309"/>
                  <a:gd name="T62" fmla="*/ 458 w 505"/>
                  <a:gd name="T63" fmla="*/ 42 h 1309"/>
                  <a:gd name="T64" fmla="*/ 479 w 505"/>
                  <a:gd name="T65" fmla="*/ 82 h 1309"/>
                  <a:gd name="T66" fmla="*/ 485 w 505"/>
                  <a:gd name="T67" fmla="*/ 151 h 1309"/>
                  <a:gd name="T68" fmla="*/ 489 w 505"/>
                  <a:gd name="T69" fmla="*/ 341 h 1309"/>
                  <a:gd name="T70" fmla="*/ 486 w 505"/>
                  <a:gd name="T71" fmla="*/ 777 h 1309"/>
                  <a:gd name="T72" fmla="*/ 479 w 505"/>
                  <a:gd name="T73" fmla="*/ 1004 h 1309"/>
                  <a:gd name="T74" fmla="*/ 466 w 505"/>
                  <a:gd name="T75" fmla="*/ 1176 h 1309"/>
                  <a:gd name="T76" fmla="*/ 456 w 505"/>
                  <a:gd name="T77" fmla="*/ 1233 h 1309"/>
                  <a:gd name="T78" fmla="*/ 453 w 505"/>
                  <a:gd name="T79" fmla="*/ 1247 h 1309"/>
                  <a:gd name="T80" fmla="*/ 415 w 505"/>
                  <a:gd name="T81" fmla="*/ 1263 h 1309"/>
                  <a:gd name="T82" fmla="*/ 350 w 505"/>
                  <a:gd name="T83" fmla="*/ 1268 h 1309"/>
                  <a:gd name="T84" fmla="*/ 238 w 505"/>
                  <a:gd name="T85" fmla="*/ 1261 h 1309"/>
                  <a:gd name="T86" fmla="*/ 82 w 505"/>
                  <a:gd name="T87" fmla="*/ 1239 h 1309"/>
                  <a:gd name="T88" fmla="*/ 56 w 505"/>
                  <a:gd name="T89" fmla="*/ 1233 h 1309"/>
                  <a:gd name="T90" fmla="*/ 44 w 505"/>
                  <a:gd name="T91" fmla="*/ 1213 h 1309"/>
                  <a:gd name="T92" fmla="*/ 42 w 505"/>
                  <a:gd name="T93" fmla="*/ 1139 h 1309"/>
                  <a:gd name="T94" fmla="*/ 19 w 505"/>
                  <a:gd name="T95" fmla="*/ 681 h 1309"/>
                  <a:gd name="T96" fmla="*/ 16 w 505"/>
                  <a:gd name="T97" fmla="*/ 315 h 1309"/>
                  <a:gd name="T98" fmla="*/ 17 w 505"/>
                  <a:gd name="T99" fmla="*/ 172 h 1309"/>
                  <a:gd name="T100" fmla="*/ 22 w 505"/>
                  <a:gd name="T101" fmla="*/ 104 h 1309"/>
                  <a:gd name="T102" fmla="*/ 17 w 505"/>
                  <a:gd name="T103" fmla="*/ 115 h 1309"/>
                  <a:gd name="T104" fmla="*/ 20 w 505"/>
                  <a:gd name="T105" fmla="*/ 108 h 1309"/>
                  <a:gd name="T106" fmla="*/ 25 w 505"/>
                  <a:gd name="T107" fmla="*/ 80 h 1309"/>
                  <a:gd name="T108" fmla="*/ 22 w 505"/>
                  <a:gd name="T109" fmla="*/ 76 h 1309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505"/>
                  <a:gd name="T166" fmla="*/ 0 h 1309"/>
                  <a:gd name="T167" fmla="*/ 505 w 505"/>
                  <a:gd name="T168" fmla="*/ 1309 h 1309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505" h="1309">
                    <a:moveTo>
                      <a:pt x="22" y="76"/>
                    </a:moveTo>
                    <a:lnTo>
                      <a:pt x="22" y="76"/>
                    </a:lnTo>
                    <a:lnTo>
                      <a:pt x="17" y="79"/>
                    </a:lnTo>
                    <a:lnTo>
                      <a:pt x="13" y="85"/>
                    </a:lnTo>
                    <a:lnTo>
                      <a:pt x="11" y="92"/>
                    </a:lnTo>
                    <a:lnTo>
                      <a:pt x="8" y="101"/>
                    </a:lnTo>
                    <a:lnTo>
                      <a:pt x="6" y="116"/>
                    </a:lnTo>
                    <a:lnTo>
                      <a:pt x="5" y="129"/>
                    </a:lnTo>
                    <a:lnTo>
                      <a:pt x="2" y="152"/>
                    </a:lnTo>
                    <a:lnTo>
                      <a:pt x="1" y="176"/>
                    </a:lnTo>
                    <a:lnTo>
                      <a:pt x="1" y="221"/>
                    </a:lnTo>
                    <a:lnTo>
                      <a:pt x="0" y="290"/>
                    </a:lnTo>
                    <a:lnTo>
                      <a:pt x="0" y="360"/>
                    </a:lnTo>
                    <a:lnTo>
                      <a:pt x="1" y="498"/>
                    </a:lnTo>
                    <a:lnTo>
                      <a:pt x="4" y="627"/>
                    </a:lnTo>
                    <a:lnTo>
                      <a:pt x="6" y="756"/>
                    </a:lnTo>
                    <a:lnTo>
                      <a:pt x="12" y="886"/>
                    </a:lnTo>
                    <a:lnTo>
                      <a:pt x="18" y="1015"/>
                    </a:lnTo>
                    <a:lnTo>
                      <a:pt x="24" y="1120"/>
                    </a:lnTo>
                    <a:lnTo>
                      <a:pt x="26" y="1174"/>
                    </a:lnTo>
                    <a:lnTo>
                      <a:pt x="28" y="1226"/>
                    </a:lnTo>
                    <a:lnTo>
                      <a:pt x="29" y="1248"/>
                    </a:lnTo>
                    <a:lnTo>
                      <a:pt x="30" y="1258"/>
                    </a:lnTo>
                    <a:lnTo>
                      <a:pt x="31" y="1263"/>
                    </a:lnTo>
                    <a:lnTo>
                      <a:pt x="33" y="1269"/>
                    </a:lnTo>
                    <a:lnTo>
                      <a:pt x="36" y="1273"/>
                    </a:lnTo>
                    <a:lnTo>
                      <a:pt x="41" y="1275"/>
                    </a:lnTo>
                    <a:lnTo>
                      <a:pt x="47" y="1278"/>
                    </a:lnTo>
                    <a:lnTo>
                      <a:pt x="54" y="1279"/>
                    </a:lnTo>
                    <a:lnTo>
                      <a:pt x="78" y="1281"/>
                    </a:lnTo>
                    <a:lnTo>
                      <a:pt x="117" y="1288"/>
                    </a:lnTo>
                    <a:lnTo>
                      <a:pt x="157" y="1294"/>
                    </a:lnTo>
                    <a:lnTo>
                      <a:pt x="197" y="1299"/>
                    </a:lnTo>
                    <a:lnTo>
                      <a:pt x="238" y="1304"/>
                    </a:lnTo>
                    <a:lnTo>
                      <a:pt x="275" y="1307"/>
                    </a:lnTo>
                    <a:lnTo>
                      <a:pt x="312" y="1309"/>
                    </a:lnTo>
                    <a:lnTo>
                      <a:pt x="350" y="1309"/>
                    </a:lnTo>
                    <a:lnTo>
                      <a:pt x="369" y="1307"/>
                    </a:lnTo>
                    <a:lnTo>
                      <a:pt x="387" y="1306"/>
                    </a:lnTo>
                    <a:lnTo>
                      <a:pt x="406" y="1304"/>
                    </a:lnTo>
                    <a:lnTo>
                      <a:pt x="415" y="1301"/>
                    </a:lnTo>
                    <a:lnTo>
                      <a:pt x="424" y="1299"/>
                    </a:lnTo>
                    <a:lnTo>
                      <a:pt x="432" y="1295"/>
                    </a:lnTo>
                    <a:lnTo>
                      <a:pt x="441" y="1291"/>
                    </a:lnTo>
                    <a:lnTo>
                      <a:pt x="448" y="1285"/>
                    </a:lnTo>
                    <a:lnTo>
                      <a:pt x="454" y="1278"/>
                    </a:lnTo>
                    <a:lnTo>
                      <a:pt x="462" y="1260"/>
                    </a:lnTo>
                    <a:lnTo>
                      <a:pt x="469" y="1242"/>
                    </a:lnTo>
                    <a:lnTo>
                      <a:pt x="474" y="1221"/>
                    </a:lnTo>
                    <a:lnTo>
                      <a:pt x="478" y="1201"/>
                    </a:lnTo>
                    <a:lnTo>
                      <a:pt x="480" y="1181"/>
                    </a:lnTo>
                    <a:lnTo>
                      <a:pt x="483" y="1159"/>
                    </a:lnTo>
                    <a:lnTo>
                      <a:pt x="486" y="1121"/>
                    </a:lnTo>
                    <a:lnTo>
                      <a:pt x="491" y="1059"/>
                    </a:lnTo>
                    <a:lnTo>
                      <a:pt x="496" y="998"/>
                    </a:lnTo>
                    <a:lnTo>
                      <a:pt x="498" y="936"/>
                    </a:lnTo>
                    <a:lnTo>
                      <a:pt x="501" y="874"/>
                    </a:lnTo>
                    <a:lnTo>
                      <a:pt x="503" y="751"/>
                    </a:lnTo>
                    <a:lnTo>
                      <a:pt x="504" y="628"/>
                    </a:lnTo>
                    <a:lnTo>
                      <a:pt x="505" y="413"/>
                    </a:lnTo>
                    <a:lnTo>
                      <a:pt x="504" y="306"/>
                    </a:lnTo>
                    <a:lnTo>
                      <a:pt x="503" y="199"/>
                    </a:lnTo>
                    <a:lnTo>
                      <a:pt x="503" y="159"/>
                    </a:lnTo>
                    <a:lnTo>
                      <a:pt x="502" y="120"/>
                    </a:lnTo>
                    <a:lnTo>
                      <a:pt x="499" y="80"/>
                    </a:lnTo>
                    <a:lnTo>
                      <a:pt x="497" y="60"/>
                    </a:lnTo>
                    <a:lnTo>
                      <a:pt x="493" y="41"/>
                    </a:lnTo>
                    <a:lnTo>
                      <a:pt x="492" y="36"/>
                    </a:lnTo>
                    <a:lnTo>
                      <a:pt x="490" y="30"/>
                    </a:lnTo>
                    <a:lnTo>
                      <a:pt x="484" y="21"/>
                    </a:lnTo>
                    <a:lnTo>
                      <a:pt x="471" y="3"/>
                    </a:lnTo>
                    <a:lnTo>
                      <a:pt x="468" y="2"/>
                    </a:lnTo>
                    <a:lnTo>
                      <a:pt x="465" y="0"/>
                    </a:lnTo>
                    <a:lnTo>
                      <a:pt x="454" y="0"/>
                    </a:lnTo>
                    <a:lnTo>
                      <a:pt x="436" y="2"/>
                    </a:lnTo>
                    <a:lnTo>
                      <a:pt x="337" y="3"/>
                    </a:lnTo>
                    <a:lnTo>
                      <a:pt x="239" y="6"/>
                    </a:lnTo>
                    <a:lnTo>
                      <a:pt x="186" y="9"/>
                    </a:lnTo>
                    <a:lnTo>
                      <a:pt x="135" y="12"/>
                    </a:lnTo>
                    <a:lnTo>
                      <a:pt x="109" y="15"/>
                    </a:lnTo>
                    <a:lnTo>
                      <a:pt x="82" y="18"/>
                    </a:lnTo>
                    <a:lnTo>
                      <a:pt x="56" y="23"/>
                    </a:lnTo>
                    <a:lnTo>
                      <a:pt x="31" y="29"/>
                    </a:lnTo>
                    <a:lnTo>
                      <a:pt x="30" y="29"/>
                    </a:lnTo>
                    <a:lnTo>
                      <a:pt x="28" y="31"/>
                    </a:lnTo>
                    <a:lnTo>
                      <a:pt x="25" y="36"/>
                    </a:lnTo>
                    <a:lnTo>
                      <a:pt x="23" y="43"/>
                    </a:lnTo>
                    <a:lnTo>
                      <a:pt x="20" y="51"/>
                    </a:lnTo>
                    <a:lnTo>
                      <a:pt x="20" y="58"/>
                    </a:lnTo>
                    <a:lnTo>
                      <a:pt x="20" y="64"/>
                    </a:lnTo>
                    <a:lnTo>
                      <a:pt x="22" y="68"/>
                    </a:lnTo>
                    <a:lnTo>
                      <a:pt x="23" y="70"/>
                    </a:lnTo>
                    <a:lnTo>
                      <a:pt x="24" y="70"/>
                    </a:lnTo>
                    <a:lnTo>
                      <a:pt x="56" y="62"/>
                    </a:lnTo>
                    <a:lnTo>
                      <a:pt x="90" y="58"/>
                    </a:lnTo>
                    <a:lnTo>
                      <a:pt x="123" y="54"/>
                    </a:lnTo>
                    <a:lnTo>
                      <a:pt x="157" y="51"/>
                    </a:lnTo>
                    <a:lnTo>
                      <a:pt x="225" y="47"/>
                    </a:lnTo>
                    <a:lnTo>
                      <a:pt x="292" y="46"/>
                    </a:lnTo>
                    <a:lnTo>
                      <a:pt x="351" y="45"/>
                    </a:lnTo>
                    <a:lnTo>
                      <a:pt x="411" y="43"/>
                    </a:lnTo>
                    <a:lnTo>
                      <a:pt x="446" y="43"/>
                    </a:lnTo>
                    <a:lnTo>
                      <a:pt x="453" y="43"/>
                    </a:lnTo>
                    <a:lnTo>
                      <a:pt x="456" y="43"/>
                    </a:lnTo>
                    <a:lnTo>
                      <a:pt x="458" y="43"/>
                    </a:lnTo>
                    <a:lnTo>
                      <a:pt x="458" y="42"/>
                    </a:lnTo>
                    <a:lnTo>
                      <a:pt x="467" y="56"/>
                    </a:lnTo>
                    <a:lnTo>
                      <a:pt x="474" y="68"/>
                    </a:lnTo>
                    <a:lnTo>
                      <a:pt x="479" y="82"/>
                    </a:lnTo>
                    <a:lnTo>
                      <a:pt x="481" y="98"/>
                    </a:lnTo>
                    <a:lnTo>
                      <a:pt x="484" y="125"/>
                    </a:lnTo>
                    <a:lnTo>
                      <a:pt x="485" y="151"/>
                    </a:lnTo>
                    <a:lnTo>
                      <a:pt x="486" y="204"/>
                    </a:lnTo>
                    <a:lnTo>
                      <a:pt x="487" y="273"/>
                    </a:lnTo>
                    <a:lnTo>
                      <a:pt x="489" y="341"/>
                    </a:lnTo>
                    <a:lnTo>
                      <a:pt x="489" y="477"/>
                    </a:lnTo>
                    <a:lnTo>
                      <a:pt x="487" y="677"/>
                    </a:lnTo>
                    <a:lnTo>
                      <a:pt x="486" y="777"/>
                    </a:lnTo>
                    <a:lnTo>
                      <a:pt x="484" y="876"/>
                    </a:lnTo>
                    <a:lnTo>
                      <a:pt x="483" y="941"/>
                    </a:lnTo>
                    <a:lnTo>
                      <a:pt x="479" y="1004"/>
                    </a:lnTo>
                    <a:lnTo>
                      <a:pt x="475" y="1067"/>
                    </a:lnTo>
                    <a:lnTo>
                      <a:pt x="471" y="1131"/>
                    </a:lnTo>
                    <a:lnTo>
                      <a:pt x="466" y="1176"/>
                    </a:lnTo>
                    <a:lnTo>
                      <a:pt x="464" y="1199"/>
                    </a:lnTo>
                    <a:lnTo>
                      <a:pt x="460" y="1221"/>
                    </a:lnTo>
                    <a:lnTo>
                      <a:pt x="456" y="1233"/>
                    </a:lnTo>
                    <a:lnTo>
                      <a:pt x="454" y="1244"/>
                    </a:lnTo>
                    <a:lnTo>
                      <a:pt x="453" y="1247"/>
                    </a:lnTo>
                    <a:lnTo>
                      <a:pt x="443" y="1252"/>
                    </a:lnTo>
                    <a:lnTo>
                      <a:pt x="430" y="1258"/>
                    </a:lnTo>
                    <a:lnTo>
                      <a:pt x="415" y="1263"/>
                    </a:lnTo>
                    <a:lnTo>
                      <a:pt x="399" y="1266"/>
                    </a:lnTo>
                    <a:lnTo>
                      <a:pt x="383" y="1267"/>
                    </a:lnTo>
                    <a:lnTo>
                      <a:pt x="367" y="1268"/>
                    </a:lnTo>
                    <a:lnTo>
                      <a:pt x="350" y="1268"/>
                    </a:lnTo>
                    <a:lnTo>
                      <a:pt x="320" y="1267"/>
                    </a:lnTo>
                    <a:lnTo>
                      <a:pt x="278" y="1264"/>
                    </a:lnTo>
                    <a:lnTo>
                      <a:pt x="238" y="1261"/>
                    </a:lnTo>
                    <a:lnTo>
                      <a:pt x="196" y="1256"/>
                    </a:lnTo>
                    <a:lnTo>
                      <a:pt x="155" y="1251"/>
                    </a:lnTo>
                    <a:lnTo>
                      <a:pt x="82" y="1239"/>
                    </a:lnTo>
                    <a:lnTo>
                      <a:pt x="68" y="1237"/>
                    </a:lnTo>
                    <a:lnTo>
                      <a:pt x="61" y="1236"/>
                    </a:lnTo>
                    <a:lnTo>
                      <a:pt x="56" y="1233"/>
                    </a:lnTo>
                    <a:lnTo>
                      <a:pt x="51" y="1231"/>
                    </a:lnTo>
                    <a:lnTo>
                      <a:pt x="48" y="1227"/>
                    </a:lnTo>
                    <a:lnTo>
                      <a:pt x="45" y="1221"/>
                    </a:lnTo>
                    <a:lnTo>
                      <a:pt x="44" y="1213"/>
                    </a:lnTo>
                    <a:lnTo>
                      <a:pt x="43" y="1176"/>
                    </a:lnTo>
                    <a:lnTo>
                      <a:pt x="42" y="1139"/>
                    </a:lnTo>
                    <a:lnTo>
                      <a:pt x="35" y="1008"/>
                    </a:lnTo>
                    <a:lnTo>
                      <a:pt x="28" y="878"/>
                    </a:lnTo>
                    <a:lnTo>
                      <a:pt x="22" y="746"/>
                    </a:lnTo>
                    <a:lnTo>
                      <a:pt x="19" y="681"/>
                    </a:lnTo>
                    <a:lnTo>
                      <a:pt x="19" y="616"/>
                    </a:lnTo>
                    <a:lnTo>
                      <a:pt x="17" y="466"/>
                    </a:lnTo>
                    <a:lnTo>
                      <a:pt x="16" y="315"/>
                    </a:lnTo>
                    <a:lnTo>
                      <a:pt x="16" y="244"/>
                    </a:lnTo>
                    <a:lnTo>
                      <a:pt x="17" y="172"/>
                    </a:lnTo>
                    <a:lnTo>
                      <a:pt x="19" y="122"/>
                    </a:lnTo>
                    <a:lnTo>
                      <a:pt x="22" y="104"/>
                    </a:lnTo>
                    <a:lnTo>
                      <a:pt x="22" y="101"/>
                    </a:lnTo>
                    <a:lnTo>
                      <a:pt x="19" y="110"/>
                    </a:lnTo>
                    <a:lnTo>
                      <a:pt x="17" y="115"/>
                    </a:lnTo>
                    <a:lnTo>
                      <a:pt x="14" y="117"/>
                    </a:lnTo>
                    <a:lnTo>
                      <a:pt x="18" y="114"/>
                    </a:lnTo>
                    <a:lnTo>
                      <a:pt x="20" y="108"/>
                    </a:lnTo>
                    <a:lnTo>
                      <a:pt x="23" y="101"/>
                    </a:lnTo>
                    <a:lnTo>
                      <a:pt x="24" y="93"/>
                    </a:lnTo>
                    <a:lnTo>
                      <a:pt x="25" y="86"/>
                    </a:lnTo>
                    <a:lnTo>
                      <a:pt x="25" y="80"/>
                    </a:lnTo>
                    <a:lnTo>
                      <a:pt x="24" y="77"/>
                    </a:lnTo>
                    <a:lnTo>
                      <a:pt x="23" y="76"/>
                    </a:lnTo>
                    <a:lnTo>
                      <a:pt x="22" y="7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22" name="Freeform 197"/>
              <p:cNvSpPr>
                <a:spLocks/>
              </p:cNvSpPr>
              <p:nvPr/>
            </p:nvSpPr>
            <p:spPr bwMode="auto">
              <a:xfrm>
                <a:off x="1371" y="1631"/>
                <a:ext cx="65" cy="1127"/>
              </a:xfrm>
              <a:custGeom>
                <a:avLst/>
                <a:gdLst>
                  <a:gd name="T0" fmla="*/ 0 w 65"/>
                  <a:gd name="T1" fmla="*/ 64 h 1127"/>
                  <a:gd name="T2" fmla="*/ 4 w 65"/>
                  <a:gd name="T3" fmla="*/ 113 h 1127"/>
                  <a:gd name="T4" fmla="*/ 5 w 65"/>
                  <a:gd name="T5" fmla="*/ 162 h 1127"/>
                  <a:gd name="T6" fmla="*/ 7 w 65"/>
                  <a:gd name="T7" fmla="*/ 182 h 1127"/>
                  <a:gd name="T8" fmla="*/ 11 w 65"/>
                  <a:gd name="T9" fmla="*/ 191 h 1127"/>
                  <a:gd name="T10" fmla="*/ 15 w 65"/>
                  <a:gd name="T11" fmla="*/ 194 h 1127"/>
                  <a:gd name="T12" fmla="*/ 18 w 65"/>
                  <a:gd name="T13" fmla="*/ 193 h 1127"/>
                  <a:gd name="T14" fmla="*/ 23 w 65"/>
                  <a:gd name="T15" fmla="*/ 188 h 1127"/>
                  <a:gd name="T16" fmla="*/ 28 w 65"/>
                  <a:gd name="T17" fmla="*/ 175 h 1127"/>
                  <a:gd name="T18" fmla="*/ 31 w 65"/>
                  <a:gd name="T19" fmla="*/ 153 h 1127"/>
                  <a:gd name="T20" fmla="*/ 31 w 65"/>
                  <a:gd name="T21" fmla="*/ 140 h 1127"/>
                  <a:gd name="T22" fmla="*/ 31 w 65"/>
                  <a:gd name="T23" fmla="*/ 138 h 1127"/>
                  <a:gd name="T24" fmla="*/ 29 w 65"/>
                  <a:gd name="T25" fmla="*/ 117 h 1127"/>
                  <a:gd name="T26" fmla="*/ 25 w 65"/>
                  <a:gd name="T27" fmla="*/ 108 h 1127"/>
                  <a:gd name="T28" fmla="*/ 22 w 65"/>
                  <a:gd name="T29" fmla="*/ 106 h 1127"/>
                  <a:gd name="T30" fmla="*/ 18 w 65"/>
                  <a:gd name="T31" fmla="*/ 107 h 1127"/>
                  <a:gd name="T32" fmla="*/ 13 w 65"/>
                  <a:gd name="T33" fmla="*/ 111 h 1127"/>
                  <a:gd name="T34" fmla="*/ 9 w 65"/>
                  <a:gd name="T35" fmla="*/ 125 h 1127"/>
                  <a:gd name="T36" fmla="*/ 5 w 65"/>
                  <a:gd name="T37" fmla="*/ 146 h 1127"/>
                  <a:gd name="T38" fmla="*/ 5 w 65"/>
                  <a:gd name="T39" fmla="*/ 159 h 1127"/>
                  <a:gd name="T40" fmla="*/ 3 w 65"/>
                  <a:gd name="T41" fmla="*/ 515 h 1127"/>
                  <a:gd name="T42" fmla="*/ 7 w 65"/>
                  <a:gd name="T43" fmla="*/ 751 h 1127"/>
                  <a:gd name="T44" fmla="*/ 13 w 65"/>
                  <a:gd name="T45" fmla="*/ 869 h 1127"/>
                  <a:gd name="T46" fmla="*/ 24 w 65"/>
                  <a:gd name="T47" fmla="*/ 988 h 1127"/>
                  <a:gd name="T48" fmla="*/ 38 w 65"/>
                  <a:gd name="T49" fmla="*/ 1106 h 1127"/>
                  <a:gd name="T50" fmla="*/ 40 w 65"/>
                  <a:gd name="T51" fmla="*/ 1113 h 1127"/>
                  <a:gd name="T52" fmla="*/ 46 w 65"/>
                  <a:gd name="T53" fmla="*/ 1126 h 1127"/>
                  <a:gd name="T54" fmla="*/ 52 w 65"/>
                  <a:gd name="T55" fmla="*/ 1126 h 1127"/>
                  <a:gd name="T56" fmla="*/ 55 w 65"/>
                  <a:gd name="T57" fmla="*/ 1122 h 1127"/>
                  <a:gd name="T58" fmla="*/ 61 w 65"/>
                  <a:gd name="T59" fmla="*/ 1108 h 1127"/>
                  <a:gd name="T60" fmla="*/ 65 w 65"/>
                  <a:gd name="T61" fmla="*/ 1078 h 1127"/>
                  <a:gd name="T62" fmla="*/ 64 w 65"/>
                  <a:gd name="T63" fmla="*/ 1064 h 1127"/>
                  <a:gd name="T64" fmla="*/ 49 w 65"/>
                  <a:gd name="T65" fmla="*/ 948 h 1127"/>
                  <a:gd name="T66" fmla="*/ 40 w 65"/>
                  <a:gd name="T67" fmla="*/ 834 h 1127"/>
                  <a:gd name="T68" fmla="*/ 34 w 65"/>
                  <a:gd name="T69" fmla="*/ 718 h 1127"/>
                  <a:gd name="T70" fmla="*/ 30 w 65"/>
                  <a:gd name="T71" fmla="*/ 486 h 1127"/>
                  <a:gd name="T72" fmla="*/ 31 w 65"/>
                  <a:gd name="T73" fmla="*/ 138 h 1127"/>
                  <a:gd name="T74" fmla="*/ 5 w 65"/>
                  <a:gd name="T75" fmla="*/ 159 h 1127"/>
                  <a:gd name="T76" fmla="*/ 5 w 65"/>
                  <a:gd name="T77" fmla="*/ 162 h 1127"/>
                  <a:gd name="T78" fmla="*/ 31 w 65"/>
                  <a:gd name="T79" fmla="*/ 140 h 1127"/>
                  <a:gd name="T80" fmla="*/ 30 w 65"/>
                  <a:gd name="T81" fmla="*/ 82 h 1127"/>
                  <a:gd name="T82" fmla="*/ 27 w 65"/>
                  <a:gd name="T83" fmla="*/ 22 h 1127"/>
                  <a:gd name="T84" fmla="*/ 24 w 65"/>
                  <a:gd name="T85" fmla="*/ 15 h 1127"/>
                  <a:gd name="T86" fmla="*/ 19 w 65"/>
                  <a:gd name="T87" fmla="*/ 2 h 1127"/>
                  <a:gd name="T88" fmla="*/ 13 w 65"/>
                  <a:gd name="T89" fmla="*/ 2 h 1127"/>
                  <a:gd name="T90" fmla="*/ 10 w 65"/>
                  <a:gd name="T91" fmla="*/ 6 h 1127"/>
                  <a:gd name="T92" fmla="*/ 4 w 65"/>
                  <a:gd name="T93" fmla="*/ 20 h 1127"/>
                  <a:gd name="T94" fmla="*/ 0 w 65"/>
                  <a:gd name="T95" fmla="*/ 49 h 1127"/>
                  <a:gd name="T96" fmla="*/ 0 w 65"/>
                  <a:gd name="T97" fmla="*/ 64 h 112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65"/>
                  <a:gd name="T148" fmla="*/ 0 h 1127"/>
                  <a:gd name="T149" fmla="*/ 65 w 65"/>
                  <a:gd name="T150" fmla="*/ 1127 h 112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65" h="1127">
                    <a:moveTo>
                      <a:pt x="0" y="64"/>
                    </a:moveTo>
                    <a:lnTo>
                      <a:pt x="0" y="64"/>
                    </a:lnTo>
                    <a:lnTo>
                      <a:pt x="3" y="89"/>
                    </a:lnTo>
                    <a:lnTo>
                      <a:pt x="4" y="113"/>
                    </a:lnTo>
                    <a:lnTo>
                      <a:pt x="5" y="162"/>
                    </a:lnTo>
                    <a:lnTo>
                      <a:pt x="5" y="169"/>
                    </a:lnTo>
                    <a:lnTo>
                      <a:pt x="7" y="182"/>
                    </a:lnTo>
                    <a:lnTo>
                      <a:pt x="9" y="188"/>
                    </a:lnTo>
                    <a:lnTo>
                      <a:pt x="11" y="191"/>
                    </a:lnTo>
                    <a:lnTo>
                      <a:pt x="13" y="194"/>
                    </a:lnTo>
                    <a:lnTo>
                      <a:pt x="15" y="194"/>
                    </a:lnTo>
                    <a:lnTo>
                      <a:pt x="17" y="194"/>
                    </a:lnTo>
                    <a:lnTo>
                      <a:pt x="18" y="193"/>
                    </a:lnTo>
                    <a:lnTo>
                      <a:pt x="23" y="188"/>
                    </a:lnTo>
                    <a:lnTo>
                      <a:pt x="27" y="182"/>
                    </a:lnTo>
                    <a:lnTo>
                      <a:pt x="28" y="175"/>
                    </a:lnTo>
                    <a:lnTo>
                      <a:pt x="30" y="168"/>
                    </a:lnTo>
                    <a:lnTo>
                      <a:pt x="31" y="153"/>
                    </a:lnTo>
                    <a:lnTo>
                      <a:pt x="31" y="140"/>
                    </a:lnTo>
                    <a:lnTo>
                      <a:pt x="31" y="138"/>
                    </a:lnTo>
                    <a:lnTo>
                      <a:pt x="31" y="131"/>
                    </a:lnTo>
                    <a:lnTo>
                      <a:pt x="29" y="117"/>
                    </a:lnTo>
                    <a:lnTo>
                      <a:pt x="28" y="111"/>
                    </a:lnTo>
                    <a:lnTo>
                      <a:pt x="25" y="108"/>
                    </a:lnTo>
                    <a:lnTo>
                      <a:pt x="23" y="106"/>
                    </a:lnTo>
                    <a:lnTo>
                      <a:pt x="22" y="106"/>
                    </a:lnTo>
                    <a:lnTo>
                      <a:pt x="19" y="106"/>
                    </a:lnTo>
                    <a:lnTo>
                      <a:pt x="18" y="107"/>
                    </a:lnTo>
                    <a:lnTo>
                      <a:pt x="13" y="111"/>
                    </a:lnTo>
                    <a:lnTo>
                      <a:pt x="10" y="117"/>
                    </a:lnTo>
                    <a:lnTo>
                      <a:pt x="9" y="125"/>
                    </a:lnTo>
                    <a:lnTo>
                      <a:pt x="6" y="132"/>
                    </a:lnTo>
                    <a:lnTo>
                      <a:pt x="5" y="146"/>
                    </a:lnTo>
                    <a:lnTo>
                      <a:pt x="5" y="159"/>
                    </a:lnTo>
                    <a:lnTo>
                      <a:pt x="4" y="396"/>
                    </a:lnTo>
                    <a:lnTo>
                      <a:pt x="3" y="515"/>
                    </a:lnTo>
                    <a:lnTo>
                      <a:pt x="4" y="633"/>
                    </a:lnTo>
                    <a:lnTo>
                      <a:pt x="7" y="751"/>
                    </a:lnTo>
                    <a:lnTo>
                      <a:pt x="10" y="811"/>
                    </a:lnTo>
                    <a:lnTo>
                      <a:pt x="13" y="869"/>
                    </a:lnTo>
                    <a:lnTo>
                      <a:pt x="18" y="929"/>
                    </a:lnTo>
                    <a:lnTo>
                      <a:pt x="24" y="988"/>
                    </a:lnTo>
                    <a:lnTo>
                      <a:pt x="30" y="1046"/>
                    </a:lnTo>
                    <a:lnTo>
                      <a:pt x="38" y="1106"/>
                    </a:lnTo>
                    <a:lnTo>
                      <a:pt x="40" y="1113"/>
                    </a:lnTo>
                    <a:lnTo>
                      <a:pt x="43" y="1122"/>
                    </a:lnTo>
                    <a:lnTo>
                      <a:pt x="46" y="1126"/>
                    </a:lnTo>
                    <a:lnTo>
                      <a:pt x="48" y="1127"/>
                    </a:lnTo>
                    <a:lnTo>
                      <a:pt x="52" y="1126"/>
                    </a:lnTo>
                    <a:lnTo>
                      <a:pt x="55" y="1122"/>
                    </a:lnTo>
                    <a:lnTo>
                      <a:pt x="59" y="1115"/>
                    </a:lnTo>
                    <a:lnTo>
                      <a:pt x="61" y="1108"/>
                    </a:lnTo>
                    <a:lnTo>
                      <a:pt x="65" y="1094"/>
                    </a:lnTo>
                    <a:lnTo>
                      <a:pt x="65" y="1078"/>
                    </a:lnTo>
                    <a:lnTo>
                      <a:pt x="64" y="1064"/>
                    </a:lnTo>
                    <a:lnTo>
                      <a:pt x="56" y="1007"/>
                    </a:lnTo>
                    <a:lnTo>
                      <a:pt x="49" y="948"/>
                    </a:lnTo>
                    <a:lnTo>
                      <a:pt x="44" y="891"/>
                    </a:lnTo>
                    <a:lnTo>
                      <a:pt x="40" y="834"/>
                    </a:lnTo>
                    <a:lnTo>
                      <a:pt x="36" y="775"/>
                    </a:lnTo>
                    <a:lnTo>
                      <a:pt x="34" y="718"/>
                    </a:lnTo>
                    <a:lnTo>
                      <a:pt x="30" y="602"/>
                    </a:lnTo>
                    <a:lnTo>
                      <a:pt x="30" y="486"/>
                    </a:lnTo>
                    <a:lnTo>
                      <a:pt x="30" y="369"/>
                    </a:lnTo>
                    <a:lnTo>
                      <a:pt x="31" y="138"/>
                    </a:lnTo>
                    <a:lnTo>
                      <a:pt x="5" y="159"/>
                    </a:lnTo>
                    <a:lnTo>
                      <a:pt x="5" y="162"/>
                    </a:lnTo>
                    <a:lnTo>
                      <a:pt x="31" y="140"/>
                    </a:lnTo>
                    <a:lnTo>
                      <a:pt x="30" y="82"/>
                    </a:lnTo>
                    <a:lnTo>
                      <a:pt x="29" y="52"/>
                    </a:lnTo>
                    <a:lnTo>
                      <a:pt x="27" y="22"/>
                    </a:lnTo>
                    <a:lnTo>
                      <a:pt x="24" y="15"/>
                    </a:lnTo>
                    <a:lnTo>
                      <a:pt x="22" y="5"/>
                    </a:lnTo>
                    <a:lnTo>
                      <a:pt x="19" y="2"/>
                    </a:lnTo>
                    <a:lnTo>
                      <a:pt x="16" y="0"/>
                    </a:lnTo>
                    <a:lnTo>
                      <a:pt x="13" y="2"/>
                    </a:lnTo>
                    <a:lnTo>
                      <a:pt x="10" y="6"/>
                    </a:lnTo>
                    <a:lnTo>
                      <a:pt x="6" y="12"/>
                    </a:lnTo>
                    <a:lnTo>
                      <a:pt x="4" y="20"/>
                    </a:lnTo>
                    <a:lnTo>
                      <a:pt x="0" y="34"/>
                    </a:lnTo>
                    <a:lnTo>
                      <a:pt x="0" y="49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23" name="Freeform 198"/>
              <p:cNvSpPr>
                <a:spLocks/>
              </p:cNvSpPr>
              <p:nvPr/>
            </p:nvSpPr>
            <p:spPr bwMode="auto">
              <a:xfrm>
                <a:off x="1371" y="1793"/>
                <a:ext cx="424" cy="340"/>
              </a:xfrm>
              <a:custGeom>
                <a:avLst/>
                <a:gdLst>
                  <a:gd name="T0" fmla="*/ 424 w 424"/>
                  <a:gd name="T1" fmla="*/ 298 h 340"/>
                  <a:gd name="T2" fmla="*/ 422 w 424"/>
                  <a:gd name="T3" fmla="*/ 311 h 340"/>
                  <a:gd name="T4" fmla="*/ 415 w 424"/>
                  <a:gd name="T5" fmla="*/ 322 h 340"/>
                  <a:gd name="T6" fmla="*/ 406 w 424"/>
                  <a:gd name="T7" fmla="*/ 331 h 340"/>
                  <a:gd name="T8" fmla="*/ 394 w 424"/>
                  <a:gd name="T9" fmla="*/ 337 h 340"/>
                  <a:gd name="T10" fmla="*/ 385 w 424"/>
                  <a:gd name="T11" fmla="*/ 340 h 340"/>
                  <a:gd name="T12" fmla="*/ 353 w 424"/>
                  <a:gd name="T13" fmla="*/ 340 h 340"/>
                  <a:gd name="T14" fmla="*/ 257 w 424"/>
                  <a:gd name="T15" fmla="*/ 339 h 340"/>
                  <a:gd name="T16" fmla="*/ 83 w 424"/>
                  <a:gd name="T17" fmla="*/ 340 h 340"/>
                  <a:gd name="T18" fmla="*/ 64 w 424"/>
                  <a:gd name="T19" fmla="*/ 340 h 340"/>
                  <a:gd name="T20" fmla="*/ 46 w 424"/>
                  <a:gd name="T21" fmla="*/ 337 h 340"/>
                  <a:gd name="T22" fmla="*/ 30 w 424"/>
                  <a:gd name="T23" fmla="*/ 330 h 340"/>
                  <a:gd name="T24" fmla="*/ 18 w 424"/>
                  <a:gd name="T25" fmla="*/ 314 h 340"/>
                  <a:gd name="T26" fmla="*/ 10 w 424"/>
                  <a:gd name="T27" fmla="*/ 293 h 340"/>
                  <a:gd name="T28" fmla="*/ 1 w 424"/>
                  <a:gd name="T29" fmla="*/ 253 h 340"/>
                  <a:gd name="T30" fmla="*/ 0 w 424"/>
                  <a:gd name="T31" fmla="*/ 232 h 340"/>
                  <a:gd name="T32" fmla="*/ 0 w 424"/>
                  <a:gd name="T33" fmla="*/ 41 h 340"/>
                  <a:gd name="T34" fmla="*/ 1 w 424"/>
                  <a:gd name="T35" fmla="*/ 31 h 340"/>
                  <a:gd name="T36" fmla="*/ 6 w 424"/>
                  <a:gd name="T37" fmla="*/ 21 h 340"/>
                  <a:gd name="T38" fmla="*/ 13 w 424"/>
                  <a:gd name="T39" fmla="*/ 14 h 340"/>
                  <a:gd name="T40" fmla="*/ 31 w 424"/>
                  <a:gd name="T41" fmla="*/ 4 h 340"/>
                  <a:gd name="T42" fmla="*/ 52 w 424"/>
                  <a:gd name="T43" fmla="*/ 1 h 340"/>
                  <a:gd name="T44" fmla="*/ 62 w 424"/>
                  <a:gd name="T45" fmla="*/ 1 h 340"/>
                  <a:gd name="T46" fmla="*/ 145 w 424"/>
                  <a:gd name="T47" fmla="*/ 0 h 340"/>
                  <a:gd name="T48" fmla="*/ 340 w 424"/>
                  <a:gd name="T49" fmla="*/ 0 h 340"/>
                  <a:gd name="T50" fmla="*/ 380 w 424"/>
                  <a:gd name="T51" fmla="*/ 1 h 340"/>
                  <a:gd name="T52" fmla="*/ 400 w 424"/>
                  <a:gd name="T53" fmla="*/ 4 h 340"/>
                  <a:gd name="T54" fmla="*/ 411 w 424"/>
                  <a:gd name="T55" fmla="*/ 10 h 340"/>
                  <a:gd name="T56" fmla="*/ 420 w 424"/>
                  <a:gd name="T57" fmla="*/ 20 h 340"/>
                  <a:gd name="T58" fmla="*/ 423 w 424"/>
                  <a:gd name="T59" fmla="*/ 33 h 340"/>
                  <a:gd name="T60" fmla="*/ 424 w 424"/>
                  <a:gd name="T61" fmla="*/ 41 h 340"/>
                  <a:gd name="T62" fmla="*/ 424 w 424"/>
                  <a:gd name="T63" fmla="*/ 298 h 34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424"/>
                  <a:gd name="T97" fmla="*/ 0 h 340"/>
                  <a:gd name="T98" fmla="*/ 424 w 424"/>
                  <a:gd name="T99" fmla="*/ 340 h 34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424" h="340">
                    <a:moveTo>
                      <a:pt x="424" y="298"/>
                    </a:moveTo>
                    <a:lnTo>
                      <a:pt x="424" y="298"/>
                    </a:lnTo>
                    <a:lnTo>
                      <a:pt x="423" y="304"/>
                    </a:lnTo>
                    <a:lnTo>
                      <a:pt x="422" y="311"/>
                    </a:lnTo>
                    <a:lnTo>
                      <a:pt x="418" y="317"/>
                    </a:lnTo>
                    <a:lnTo>
                      <a:pt x="415" y="322"/>
                    </a:lnTo>
                    <a:lnTo>
                      <a:pt x="411" y="327"/>
                    </a:lnTo>
                    <a:lnTo>
                      <a:pt x="406" y="331"/>
                    </a:lnTo>
                    <a:lnTo>
                      <a:pt x="400" y="335"/>
                    </a:lnTo>
                    <a:lnTo>
                      <a:pt x="394" y="337"/>
                    </a:lnTo>
                    <a:lnTo>
                      <a:pt x="385" y="340"/>
                    </a:lnTo>
                    <a:lnTo>
                      <a:pt x="374" y="340"/>
                    </a:lnTo>
                    <a:lnTo>
                      <a:pt x="353" y="340"/>
                    </a:lnTo>
                    <a:lnTo>
                      <a:pt x="257" y="339"/>
                    </a:lnTo>
                    <a:lnTo>
                      <a:pt x="177" y="339"/>
                    </a:lnTo>
                    <a:lnTo>
                      <a:pt x="83" y="340"/>
                    </a:lnTo>
                    <a:lnTo>
                      <a:pt x="64" y="340"/>
                    </a:lnTo>
                    <a:lnTo>
                      <a:pt x="54" y="340"/>
                    </a:lnTo>
                    <a:lnTo>
                      <a:pt x="46" y="337"/>
                    </a:lnTo>
                    <a:lnTo>
                      <a:pt x="37" y="335"/>
                    </a:lnTo>
                    <a:lnTo>
                      <a:pt x="30" y="330"/>
                    </a:lnTo>
                    <a:lnTo>
                      <a:pt x="23" y="323"/>
                    </a:lnTo>
                    <a:lnTo>
                      <a:pt x="18" y="314"/>
                    </a:lnTo>
                    <a:lnTo>
                      <a:pt x="10" y="293"/>
                    </a:lnTo>
                    <a:lnTo>
                      <a:pt x="5" y="273"/>
                    </a:lnTo>
                    <a:lnTo>
                      <a:pt x="1" y="253"/>
                    </a:lnTo>
                    <a:lnTo>
                      <a:pt x="0" y="232"/>
                    </a:lnTo>
                    <a:lnTo>
                      <a:pt x="0" y="41"/>
                    </a:lnTo>
                    <a:lnTo>
                      <a:pt x="0" y="35"/>
                    </a:lnTo>
                    <a:lnTo>
                      <a:pt x="1" y="31"/>
                    </a:lnTo>
                    <a:lnTo>
                      <a:pt x="4" y="25"/>
                    </a:lnTo>
                    <a:lnTo>
                      <a:pt x="6" y="21"/>
                    </a:lnTo>
                    <a:lnTo>
                      <a:pt x="10" y="16"/>
                    </a:lnTo>
                    <a:lnTo>
                      <a:pt x="13" y="14"/>
                    </a:lnTo>
                    <a:lnTo>
                      <a:pt x="22" y="8"/>
                    </a:lnTo>
                    <a:lnTo>
                      <a:pt x="31" y="4"/>
                    </a:lnTo>
                    <a:lnTo>
                      <a:pt x="41" y="2"/>
                    </a:lnTo>
                    <a:lnTo>
                      <a:pt x="52" y="1"/>
                    </a:lnTo>
                    <a:lnTo>
                      <a:pt x="62" y="1"/>
                    </a:lnTo>
                    <a:lnTo>
                      <a:pt x="145" y="0"/>
                    </a:lnTo>
                    <a:lnTo>
                      <a:pt x="340" y="0"/>
                    </a:lnTo>
                    <a:lnTo>
                      <a:pt x="366" y="0"/>
                    </a:lnTo>
                    <a:lnTo>
                      <a:pt x="380" y="1"/>
                    </a:lnTo>
                    <a:lnTo>
                      <a:pt x="393" y="3"/>
                    </a:lnTo>
                    <a:lnTo>
                      <a:pt x="400" y="4"/>
                    </a:lnTo>
                    <a:lnTo>
                      <a:pt x="405" y="7"/>
                    </a:lnTo>
                    <a:lnTo>
                      <a:pt x="411" y="10"/>
                    </a:lnTo>
                    <a:lnTo>
                      <a:pt x="415" y="15"/>
                    </a:lnTo>
                    <a:lnTo>
                      <a:pt x="420" y="20"/>
                    </a:lnTo>
                    <a:lnTo>
                      <a:pt x="422" y="26"/>
                    </a:lnTo>
                    <a:lnTo>
                      <a:pt x="423" y="33"/>
                    </a:lnTo>
                    <a:lnTo>
                      <a:pt x="424" y="41"/>
                    </a:lnTo>
                    <a:lnTo>
                      <a:pt x="424" y="298"/>
                    </a:ln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24" name="Freeform 199"/>
              <p:cNvSpPr>
                <a:spLocks/>
              </p:cNvSpPr>
              <p:nvPr/>
            </p:nvSpPr>
            <p:spPr bwMode="auto">
              <a:xfrm>
                <a:off x="1359" y="1785"/>
                <a:ext cx="446" cy="355"/>
              </a:xfrm>
              <a:custGeom>
                <a:avLst/>
                <a:gdLst>
                  <a:gd name="T0" fmla="*/ 424 w 446"/>
                  <a:gd name="T1" fmla="*/ 317 h 355"/>
                  <a:gd name="T2" fmla="*/ 417 w 446"/>
                  <a:gd name="T3" fmla="*/ 330 h 355"/>
                  <a:gd name="T4" fmla="*/ 398 w 446"/>
                  <a:gd name="T5" fmla="*/ 339 h 355"/>
                  <a:gd name="T6" fmla="*/ 353 w 446"/>
                  <a:gd name="T7" fmla="*/ 341 h 355"/>
                  <a:gd name="T8" fmla="*/ 285 w 446"/>
                  <a:gd name="T9" fmla="*/ 341 h 355"/>
                  <a:gd name="T10" fmla="*/ 85 w 446"/>
                  <a:gd name="T11" fmla="*/ 342 h 355"/>
                  <a:gd name="T12" fmla="*/ 65 w 446"/>
                  <a:gd name="T13" fmla="*/ 338 h 355"/>
                  <a:gd name="T14" fmla="*/ 50 w 446"/>
                  <a:gd name="T15" fmla="*/ 330 h 355"/>
                  <a:gd name="T16" fmla="*/ 31 w 446"/>
                  <a:gd name="T17" fmla="*/ 298 h 355"/>
                  <a:gd name="T18" fmla="*/ 23 w 446"/>
                  <a:gd name="T19" fmla="*/ 255 h 355"/>
                  <a:gd name="T20" fmla="*/ 23 w 446"/>
                  <a:gd name="T21" fmla="*/ 160 h 355"/>
                  <a:gd name="T22" fmla="*/ 23 w 446"/>
                  <a:gd name="T23" fmla="*/ 46 h 355"/>
                  <a:gd name="T24" fmla="*/ 29 w 446"/>
                  <a:gd name="T25" fmla="*/ 27 h 355"/>
                  <a:gd name="T26" fmla="*/ 47 w 446"/>
                  <a:gd name="T27" fmla="*/ 17 h 355"/>
                  <a:gd name="T28" fmla="*/ 78 w 446"/>
                  <a:gd name="T29" fmla="*/ 14 h 355"/>
                  <a:gd name="T30" fmla="*/ 121 w 446"/>
                  <a:gd name="T31" fmla="*/ 15 h 355"/>
                  <a:gd name="T32" fmla="*/ 348 w 446"/>
                  <a:gd name="T33" fmla="*/ 15 h 355"/>
                  <a:gd name="T34" fmla="*/ 399 w 446"/>
                  <a:gd name="T35" fmla="*/ 18 h 355"/>
                  <a:gd name="T36" fmla="*/ 415 w 446"/>
                  <a:gd name="T37" fmla="*/ 27 h 355"/>
                  <a:gd name="T38" fmla="*/ 424 w 446"/>
                  <a:gd name="T39" fmla="*/ 42 h 355"/>
                  <a:gd name="T40" fmla="*/ 426 w 446"/>
                  <a:gd name="T41" fmla="*/ 58 h 355"/>
                  <a:gd name="T42" fmla="*/ 426 w 446"/>
                  <a:gd name="T43" fmla="*/ 310 h 355"/>
                  <a:gd name="T44" fmla="*/ 429 w 446"/>
                  <a:gd name="T45" fmla="*/ 312 h 355"/>
                  <a:gd name="T46" fmla="*/ 446 w 446"/>
                  <a:gd name="T47" fmla="*/ 305 h 355"/>
                  <a:gd name="T48" fmla="*/ 446 w 446"/>
                  <a:gd name="T49" fmla="*/ 129 h 355"/>
                  <a:gd name="T50" fmla="*/ 446 w 446"/>
                  <a:gd name="T51" fmla="*/ 49 h 355"/>
                  <a:gd name="T52" fmla="*/ 438 w 446"/>
                  <a:gd name="T53" fmla="*/ 20 h 355"/>
                  <a:gd name="T54" fmla="*/ 414 w 446"/>
                  <a:gd name="T55" fmla="*/ 5 h 355"/>
                  <a:gd name="T56" fmla="*/ 392 w 446"/>
                  <a:gd name="T57" fmla="*/ 2 h 355"/>
                  <a:gd name="T58" fmla="*/ 193 w 446"/>
                  <a:gd name="T59" fmla="*/ 2 h 355"/>
                  <a:gd name="T60" fmla="*/ 83 w 446"/>
                  <a:gd name="T61" fmla="*/ 3 h 355"/>
                  <a:gd name="T62" fmla="*/ 41 w 446"/>
                  <a:gd name="T63" fmla="*/ 9 h 355"/>
                  <a:gd name="T64" fmla="*/ 18 w 446"/>
                  <a:gd name="T65" fmla="*/ 22 h 355"/>
                  <a:gd name="T66" fmla="*/ 6 w 446"/>
                  <a:gd name="T67" fmla="*/ 35 h 355"/>
                  <a:gd name="T68" fmla="*/ 2 w 446"/>
                  <a:gd name="T69" fmla="*/ 54 h 355"/>
                  <a:gd name="T70" fmla="*/ 2 w 446"/>
                  <a:gd name="T71" fmla="*/ 115 h 355"/>
                  <a:gd name="T72" fmla="*/ 2 w 446"/>
                  <a:gd name="T73" fmla="*/ 227 h 355"/>
                  <a:gd name="T74" fmla="*/ 5 w 446"/>
                  <a:gd name="T75" fmla="*/ 277 h 355"/>
                  <a:gd name="T76" fmla="*/ 16 w 446"/>
                  <a:gd name="T77" fmla="*/ 320 h 355"/>
                  <a:gd name="T78" fmla="*/ 36 w 446"/>
                  <a:gd name="T79" fmla="*/ 345 h 355"/>
                  <a:gd name="T80" fmla="*/ 52 w 446"/>
                  <a:gd name="T81" fmla="*/ 353 h 355"/>
                  <a:gd name="T82" fmla="*/ 97 w 446"/>
                  <a:gd name="T83" fmla="*/ 354 h 355"/>
                  <a:gd name="T84" fmla="*/ 177 w 446"/>
                  <a:gd name="T85" fmla="*/ 353 h 355"/>
                  <a:gd name="T86" fmla="*/ 346 w 446"/>
                  <a:gd name="T87" fmla="*/ 354 h 355"/>
                  <a:gd name="T88" fmla="*/ 390 w 446"/>
                  <a:gd name="T89" fmla="*/ 353 h 355"/>
                  <a:gd name="T90" fmla="*/ 420 w 446"/>
                  <a:gd name="T91" fmla="*/ 343 h 355"/>
                  <a:gd name="T92" fmla="*/ 440 w 446"/>
                  <a:gd name="T93" fmla="*/ 323 h 355"/>
                  <a:gd name="T94" fmla="*/ 446 w 446"/>
                  <a:gd name="T95" fmla="*/ 302 h 355"/>
                  <a:gd name="T96" fmla="*/ 436 w 446"/>
                  <a:gd name="T97" fmla="*/ 302 h 355"/>
                  <a:gd name="T98" fmla="*/ 426 w 446"/>
                  <a:gd name="T99" fmla="*/ 310 h 355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446"/>
                  <a:gd name="T151" fmla="*/ 0 h 355"/>
                  <a:gd name="T152" fmla="*/ 446 w 446"/>
                  <a:gd name="T153" fmla="*/ 355 h 355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446" h="355">
                    <a:moveTo>
                      <a:pt x="426" y="310"/>
                    </a:moveTo>
                    <a:lnTo>
                      <a:pt x="426" y="310"/>
                    </a:lnTo>
                    <a:lnTo>
                      <a:pt x="424" y="317"/>
                    </a:lnTo>
                    <a:lnTo>
                      <a:pt x="423" y="322"/>
                    </a:lnTo>
                    <a:lnTo>
                      <a:pt x="420" y="326"/>
                    </a:lnTo>
                    <a:lnTo>
                      <a:pt x="417" y="330"/>
                    </a:lnTo>
                    <a:lnTo>
                      <a:pt x="412" y="333"/>
                    </a:lnTo>
                    <a:lnTo>
                      <a:pt x="408" y="336"/>
                    </a:lnTo>
                    <a:lnTo>
                      <a:pt x="398" y="339"/>
                    </a:lnTo>
                    <a:lnTo>
                      <a:pt x="386" y="341"/>
                    </a:lnTo>
                    <a:lnTo>
                      <a:pt x="375" y="342"/>
                    </a:lnTo>
                    <a:lnTo>
                      <a:pt x="353" y="341"/>
                    </a:lnTo>
                    <a:lnTo>
                      <a:pt x="285" y="341"/>
                    </a:lnTo>
                    <a:lnTo>
                      <a:pt x="184" y="341"/>
                    </a:lnTo>
                    <a:lnTo>
                      <a:pt x="85" y="342"/>
                    </a:lnTo>
                    <a:lnTo>
                      <a:pt x="78" y="342"/>
                    </a:lnTo>
                    <a:lnTo>
                      <a:pt x="71" y="341"/>
                    </a:lnTo>
                    <a:lnTo>
                      <a:pt x="65" y="338"/>
                    </a:lnTo>
                    <a:lnTo>
                      <a:pt x="60" y="336"/>
                    </a:lnTo>
                    <a:lnTo>
                      <a:pt x="55" y="333"/>
                    </a:lnTo>
                    <a:lnTo>
                      <a:pt x="50" y="330"/>
                    </a:lnTo>
                    <a:lnTo>
                      <a:pt x="42" y="320"/>
                    </a:lnTo>
                    <a:lnTo>
                      <a:pt x="36" y="310"/>
                    </a:lnTo>
                    <a:lnTo>
                      <a:pt x="31" y="298"/>
                    </a:lnTo>
                    <a:lnTo>
                      <a:pt x="27" y="285"/>
                    </a:lnTo>
                    <a:lnTo>
                      <a:pt x="24" y="270"/>
                    </a:lnTo>
                    <a:lnTo>
                      <a:pt x="23" y="255"/>
                    </a:lnTo>
                    <a:lnTo>
                      <a:pt x="22" y="240"/>
                    </a:lnTo>
                    <a:lnTo>
                      <a:pt x="22" y="209"/>
                    </a:lnTo>
                    <a:lnTo>
                      <a:pt x="23" y="160"/>
                    </a:lnTo>
                    <a:lnTo>
                      <a:pt x="23" y="46"/>
                    </a:lnTo>
                    <a:lnTo>
                      <a:pt x="23" y="39"/>
                    </a:lnTo>
                    <a:lnTo>
                      <a:pt x="25" y="31"/>
                    </a:lnTo>
                    <a:lnTo>
                      <a:pt x="29" y="27"/>
                    </a:lnTo>
                    <a:lnTo>
                      <a:pt x="34" y="23"/>
                    </a:lnTo>
                    <a:lnTo>
                      <a:pt x="40" y="20"/>
                    </a:lnTo>
                    <a:lnTo>
                      <a:pt x="47" y="17"/>
                    </a:lnTo>
                    <a:lnTo>
                      <a:pt x="54" y="15"/>
                    </a:lnTo>
                    <a:lnTo>
                      <a:pt x="61" y="14"/>
                    </a:lnTo>
                    <a:lnTo>
                      <a:pt x="78" y="14"/>
                    </a:lnTo>
                    <a:lnTo>
                      <a:pt x="93" y="14"/>
                    </a:lnTo>
                    <a:lnTo>
                      <a:pt x="121" y="15"/>
                    </a:lnTo>
                    <a:lnTo>
                      <a:pt x="234" y="15"/>
                    </a:lnTo>
                    <a:lnTo>
                      <a:pt x="348" y="15"/>
                    </a:lnTo>
                    <a:lnTo>
                      <a:pt x="374" y="15"/>
                    </a:lnTo>
                    <a:lnTo>
                      <a:pt x="387" y="16"/>
                    </a:lnTo>
                    <a:lnTo>
                      <a:pt x="399" y="18"/>
                    </a:lnTo>
                    <a:lnTo>
                      <a:pt x="405" y="21"/>
                    </a:lnTo>
                    <a:lnTo>
                      <a:pt x="410" y="23"/>
                    </a:lnTo>
                    <a:lnTo>
                      <a:pt x="415" y="27"/>
                    </a:lnTo>
                    <a:lnTo>
                      <a:pt x="418" y="31"/>
                    </a:lnTo>
                    <a:lnTo>
                      <a:pt x="422" y="36"/>
                    </a:lnTo>
                    <a:lnTo>
                      <a:pt x="424" y="42"/>
                    </a:lnTo>
                    <a:lnTo>
                      <a:pt x="426" y="49"/>
                    </a:lnTo>
                    <a:lnTo>
                      <a:pt x="426" y="58"/>
                    </a:lnTo>
                    <a:lnTo>
                      <a:pt x="426" y="252"/>
                    </a:lnTo>
                    <a:lnTo>
                      <a:pt x="426" y="310"/>
                    </a:lnTo>
                    <a:lnTo>
                      <a:pt x="427" y="312"/>
                    </a:lnTo>
                    <a:lnTo>
                      <a:pt x="429" y="312"/>
                    </a:lnTo>
                    <a:lnTo>
                      <a:pt x="436" y="311"/>
                    </a:lnTo>
                    <a:lnTo>
                      <a:pt x="443" y="306"/>
                    </a:lnTo>
                    <a:lnTo>
                      <a:pt x="446" y="305"/>
                    </a:lnTo>
                    <a:lnTo>
                      <a:pt x="446" y="302"/>
                    </a:lnTo>
                    <a:lnTo>
                      <a:pt x="446" y="129"/>
                    </a:lnTo>
                    <a:lnTo>
                      <a:pt x="446" y="49"/>
                    </a:lnTo>
                    <a:lnTo>
                      <a:pt x="446" y="37"/>
                    </a:lnTo>
                    <a:lnTo>
                      <a:pt x="442" y="28"/>
                    </a:lnTo>
                    <a:lnTo>
                      <a:pt x="438" y="20"/>
                    </a:lnTo>
                    <a:lnTo>
                      <a:pt x="432" y="14"/>
                    </a:lnTo>
                    <a:lnTo>
                      <a:pt x="423" y="9"/>
                    </a:lnTo>
                    <a:lnTo>
                      <a:pt x="414" y="5"/>
                    </a:lnTo>
                    <a:lnTo>
                      <a:pt x="404" y="3"/>
                    </a:lnTo>
                    <a:lnTo>
                      <a:pt x="392" y="2"/>
                    </a:lnTo>
                    <a:lnTo>
                      <a:pt x="342" y="0"/>
                    </a:lnTo>
                    <a:lnTo>
                      <a:pt x="292" y="0"/>
                    </a:lnTo>
                    <a:lnTo>
                      <a:pt x="193" y="2"/>
                    </a:lnTo>
                    <a:lnTo>
                      <a:pt x="83" y="3"/>
                    </a:lnTo>
                    <a:lnTo>
                      <a:pt x="68" y="3"/>
                    </a:lnTo>
                    <a:lnTo>
                      <a:pt x="55" y="5"/>
                    </a:lnTo>
                    <a:lnTo>
                      <a:pt x="41" y="9"/>
                    </a:lnTo>
                    <a:lnTo>
                      <a:pt x="29" y="15"/>
                    </a:lnTo>
                    <a:lnTo>
                      <a:pt x="18" y="22"/>
                    </a:lnTo>
                    <a:lnTo>
                      <a:pt x="13" y="26"/>
                    </a:lnTo>
                    <a:lnTo>
                      <a:pt x="10" y="30"/>
                    </a:lnTo>
                    <a:lnTo>
                      <a:pt x="6" y="35"/>
                    </a:lnTo>
                    <a:lnTo>
                      <a:pt x="4" y="41"/>
                    </a:lnTo>
                    <a:lnTo>
                      <a:pt x="3" y="47"/>
                    </a:lnTo>
                    <a:lnTo>
                      <a:pt x="2" y="54"/>
                    </a:lnTo>
                    <a:lnTo>
                      <a:pt x="0" y="84"/>
                    </a:lnTo>
                    <a:lnTo>
                      <a:pt x="2" y="115"/>
                    </a:lnTo>
                    <a:lnTo>
                      <a:pt x="2" y="177"/>
                    </a:lnTo>
                    <a:lnTo>
                      <a:pt x="2" y="227"/>
                    </a:lnTo>
                    <a:lnTo>
                      <a:pt x="3" y="254"/>
                    </a:lnTo>
                    <a:lnTo>
                      <a:pt x="5" y="277"/>
                    </a:lnTo>
                    <a:lnTo>
                      <a:pt x="9" y="299"/>
                    </a:lnTo>
                    <a:lnTo>
                      <a:pt x="12" y="310"/>
                    </a:lnTo>
                    <a:lnTo>
                      <a:pt x="16" y="320"/>
                    </a:lnTo>
                    <a:lnTo>
                      <a:pt x="22" y="330"/>
                    </a:lnTo>
                    <a:lnTo>
                      <a:pt x="28" y="338"/>
                    </a:lnTo>
                    <a:lnTo>
                      <a:pt x="36" y="345"/>
                    </a:lnTo>
                    <a:lnTo>
                      <a:pt x="46" y="351"/>
                    </a:lnTo>
                    <a:lnTo>
                      <a:pt x="52" y="353"/>
                    </a:lnTo>
                    <a:lnTo>
                      <a:pt x="58" y="354"/>
                    </a:lnTo>
                    <a:lnTo>
                      <a:pt x="71" y="355"/>
                    </a:lnTo>
                    <a:lnTo>
                      <a:pt x="97" y="354"/>
                    </a:lnTo>
                    <a:lnTo>
                      <a:pt x="177" y="353"/>
                    </a:lnTo>
                    <a:lnTo>
                      <a:pt x="305" y="353"/>
                    </a:lnTo>
                    <a:lnTo>
                      <a:pt x="346" y="354"/>
                    </a:lnTo>
                    <a:lnTo>
                      <a:pt x="368" y="354"/>
                    </a:lnTo>
                    <a:lnTo>
                      <a:pt x="379" y="354"/>
                    </a:lnTo>
                    <a:lnTo>
                      <a:pt x="390" y="353"/>
                    </a:lnTo>
                    <a:lnTo>
                      <a:pt x="400" y="350"/>
                    </a:lnTo>
                    <a:lnTo>
                      <a:pt x="411" y="348"/>
                    </a:lnTo>
                    <a:lnTo>
                      <a:pt x="420" y="343"/>
                    </a:lnTo>
                    <a:lnTo>
                      <a:pt x="428" y="338"/>
                    </a:lnTo>
                    <a:lnTo>
                      <a:pt x="435" y="331"/>
                    </a:lnTo>
                    <a:lnTo>
                      <a:pt x="440" y="323"/>
                    </a:lnTo>
                    <a:lnTo>
                      <a:pt x="445" y="313"/>
                    </a:lnTo>
                    <a:lnTo>
                      <a:pt x="446" y="302"/>
                    </a:lnTo>
                    <a:lnTo>
                      <a:pt x="446" y="301"/>
                    </a:lnTo>
                    <a:lnTo>
                      <a:pt x="443" y="300"/>
                    </a:lnTo>
                    <a:lnTo>
                      <a:pt x="436" y="302"/>
                    </a:lnTo>
                    <a:lnTo>
                      <a:pt x="429" y="306"/>
                    </a:lnTo>
                    <a:lnTo>
                      <a:pt x="427" y="307"/>
                    </a:lnTo>
                    <a:lnTo>
                      <a:pt x="426" y="3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25" name="Freeform 200"/>
              <p:cNvSpPr>
                <a:spLocks/>
              </p:cNvSpPr>
              <p:nvPr/>
            </p:nvSpPr>
            <p:spPr bwMode="auto">
              <a:xfrm>
                <a:off x="1455" y="1579"/>
                <a:ext cx="275" cy="135"/>
              </a:xfrm>
              <a:custGeom>
                <a:avLst/>
                <a:gdLst>
                  <a:gd name="T0" fmla="*/ 5 w 275"/>
                  <a:gd name="T1" fmla="*/ 5 h 135"/>
                  <a:gd name="T2" fmla="*/ 5 w 275"/>
                  <a:gd name="T3" fmla="*/ 5 h 135"/>
                  <a:gd name="T4" fmla="*/ 2 w 275"/>
                  <a:gd name="T5" fmla="*/ 21 h 135"/>
                  <a:gd name="T6" fmla="*/ 0 w 275"/>
                  <a:gd name="T7" fmla="*/ 61 h 135"/>
                  <a:gd name="T8" fmla="*/ 0 w 275"/>
                  <a:gd name="T9" fmla="*/ 82 h 135"/>
                  <a:gd name="T10" fmla="*/ 1 w 275"/>
                  <a:gd name="T11" fmla="*/ 101 h 135"/>
                  <a:gd name="T12" fmla="*/ 2 w 275"/>
                  <a:gd name="T13" fmla="*/ 117 h 135"/>
                  <a:gd name="T14" fmla="*/ 5 w 275"/>
                  <a:gd name="T15" fmla="*/ 123 h 135"/>
                  <a:gd name="T16" fmla="*/ 7 w 275"/>
                  <a:gd name="T17" fmla="*/ 126 h 135"/>
                  <a:gd name="T18" fmla="*/ 7 w 275"/>
                  <a:gd name="T19" fmla="*/ 126 h 135"/>
                  <a:gd name="T20" fmla="*/ 9 w 275"/>
                  <a:gd name="T21" fmla="*/ 129 h 135"/>
                  <a:gd name="T22" fmla="*/ 14 w 275"/>
                  <a:gd name="T23" fmla="*/ 130 h 135"/>
                  <a:gd name="T24" fmla="*/ 26 w 275"/>
                  <a:gd name="T25" fmla="*/ 132 h 135"/>
                  <a:gd name="T26" fmla="*/ 42 w 275"/>
                  <a:gd name="T27" fmla="*/ 135 h 135"/>
                  <a:gd name="T28" fmla="*/ 60 w 275"/>
                  <a:gd name="T29" fmla="*/ 135 h 135"/>
                  <a:gd name="T30" fmla="*/ 99 w 275"/>
                  <a:gd name="T31" fmla="*/ 134 h 135"/>
                  <a:gd name="T32" fmla="*/ 135 w 275"/>
                  <a:gd name="T33" fmla="*/ 134 h 135"/>
                  <a:gd name="T34" fmla="*/ 135 w 275"/>
                  <a:gd name="T35" fmla="*/ 134 h 135"/>
                  <a:gd name="T36" fmla="*/ 152 w 275"/>
                  <a:gd name="T37" fmla="*/ 132 h 135"/>
                  <a:gd name="T38" fmla="*/ 172 w 275"/>
                  <a:gd name="T39" fmla="*/ 131 h 135"/>
                  <a:gd name="T40" fmla="*/ 211 w 275"/>
                  <a:gd name="T41" fmla="*/ 128 h 135"/>
                  <a:gd name="T42" fmla="*/ 257 w 275"/>
                  <a:gd name="T43" fmla="*/ 122 h 135"/>
                  <a:gd name="T44" fmla="*/ 257 w 275"/>
                  <a:gd name="T45" fmla="*/ 122 h 135"/>
                  <a:gd name="T46" fmla="*/ 260 w 275"/>
                  <a:gd name="T47" fmla="*/ 119 h 135"/>
                  <a:gd name="T48" fmla="*/ 266 w 275"/>
                  <a:gd name="T49" fmla="*/ 116 h 135"/>
                  <a:gd name="T50" fmla="*/ 272 w 275"/>
                  <a:gd name="T51" fmla="*/ 109 h 135"/>
                  <a:gd name="T52" fmla="*/ 275 w 275"/>
                  <a:gd name="T53" fmla="*/ 104 h 135"/>
                  <a:gd name="T54" fmla="*/ 275 w 275"/>
                  <a:gd name="T55" fmla="*/ 100 h 135"/>
                  <a:gd name="T56" fmla="*/ 275 w 275"/>
                  <a:gd name="T57" fmla="*/ 100 h 135"/>
                  <a:gd name="T58" fmla="*/ 272 w 275"/>
                  <a:gd name="T59" fmla="*/ 0 h 135"/>
                  <a:gd name="T60" fmla="*/ 5 w 275"/>
                  <a:gd name="T61" fmla="*/ 5 h 135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275"/>
                  <a:gd name="T94" fmla="*/ 0 h 135"/>
                  <a:gd name="T95" fmla="*/ 275 w 275"/>
                  <a:gd name="T96" fmla="*/ 135 h 135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275" h="135">
                    <a:moveTo>
                      <a:pt x="5" y="5"/>
                    </a:moveTo>
                    <a:lnTo>
                      <a:pt x="5" y="5"/>
                    </a:lnTo>
                    <a:lnTo>
                      <a:pt x="2" y="21"/>
                    </a:lnTo>
                    <a:lnTo>
                      <a:pt x="0" y="61"/>
                    </a:lnTo>
                    <a:lnTo>
                      <a:pt x="0" y="82"/>
                    </a:lnTo>
                    <a:lnTo>
                      <a:pt x="1" y="101"/>
                    </a:lnTo>
                    <a:lnTo>
                      <a:pt x="2" y="117"/>
                    </a:lnTo>
                    <a:lnTo>
                      <a:pt x="5" y="123"/>
                    </a:lnTo>
                    <a:lnTo>
                      <a:pt x="7" y="126"/>
                    </a:lnTo>
                    <a:lnTo>
                      <a:pt x="9" y="129"/>
                    </a:lnTo>
                    <a:lnTo>
                      <a:pt x="14" y="130"/>
                    </a:lnTo>
                    <a:lnTo>
                      <a:pt x="26" y="132"/>
                    </a:lnTo>
                    <a:lnTo>
                      <a:pt x="42" y="135"/>
                    </a:lnTo>
                    <a:lnTo>
                      <a:pt x="60" y="135"/>
                    </a:lnTo>
                    <a:lnTo>
                      <a:pt x="99" y="134"/>
                    </a:lnTo>
                    <a:lnTo>
                      <a:pt x="135" y="134"/>
                    </a:lnTo>
                    <a:lnTo>
                      <a:pt x="152" y="132"/>
                    </a:lnTo>
                    <a:lnTo>
                      <a:pt x="172" y="131"/>
                    </a:lnTo>
                    <a:lnTo>
                      <a:pt x="211" y="128"/>
                    </a:lnTo>
                    <a:lnTo>
                      <a:pt x="257" y="122"/>
                    </a:lnTo>
                    <a:lnTo>
                      <a:pt x="260" y="119"/>
                    </a:lnTo>
                    <a:lnTo>
                      <a:pt x="266" y="116"/>
                    </a:lnTo>
                    <a:lnTo>
                      <a:pt x="272" y="109"/>
                    </a:lnTo>
                    <a:lnTo>
                      <a:pt x="275" y="104"/>
                    </a:lnTo>
                    <a:lnTo>
                      <a:pt x="275" y="100"/>
                    </a:lnTo>
                    <a:lnTo>
                      <a:pt x="272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26" name="Freeform 201"/>
              <p:cNvSpPr>
                <a:spLocks/>
              </p:cNvSpPr>
              <p:nvPr/>
            </p:nvSpPr>
            <p:spPr bwMode="auto">
              <a:xfrm>
                <a:off x="1455" y="1579"/>
                <a:ext cx="275" cy="135"/>
              </a:xfrm>
              <a:custGeom>
                <a:avLst/>
                <a:gdLst>
                  <a:gd name="T0" fmla="*/ 5 w 275"/>
                  <a:gd name="T1" fmla="*/ 5 h 135"/>
                  <a:gd name="T2" fmla="*/ 5 w 275"/>
                  <a:gd name="T3" fmla="*/ 5 h 135"/>
                  <a:gd name="T4" fmla="*/ 2 w 275"/>
                  <a:gd name="T5" fmla="*/ 21 h 135"/>
                  <a:gd name="T6" fmla="*/ 0 w 275"/>
                  <a:gd name="T7" fmla="*/ 61 h 135"/>
                  <a:gd name="T8" fmla="*/ 0 w 275"/>
                  <a:gd name="T9" fmla="*/ 82 h 135"/>
                  <a:gd name="T10" fmla="*/ 1 w 275"/>
                  <a:gd name="T11" fmla="*/ 101 h 135"/>
                  <a:gd name="T12" fmla="*/ 2 w 275"/>
                  <a:gd name="T13" fmla="*/ 117 h 135"/>
                  <a:gd name="T14" fmla="*/ 5 w 275"/>
                  <a:gd name="T15" fmla="*/ 123 h 135"/>
                  <a:gd name="T16" fmla="*/ 7 w 275"/>
                  <a:gd name="T17" fmla="*/ 126 h 135"/>
                  <a:gd name="T18" fmla="*/ 7 w 275"/>
                  <a:gd name="T19" fmla="*/ 126 h 135"/>
                  <a:gd name="T20" fmla="*/ 9 w 275"/>
                  <a:gd name="T21" fmla="*/ 129 h 135"/>
                  <a:gd name="T22" fmla="*/ 14 w 275"/>
                  <a:gd name="T23" fmla="*/ 130 h 135"/>
                  <a:gd name="T24" fmla="*/ 26 w 275"/>
                  <a:gd name="T25" fmla="*/ 132 h 135"/>
                  <a:gd name="T26" fmla="*/ 42 w 275"/>
                  <a:gd name="T27" fmla="*/ 135 h 135"/>
                  <a:gd name="T28" fmla="*/ 60 w 275"/>
                  <a:gd name="T29" fmla="*/ 135 h 135"/>
                  <a:gd name="T30" fmla="*/ 99 w 275"/>
                  <a:gd name="T31" fmla="*/ 134 h 135"/>
                  <a:gd name="T32" fmla="*/ 135 w 275"/>
                  <a:gd name="T33" fmla="*/ 134 h 135"/>
                  <a:gd name="T34" fmla="*/ 135 w 275"/>
                  <a:gd name="T35" fmla="*/ 134 h 135"/>
                  <a:gd name="T36" fmla="*/ 152 w 275"/>
                  <a:gd name="T37" fmla="*/ 132 h 135"/>
                  <a:gd name="T38" fmla="*/ 172 w 275"/>
                  <a:gd name="T39" fmla="*/ 131 h 135"/>
                  <a:gd name="T40" fmla="*/ 211 w 275"/>
                  <a:gd name="T41" fmla="*/ 128 h 135"/>
                  <a:gd name="T42" fmla="*/ 257 w 275"/>
                  <a:gd name="T43" fmla="*/ 122 h 135"/>
                  <a:gd name="T44" fmla="*/ 257 w 275"/>
                  <a:gd name="T45" fmla="*/ 122 h 135"/>
                  <a:gd name="T46" fmla="*/ 260 w 275"/>
                  <a:gd name="T47" fmla="*/ 119 h 135"/>
                  <a:gd name="T48" fmla="*/ 266 w 275"/>
                  <a:gd name="T49" fmla="*/ 116 h 135"/>
                  <a:gd name="T50" fmla="*/ 272 w 275"/>
                  <a:gd name="T51" fmla="*/ 109 h 135"/>
                  <a:gd name="T52" fmla="*/ 275 w 275"/>
                  <a:gd name="T53" fmla="*/ 104 h 135"/>
                  <a:gd name="T54" fmla="*/ 275 w 275"/>
                  <a:gd name="T55" fmla="*/ 100 h 135"/>
                  <a:gd name="T56" fmla="*/ 275 w 275"/>
                  <a:gd name="T57" fmla="*/ 100 h 135"/>
                  <a:gd name="T58" fmla="*/ 272 w 275"/>
                  <a:gd name="T59" fmla="*/ 0 h 135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275"/>
                  <a:gd name="T91" fmla="*/ 0 h 135"/>
                  <a:gd name="T92" fmla="*/ 275 w 275"/>
                  <a:gd name="T93" fmla="*/ 135 h 135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275" h="135">
                    <a:moveTo>
                      <a:pt x="5" y="5"/>
                    </a:moveTo>
                    <a:lnTo>
                      <a:pt x="5" y="5"/>
                    </a:lnTo>
                    <a:lnTo>
                      <a:pt x="2" y="21"/>
                    </a:lnTo>
                    <a:lnTo>
                      <a:pt x="0" y="61"/>
                    </a:lnTo>
                    <a:lnTo>
                      <a:pt x="0" y="82"/>
                    </a:lnTo>
                    <a:lnTo>
                      <a:pt x="1" y="101"/>
                    </a:lnTo>
                    <a:lnTo>
                      <a:pt x="2" y="117"/>
                    </a:lnTo>
                    <a:lnTo>
                      <a:pt x="5" y="123"/>
                    </a:lnTo>
                    <a:lnTo>
                      <a:pt x="7" y="126"/>
                    </a:lnTo>
                    <a:lnTo>
                      <a:pt x="9" y="129"/>
                    </a:lnTo>
                    <a:lnTo>
                      <a:pt x="14" y="130"/>
                    </a:lnTo>
                    <a:lnTo>
                      <a:pt x="26" y="132"/>
                    </a:lnTo>
                    <a:lnTo>
                      <a:pt x="42" y="135"/>
                    </a:lnTo>
                    <a:lnTo>
                      <a:pt x="60" y="135"/>
                    </a:lnTo>
                    <a:lnTo>
                      <a:pt x="99" y="134"/>
                    </a:lnTo>
                    <a:lnTo>
                      <a:pt x="135" y="134"/>
                    </a:lnTo>
                    <a:lnTo>
                      <a:pt x="152" y="132"/>
                    </a:lnTo>
                    <a:lnTo>
                      <a:pt x="172" y="131"/>
                    </a:lnTo>
                    <a:lnTo>
                      <a:pt x="211" y="128"/>
                    </a:lnTo>
                    <a:lnTo>
                      <a:pt x="257" y="122"/>
                    </a:lnTo>
                    <a:lnTo>
                      <a:pt x="260" y="119"/>
                    </a:lnTo>
                    <a:lnTo>
                      <a:pt x="266" y="116"/>
                    </a:lnTo>
                    <a:lnTo>
                      <a:pt x="272" y="109"/>
                    </a:lnTo>
                    <a:lnTo>
                      <a:pt x="275" y="104"/>
                    </a:lnTo>
                    <a:lnTo>
                      <a:pt x="275" y="100"/>
                    </a:lnTo>
                    <a:lnTo>
                      <a:pt x="272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27" name="Freeform 202"/>
              <p:cNvSpPr>
                <a:spLocks/>
              </p:cNvSpPr>
              <p:nvPr/>
            </p:nvSpPr>
            <p:spPr bwMode="auto">
              <a:xfrm>
                <a:off x="1442" y="1571"/>
                <a:ext cx="301" cy="152"/>
              </a:xfrm>
              <a:custGeom>
                <a:avLst/>
                <a:gdLst>
                  <a:gd name="T0" fmla="*/ 6 w 301"/>
                  <a:gd name="T1" fmla="*/ 20 h 152"/>
                  <a:gd name="T2" fmla="*/ 0 w 301"/>
                  <a:gd name="T3" fmla="*/ 77 h 152"/>
                  <a:gd name="T4" fmla="*/ 1 w 301"/>
                  <a:gd name="T5" fmla="*/ 107 h 152"/>
                  <a:gd name="T6" fmla="*/ 5 w 301"/>
                  <a:gd name="T7" fmla="*/ 134 h 152"/>
                  <a:gd name="T8" fmla="*/ 6 w 301"/>
                  <a:gd name="T9" fmla="*/ 138 h 152"/>
                  <a:gd name="T10" fmla="*/ 13 w 301"/>
                  <a:gd name="T11" fmla="*/ 146 h 152"/>
                  <a:gd name="T12" fmla="*/ 28 w 301"/>
                  <a:gd name="T13" fmla="*/ 151 h 152"/>
                  <a:gd name="T14" fmla="*/ 45 w 301"/>
                  <a:gd name="T15" fmla="*/ 152 h 152"/>
                  <a:gd name="T16" fmla="*/ 59 w 301"/>
                  <a:gd name="T17" fmla="*/ 152 h 152"/>
                  <a:gd name="T18" fmla="*/ 161 w 301"/>
                  <a:gd name="T19" fmla="*/ 150 h 152"/>
                  <a:gd name="T20" fmla="*/ 205 w 301"/>
                  <a:gd name="T21" fmla="*/ 146 h 152"/>
                  <a:gd name="T22" fmla="*/ 251 w 301"/>
                  <a:gd name="T23" fmla="*/ 140 h 152"/>
                  <a:gd name="T24" fmla="*/ 273 w 301"/>
                  <a:gd name="T25" fmla="*/ 132 h 152"/>
                  <a:gd name="T26" fmla="*/ 292 w 301"/>
                  <a:gd name="T27" fmla="*/ 117 h 152"/>
                  <a:gd name="T28" fmla="*/ 296 w 301"/>
                  <a:gd name="T29" fmla="*/ 111 h 152"/>
                  <a:gd name="T30" fmla="*/ 300 w 301"/>
                  <a:gd name="T31" fmla="*/ 97 h 152"/>
                  <a:gd name="T32" fmla="*/ 300 w 301"/>
                  <a:gd name="T33" fmla="*/ 75 h 152"/>
                  <a:gd name="T34" fmla="*/ 298 w 301"/>
                  <a:gd name="T35" fmla="*/ 62 h 152"/>
                  <a:gd name="T36" fmla="*/ 297 w 301"/>
                  <a:gd name="T37" fmla="*/ 1 h 152"/>
                  <a:gd name="T38" fmla="*/ 294 w 301"/>
                  <a:gd name="T39" fmla="*/ 0 h 152"/>
                  <a:gd name="T40" fmla="*/ 277 w 301"/>
                  <a:gd name="T41" fmla="*/ 9 h 152"/>
                  <a:gd name="T42" fmla="*/ 273 w 301"/>
                  <a:gd name="T43" fmla="*/ 15 h 152"/>
                  <a:gd name="T44" fmla="*/ 276 w 301"/>
                  <a:gd name="T45" fmla="*/ 114 h 152"/>
                  <a:gd name="T46" fmla="*/ 276 w 301"/>
                  <a:gd name="T47" fmla="*/ 118 h 152"/>
                  <a:gd name="T48" fmla="*/ 272 w 301"/>
                  <a:gd name="T49" fmla="*/ 123 h 152"/>
                  <a:gd name="T50" fmla="*/ 272 w 301"/>
                  <a:gd name="T51" fmla="*/ 121 h 152"/>
                  <a:gd name="T52" fmla="*/ 278 w 301"/>
                  <a:gd name="T53" fmla="*/ 120 h 152"/>
                  <a:gd name="T54" fmla="*/ 271 w 301"/>
                  <a:gd name="T55" fmla="*/ 121 h 152"/>
                  <a:gd name="T56" fmla="*/ 240 w 301"/>
                  <a:gd name="T57" fmla="*/ 126 h 152"/>
                  <a:gd name="T58" fmla="*/ 177 w 301"/>
                  <a:gd name="T59" fmla="*/ 132 h 152"/>
                  <a:gd name="T60" fmla="*/ 156 w 301"/>
                  <a:gd name="T61" fmla="*/ 132 h 152"/>
                  <a:gd name="T62" fmla="*/ 89 w 301"/>
                  <a:gd name="T63" fmla="*/ 133 h 152"/>
                  <a:gd name="T64" fmla="*/ 68 w 301"/>
                  <a:gd name="T65" fmla="*/ 133 h 152"/>
                  <a:gd name="T66" fmla="*/ 46 w 301"/>
                  <a:gd name="T67" fmla="*/ 131 h 152"/>
                  <a:gd name="T68" fmla="*/ 36 w 301"/>
                  <a:gd name="T69" fmla="*/ 127 h 152"/>
                  <a:gd name="T70" fmla="*/ 28 w 301"/>
                  <a:gd name="T71" fmla="*/ 117 h 152"/>
                  <a:gd name="T72" fmla="*/ 26 w 301"/>
                  <a:gd name="T73" fmla="*/ 109 h 152"/>
                  <a:gd name="T74" fmla="*/ 24 w 301"/>
                  <a:gd name="T75" fmla="*/ 83 h 152"/>
                  <a:gd name="T76" fmla="*/ 26 w 301"/>
                  <a:gd name="T77" fmla="*/ 31 h 152"/>
                  <a:gd name="T78" fmla="*/ 30 w 301"/>
                  <a:gd name="T79" fmla="*/ 6 h 152"/>
                  <a:gd name="T80" fmla="*/ 26 w 301"/>
                  <a:gd name="T81" fmla="*/ 4 h 152"/>
                  <a:gd name="T82" fmla="*/ 9 w 301"/>
                  <a:gd name="T83" fmla="*/ 14 h 152"/>
                  <a:gd name="T84" fmla="*/ 6 w 301"/>
                  <a:gd name="T85" fmla="*/ 20 h 15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01"/>
                  <a:gd name="T130" fmla="*/ 0 h 152"/>
                  <a:gd name="T131" fmla="*/ 301 w 301"/>
                  <a:gd name="T132" fmla="*/ 152 h 15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01" h="152">
                    <a:moveTo>
                      <a:pt x="6" y="20"/>
                    </a:moveTo>
                    <a:lnTo>
                      <a:pt x="6" y="20"/>
                    </a:lnTo>
                    <a:lnTo>
                      <a:pt x="2" y="49"/>
                    </a:lnTo>
                    <a:lnTo>
                      <a:pt x="0" y="77"/>
                    </a:lnTo>
                    <a:lnTo>
                      <a:pt x="0" y="92"/>
                    </a:lnTo>
                    <a:lnTo>
                      <a:pt x="1" y="107"/>
                    </a:lnTo>
                    <a:lnTo>
                      <a:pt x="2" y="121"/>
                    </a:lnTo>
                    <a:lnTo>
                      <a:pt x="5" y="134"/>
                    </a:lnTo>
                    <a:lnTo>
                      <a:pt x="6" y="138"/>
                    </a:lnTo>
                    <a:lnTo>
                      <a:pt x="7" y="142"/>
                    </a:lnTo>
                    <a:lnTo>
                      <a:pt x="13" y="146"/>
                    </a:lnTo>
                    <a:lnTo>
                      <a:pt x="20" y="149"/>
                    </a:lnTo>
                    <a:lnTo>
                      <a:pt x="28" y="151"/>
                    </a:lnTo>
                    <a:lnTo>
                      <a:pt x="37" y="151"/>
                    </a:lnTo>
                    <a:lnTo>
                      <a:pt x="45" y="152"/>
                    </a:lnTo>
                    <a:lnTo>
                      <a:pt x="59" y="152"/>
                    </a:lnTo>
                    <a:lnTo>
                      <a:pt x="110" y="151"/>
                    </a:lnTo>
                    <a:lnTo>
                      <a:pt x="161" y="150"/>
                    </a:lnTo>
                    <a:lnTo>
                      <a:pt x="205" y="146"/>
                    </a:lnTo>
                    <a:lnTo>
                      <a:pt x="251" y="140"/>
                    </a:lnTo>
                    <a:lnTo>
                      <a:pt x="263" y="137"/>
                    </a:lnTo>
                    <a:lnTo>
                      <a:pt x="273" y="132"/>
                    </a:lnTo>
                    <a:lnTo>
                      <a:pt x="283" y="126"/>
                    </a:lnTo>
                    <a:lnTo>
                      <a:pt x="292" y="117"/>
                    </a:lnTo>
                    <a:lnTo>
                      <a:pt x="296" y="111"/>
                    </a:lnTo>
                    <a:lnTo>
                      <a:pt x="298" y="105"/>
                    </a:lnTo>
                    <a:lnTo>
                      <a:pt x="300" y="97"/>
                    </a:lnTo>
                    <a:lnTo>
                      <a:pt x="301" y="90"/>
                    </a:lnTo>
                    <a:lnTo>
                      <a:pt x="300" y="75"/>
                    </a:lnTo>
                    <a:lnTo>
                      <a:pt x="298" y="62"/>
                    </a:lnTo>
                    <a:lnTo>
                      <a:pt x="297" y="1"/>
                    </a:lnTo>
                    <a:lnTo>
                      <a:pt x="296" y="0"/>
                    </a:lnTo>
                    <a:lnTo>
                      <a:pt x="294" y="0"/>
                    </a:lnTo>
                    <a:lnTo>
                      <a:pt x="285" y="3"/>
                    </a:lnTo>
                    <a:lnTo>
                      <a:pt x="277" y="9"/>
                    </a:lnTo>
                    <a:lnTo>
                      <a:pt x="274" y="12"/>
                    </a:lnTo>
                    <a:lnTo>
                      <a:pt x="273" y="15"/>
                    </a:lnTo>
                    <a:lnTo>
                      <a:pt x="276" y="114"/>
                    </a:lnTo>
                    <a:lnTo>
                      <a:pt x="276" y="118"/>
                    </a:lnTo>
                    <a:lnTo>
                      <a:pt x="274" y="120"/>
                    </a:lnTo>
                    <a:lnTo>
                      <a:pt x="272" y="123"/>
                    </a:lnTo>
                    <a:lnTo>
                      <a:pt x="272" y="121"/>
                    </a:lnTo>
                    <a:lnTo>
                      <a:pt x="278" y="120"/>
                    </a:lnTo>
                    <a:lnTo>
                      <a:pt x="271" y="121"/>
                    </a:lnTo>
                    <a:lnTo>
                      <a:pt x="240" y="126"/>
                    </a:lnTo>
                    <a:lnTo>
                      <a:pt x="198" y="130"/>
                    </a:lnTo>
                    <a:lnTo>
                      <a:pt x="177" y="132"/>
                    </a:lnTo>
                    <a:lnTo>
                      <a:pt x="156" y="132"/>
                    </a:lnTo>
                    <a:lnTo>
                      <a:pt x="112" y="133"/>
                    </a:lnTo>
                    <a:lnTo>
                      <a:pt x="89" y="133"/>
                    </a:lnTo>
                    <a:lnTo>
                      <a:pt x="68" y="133"/>
                    </a:lnTo>
                    <a:lnTo>
                      <a:pt x="52" y="132"/>
                    </a:lnTo>
                    <a:lnTo>
                      <a:pt x="46" y="131"/>
                    </a:lnTo>
                    <a:lnTo>
                      <a:pt x="40" y="130"/>
                    </a:lnTo>
                    <a:lnTo>
                      <a:pt x="36" y="127"/>
                    </a:lnTo>
                    <a:lnTo>
                      <a:pt x="31" y="123"/>
                    </a:lnTo>
                    <a:lnTo>
                      <a:pt x="28" y="117"/>
                    </a:lnTo>
                    <a:lnTo>
                      <a:pt x="26" y="109"/>
                    </a:lnTo>
                    <a:lnTo>
                      <a:pt x="25" y="96"/>
                    </a:lnTo>
                    <a:lnTo>
                      <a:pt x="24" y="83"/>
                    </a:lnTo>
                    <a:lnTo>
                      <a:pt x="25" y="57"/>
                    </a:lnTo>
                    <a:lnTo>
                      <a:pt x="26" y="31"/>
                    </a:lnTo>
                    <a:lnTo>
                      <a:pt x="30" y="6"/>
                    </a:lnTo>
                    <a:lnTo>
                      <a:pt x="28" y="4"/>
                    </a:lnTo>
                    <a:lnTo>
                      <a:pt x="26" y="4"/>
                    </a:lnTo>
                    <a:lnTo>
                      <a:pt x="18" y="8"/>
                    </a:lnTo>
                    <a:lnTo>
                      <a:pt x="9" y="14"/>
                    </a:lnTo>
                    <a:lnTo>
                      <a:pt x="7" y="16"/>
                    </a:lnTo>
                    <a:lnTo>
                      <a:pt x="6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28" name="Freeform 203"/>
              <p:cNvSpPr>
                <a:spLocks/>
              </p:cNvSpPr>
              <p:nvPr/>
            </p:nvSpPr>
            <p:spPr bwMode="auto">
              <a:xfrm>
                <a:off x="1478" y="1590"/>
                <a:ext cx="241" cy="115"/>
              </a:xfrm>
              <a:custGeom>
                <a:avLst/>
                <a:gdLst>
                  <a:gd name="T0" fmla="*/ 6 w 241"/>
                  <a:gd name="T1" fmla="*/ 4 h 115"/>
                  <a:gd name="T2" fmla="*/ 6 w 241"/>
                  <a:gd name="T3" fmla="*/ 4 h 115"/>
                  <a:gd name="T4" fmla="*/ 3 w 241"/>
                  <a:gd name="T5" fmla="*/ 9 h 115"/>
                  <a:gd name="T6" fmla="*/ 2 w 241"/>
                  <a:gd name="T7" fmla="*/ 21 h 115"/>
                  <a:gd name="T8" fmla="*/ 0 w 241"/>
                  <a:gd name="T9" fmla="*/ 37 h 115"/>
                  <a:gd name="T10" fmla="*/ 0 w 241"/>
                  <a:gd name="T11" fmla="*/ 56 h 115"/>
                  <a:gd name="T12" fmla="*/ 0 w 241"/>
                  <a:gd name="T13" fmla="*/ 75 h 115"/>
                  <a:gd name="T14" fmla="*/ 2 w 241"/>
                  <a:gd name="T15" fmla="*/ 93 h 115"/>
                  <a:gd name="T16" fmla="*/ 3 w 241"/>
                  <a:gd name="T17" fmla="*/ 100 h 115"/>
                  <a:gd name="T18" fmla="*/ 6 w 241"/>
                  <a:gd name="T19" fmla="*/ 106 h 115"/>
                  <a:gd name="T20" fmla="*/ 8 w 241"/>
                  <a:gd name="T21" fmla="*/ 110 h 115"/>
                  <a:gd name="T22" fmla="*/ 12 w 241"/>
                  <a:gd name="T23" fmla="*/ 113 h 115"/>
                  <a:gd name="T24" fmla="*/ 12 w 241"/>
                  <a:gd name="T25" fmla="*/ 113 h 115"/>
                  <a:gd name="T26" fmla="*/ 29 w 241"/>
                  <a:gd name="T27" fmla="*/ 114 h 115"/>
                  <a:gd name="T28" fmla="*/ 58 w 241"/>
                  <a:gd name="T29" fmla="*/ 115 h 115"/>
                  <a:gd name="T30" fmla="*/ 118 w 241"/>
                  <a:gd name="T31" fmla="*/ 115 h 115"/>
                  <a:gd name="T32" fmla="*/ 118 w 241"/>
                  <a:gd name="T33" fmla="*/ 115 h 115"/>
                  <a:gd name="T34" fmla="*/ 133 w 241"/>
                  <a:gd name="T35" fmla="*/ 115 h 115"/>
                  <a:gd name="T36" fmla="*/ 152 w 241"/>
                  <a:gd name="T37" fmla="*/ 113 h 115"/>
                  <a:gd name="T38" fmla="*/ 192 w 241"/>
                  <a:gd name="T39" fmla="*/ 110 h 115"/>
                  <a:gd name="T40" fmla="*/ 238 w 241"/>
                  <a:gd name="T41" fmla="*/ 102 h 115"/>
                  <a:gd name="T42" fmla="*/ 238 w 241"/>
                  <a:gd name="T43" fmla="*/ 102 h 115"/>
                  <a:gd name="T44" fmla="*/ 240 w 241"/>
                  <a:gd name="T45" fmla="*/ 100 h 115"/>
                  <a:gd name="T46" fmla="*/ 240 w 241"/>
                  <a:gd name="T47" fmla="*/ 96 h 115"/>
                  <a:gd name="T48" fmla="*/ 241 w 241"/>
                  <a:gd name="T49" fmla="*/ 89 h 115"/>
                  <a:gd name="T50" fmla="*/ 241 w 241"/>
                  <a:gd name="T51" fmla="*/ 89 h 115"/>
                  <a:gd name="T52" fmla="*/ 237 w 241"/>
                  <a:gd name="T53" fmla="*/ 0 h 115"/>
                  <a:gd name="T54" fmla="*/ 237 w 241"/>
                  <a:gd name="T55" fmla="*/ 0 h 115"/>
                  <a:gd name="T56" fmla="*/ 124 w 241"/>
                  <a:gd name="T57" fmla="*/ 1 h 115"/>
                  <a:gd name="T58" fmla="*/ 44 w 241"/>
                  <a:gd name="T59" fmla="*/ 2 h 115"/>
                  <a:gd name="T60" fmla="*/ 16 w 241"/>
                  <a:gd name="T61" fmla="*/ 3 h 115"/>
                  <a:gd name="T62" fmla="*/ 6 w 241"/>
                  <a:gd name="T63" fmla="*/ 4 h 115"/>
                  <a:gd name="T64" fmla="*/ 6 w 241"/>
                  <a:gd name="T65" fmla="*/ 4 h 11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41"/>
                  <a:gd name="T100" fmla="*/ 0 h 115"/>
                  <a:gd name="T101" fmla="*/ 241 w 241"/>
                  <a:gd name="T102" fmla="*/ 115 h 115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41" h="115">
                    <a:moveTo>
                      <a:pt x="6" y="4"/>
                    </a:moveTo>
                    <a:lnTo>
                      <a:pt x="6" y="4"/>
                    </a:lnTo>
                    <a:lnTo>
                      <a:pt x="3" y="9"/>
                    </a:lnTo>
                    <a:lnTo>
                      <a:pt x="2" y="21"/>
                    </a:lnTo>
                    <a:lnTo>
                      <a:pt x="0" y="37"/>
                    </a:lnTo>
                    <a:lnTo>
                      <a:pt x="0" y="56"/>
                    </a:lnTo>
                    <a:lnTo>
                      <a:pt x="0" y="75"/>
                    </a:lnTo>
                    <a:lnTo>
                      <a:pt x="2" y="93"/>
                    </a:lnTo>
                    <a:lnTo>
                      <a:pt x="3" y="100"/>
                    </a:lnTo>
                    <a:lnTo>
                      <a:pt x="6" y="106"/>
                    </a:lnTo>
                    <a:lnTo>
                      <a:pt x="8" y="110"/>
                    </a:lnTo>
                    <a:lnTo>
                      <a:pt x="12" y="113"/>
                    </a:lnTo>
                    <a:lnTo>
                      <a:pt x="29" y="114"/>
                    </a:lnTo>
                    <a:lnTo>
                      <a:pt x="58" y="115"/>
                    </a:lnTo>
                    <a:lnTo>
                      <a:pt x="118" y="115"/>
                    </a:lnTo>
                    <a:lnTo>
                      <a:pt x="133" y="115"/>
                    </a:lnTo>
                    <a:lnTo>
                      <a:pt x="152" y="113"/>
                    </a:lnTo>
                    <a:lnTo>
                      <a:pt x="192" y="110"/>
                    </a:lnTo>
                    <a:lnTo>
                      <a:pt x="238" y="102"/>
                    </a:lnTo>
                    <a:lnTo>
                      <a:pt x="240" y="100"/>
                    </a:lnTo>
                    <a:lnTo>
                      <a:pt x="240" y="96"/>
                    </a:lnTo>
                    <a:lnTo>
                      <a:pt x="241" y="89"/>
                    </a:lnTo>
                    <a:lnTo>
                      <a:pt x="237" y="0"/>
                    </a:lnTo>
                    <a:lnTo>
                      <a:pt x="124" y="1"/>
                    </a:lnTo>
                    <a:lnTo>
                      <a:pt x="44" y="2"/>
                    </a:lnTo>
                    <a:lnTo>
                      <a:pt x="16" y="3"/>
                    </a:lnTo>
                    <a:lnTo>
                      <a:pt x="6" y="4"/>
                    </a:lnTo>
                    <a:close/>
                  </a:path>
                </a:pathLst>
              </a:custGeom>
              <a:solidFill>
                <a:srgbClr val="123A6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29" name="Freeform 204"/>
              <p:cNvSpPr>
                <a:spLocks/>
              </p:cNvSpPr>
              <p:nvPr/>
            </p:nvSpPr>
            <p:spPr bwMode="auto">
              <a:xfrm>
                <a:off x="1375" y="2187"/>
                <a:ext cx="89" cy="128"/>
              </a:xfrm>
              <a:custGeom>
                <a:avLst/>
                <a:gdLst>
                  <a:gd name="T0" fmla="*/ 86 w 89"/>
                  <a:gd name="T1" fmla="*/ 40 h 128"/>
                  <a:gd name="T2" fmla="*/ 85 w 89"/>
                  <a:gd name="T3" fmla="*/ 33 h 128"/>
                  <a:gd name="T4" fmla="*/ 79 w 89"/>
                  <a:gd name="T5" fmla="*/ 9 h 128"/>
                  <a:gd name="T6" fmla="*/ 74 w 89"/>
                  <a:gd name="T7" fmla="*/ 2 h 128"/>
                  <a:gd name="T8" fmla="*/ 61 w 89"/>
                  <a:gd name="T9" fmla="*/ 0 h 128"/>
                  <a:gd name="T10" fmla="*/ 54 w 89"/>
                  <a:gd name="T11" fmla="*/ 1 h 128"/>
                  <a:gd name="T12" fmla="*/ 38 w 89"/>
                  <a:gd name="T13" fmla="*/ 7 h 128"/>
                  <a:gd name="T14" fmla="*/ 24 w 89"/>
                  <a:gd name="T15" fmla="*/ 16 h 128"/>
                  <a:gd name="T16" fmla="*/ 13 w 89"/>
                  <a:gd name="T17" fmla="*/ 27 h 128"/>
                  <a:gd name="T18" fmla="*/ 9 w 89"/>
                  <a:gd name="T19" fmla="*/ 33 h 128"/>
                  <a:gd name="T20" fmla="*/ 8 w 89"/>
                  <a:gd name="T21" fmla="*/ 39 h 128"/>
                  <a:gd name="T22" fmla="*/ 8 w 89"/>
                  <a:gd name="T23" fmla="*/ 46 h 128"/>
                  <a:gd name="T24" fmla="*/ 3 w 89"/>
                  <a:gd name="T25" fmla="*/ 53 h 128"/>
                  <a:gd name="T26" fmla="*/ 2 w 89"/>
                  <a:gd name="T27" fmla="*/ 51 h 128"/>
                  <a:gd name="T28" fmla="*/ 2 w 89"/>
                  <a:gd name="T29" fmla="*/ 57 h 128"/>
                  <a:gd name="T30" fmla="*/ 0 w 89"/>
                  <a:gd name="T31" fmla="*/ 74 h 128"/>
                  <a:gd name="T32" fmla="*/ 5 w 89"/>
                  <a:gd name="T33" fmla="*/ 88 h 128"/>
                  <a:gd name="T34" fmla="*/ 6 w 89"/>
                  <a:gd name="T35" fmla="*/ 94 h 128"/>
                  <a:gd name="T36" fmla="*/ 13 w 89"/>
                  <a:gd name="T37" fmla="*/ 107 h 128"/>
                  <a:gd name="T38" fmla="*/ 23 w 89"/>
                  <a:gd name="T39" fmla="*/ 118 h 128"/>
                  <a:gd name="T40" fmla="*/ 37 w 89"/>
                  <a:gd name="T41" fmla="*/ 125 h 128"/>
                  <a:gd name="T42" fmla="*/ 45 w 89"/>
                  <a:gd name="T43" fmla="*/ 127 h 128"/>
                  <a:gd name="T44" fmla="*/ 60 w 89"/>
                  <a:gd name="T45" fmla="*/ 128 h 128"/>
                  <a:gd name="T46" fmla="*/ 70 w 89"/>
                  <a:gd name="T47" fmla="*/ 127 h 128"/>
                  <a:gd name="T48" fmla="*/ 77 w 89"/>
                  <a:gd name="T49" fmla="*/ 122 h 128"/>
                  <a:gd name="T50" fmla="*/ 82 w 89"/>
                  <a:gd name="T51" fmla="*/ 116 h 128"/>
                  <a:gd name="T52" fmla="*/ 87 w 89"/>
                  <a:gd name="T53" fmla="*/ 101 h 128"/>
                  <a:gd name="T54" fmla="*/ 89 w 89"/>
                  <a:gd name="T55" fmla="*/ 83 h 128"/>
                  <a:gd name="T56" fmla="*/ 88 w 89"/>
                  <a:gd name="T57" fmla="*/ 70 h 128"/>
                  <a:gd name="T58" fmla="*/ 88 w 89"/>
                  <a:gd name="T59" fmla="*/ 68 h 128"/>
                  <a:gd name="T60" fmla="*/ 89 w 89"/>
                  <a:gd name="T61" fmla="*/ 53 h 128"/>
                  <a:gd name="T62" fmla="*/ 86 w 89"/>
                  <a:gd name="T63" fmla="*/ 40 h 12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89"/>
                  <a:gd name="T97" fmla="*/ 0 h 128"/>
                  <a:gd name="T98" fmla="*/ 89 w 89"/>
                  <a:gd name="T99" fmla="*/ 128 h 12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89" h="128">
                    <a:moveTo>
                      <a:pt x="86" y="40"/>
                    </a:moveTo>
                    <a:lnTo>
                      <a:pt x="86" y="40"/>
                    </a:lnTo>
                    <a:lnTo>
                      <a:pt x="85" y="33"/>
                    </a:lnTo>
                    <a:lnTo>
                      <a:pt x="82" y="21"/>
                    </a:lnTo>
                    <a:lnTo>
                      <a:pt x="79" y="9"/>
                    </a:lnTo>
                    <a:lnTo>
                      <a:pt x="77" y="5"/>
                    </a:lnTo>
                    <a:lnTo>
                      <a:pt x="74" y="2"/>
                    </a:lnTo>
                    <a:lnTo>
                      <a:pt x="68" y="0"/>
                    </a:lnTo>
                    <a:lnTo>
                      <a:pt x="61" y="0"/>
                    </a:lnTo>
                    <a:lnTo>
                      <a:pt x="54" y="1"/>
                    </a:lnTo>
                    <a:lnTo>
                      <a:pt x="45" y="3"/>
                    </a:lnTo>
                    <a:lnTo>
                      <a:pt x="38" y="7"/>
                    </a:lnTo>
                    <a:lnTo>
                      <a:pt x="30" y="11"/>
                    </a:lnTo>
                    <a:lnTo>
                      <a:pt x="24" y="16"/>
                    </a:lnTo>
                    <a:lnTo>
                      <a:pt x="18" y="21"/>
                    </a:lnTo>
                    <a:lnTo>
                      <a:pt x="13" y="27"/>
                    </a:lnTo>
                    <a:lnTo>
                      <a:pt x="9" y="33"/>
                    </a:lnTo>
                    <a:lnTo>
                      <a:pt x="8" y="35"/>
                    </a:lnTo>
                    <a:lnTo>
                      <a:pt x="8" y="39"/>
                    </a:lnTo>
                    <a:lnTo>
                      <a:pt x="8" y="46"/>
                    </a:lnTo>
                    <a:lnTo>
                      <a:pt x="3" y="53"/>
                    </a:lnTo>
                    <a:lnTo>
                      <a:pt x="3" y="51"/>
                    </a:lnTo>
                    <a:lnTo>
                      <a:pt x="2" y="51"/>
                    </a:lnTo>
                    <a:lnTo>
                      <a:pt x="2" y="57"/>
                    </a:lnTo>
                    <a:lnTo>
                      <a:pt x="0" y="65"/>
                    </a:lnTo>
                    <a:lnTo>
                      <a:pt x="0" y="74"/>
                    </a:lnTo>
                    <a:lnTo>
                      <a:pt x="1" y="81"/>
                    </a:lnTo>
                    <a:lnTo>
                      <a:pt x="5" y="88"/>
                    </a:lnTo>
                    <a:lnTo>
                      <a:pt x="6" y="94"/>
                    </a:lnTo>
                    <a:lnTo>
                      <a:pt x="9" y="101"/>
                    </a:lnTo>
                    <a:lnTo>
                      <a:pt x="13" y="107"/>
                    </a:lnTo>
                    <a:lnTo>
                      <a:pt x="17" y="112"/>
                    </a:lnTo>
                    <a:lnTo>
                      <a:pt x="23" y="118"/>
                    </a:lnTo>
                    <a:lnTo>
                      <a:pt x="29" y="121"/>
                    </a:lnTo>
                    <a:lnTo>
                      <a:pt x="37" y="125"/>
                    </a:lnTo>
                    <a:lnTo>
                      <a:pt x="45" y="127"/>
                    </a:lnTo>
                    <a:lnTo>
                      <a:pt x="52" y="128"/>
                    </a:lnTo>
                    <a:lnTo>
                      <a:pt x="60" y="128"/>
                    </a:lnTo>
                    <a:lnTo>
                      <a:pt x="66" y="128"/>
                    </a:lnTo>
                    <a:lnTo>
                      <a:pt x="70" y="127"/>
                    </a:lnTo>
                    <a:lnTo>
                      <a:pt x="74" y="125"/>
                    </a:lnTo>
                    <a:lnTo>
                      <a:pt x="77" y="122"/>
                    </a:lnTo>
                    <a:lnTo>
                      <a:pt x="80" y="120"/>
                    </a:lnTo>
                    <a:lnTo>
                      <a:pt x="82" y="116"/>
                    </a:lnTo>
                    <a:lnTo>
                      <a:pt x="86" y="109"/>
                    </a:lnTo>
                    <a:lnTo>
                      <a:pt x="87" y="101"/>
                    </a:lnTo>
                    <a:lnTo>
                      <a:pt x="89" y="83"/>
                    </a:lnTo>
                    <a:lnTo>
                      <a:pt x="89" y="75"/>
                    </a:lnTo>
                    <a:lnTo>
                      <a:pt x="88" y="70"/>
                    </a:lnTo>
                    <a:lnTo>
                      <a:pt x="88" y="68"/>
                    </a:lnTo>
                    <a:lnTo>
                      <a:pt x="89" y="60"/>
                    </a:lnTo>
                    <a:lnTo>
                      <a:pt x="89" y="53"/>
                    </a:lnTo>
                    <a:lnTo>
                      <a:pt x="88" y="46"/>
                    </a:lnTo>
                    <a:lnTo>
                      <a:pt x="86" y="4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30" name="Freeform 205"/>
              <p:cNvSpPr>
                <a:spLocks/>
              </p:cNvSpPr>
              <p:nvPr/>
            </p:nvSpPr>
            <p:spPr bwMode="auto">
              <a:xfrm>
                <a:off x="1690" y="2187"/>
                <a:ext cx="90" cy="128"/>
              </a:xfrm>
              <a:custGeom>
                <a:avLst/>
                <a:gdLst>
                  <a:gd name="T0" fmla="*/ 87 w 90"/>
                  <a:gd name="T1" fmla="*/ 57 h 128"/>
                  <a:gd name="T2" fmla="*/ 86 w 90"/>
                  <a:gd name="T3" fmla="*/ 51 h 128"/>
                  <a:gd name="T4" fmla="*/ 86 w 90"/>
                  <a:gd name="T5" fmla="*/ 53 h 128"/>
                  <a:gd name="T6" fmla="*/ 81 w 90"/>
                  <a:gd name="T7" fmla="*/ 46 h 128"/>
                  <a:gd name="T8" fmla="*/ 81 w 90"/>
                  <a:gd name="T9" fmla="*/ 35 h 128"/>
                  <a:gd name="T10" fmla="*/ 80 w 90"/>
                  <a:gd name="T11" fmla="*/ 33 h 128"/>
                  <a:gd name="T12" fmla="*/ 72 w 90"/>
                  <a:gd name="T13" fmla="*/ 21 h 128"/>
                  <a:gd name="T14" fmla="*/ 60 w 90"/>
                  <a:gd name="T15" fmla="*/ 11 h 128"/>
                  <a:gd name="T16" fmla="*/ 44 w 90"/>
                  <a:gd name="T17" fmla="*/ 3 h 128"/>
                  <a:gd name="T18" fmla="*/ 29 w 90"/>
                  <a:gd name="T19" fmla="*/ 0 h 128"/>
                  <a:gd name="T20" fmla="*/ 22 w 90"/>
                  <a:gd name="T21" fmla="*/ 0 h 128"/>
                  <a:gd name="T22" fmla="*/ 12 w 90"/>
                  <a:gd name="T23" fmla="*/ 5 h 128"/>
                  <a:gd name="T24" fmla="*/ 7 w 90"/>
                  <a:gd name="T25" fmla="*/ 21 h 128"/>
                  <a:gd name="T26" fmla="*/ 5 w 90"/>
                  <a:gd name="T27" fmla="*/ 33 h 128"/>
                  <a:gd name="T28" fmla="*/ 4 w 90"/>
                  <a:gd name="T29" fmla="*/ 40 h 128"/>
                  <a:gd name="T30" fmla="*/ 0 w 90"/>
                  <a:gd name="T31" fmla="*/ 53 h 128"/>
                  <a:gd name="T32" fmla="*/ 1 w 90"/>
                  <a:gd name="T33" fmla="*/ 68 h 128"/>
                  <a:gd name="T34" fmla="*/ 1 w 90"/>
                  <a:gd name="T35" fmla="*/ 70 h 128"/>
                  <a:gd name="T36" fmla="*/ 0 w 90"/>
                  <a:gd name="T37" fmla="*/ 83 h 128"/>
                  <a:gd name="T38" fmla="*/ 3 w 90"/>
                  <a:gd name="T39" fmla="*/ 101 h 128"/>
                  <a:gd name="T40" fmla="*/ 7 w 90"/>
                  <a:gd name="T41" fmla="*/ 116 h 128"/>
                  <a:gd name="T42" fmla="*/ 12 w 90"/>
                  <a:gd name="T43" fmla="*/ 122 h 128"/>
                  <a:gd name="T44" fmla="*/ 19 w 90"/>
                  <a:gd name="T45" fmla="*/ 127 h 128"/>
                  <a:gd name="T46" fmla="*/ 30 w 90"/>
                  <a:gd name="T47" fmla="*/ 128 h 128"/>
                  <a:gd name="T48" fmla="*/ 44 w 90"/>
                  <a:gd name="T49" fmla="*/ 127 h 128"/>
                  <a:gd name="T50" fmla="*/ 53 w 90"/>
                  <a:gd name="T51" fmla="*/ 125 h 128"/>
                  <a:gd name="T52" fmla="*/ 67 w 90"/>
                  <a:gd name="T53" fmla="*/ 118 h 128"/>
                  <a:gd name="T54" fmla="*/ 77 w 90"/>
                  <a:gd name="T55" fmla="*/ 107 h 128"/>
                  <a:gd name="T56" fmla="*/ 84 w 90"/>
                  <a:gd name="T57" fmla="*/ 94 h 128"/>
                  <a:gd name="T58" fmla="*/ 85 w 90"/>
                  <a:gd name="T59" fmla="*/ 88 h 128"/>
                  <a:gd name="T60" fmla="*/ 90 w 90"/>
                  <a:gd name="T61" fmla="*/ 74 h 128"/>
                  <a:gd name="T62" fmla="*/ 87 w 90"/>
                  <a:gd name="T63" fmla="*/ 57 h 12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90"/>
                  <a:gd name="T97" fmla="*/ 0 h 128"/>
                  <a:gd name="T98" fmla="*/ 90 w 90"/>
                  <a:gd name="T99" fmla="*/ 128 h 12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90" h="128">
                    <a:moveTo>
                      <a:pt x="87" y="57"/>
                    </a:moveTo>
                    <a:lnTo>
                      <a:pt x="87" y="57"/>
                    </a:lnTo>
                    <a:lnTo>
                      <a:pt x="87" y="51"/>
                    </a:lnTo>
                    <a:lnTo>
                      <a:pt x="86" y="51"/>
                    </a:lnTo>
                    <a:lnTo>
                      <a:pt x="86" y="53"/>
                    </a:lnTo>
                    <a:lnTo>
                      <a:pt x="81" y="46"/>
                    </a:lnTo>
                    <a:lnTo>
                      <a:pt x="81" y="39"/>
                    </a:lnTo>
                    <a:lnTo>
                      <a:pt x="81" y="35"/>
                    </a:lnTo>
                    <a:lnTo>
                      <a:pt x="80" y="33"/>
                    </a:lnTo>
                    <a:lnTo>
                      <a:pt x="77" y="27"/>
                    </a:lnTo>
                    <a:lnTo>
                      <a:pt x="72" y="21"/>
                    </a:lnTo>
                    <a:lnTo>
                      <a:pt x="66" y="16"/>
                    </a:lnTo>
                    <a:lnTo>
                      <a:pt x="60" y="11"/>
                    </a:lnTo>
                    <a:lnTo>
                      <a:pt x="52" y="7"/>
                    </a:lnTo>
                    <a:lnTo>
                      <a:pt x="44" y="3"/>
                    </a:lnTo>
                    <a:lnTo>
                      <a:pt x="36" y="1"/>
                    </a:lnTo>
                    <a:lnTo>
                      <a:pt x="29" y="0"/>
                    </a:lnTo>
                    <a:lnTo>
                      <a:pt x="22" y="0"/>
                    </a:lnTo>
                    <a:lnTo>
                      <a:pt x="16" y="2"/>
                    </a:lnTo>
                    <a:lnTo>
                      <a:pt x="12" y="5"/>
                    </a:lnTo>
                    <a:lnTo>
                      <a:pt x="11" y="9"/>
                    </a:lnTo>
                    <a:lnTo>
                      <a:pt x="7" y="21"/>
                    </a:lnTo>
                    <a:lnTo>
                      <a:pt x="5" y="33"/>
                    </a:lnTo>
                    <a:lnTo>
                      <a:pt x="4" y="40"/>
                    </a:lnTo>
                    <a:lnTo>
                      <a:pt x="1" y="46"/>
                    </a:lnTo>
                    <a:lnTo>
                      <a:pt x="0" y="53"/>
                    </a:lnTo>
                    <a:lnTo>
                      <a:pt x="0" y="60"/>
                    </a:lnTo>
                    <a:lnTo>
                      <a:pt x="1" y="68"/>
                    </a:lnTo>
                    <a:lnTo>
                      <a:pt x="1" y="70"/>
                    </a:lnTo>
                    <a:lnTo>
                      <a:pt x="0" y="75"/>
                    </a:lnTo>
                    <a:lnTo>
                      <a:pt x="0" y="83"/>
                    </a:lnTo>
                    <a:lnTo>
                      <a:pt x="3" y="101"/>
                    </a:lnTo>
                    <a:lnTo>
                      <a:pt x="4" y="109"/>
                    </a:lnTo>
                    <a:lnTo>
                      <a:pt x="7" y="116"/>
                    </a:lnTo>
                    <a:lnTo>
                      <a:pt x="10" y="120"/>
                    </a:lnTo>
                    <a:lnTo>
                      <a:pt x="12" y="122"/>
                    </a:lnTo>
                    <a:lnTo>
                      <a:pt x="16" y="125"/>
                    </a:lnTo>
                    <a:lnTo>
                      <a:pt x="19" y="127"/>
                    </a:lnTo>
                    <a:lnTo>
                      <a:pt x="24" y="128"/>
                    </a:lnTo>
                    <a:lnTo>
                      <a:pt x="30" y="128"/>
                    </a:lnTo>
                    <a:lnTo>
                      <a:pt x="37" y="128"/>
                    </a:lnTo>
                    <a:lnTo>
                      <a:pt x="44" y="127"/>
                    </a:lnTo>
                    <a:lnTo>
                      <a:pt x="53" y="125"/>
                    </a:lnTo>
                    <a:lnTo>
                      <a:pt x="61" y="121"/>
                    </a:lnTo>
                    <a:lnTo>
                      <a:pt x="67" y="118"/>
                    </a:lnTo>
                    <a:lnTo>
                      <a:pt x="73" y="112"/>
                    </a:lnTo>
                    <a:lnTo>
                      <a:pt x="77" y="107"/>
                    </a:lnTo>
                    <a:lnTo>
                      <a:pt x="80" y="101"/>
                    </a:lnTo>
                    <a:lnTo>
                      <a:pt x="84" y="94"/>
                    </a:lnTo>
                    <a:lnTo>
                      <a:pt x="85" y="88"/>
                    </a:lnTo>
                    <a:lnTo>
                      <a:pt x="89" y="81"/>
                    </a:lnTo>
                    <a:lnTo>
                      <a:pt x="90" y="74"/>
                    </a:lnTo>
                    <a:lnTo>
                      <a:pt x="90" y="65"/>
                    </a:lnTo>
                    <a:lnTo>
                      <a:pt x="87" y="5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31" name="Freeform 206"/>
              <p:cNvSpPr>
                <a:spLocks/>
              </p:cNvSpPr>
              <p:nvPr/>
            </p:nvSpPr>
            <p:spPr bwMode="auto">
              <a:xfrm>
                <a:off x="1516" y="1648"/>
                <a:ext cx="154" cy="30"/>
              </a:xfrm>
              <a:custGeom>
                <a:avLst/>
                <a:gdLst>
                  <a:gd name="T0" fmla="*/ 153 w 154"/>
                  <a:gd name="T1" fmla="*/ 0 h 30"/>
                  <a:gd name="T2" fmla="*/ 2 w 154"/>
                  <a:gd name="T3" fmla="*/ 0 h 30"/>
                  <a:gd name="T4" fmla="*/ 0 w 154"/>
                  <a:gd name="T5" fmla="*/ 0 h 30"/>
                  <a:gd name="T6" fmla="*/ 0 w 154"/>
                  <a:gd name="T7" fmla="*/ 3 h 30"/>
                  <a:gd name="T8" fmla="*/ 0 w 154"/>
                  <a:gd name="T9" fmla="*/ 29 h 30"/>
                  <a:gd name="T10" fmla="*/ 0 w 154"/>
                  <a:gd name="T11" fmla="*/ 30 h 30"/>
                  <a:gd name="T12" fmla="*/ 2 w 154"/>
                  <a:gd name="T13" fmla="*/ 30 h 30"/>
                  <a:gd name="T14" fmla="*/ 153 w 154"/>
                  <a:gd name="T15" fmla="*/ 30 h 30"/>
                  <a:gd name="T16" fmla="*/ 154 w 154"/>
                  <a:gd name="T17" fmla="*/ 30 h 30"/>
                  <a:gd name="T18" fmla="*/ 154 w 154"/>
                  <a:gd name="T19" fmla="*/ 29 h 30"/>
                  <a:gd name="T20" fmla="*/ 154 w 154"/>
                  <a:gd name="T21" fmla="*/ 3 h 30"/>
                  <a:gd name="T22" fmla="*/ 154 w 154"/>
                  <a:gd name="T23" fmla="*/ 0 h 30"/>
                  <a:gd name="T24" fmla="*/ 153 w 154"/>
                  <a:gd name="T25" fmla="*/ 0 h 3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54"/>
                  <a:gd name="T40" fmla="*/ 0 h 30"/>
                  <a:gd name="T41" fmla="*/ 154 w 154"/>
                  <a:gd name="T42" fmla="*/ 30 h 3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54" h="30">
                    <a:moveTo>
                      <a:pt x="153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29"/>
                    </a:lnTo>
                    <a:lnTo>
                      <a:pt x="0" y="30"/>
                    </a:lnTo>
                    <a:lnTo>
                      <a:pt x="2" y="30"/>
                    </a:lnTo>
                    <a:lnTo>
                      <a:pt x="153" y="30"/>
                    </a:lnTo>
                    <a:lnTo>
                      <a:pt x="154" y="30"/>
                    </a:lnTo>
                    <a:lnTo>
                      <a:pt x="154" y="29"/>
                    </a:lnTo>
                    <a:lnTo>
                      <a:pt x="154" y="3"/>
                    </a:lnTo>
                    <a:lnTo>
                      <a:pt x="154" y="0"/>
                    </a:lnTo>
                    <a:lnTo>
                      <a:pt x="153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32" name="Freeform 207"/>
              <p:cNvSpPr>
                <a:spLocks/>
              </p:cNvSpPr>
              <p:nvPr/>
            </p:nvSpPr>
            <p:spPr bwMode="auto">
              <a:xfrm>
                <a:off x="1501" y="2208"/>
                <a:ext cx="168" cy="84"/>
              </a:xfrm>
              <a:custGeom>
                <a:avLst/>
                <a:gdLst>
                  <a:gd name="T0" fmla="*/ 151 w 168"/>
                  <a:gd name="T1" fmla="*/ 14 h 84"/>
                  <a:gd name="T2" fmla="*/ 151 w 168"/>
                  <a:gd name="T3" fmla="*/ 14 h 84"/>
                  <a:gd name="T4" fmla="*/ 139 w 168"/>
                  <a:gd name="T5" fmla="*/ 6 h 84"/>
                  <a:gd name="T6" fmla="*/ 129 w 168"/>
                  <a:gd name="T7" fmla="*/ 2 h 84"/>
                  <a:gd name="T8" fmla="*/ 120 w 168"/>
                  <a:gd name="T9" fmla="*/ 0 h 84"/>
                  <a:gd name="T10" fmla="*/ 112 w 168"/>
                  <a:gd name="T11" fmla="*/ 0 h 84"/>
                  <a:gd name="T12" fmla="*/ 57 w 168"/>
                  <a:gd name="T13" fmla="*/ 0 h 84"/>
                  <a:gd name="T14" fmla="*/ 57 w 168"/>
                  <a:gd name="T15" fmla="*/ 0 h 84"/>
                  <a:gd name="T16" fmla="*/ 48 w 168"/>
                  <a:gd name="T17" fmla="*/ 0 h 84"/>
                  <a:gd name="T18" fmla="*/ 39 w 168"/>
                  <a:gd name="T19" fmla="*/ 2 h 84"/>
                  <a:gd name="T20" fmla="*/ 29 w 168"/>
                  <a:gd name="T21" fmla="*/ 6 h 84"/>
                  <a:gd name="T22" fmla="*/ 17 w 168"/>
                  <a:gd name="T23" fmla="*/ 14 h 84"/>
                  <a:gd name="T24" fmla="*/ 17 w 168"/>
                  <a:gd name="T25" fmla="*/ 14 h 84"/>
                  <a:gd name="T26" fmla="*/ 11 w 168"/>
                  <a:gd name="T27" fmla="*/ 20 h 84"/>
                  <a:gd name="T28" fmla="*/ 6 w 168"/>
                  <a:gd name="T29" fmla="*/ 26 h 84"/>
                  <a:gd name="T30" fmla="*/ 4 w 168"/>
                  <a:gd name="T31" fmla="*/ 32 h 84"/>
                  <a:gd name="T32" fmla="*/ 2 w 168"/>
                  <a:gd name="T33" fmla="*/ 39 h 84"/>
                  <a:gd name="T34" fmla="*/ 0 w 168"/>
                  <a:gd name="T35" fmla="*/ 47 h 84"/>
                  <a:gd name="T36" fmla="*/ 0 w 168"/>
                  <a:gd name="T37" fmla="*/ 53 h 84"/>
                  <a:gd name="T38" fmla="*/ 2 w 168"/>
                  <a:gd name="T39" fmla="*/ 60 h 84"/>
                  <a:gd name="T40" fmla="*/ 4 w 168"/>
                  <a:gd name="T41" fmla="*/ 66 h 84"/>
                  <a:gd name="T42" fmla="*/ 8 w 168"/>
                  <a:gd name="T43" fmla="*/ 70 h 84"/>
                  <a:gd name="T44" fmla="*/ 11 w 168"/>
                  <a:gd name="T45" fmla="*/ 75 h 84"/>
                  <a:gd name="T46" fmla="*/ 16 w 168"/>
                  <a:gd name="T47" fmla="*/ 79 h 84"/>
                  <a:gd name="T48" fmla="*/ 23 w 168"/>
                  <a:gd name="T49" fmla="*/ 81 h 84"/>
                  <a:gd name="T50" fmla="*/ 29 w 168"/>
                  <a:gd name="T51" fmla="*/ 84 h 84"/>
                  <a:gd name="T52" fmla="*/ 37 w 168"/>
                  <a:gd name="T53" fmla="*/ 84 h 84"/>
                  <a:gd name="T54" fmla="*/ 46 w 168"/>
                  <a:gd name="T55" fmla="*/ 81 h 84"/>
                  <a:gd name="T56" fmla="*/ 55 w 168"/>
                  <a:gd name="T57" fmla="*/ 79 h 84"/>
                  <a:gd name="T58" fmla="*/ 113 w 168"/>
                  <a:gd name="T59" fmla="*/ 79 h 84"/>
                  <a:gd name="T60" fmla="*/ 113 w 168"/>
                  <a:gd name="T61" fmla="*/ 79 h 84"/>
                  <a:gd name="T62" fmla="*/ 122 w 168"/>
                  <a:gd name="T63" fmla="*/ 81 h 84"/>
                  <a:gd name="T64" fmla="*/ 131 w 168"/>
                  <a:gd name="T65" fmla="*/ 84 h 84"/>
                  <a:gd name="T66" fmla="*/ 139 w 168"/>
                  <a:gd name="T67" fmla="*/ 84 h 84"/>
                  <a:gd name="T68" fmla="*/ 145 w 168"/>
                  <a:gd name="T69" fmla="*/ 81 h 84"/>
                  <a:gd name="T70" fmla="*/ 151 w 168"/>
                  <a:gd name="T71" fmla="*/ 79 h 84"/>
                  <a:gd name="T72" fmla="*/ 157 w 168"/>
                  <a:gd name="T73" fmla="*/ 75 h 84"/>
                  <a:gd name="T74" fmla="*/ 161 w 168"/>
                  <a:gd name="T75" fmla="*/ 70 h 84"/>
                  <a:gd name="T76" fmla="*/ 164 w 168"/>
                  <a:gd name="T77" fmla="*/ 66 h 84"/>
                  <a:gd name="T78" fmla="*/ 167 w 168"/>
                  <a:gd name="T79" fmla="*/ 60 h 84"/>
                  <a:gd name="T80" fmla="*/ 168 w 168"/>
                  <a:gd name="T81" fmla="*/ 53 h 84"/>
                  <a:gd name="T82" fmla="*/ 168 w 168"/>
                  <a:gd name="T83" fmla="*/ 47 h 84"/>
                  <a:gd name="T84" fmla="*/ 167 w 168"/>
                  <a:gd name="T85" fmla="*/ 39 h 84"/>
                  <a:gd name="T86" fmla="*/ 164 w 168"/>
                  <a:gd name="T87" fmla="*/ 32 h 84"/>
                  <a:gd name="T88" fmla="*/ 162 w 168"/>
                  <a:gd name="T89" fmla="*/ 26 h 84"/>
                  <a:gd name="T90" fmla="*/ 157 w 168"/>
                  <a:gd name="T91" fmla="*/ 20 h 84"/>
                  <a:gd name="T92" fmla="*/ 151 w 168"/>
                  <a:gd name="T93" fmla="*/ 14 h 84"/>
                  <a:gd name="T94" fmla="*/ 151 w 168"/>
                  <a:gd name="T95" fmla="*/ 14 h 8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68"/>
                  <a:gd name="T145" fmla="*/ 0 h 84"/>
                  <a:gd name="T146" fmla="*/ 168 w 168"/>
                  <a:gd name="T147" fmla="*/ 84 h 84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68" h="84">
                    <a:moveTo>
                      <a:pt x="151" y="14"/>
                    </a:moveTo>
                    <a:lnTo>
                      <a:pt x="151" y="14"/>
                    </a:lnTo>
                    <a:lnTo>
                      <a:pt x="139" y="6"/>
                    </a:lnTo>
                    <a:lnTo>
                      <a:pt x="129" y="2"/>
                    </a:lnTo>
                    <a:lnTo>
                      <a:pt x="120" y="0"/>
                    </a:lnTo>
                    <a:lnTo>
                      <a:pt x="112" y="0"/>
                    </a:lnTo>
                    <a:lnTo>
                      <a:pt x="57" y="0"/>
                    </a:lnTo>
                    <a:lnTo>
                      <a:pt x="48" y="0"/>
                    </a:lnTo>
                    <a:lnTo>
                      <a:pt x="39" y="2"/>
                    </a:lnTo>
                    <a:lnTo>
                      <a:pt x="29" y="6"/>
                    </a:lnTo>
                    <a:lnTo>
                      <a:pt x="17" y="14"/>
                    </a:lnTo>
                    <a:lnTo>
                      <a:pt x="11" y="20"/>
                    </a:lnTo>
                    <a:lnTo>
                      <a:pt x="6" y="26"/>
                    </a:lnTo>
                    <a:lnTo>
                      <a:pt x="4" y="32"/>
                    </a:lnTo>
                    <a:lnTo>
                      <a:pt x="2" y="39"/>
                    </a:lnTo>
                    <a:lnTo>
                      <a:pt x="0" y="47"/>
                    </a:lnTo>
                    <a:lnTo>
                      <a:pt x="0" y="53"/>
                    </a:lnTo>
                    <a:lnTo>
                      <a:pt x="2" y="60"/>
                    </a:lnTo>
                    <a:lnTo>
                      <a:pt x="4" y="66"/>
                    </a:lnTo>
                    <a:lnTo>
                      <a:pt x="8" y="70"/>
                    </a:lnTo>
                    <a:lnTo>
                      <a:pt x="11" y="75"/>
                    </a:lnTo>
                    <a:lnTo>
                      <a:pt x="16" y="79"/>
                    </a:lnTo>
                    <a:lnTo>
                      <a:pt x="23" y="81"/>
                    </a:lnTo>
                    <a:lnTo>
                      <a:pt x="29" y="84"/>
                    </a:lnTo>
                    <a:lnTo>
                      <a:pt x="37" y="84"/>
                    </a:lnTo>
                    <a:lnTo>
                      <a:pt x="46" y="81"/>
                    </a:lnTo>
                    <a:lnTo>
                      <a:pt x="55" y="79"/>
                    </a:lnTo>
                    <a:lnTo>
                      <a:pt x="113" y="79"/>
                    </a:lnTo>
                    <a:lnTo>
                      <a:pt x="122" y="81"/>
                    </a:lnTo>
                    <a:lnTo>
                      <a:pt x="131" y="84"/>
                    </a:lnTo>
                    <a:lnTo>
                      <a:pt x="139" y="84"/>
                    </a:lnTo>
                    <a:lnTo>
                      <a:pt x="145" y="81"/>
                    </a:lnTo>
                    <a:lnTo>
                      <a:pt x="151" y="79"/>
                    </a:lnTo>
                    <a:lnTo>
                      <a:pt x="157" y="75"/>
                    </a:lnTo>
                    <a:lnTo>
                      <a:pt x="161" y="70"/>
                    </a:lnTo>
                    <a:lnTo>
                      <a:pt x="164" y="66"/>
                    </a:lnTo>
                    <a:lnTo>
                      <a:pt x="167" y="60"/>
                    </a:lnTo>
                    <a:lnTo>
                      <a:pt x="168" y="53"/>
                    </a:lnTo>
                    <a:lnTo>
                      <a:pt x="168" y="47"/>
                    </a:lnTo>
                    <a:lnTo>
                      <a:pt x="167" y="39"/>
                    </a:lnTo>
                    <a:lnTo>
                      <a:pt x="164" y="32"/>
                    </a:lnTo>
                    <a:lnTo>
                      <a:pt x="162" y="26"/>
                    </a:lnTo>
                    <a:lnTo>
                      <a:pt x="157" y="20"/>
                    </a:lnTo>
                    <a:lnTo>
                      <a:pt x="151" y="1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33" name="Freeform 208"/>
              <p:cNvSpPr>
                <a:spLocks/>
              </p:cNvSpPr>
              <p:nvPr/>
            </p:nvSpPr>
            <p:spPr bwMode="auto">
              <a:xfrm>
                <a:off x="1394" y="1828"/>
                <a:ext cx="383" cy="264"/>
              </a:xfrm>
              <a:custGeom>
                <a:avLst/>
                <a:gdLst>
                  <a:gd name="T0" fmla="*/ 122 w 383"/>
                  <a:gd name="T1" fmla="*/ 3 h 264"/>
                  <a:gd name="T2" fmla="*/ 69 w 383"/>
                  <a:gd name="T3" fmla="*/ 5 h 264"/>
                  <a:gd name="T4" fmla="*/ 32 w 383"/>
                  <a:gd name="T5" fmla="*/ 12 h 264"/>
                  <a:gd name="T6" fmla="*/ 18 w 383"/>
                  <a:gd name="T7" fmla="*/ 18 h 264"/>
                  <a:gd name="T8" fmla="*/ 8 w 383"/>
                  <a:gd name="T9" fmla="*/ 28 h 264"/>
                  <a:gd name="T10" fmla="*/ 2 w 383"/>
                  <a:gd name="T11" fmla="*/ 40 h 264"/>
                  <a:gd name="T12" fmla="*/ 1 w 383"/>
                  <a:gd name="T13" fmla="*/ 58 h 264"/>
                  <a:gd name="T14" fmla="*/ 0 w 383"/>
                  <a:gd name="T15" fmla="*/ 113 h 264"/>
                  <a:gd name="T16" fmla="*/ 4 w 383"/>
                  <a:gd name="T17" fmla="*/ 184 h 264"/>
                  <a:gd name="T18" fmla="*/ 5 w 383"/>
                  <a:gd name="T19" fmla="*/ 211 h 264"/>
                  <a:gd name="T20" fmla="*/ 8 w 383"/>
                  <a:gd name="T21" fmla="*/ 236 h 264"/>
                  <a:gd name="T22" fmla="*/ 14 w 383"/>
                  <a:gd name="T23" fmla="*/ 245 h 264"/>
                  <a:gd name="T24" fmla="*/ 24 w 383"/>
                  <a:gd name="T25" fmla="*/ 253 h 264"/>
                  <a:gd name="T26" fmla="*/ 38 w 383"/>
                  <a:gd name="T27" fmla="*/ 258 h 264"/>
                  <a:gd name="T28" fmla="*/ 57 w 383"/>
                  <a:gd name="T29" fmla="*/ 261 h 264"/>
                  <a:gd name="T30" fmla="*/ 86 w 383"/>
                  <a:gd name="T31" fmla="*/ 262 h 264"/>
                  <a:gd name="T32" fmla="*/ 143 w 383"/>
                  <a:gd name="T33" fmla="*/ 264 h 264"/>
                  <a:gd name="T34" fmla="*/ 172 w 383"/>
                  <a:gd name="T35" fmla="*/ 263 h 264"/>
                  <a:gd name="T36" fmla="*/ 342 w 383"/>
                  <a:gd name="T37" fmla="*/ 253 h 264"/>
                  <a:gd name="T38" fmla="*/ 348 w 383"/>
                  <a:gd name="T39" fmla="*/ 252 h 264"/>
                  <a:gd name="T40" fmla="*/ 358 w 383"/>
                  <a:gd name="T41" fmla="*/ 249 h 264"/>
                  <a:gd name="T42" fmla="*/ 370 w 383"/>
                  <a:gd name="T43" fmla="*/ 238 h 264"/>
                  <a:gd name="T44" fmla="*/ 375 w 383"/>
                  <a:gd name="T45" fmla="*/ 230 h 264"/>
                  <a:gd name="T46" fmla="*/ 379 w 383"/>
                  <a:gd name="T47" fmla="*/ 220 h 264"/>
                  <a:gd name="T48" fmla="*/ 377 w 383"/>
                  <a:gd name="T49" fmla="*/ 196 h 264"/>
                  <a:gd name="T50" fmla="*/ 377 w 383"/>
                  <a:gd name="T51" fmla="*/ 185 h 264"/>
                  <a:gd name="T52" fmla="*/ 382 w 383"/>
                  <a:gd name="T53" fmla="*/ 141 h 264"/>
                  <a:gd name="T54" fmla="*/ 383 w 383"/>
                  <a:gd name="T55" fmla="*/ 94 h 264"/>
                  <a:gd name="T56" fmla="*/ 380 w 383"/>
                  <a:gd name="T57" fmla="*/ 58 h 264"/>
                  <a:gd name="T58" fmla="*/ 373 w 383"/>
                  <a:gd name="T59" fmla="*/ 37 h 264"/>
                  <a:gd name="T60" fmla="*/ 364 w 383"/>
                  <a:gd name="T61" fmla="*/ 27 h 264"/>
                  <a:gd name="T62" fmla="*/ 354 w 383"/>
                  <a:gd name="T63" fmla="*/ 18 h 264"/>
                  <a:gd name="T64" fmla="*/ 333 w 383"/>
                  <a:gd name="T65" fmla="*/ 9 h 264"/>
                  <a:gd name="T66" fmla="*/ 293 w 383"/>
                  <a:gd name="T67" fmla="*/ 2 h 264"/>
                  <a:gd name="T68" fmla="*/ 238 w 383"/>
                  <a:gd name="T69" fmla="*/ 0 h 264"/>
                  <a:gd name="T70" fmla="*/ 122 w 383"/>
                  <a:gd name="T71" fmla="*/ 3 h 26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83"/>
                  <a:gd name="T109" fmla="*/ 0 h 264"/>
                  <a:gd name="T110" fmla="*/ 383 w 383"/>
                  <a:gd name="T111" fmla="*/ 264 h 26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83" h="264">
                    <a:moveTo>
                      <a:pt x="122" y="3"/>
                    </a:moveTo>
                    <a:lnTo>
                      <a:pt x="122" y="3"/>
                    </a:lnTo>
                    <a:lnTo>
                      <a:pt x="88" y="4"/>
                    </a:lnTo>
                    <a:lnTo>
                      <a:pt x="69" y="5"/>
                    </a:lnTo>
                    <a:lnTo>
                      <a:pt x="50" y="8"/>
                    </a:lnTo>
                    <a:lnTo>
                      <a:pt x="32" y="12"/>
                    </a:lnTo>
                    <a:lnTo>
                      <a:pt x="25" y="15"/>
                    </a:lnTo>
                    <a:lnTo>
                      <a:pt x="18" y="18"/>
                    </a:lnTo>
                    <a:lnTo>
                      <a:pt x="12" y="23"/>
                    </a:lnTo>
                    <a:lnTo>
                      <a:pt x="8" y="28"/>
                    </a:lnTo>
                    <a:lnTo>
                      <a:pt x="5" y="34"/>
                    </a:lnTo>
                    <a:lnTo>
                      <a:pt x="2" y="40"/>
                    </a:lnTo>
                    <a:lnTo>
                      <a:pt x="1" y="58"/>
                    </a:lnTo>
                    <a:lnTo>
                      <a:pt x="0" y="76"/>
                    </a:lnTo>
                    <a:lnTo>
                      <a:pt x="0" y="113"/>
                    </a:lnTo>
                    <a:lnTo>
                      <a:pt x="2" y="148"/>
                    </a:lnTo>
                    <a:lnTo>
                      <a:pt x="4" y="184"/>
                    </a:lnTo>
                    <a:lnTo>
                      <a:pt x="5" y="211"/>
                    </a:lnTo>
                    <a:lnTo>
                      <a:pt x="6" y="224"/>
                    </a:lnTo>
                    <a:lnTo>
                      <a:pt x="8" y="236"/>
                    </a:lnTo>
                    <a:lnTo>
                      <a:pt x="12" y="240"/>
                    </a:lnTo>
                    <a:lnTo>
                      <a:pt x="14" y="245"/>
                    </a:lnTo>
                    <a:lnTo>
                      <a:pt x="19" y="250"/>
                    </a:lnTo>
                    <a:lnTo>
                      <a:pt x="24" y="253"/>
                    </a:lnTo>
                    <a:lnTo>
                      <a:pt x="30" y="257"/>
                    </a:lnTo>
                    <a:lnTo>
                      <a:pt x="38" y="258"/>
                    </a:lnTo>
                    <a:lnTo>
                      <a:pt x="47" y="261"/>
                    </a:lnTo>
                    <a:lnTo>
                      <a:pt x="57" y="261"/>
                    </a:lnTo>
                    <a:lnTo>
                      <a:pt x="86" y="262"/>
                    </a:lnTo>
                    <a:lnTo>
                      <a:pt x="115" y="263"/>
                    </a:lnTo>
                    <a:lnTo>
                      <a:pt x="143" y="264"/>
                    </a:lnTo>
                    <a:lnTo>
                      <a:pt x="172" y="263"/>
                    </a:lnTo>
                    <a:lnTo>
                      <a:pt x="259" y="258"/>
                    </a:lnTo>
                    <a:lnTo>
                      <a:pt x="342" y="253"/>
                    </a:lnTo>
                    <a:lnTo>
                      <a:pt x="348" y="252"/>
                    </a:lnTo>
                    <a:lnTo>
                      <a:pt x="354" y="251"/>
                    </a:lnTo>
                    <a:lnTo>
                      <a:pt x="358" y="249"/>
                    </a:lnTo>
                    <a:lnTo>
                      <a:pt x="363" y="245"/>
                    </a:lnTo>
                    <a:lnTo>
                      <a:pt x="370" y="238"/>
                    </a:lnTo>
                    <a:lnTo>
                      <a:pt x="375" y="230"/>
                    </a:lnTo>
                    <a:lnTo>
                      <a:pt x="377" y="225"/>
                    </a:lnTo>
                    <a:lnTo>
                      <a:pt x="379" y="220"/>
                    </a:lnTo>
                    <a:lnTo>
                      <a:pt x="379" y="208"/>
                    </a:lnTo>
                    <a:lnTo>
                      <a:pt x="377" y="196"/>
                    </a:lnTo>
                    <a:lnTo>
                      <a:pt x="377" y="185"/>
                    </a:lnTo>
                    <a:lnTo>
                      <a:pt x="382" y="141"/>
                    </a:lnTo>
                    <a:lnTo>
                      <a:pt x="383" y="116"/>
                    </a:lnTo>
                    <a:lnTo>
                      <a:pt x="383" y="94"/>
                    </a:lnTo>
                    <a:lnTo>
                      <a:pt x="382" y="74"/>
                    </a:lnTo>
                    <a:lnTo>
                      <a:pt x="380" y="58"/>
                    </a:lnTo>
                    <a:lnTo>
                      <a:pt x="375" y="43"/>
                    </a:lnTo>
                    <a:lnTo>
                      <a:pt x="373" y="37"/>
                    </a:lnTo>
                    <a:lnTo>
                      <a:pt x="369" y="33"/>
                    </a:lnTo>
                    <a:lnTo>
                      <a:pt x="364" y="27"/>
                    </a:lnTo>
                    <a:lnTo>
                      <a:pt x="360" y="23"/>
                    </a:lnTo>
                    <a:lnTo>
                      <a:pt x="354" y="18"/>
                    </a:lnTo>
                    <a:lnTo>
                      <a:pt x="348" y="15"/>
                    </a:lnTo>
                    <a:lnTo>
                      <a:pt x="333" y="9"/>
                    </a:lnTo>
                    <a:lnTo>
                      <a:pt x="314" y="5"/>
                    </a:lnTo>
                    <a:lnTo>
                      <a:pt x="293" y="2"/>
                    </a:lnTo>
                    <a:lnTo>
                      <a:pt x="268" y="0"/>
                    </a:lnTo>
                    <a:lnTo>
                      <a:pt x="238" y="0"/>
                    </a:lnTo>
                    <a:lnTo>
                      <a:pt x="204" y="0"/>
                    </a:lnTo>
                    <a:lnTo>
                      <a:pt x="122" y="3"/>
                    </a:lnTo>
                    <a:close/>
                  </a:path>
                </a:pathLst>
              </a:custGeom>
              <a:solidFill>
                <a:srgbClr val="BFBF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34" name="Freeform 209"/>
              <p:cNvSpPr>
                <a:spLocks/>
              </p:cNvSpPr>
              <p:nvPr/>
            </p:nvSpPr>
            <p:spPr bwMode="auto">
              <a:xfrm>
                <a:off x="1393" y="1821"/>
                <a:ext cx="386" cy="275"/>
              </a:xfrm>
              <a:custGeom>
                <a:avLst/>
                <a:gdLst>
                  <a:gd name="T0" fmla="*/ 99 w 386"/>
                  <a:gd name="T1" fmla="*/ 3 h 275"/>
                  <a:gd name="T2" fmla="*/ 50 w 386"/>
                  <a:gd name="T3" fmla="*/ 7 h 275"/>
                  <a:gd name="T4" fmla="*/ 27 w 386"/>
                  <a:gd name="T5" fmla="*/ 15 h 275"/>
                  <a:gd name="T6" fmla="*/ 13 w 386"/>
                  <a:gd name="T7" fmla="*/ 23 h 275"/>
                  <a:gd name="T8" fmla="*/ 2 w 386"/>
                  <a:gd name="T9" fmla="*/ 44 h 275"/>
                  <a:gd name="T10" fmla="*/ 0 w 386"/>
                  <a:gd name="T11" fmla="*/ 83 h 275"/>
                  <a:gd name="T12" fmla="*/ 1 w 386"/>
                  <a:gd name="T13" fmla="*/ 140 h 275"/>
                  <a:gd name="T14" fmla="*/ 5 w 386"/>
                  <a:gd name="T15" fmla="*/ 213 h 275"/>
                  <a:gd name="T16" fmla="*/ 8 w 386"/>
                  <a:gd name="T17" fmla="*/ 247 h 275"/>
                  <a:gd name="T18" fmla="*/ 18 w 386"/>
                  <a:gd name="T19" fmla="*/ 263 h 275"/>
                  <a:gd name="T20" fmla="*/ 36 w 386"/>
                  <a:gd name="T21" fmla="*/ 272 h 275"/>
                  <a:gd name="T22" fmla="*/ 58 w 386"/>
                  <a:gd name="T23" fmla="*/ 275 h 275"/>
                  <a:gd name="T24" fmla="*/ 252 w 386"/>
                  <a:gd name="T25" fmla="*/ 274 h 275"/>
                  <a:gd name="T26" fmla="*/ 343 w 386"/>
                  <a:gd name="T27" fmla="*/ 269 h 275"/>
                  <a:gd name="T28" fmla="*/ 361 w 386"/>
                  <a:gd name="T29" fmla="*/ 264 h 275"/>
                  <a:gd name="T30" fmla="*/ 372 w 386"/>
                  <a:gd name="T31" fmla="*/ 253 h 275"/>
                  <a:gd name="T32" fmla="*/ 380 w 386"/>
                  <a:gd name="T33" fmla="*/ 223 h 275"/>
                  <a:gd name="T34" fmla="*/ 380 w 386"/>
                  <a:gd name="T35" fmla="*/ 189 h 275"/>
                  <a:gd name="T36" fmla="*/ 386 w 386"/>
                  <a:gd name="T37" fmla="*/ 112 h 275"/>
                  <a:gd name="T38" fmla="*/ 384 w 386"/>
                  <a:gd name="T39" fmla="*/ 81 h 275"/>
                  <a:gd name="T40" fmla="*/ 376 w 386"/>
                  <a:gd name="T41" fmla="*/ 43 h 275"/>
                  <a:gd name="T42" fmla="*/ 362 w 386"/>
                  <a:gd name="T43" fmla="*/ 23 h 275"/>
                  <a:gd name="T44" fmla="*/ 345 w 386"/>
                  <a:gd name="T45" fmla="*/ 12 h 275"/>
                  <a:gd name="T46" fmla="*/ 315 w 386"/>
                  <a:gd name="T47" fmla="*/ 3 h 275"/>
                  <a:gd name="T48" fmla="*/ 284 w 386"/>
                  <a:gd name="T49" fmla="*/ 0 h 275"/>
                  <a:gd name="T50" fmla="*/ 123 w 386"/>
                  <a:gd name="T51" fmla="*/ 3 h 275"/>
                  <a:gd name="T52" fmla="*/ 123 w 386"/>
                  <a:gd name="T53" fmla="*/ 10 h 275"/>
                  <a:gd name="T54" fmla="*/ 123 w 386"/>
                  <a:gd name="T55" fmla="*/ 17 h 275"/>
                  <a:gd name="T56" fmla="*/ 249 w 386"/>
                  <a:gd name="T57" fmla="*/ 13 h 275"/>
                  <a:gd name="T58" fmla="*/ 323 w 386"/>
                  <a:gd name="T59" fmla="*/ 21 h 275"/>
                  <a:gd name="T60" fmla="*/ 351 w 386"/>
                  <a:gd name="T61" fmla="*/ 31 h 275"/>
                  <a:gd name="T62" fmla="*/ 375 w 386"/>
                  <a:gd name="T63" fmla="*/ 58 h 275"/>
                  <a:gd name="T64" fmla="*/ 383 w 386"/>
                  <a:gd name="T65" fmla="*/ 91 h 275"/>
                  <a:gd name="T66" fmla="*/ 382 w 386"/>
                  <a:gd name="T67" fmla="*/ 140 h 275"/>
                  <a:gd name="T68" fmla="*/ 377 w 386"/>
                  <a:gd name="T69" fmla="*/ 202 h 275"/>
                  <a:gd name="T70" fmla="*/ 376 w 386"/>
                  <a:gd name="T71" fmla="*/ 227 h 275"/>
                  <a:gd name="T72" fmla="*/ 369 w 386"/>
                  <a:gd name="T73" fmla="*/ 239 h 275"/>
                  <a:gd name="T74" fmla="*/ 356 w 386"/>
                  <a:gd name="T75" fmla="*/ 250 h 275"/>
                  <a:gd name="T76" fmla="*/ 326 w 386"/>
                  <a:gd name="T77" fmla="*/ 253 h 275"/>
                  <a:gd name="T78" fmla="*/ 156 w 386"/>
                  <a:gd name="T79" fmla="*/ 263 h 275"/>
                  <a:gd name="T80" fmla="*/ 99 w 386"/>
                  <a:gd name="T81" fmla="*/ 262 h 275"/>
                  <a:gd name="T82" fmla="*/ 43 w 386"/>
                  <a:gd name="T83" fmla="*/ 258 h 275"/>
                  <a:gd name="T84" fmla="*/ 21 w 386"/>
                  <a:gd name="T85" fmla="*/ 249 h 275"/>
                  <a:gd name="T86" fmla="*/ 11 w 386"/>
                  <a:gd name="T87" fmla="*/ 235 h 275"/>
                  <a:gd name="T88" fmla="*/ 7 w 386"/>
                  <a:gd name="T89" fmla="*/ 219 h 275"/>
                  <a:gd name="T90" fmla="*/ 6 w 386"/>
                  <a:gd name="T91" fmla="*/ 188 h 275"/>
                  <a:gd name="T92" fmla="*/ 2 w 386"/>
                  <a:gd name="T93" fmla="*/ 96 h 275"/>
                  <a:gd name="T94" fmla="*/ 6 w 386"/>
                  <a:gd name="T95" fmla="*/ 53 h 275"/>
                  <a:gd name="T96" fmla="*/ 13 w 386"/>
                  <a:gd name="T97" fmla="*/ 38 h 275"/>
                  <a:gd name="T98" fmla="*/ 31 w 386"/>
                  <a:gd name="T99" fmla="*/ 28 h 275"/>
                  <a:gd name="T100" fmla="*/ 52 w 386"/>
                  <a:gd name="T101" fmla="*/ 22 h 275"/>
                  <a:gd name="T102" fmla="*/ 100 w 386"/>
                  <a:gd name="T103" fmla="*/ 18 h 275"/>
                  <a:gd name="T104" fmla="*/ 124 w 386"/>
                  <a:gd name="T105" fmla="*/ 15 h 275"/>
                  <a:gd name="T106" fmla="*/ 123 w 386"/>
                  <a:gd name="T107" fmla="*/ 3 h 275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386"/>
                  <a:gd name="T163" fmla="*/ 0 h 275"/>
                  <a:gd name="T164" fmla="*/ 386 w 386"/>
                  <a:gd name="T165" fmla="*/ 275 h 275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386" h="275">
                    <a:moveTo>
                      <a:pt x="123" y="3"/>
                    </a:moveTo>
                    <a:lnTo>
                      <a:pt x="123" y="3"/>
                    </a:lnTo>
                    <a:lnTo>
                      <a:pt x="99" y="3"/>
                    </a:lnTo>
                    <a:lnTo>
                      <a:pt x="74" y="5"/>
                    </a:lnTo>
                    <a:lnTo>
                      <a:pt x="62" y="6"/>
                    </a:lnTo>
                    <a:lnTo>
                      <a:pt x="50" y="7"/>
                    </a:lnTo>
                    <a:lnTo>
                      <a:pt x="38" y="11"/>
                    </a:lnTo>
                    <a:lnTo>
                      <a:pt x="27" y="15"/>
                    </a:lnTo>
                    <a:lnTo>
                      <a:pt x="21" y="17"/>
                    </a:lnTo>
                    <a:lnTo>
                      <a:pt x="16" y="19"/>
                    </a:lnTo>
                    <a:lnTo>
                      <a:pt x="13" y="23"/>
                    </a:lnTo>
                    <a:lnTo>
                      <a:pt x="9" y="27"/>
                    </a:lnTo>
                    <a:lnTo>
                      <a:pt x="5" y="35"/>
                    </a:lnTo>
                    <a:lnTo>
                      <a:pt x="2" y="44"/>
                    </a:lnTo>
                    <a:lnTo>
                      <a:pt x="1" y="54"/>
                    </a:lnTo>
                    <a:lnTo>
                      <a:pt x="0" y="65"/>
                    </a:lnTo>
                    <a:lnTo>
                      <a:pt x="0" y="83"/>
                    </a:lnTo>
                    <a:lnTo>
                      <a:pt x="0" y="111"/>
                    </a:lnTo>
                    <a:lnTo>
                      <a:pt x="1" y="140"/>
                    </a:lnTo>
                    <a:lnTo>
                      <a:pt x="5" y="196"/>
                    </a:lnTo>
                    <a:lnTo>
                      <a:pt x="5" y="213"/>
                    </a:lnTo>
                    <a:lnTo>
                      <a:pt x="5" y="231"/>
                    </a:lnTo>
                    <a:lnTo>
                      <a:pt x="6" y="239"/>
                    </a:lnTo>
                    <a:lnTo>
                      <a:pt x="8" y="247"/>
                    </a:lnTo>
                    <a:lnTo>
                      <a:pt x="13" y="256"/>
                    </a:lnTo>
                    <a:lnTo>
                      <a:pt x="18" y="263"/>
                    </a:lnTo>
                    <a:lnTo>
                      <a:pt x="21" y="266"/>
                    </a:lnTo>
                    <a:lnTo>
                      <a:pt x="26" y="269"/>
                    </a:lnTo>
                    <a:lnTo>
                      <a:pt x="36" y="272"/>
                    </a:lnTo>
                    <a:lnTo>
                      <a:pt x="48" y="275"/>
                    </a:lnTo>
                    <a:lnTo>
                      <a:pt x="58" y="275"/>
                    </a:lnTo>
                    <a:lnTo>
                      <a:pt x="153" y="275"/>
                    </a:lnTo>
                    <a:lnTo>
                      <a:pt x="211" y="275"/>
                    </a:lnTo>
                    <a:lnTo>
                      <a:pt x="252" y="274"/>
                    </a:lnTo>
                    <a:lnTo>
                      <a:pt x="343" y="269"/>
                    </a:lnTo>
                    <a:lnTo>
                      <a:pt x="350" y="268"/>
                    </a:lnTo>
                    <a:lnTo>
                      <a:pt x="356" y="265"/>
                    </a:lnTo>
                    <a:lnTo>
                      <a:pt x="361" y="264"/>
                    </a:lnTo>
                    <a:lnTo>
                      <a:pt x="365" y="260"/>
                    </a:lnTo>
                    <a:lnTo>
                      <a:pt x="369" y="257"/>
                    </a:lnTo>
                    <a:lnTo>
                      <a:pt x="372" y="253"/>
                    </a:lnTo>
                    <a:lnTo>
                      <a:pt x="376" y="244"/>
                    </a:lnTo>
                    <a:lnTo>
                      <a:pt x="378" y="233"/>
                    </a:lnTo>
                    <a:lnTo>
                      <a:pt x="380" y="223"/>
                    </a:lnTo>
                    <a:lnTo>
                      <a:pt x="380" y="204"/>
                    </a:lnTo>
                    <a:lnTo>
                      <a:pt x="380" y="189"/>
                    </a:lnTo>
                    <a:lnTo>
                      <a:pt x="381" y="173"/>
                    </a:lnTo>
                    <a:lnTo>
                      <a:pt x="383" y="144"/>
                    </a:lnTo>
                    <a:lnTo>
                      <a:pt x="386" y="112"/>
                    </a:lnTo>
                    <a:lnTo>
                      <a:pt x="386" y="97"/>
                    </a:lnTo>
                    <a:lnTo>
                      <a:pt x="384" y="81"/>
                    </a:lnTo>
                    <a:lnTo>
                      <a:pt x="383" y="66"/>
                    </a:lnTo>
                    <a:lnTo>
                      <a:pt x="380" y="50"/>
                    </a:lnTo>
                    <a:lnTo>
                      <a:pt x="376" y="43"/>
                    </a:lnTo>
                    <a:lnTo>
                      <a:pt x="372" y="36"/>
                    </a:lnTo>
                    <a:lnTo>
                      <a:pt x="368" y="29"/>
                    </a:lnTo>
                    <a:lnTo>
                      <a:pt x="362" y="23"/>
                    </a:lnTo>
                    <a:lnTo>
                      <a:pt x="355" y="17"/>
                    </a:lnTo>
                    <a:lnTo>
                      <a:pt x="345" y="12"/>
                    </a:lnTo>
                    <a:lnTo>
                      <a:pt x="335" y="9"/>
                    </a:lnTo>
                    <a:lnTo>
                      <a:pt x="326" y="5"/>
                    </a:lnTo>
                    <a:lnTo>
                      <a:pt x="315" y="3"/>
                    </a:lnTo>
                    <a:lnTo>
                      <a:pt x="306" y="1"/>
                    </a:lnTo>
                    <a:lnTo>
                      <a:pt x="284" y="0"/>
                    </a:lnTo>
                    <a:lnTo>
                      <a:pt x="204" y="0"/>
                    </a:lnTo>
                    <a:lnTo>
                      <a:pt x="163" y="0"/>
                    </a:lnTo>
                    <a:lnTo>
                      <a:pt x="123" y="3"/>
                    </a:lnTo>
                    <a:lnTo>
                      <a:pt x="123" y="5"/>
                    </a:lnTo>
                    <a:lnTo>
                      <a:pt x="123" y="10"/>
                    </a:lnTo>
                    <a:lnTo>
                      <a:pt x="123" y="15"/>
                    </a:lnTo>
                    <a:lnTo>
                      <a:pt x="123" y="17"/>
                    </a:lnTo>
                    <a:lnTo>
                      <a:pt x="173" y="16"/>
                    </a:lnTo>
                    <a:lnTo>
                      <a:pt x="224" y="13"/>
                    </a:lnTo>
                    <a:lnTo>
                      <a:pt x="249" y="13"/>
                    </a:lnTo>
                    <a:lnTo>
                      <a:pt x="275" y="15"/>
                    </a:lnTo>
                    <a:lnTo>
                      <a:pt x="300" y="17"/>
                    </a:lnTo>
                    <a:lnTo>
                      <a:pt x="323" y="21"/>
                    </a:lnTo>
                    <a:lnTo>
                      <a:pt x="339" y="25"/>
                    </a:lnTo>
                    <a:lnTo>
                      <a:pt x="351" y="31"/>
                    </a:lnTo>
                    <a:lnTo>
                      <a:pt x="362" y="38"/>
                    </a:lnTo>
                    <a:lnTo>
                      <a:pt x="369" y="48"/>
                    </a:lnTo>
                    <a:lnTo>
                      <a:pt x="375" y="58"/>
                    </a:lnTo>
                    <a:lnTo>
                      <a:pt x="380" y="68"/>
                    </a:lnTo>
                    <a:lnTo>
                      <a:pt x="382" y="79"/>
                    </a:lnTo>
                    <a:lnTo>
                      <a:pt x="383" y="91"/>
                    </a:lnTo>
                    <a:lnTo>
                      <a:pt x="384" y="116"/>
                    </a:lnTo>
                    <a:lnTo>
                      <a:pt x="382" y="140"/>
                    </a:lnTo>
                    <a:lnTo>
                      <a:pt x="378" y="189"/>
                    </a:lnTo>
                    <a:lnTo>
                      <a:pt x="377" y="202"/>
                    </a:lnTo>
                    <a:lnTo>
                      <a:pt x="377" y="214"/>
                    </a:lnTo>
                    <a:lnTo>
                      <a:pt x="377" y="221"/>
                    </a:lnTo>
                    <a:lnTo>
                      <a:pt x="376" y="227"/>
                    </a:lnTo>
                    <a:lnTo>
                      <a:pt x="372" y="233"/>
                    </a:lnTo>
                    <a:lnTo>
                      <a:pt x="369" y="239"/>
                    </a:lnTo>
                    <a:lnTo>
                      <a:pt x="365" y="244"/>
                    </a:lnTo>
                    <a:lnTo>
                      <a:pt x="361" y="247"/>
                    </a:lnTo>
                    <a:lnTo>
                      <a:pt x="356" y="250"/>
                    </a:lnTo>
                    <a:lnTo>
                      <a:pt x="351" y="251"/>
                    </a:lnTo>
                    <a:lnTo>
                      <a:pt x="339" y="253"/>
                    </a:lnTo>
                    <a:lnTo>
                      <a:pt x="326" y="253"/>
                    </a:lnTo>
                    <a:lnTo>
                      <a:pt x="212" y="260"/>
                    </a:lnTo>
                    <a:lnTo>
                      <a:pt x="156" y="263"/>
                    </a:lnTo>
                    <a:lnTo>
                      <a:pt x="128" y="263"/>
                    </a:lnTo>
                    <a:lnTo>
                      <a:pt x="99" y="262"/>
                    </a:lnTo>
                    <a:lnTo>
                      <a:pt x="70" y="260"/>
                    </a:lnTo>
                    <a:lnTo>
                      <a:pt x="56" y="259"/>
                    </a:lnTo>
                    <a:lnTo>
                      <a:pt x="43" y="258"/>
                    </a:lnTo>
                    <a:lnTo>
                      <a:pt x="31" y="255"/>
                    </a:lnTo>
                    <a:lnTo>
                      <a:pt x="26" y="252"/>
                    </a:lnTo>
                    <a:lnTo>
                      <a:pt x="21" y="249"/>
                    </a:lnTo>
                    <a:lnTo>
                      <a:pt x="16" y="245"/>
                    </a:lnTo>
                    <a:lnTo>
                      <a:pt x="13" y="240"/>
                    </a:lnTo>
                    <a:lnTo>
                      <a:pt x="11" y="235"/>
                    </a:lnTo>
                    <a:lnTo>
                      <a:pt x="8" y="229"/>
                    </a:lnTo>
                    <a:lnTo>
                      <a:pt x="7" y="219"/>
                    </a:lnTo>
                    <a:lnTo>
                      <a:pt x="6" y="208"/>
                    </a:lnTo>
                    <a:lnTo>
                      <a:pt x="6" y="188"/>
                    </a:lnTo>
                    <a:lnTo>
                      <a:pt x="2" y="127"/>
                    </a:lnTo>
                    <a:lnTo>
                      <a:pt x="2" y="96"/>
                    </a:lnTo>
                    <a:lnTo>
                      <a:pt x="3" y="65"/>
                    </a:lnTo>
                    <a:lnTo>
                      <a:pt x="6" y="53"/>
                    </a:lnTo>
                    <a:lnTo>
                      <a:pt x="7" y="48"/>
                    </a:lnTo>
                    <a:lnTo>
                      <a:pt x="9" y="43"/>
                    </a:lnTo>
                    <a:lnTo>
                      <a:pt x="13" y="38"/>
                    </a:lnTo>
                    <a:lnTo>
                      <a:pt x="18" y="35"/>
                    </a:lnTo>
                    <a:lnTo>
                      <a:pt x="24" y="31"/>
                    </a:lnTo>
                    <a:lnTo>
                      <a:pt x="31" y="28"/>
                    </a:lnTo>
                    <a:lnTo>
                      <a:pt x="42" y="24"/>
                    </a:lnTo>
                    <a:lnTo>
                      <a:pt x="52" y="22"/>
                    </a:lnTo>
                    <a:lnTo>
                      <a:pt x="64" y="19"/>
                    </a:lnTo>
                    <a:lnTo>
                      <a:pt x="76" y="19"/>
                    </a:lnTo>
                    <a:lnTo>
                      <a:pt x="100" y="18"/>
                    </a:lnTo>
                    <a:lnTo>
                      <a:pt x="123" y="17"/>
                    </a:lnTo>
                    <a:lnTo>
                      <a:pt x="124" y="15"/>
                    </a:lnTo>
                    <a:lnTo>
                      <a:pt x="124" y="10"/>
                    </a:lnTo>
                    <a:lnTo>
                      <a:pt x="124" y="5"/>
                    </a:lnTo>
                    <a:lnTo>
                      <a:pt x="123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35" name="Freeform 210"/>
              <p:cNvSpPr>
                <a:spLocks/>
              </p:cNvSpPr>
              <p:nvPr/>
            </p:nvSpPr>
            <p:spPr bwMode="auto">
              <a:xfrm>
                <a:off x="1396" y="2355"/>
                <a:ext cx="74" cy="52"/>
              </a:xfrm>
              <a:custGeom>
                <a:avLst/>
                <a:gdLst>
                  <a:gd name="T0" fmla="*/ 52 w 74"/>
                  <a:gd name="T1" fmla="*/ 49 h 52"/>
                  <a:gd name="T2" fmla="*/ 52 w 74"/>
                  <a:gd name="T3" fmla="*/ 49 h 52"/>
                  <a:gd name="T4" fmla="*/ 42 w 74"/>
                  <a:gd name="T5" fmla="*/ 51 h 52"/>
                  <a:gd name="T6" fmla="*/ 35 w 74"/>
                  <a:gd name="T7" fmla="*/ 52 h 52"/>
                  <a:gd name="T8" fmla="*/ 28 w 74"/>
                  <a:gd name="T9" fmla="*/ 52 h 52"/>
                  <a:gd name="T10" fmla="*/ 21 w 74"/>
                  <a:gd name="T11" fmla="*/ 51 h 52"/>
                  <a:gd name="T12" fmla="*/ 15 w 74"/>
                  <a:gd name="T13" fmla="*/ 49 h 52"/>
                  <a:gd name="T14" fmla="*/ 10 w 74"/>
                  <a:gd name="T15" fmla="*/ 46 h 52"/>
                  <a:gd name="T16" fmla="*/ 6 w 74"/>
                  <a:gd name="T17" fmla="*/ 44 h 52"/>
                  <a:gd name="T18" fmla="*/ 3 w 74"/>
                  <a:gd name="T19" fmla="*/ 40 h 52"/>
                  <a:gd name="T20" fmla="*/ 2 w 74"/>
                  <a:gd name="T21" fmla="*/ 37 h 52"/>
                  <a:gd name="T22" fmla="*/ 0 w 74"/>
                  <a:gd name="T23" fmla="*/ 33 h 52"/>
                  <a:gd name="T24" fmla="*/ 0 w 74"/>
                  <a:gd name="T25" fmla="*/ 28 h 52"/>
                  <a:gd name="T26" fmla="*/ 0 w 74"/>
                  <a:gd name="T27" fmla="*/ 25 h 52"/>
                  <a:gd name="T28" fmla="*/ 3 w 74"/>
                  <a:gd name="T29" fmla="*/ 20 h 52"/>
                  <a:gd name="T30" fmla="*/ 6 w 74"/>
                  <a:gd name="T31" fmla="*/ 17 h 52"/>
                  <a:gd name="T32" fmla="*/ 10 w 74"/>
                  <a:gd name="T33" fmla="*/ 12 h 52"/>
                  <a:gd name="T34" fmla="*/ 16 w 74"/>
                  <a:gd name="T35" fmla="*/ 8 h 52"/>
                  <a:gd name="T36" fmla="*/ 16 w 74"/>
                  <a:gd name="T37" fmla="*/ 8 h 52"/>
                  <a:gd name="T38" fmla="*/ 28 w 74"/>
                  <a:gd name="T39" fmla="*/ 3 h 52"/>
                  <a:gd name="T40" fmla="*/ 37 w 74"/>
                  <a:gd name="T41" fmla="*/ 0 h 52"/>
                  <a:gd name="T42" fmla="*/ 47 w 74"/>
                  <a:gd name="T43" fmla="*/ 0 h 52"/>
                  <a:gd name="T44" fmla="*/ 55 w 74"/>
                  <a:gd name="T45" fmla="*/ 0 h 52"/>
                  <a:gd name="T46" fmla="*/ 62 w 74"/>
                  <a:gd name="T47" fmla="*/ 2 h 52"/>
                  <a:gd name="T48" fmla="*/ 67 w 74"/>
                  <a:gd name="T49" fmla="*/ 6 h 52"/>
                  <a:gd name="T50" fmla="*/ 71 w 74"/>
                  <a:gd name="T51" fmla="*/ 11 h 52"/>
                  <a:gd name="T52" fmla="*/ 74 w 74"/>
                  <a:gd name="T53" fmla="*/ 15 h 52"/>
                  <a:gd name="T54" fmla="*/ 74 w 74"/>
                  <a:gd name="T55" fmla="*/ 21 h 52"/>
                  <a:gd name="T56" fmla="*/ 74 w 74"/>
                  <a:gd name="T57" fmla="*/ 27 h 52"/>
                  <a:gd name="T58" fmla="*/ 72 w 74"/>
                  <a:gd name="T59" fmla="*/ 32 h 52"/>
                  <a:gd name="T60" fmla="*/ 67 w 74"/>
                  <a:gd name="T61" fmla="*/ 37 h 52"/>
                  <a:gd name="T62" fmla="*/ 61 w 74"/>
                  <a:gd name="T63" fmla="*/ 40 h 52"/>
                  <a:gd name="T64" fmla="*/ 54 w 74"/>
                  <a:gd name="T65" fmla="*/ 43 h 52"/>
                  <a:gd name="T66" fmla="*/ 43 w 74"/>
                  <a:gd name="T67" fmla="*/ 45 h 52"/>
                  <a:gd name="T68" fmla="*/ 31 w 74"/>
                  <a:gd name="T69" fmla="*/ 44 h 52"/>
                  <a:gd name="T70" fmla="*/ 52 w 74"/>
                  <a:gd name="T71" fmla="*/ 49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4"/>
                  <a:gd name="T109" fmla="*/ 0 h 52"/>
                  <a:gd name="T110" fmla="*/ 74 w 74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4" h="52">
                    <a:moveTo>
                      <a:pt x="52" y="49"/>
                    </a:moveTo>
                    <a:lnTo>
                      <a:pt x="52" y="49"/>
                    </a:lnTo>
                    <a:lnTo>
                      <a:pt x="42" y="51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1" y="51"/>
                    </a:lnTo>
                    <a:lnTo>
                      <a:pt x="15" y="49"/>
                    </a:lnTo>
                    <a:lnTo>
                      <a:pt x="10" y="46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0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8" y="3"/>
                    </a:lnTo>
                    <a:lnTo>
                      <a:pt x="37" y="0"/>
                    </a:lnTo>
                    <a:lnTo>
                      <a:pt x="47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1" y="11"/>
                    </a:lnTo>
                    <a:lnTo>
                      <a:pt x="74" y="15"/>
                    </a:lnTo>
                    <a:lnTo>
                      <a:pt x="74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4" y="43"/>
                    </a:lnTo>
                    <a:lnTo>
                      <a:pt x="43" y="45"/>
                    </a:lnTo>
                    <a:lnTo>
                      <a:pt x="31" y="44"/>
                    </a:lnTo>
                    <a:lnTo>
                      <a:pt x="52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36" name="Freeform 211"/>
              <p:cNvSpPr>
                <a:spLocks/>
              </p:cNvSpPr>
              <p:nvPr/>
            </p:nvSpPr>
            <p:spPr bwMode="auto">
              <a:xfrm>
                <a:off x="1396" y="2355"/>
                <a:ext cx="74" cy="52"/>
              </a:xfrm>
              <a:custGeom>
                <a:avLst/>
                <a:gdLst>
                  <a:gd name="T0" fmla="*/ 52 w 74"/>
                  <a:gd name="T1" fmla="*/ 49 h 52"/>
                  <a:gd name="T2" fmla="*/ 52 w 74"/>
                  <a:gd name="T3" fmla="*/ 49 h 52"/>
                  <a:gd name="T4" fmla="*/ 42 w 74"/>
                  <a:gd name="T5" fmla="*/ 51 h 52"/>
                  <a:gd name="T6" fmla="*/ 35 w 74"/>
                  <a:gd name="T7" fmla="*/ 52 h 52"/>
                  <a:gd name="T8" fmla="*/ 28 w 74"/>
                  <a:gd name="T9" fmla="*/ 52 h 52"/>
                  <a:gd name="T10" fmla="*/ 21 w 74"/>
                  <a:gd name="T11" fmla="*/ 51 h 52"/>
                  <a:gd name="T12" fmla="*/ 15 w 74"/>
                  <a:gd name="T13" fmla="*/ 49 h 52"/>
                  <a:gd name="T14" fmla="*/ 10 w 74"/>
                  <a:gd name="T15" fmla="*/ 46 h 52"/>
                  <a:gd name="T16" fmla="*/ 6 w 74"/>
                  <a:gd name="T17" fmla="*/ 44 h 52"/>
                  <a:gd name="T18" fmla="*/ 3 w 74"/>
                  <a:gd name="T19" fmla="*/ 40 h 52"/>
                  <a:gd name="T20" fmla="*/ 2 w 74"/>
                  <a:gd name="T21" fmla="*/ 37 h 52"/>
                  <a:gd name="T22" fmla="*/ 0 w 74"/>
                  <a:gd name="T23" fmla="*/ 33 h 52"/>
                  <a:gd name="T24" fmla="*/ 0 w 74"/>
                  <a:gd name="T25" fmla="*/ 28 h 52"/>
                  <a:gd name="T26" fmla="*/ 0 w 74"/>
                  <a:gd name="T27" fmla="*/ 25 h 52"/>
                  <a:gd name="T28" fmla="*/ 3 w 74"/>
                  <a:gd name="T29" fmla="*/ 20 h 52"/>
                  <a:gd name="T30" fmla="*/ 6 w 74"/>
                  <a:gd name="T31" fmla="*/ 17 h 52"/>
                  <a:gd name="T32" fmla="*/ 10 w 74"/>
                  <a:gd name="T33" fmla="*/ 12 h 52"/>
                  <a:gd name="T34" fmla="*/ 16 w 74"/>
                  <a:gd name="T35" fmla="*/ 8 h 52"/>
                  <a:gd name="T36" fmla="*/ 16 w 74"/>
                  <a:gd name="T37" fmla="*/ 8 h 52"/>
                  <a:gd name="T38" fmla="*/ 28 w 74"/>
                  <a:gd name="T39" fmla="*/ 3 h 52"/>
                  <a:gd name="T40" fmla="*/ 37 w 74"/>
                  <a:gd name="T41" fmla="*/ 0 h 52"/>
                  <a:gd name="T42" fmla="*/ 47 w 74"/>
                  <a:gd name="T43" fmla="*/ 0 h 52"/>
                  <a:gd name="T44" fmla="*/ 55 w 74"/>
                  <a:gd name="T45" fmla="*/ 0 h 52"/>
                  <a:gd name="T46" fmla="*/ 62 w 74"/>
                  <a:gd name="T47" fmla="*/ 2 h 52"/>
                  <a:gd name="T48" fmla="*/ 67 w 74"/>
                  <a:gd name="T49" fmla="*/ 6 h 52"/>
                  <a:gd name="T50" fmla="*/ 71 w 74"/>
                  <a:gd name="T51" fmla="*/ 11 h 52"/>
                  <a:gd name="T52" fmla="*/ 74 w 74"/>
                  <a:gd name="T53" fmla="*/ 15 h 52"/>
                  <a:gd name="T54" fmla="*/ 74 w 74"/>
                  <a:gd name="T55" fmla="*/ 21 h 52"/>
                  <a:gd name="T56" fmla="*/ 74 w 74"/>
                  <a:gd name="T57" fmla="*/ 27 h 52"/>
                  <a:gd name="T58" fmla="*/ 72 w 74"/>
                  <a:gd name="T59" fmla="*/ 32 h 52"/>
                  <a:gd name="T60" fmla="*/ 67 w 74"/>
                  <a:gd name="T61" fmla="*/ 37 h 52"/>
                  <a:gd name="T62" fmla="*/ 61 w 74"/>
                  <a:gd name="T63" fmla="*/ 40 h 52"/>
                  <a:gd name="T64" fmla="*/ 54 w 74"/>
                  <a:gd name="T65" fmla="*/ 43 h 52"/>
                  <a:gd name="T66" fmla="*/ 43 w 74"/>
                  <a:gd name="T67" fmla="*/ 45 h 52"/>
                  <a:gd name="T68" fmla="*/ 31 w 74"/>
                  <a:gd name="T69" fmla="*/ 44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4"/>
                  <a:gd name="T106" fmla="*/ 0 h 52"/>
                  <a:gd name="T107" fmla="*/ 74 w 74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4" h="52">
                    <a:moveTo>
                      <a:pt x="52" y="49"/>
                    </a:moveTo>
                    <a:lnTo>
                      <a:pt x="52" y="49"/>
                    </a:lnTo>
                    <a:lnTo>
                      <a:pt x="42" y="51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1" y="51"/>
                    </a:lnTo>
                    <a:lnTo>
                      <a:pt x="15" y="49"/>
                    </a:lnTo>
                    <a:lnTo>
                      <a:pt x="10" y="46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0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8" y="3"/>
                    </a:lnTo>
                    <a:lnTo>
                      <a:pt x="37" y="0"/>
                    </a:lnTo>
                    <a:lnTo>
                      <a:pt x="47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1" y="11"/>
                    </a:lnTo>
                    <a:lnTo>
                      <a:pt x="74" y="15"/>
                    </a:lnTo>
                    <a:lnTo>
                      <a:pt x="74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4" y="43"/>
                    </a:lnTo>
                    <a:lnTo>
                      <a:pt x="43" y="45"/>
                    </a:lnTo>
                    <a:lnTo>
                      <a:pt x="31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37" name="Freeform 212"/>
              <p:cNvSpPr>
                <a:spLocks/>
              </p:cNvSpPr>
              <p:nvPr/>
            </p:nvSpPr>
            <p:spPr bwMode="auto">
              <a:xfrm>
                <a:off x="1396" y="2376"/>
                <a:ext cx="85" cy="58"/>
              </a:xfrm>
              <a:custGeom>
                <a:avLst/>
                <a:gdLst>
                  <a:gd name="T0" fmla="*/ 0 w 85"/>
                  <a:gd name="T1" fmla="*/ 5 h 58"/>
                  <a:gd name="T2" fmla="*/ 0 w 85"/>
                  <a:gd name="T3" fmla="*/ 5 h 58"/>
                  <a:gd name="T4" fmla="*/ 0 w 85"/>
                  <a:gd name="T5" fmla="*/ 12 h 58"/>
                  <a:gd name="T6" fmla="*/ 2 w 85"/>
                  <a:gd name="T7" fmla="*/ 21 h 58"/>
                  <a:gd name="T8" fmla="*/ 3 w 85"/>
                  <a:gd name="T9" fmla="*/ 28 h 58"/>
                  <a:gd name="T10" fmla="*/ 6 w 85"/>
                  <a:gd name="T11" fmla="*/ 36 h 58"/>
                  <a:gd name="T12" fmla="*/ 10 w 85"/>
                  <a:gd name="T13" fmla="*/ 43 h 58"/>
                  <a:gd name="T14" fmla="*/ 17 w 85"/>
                  <a:gd name="T15" fmla="*/ 49 h 58"/>
                  <a:gd name="T16" fmla="*/ 25 w 85"/>
                  <a:gd name="T17" fmla="*/ 54 h 58"/>
                  <a:gd name="T18" fmla="*/ 37 w 85"/>
                  <a:gd name="T19" fmla="*/ 56 h 58"/>
                  <a:gd name="T20" fmla="*/ 37 w 85"/>
                  <a:gd name="T21" fmla="*/ 56 h 58"/>
                  <a:gd name="T22" fmla="*/ 43 w 85"/>
                  <a:gd name="T23" fmla="*/ 58 h 58"/>
                  <a:gd name="T24" fmla="*/ 49 w 85"/>
                  <a:gd name="T25" fmla="*/ 58 h 58"/>
                  <a:gd name="T26" fmla="*/ 54 w 85"/>
                  <a:gd name="T27" fmla="*/ 56 h 58"/>
                  <a:gd name="T28" fmla="*/ 59 w 85"/>
                  <a:gd name="T29" fmla="*/ 55 h 58"/>
                  <a:gd name="T30" fmla="*/ 67 w 85"/>
                  <a:gd name="T31" fmla="*/ 50 h 58"/>
                  <a:gd name="T32" fmla="*/ 74 w 85"/>
                  <a:gd name="T33" fmla="*/ 44 h 58"/>
                  <a:gd name="T34" fmla="*/ 79 w 85"/>
                  <a:gd name="T35" fmla="*/ 37 h 58"/>
                  <a:gd name="T36" fmla="*/ 83 w 85"/>
                  <a:gd name="T37" fmla="*/ 30 h 58"/>
                  <a:gd name="T38" fmla="*/ 85 w 85"/>
                  <a:gd name="T39" fmla="*/ 22 h 58"/>
                  <a:gd name="T40" fmla="*/ 85 w 85"/>
                  <a:gd name="T41" fmla="*/ 16 h 58"/>
                  <a:gd name="T42" fmla="*/ 85 w 85"/>
                  <a:gd name="T43" fmla="*/ 16 h 58"/>
                  <a:gd name="T44" fmla="*/ 85 w 85"/>
                  <a:gd name="T45" fmla="*/ 6 h 58"/>
                  <a:gd name="T46" fmla="*/ 84 w 85"/>
                  <a:gd name="T47" fmla="*/ 4 h 58"/>
                  <a:gd name="T48" fmla="*/ 84 w 85"/>
                  <a:gd name="T49" fmla="*/ 7 h 58"/>
                  <a:gd name="T50" fmla="*/ 84 w 85"/>
                  <a:gd name="T51" fmla="*/ 7 h 58"/>
                  <a:gd name="T52" fmla="*/ 83 w 85"/>
                  <a:gd name="T53" fmla="*/ 12 h 58"/>
                  <a:gd name="T54" fmla="*/ 80 w 85"/>
                  <a:gd name="T55" fmla="*/ 18 h 58"/>
                  <a:gd name="T56" fmla="*/ 77 w 85"/>
                  <a:gd name="T57" fmla="*/ 24 h 58"/>
                  <a:gd name="T58" fmla="*/ 73 w 85"/>
                  <a:gd name="T59" fmla="*/ 29 h 58"/>
                  <a:gd name="T60" fmla="*/ 67 w 85"/>
                  <a:gd name="T61" fmla="*/ 34 h 58"/>
                  <a:gd name="T62" fmla="*/ 61 w 85"/>
                  <a:gd name="T63" fmla="*/ 37 h 58"/>
                  <a:gd name="T64" fmla="*/ 53 w 85"/>
                  <a:gd name="T65" fmla="*/ 40 h 58"/>
                  <a:gd name="T66" fmla="*/ 43 w 85"/>
                  <a:gd name="T67" fmla="*/ 41 h 58"/>
                  <a:gd name="T68" fmla="*/ 43 w 85"/>
                  <a:gd name="T69" fmla="*/ 41 h 58"/>
                  <a:gd name="T70" fmla="*/ 35 w 85"/>
                  <a:gd name="T71" fmla="*/ 40 h 58"/>
                  <a:gd name="T72" fmla="*/ 28 w 85"/>
                  <a:gd name="T73" fmla="*/ 38 h 58"/>
                  <a:gd name="T74" fmla="*/ 21 w 85"/>
                  <a:gd name="T75" fmla="*/ 35 h 58"/>
                  <a:gd name="T76" fmla="*/ 15 w 85"/>
                  <a:gd name="T77" fmla="*/ 30 h 58"/>
                  <a:gd name="T78" fmla="*/ 10 w 85"/>
                  <a:gd name="T79" fmla="*/ 25 h 58"/>
                  <a:gd name="T80" fmla="*/ 6 w 85"/>
                  <a:gd name="T81" fmla="*/ 21 h 58"/>
                  <a:gd name="T82" fmla="*/ 4 w 85"/>
                  <a:gd name="T83" fmla="*/ 15 h 58"/>
                  <a:gd name="T84" fmla="*/ 3 w 85"/>
                  <a:gd name="T85" fmla="*/ 10 h 58"/>
                  <a:gd name="T86" fmla="*/ 3 w 85"/>
                  <a:gd name="T87" fmla="*/ 10 h 58"/>
                  <a:gd name="T88" fmla="*/ 2 w 85"/>
                  <a:gd name="T89" fmla="*/ 0 h 58"/>
                  <a:gd name="T90" fmla="*/ 2 w 85"/>
                  <a:gd name="T91" fmla="*/ 0 h 58"/>
                  <a:gd name="T92" fmla="*/ 2 w 85"/>
                  <a:gd name="T93" fmla="*/ 0 h 58"/>
                  <a:gd name="T94" fmla="*/ 0 w 85"/>
                  <a:gd name="T95" fmla="*/ 5 h 58"/>
                  <a:gd name="T96" fmla="*/ 0 w 85"/>
                  <a:gd name="T97" fmla="*/ 5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8"/>
                  <a:gd name="T149" fmla="*/ 85 w 85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8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2" y="21"/>
                    </a:lnTo>
                    <a:lnTo>
                      <a:pt x="3" y="28"/>
                    </a:lnTo>
                    <a:lnTo>
                      <a:pt x="6" y="36"/>
                    </a:lnTo>
                    <a:lnTo>
                      <a:pt x="10" y="43"/>
                    </a:lnTo>
                    <a:lnTo>
                      <a:pt x="17" y="49"/>
                    </a:lnTo>
                    <a:lnTo>
                      <a:pt x="25" y="54"/>
                    </a:lnTo>
                    <a:lnTo>
                      <a:pt x="37" y="56"/>
                    </a:lnTo>
                    <a:lnTo>
                      <a:pt x="43" y="58"/>
                    </a:lnTo>
                    <a:lnTo>
                      <a:pt x="49" y="58"/>
                    </a:lnTo>
                    <a:lnTo>
                      <a:pt x="54" y="56"/>
                    </a:lnTo>
                    <a:lnTo>
                      <a:pt x="59" y="55"/>
                    </a:lnTo>
                    <a:lnTo>
                      <a:pt x="67" y="50"/>
                    </a:lnTo>
                    <a:lnTo>
                      <a:pt x="74" y="44"/>
                    </a:lnTo>
                    <a:lnTo>
                      <a:pt x="79" y="37"/>
                    </a:lnTo>
                    <a:lnTo>
                      <a:pt x="83" y="30"/>
                    </a:lnTo>
                    <a:lnTo>
                      <a:pt x="85" y="22"/>
                    </a:lnTo>
                    <a:lnTo>
                      <a:pt x="85" y="16"/>
                    </a:lnTo>
                    <a:lnTo>
                      <a:pt x="85" y="6"/>
                    </a:lnTo>
                    <a:lnTo>
                      <a:pt x="84" y="4"/>
                    </a:lnTo>
                    <a:lnTo>
                      <a:pt x="84" y="7"/>
                    </a:lnTo>
                    <a:lnTo>
                      <a:pt x="83" y="12"/>
                    </a:lnTo>
                    <a:lnTo>
                      <a:pt x="80" y="18"/>
                    </a:lnTo>
                    <a:lnTo>
                      <a:pt x="77" y="24"/>
                    </a:lnTo>
                    <a:lnTo>
                      <a:pt x="73" y="29"/>
                    </a:lnTo>
                    <a:lnTo>
                      <a:pt x="67" y="34"/>
                    </a:lnTo>
                    <a:lnTo>
                      <a:pt x="61" y="37"/>
                    </a:lnTo>
                    <a:lnTo>
                      <a:pt x="53" y="40"/>
                    </a:lnTo>
                    <a:lnTo>
                      <a:pt x="43" y="41"/>
                    </a:lnTo>
                    <a:lnTo>
                      <a:pt x="35" y="40"/>
                    </a:lnTo>
                    <a:lnTo>
                      <a:pt x="28" y="38"/>
                    </a:lnTo>
                    <a:lnTo>
                      <a:pt x="21" y="35"/>
                    </a:lnTo>
                    <a:lnTo>
                      <a:pt x="15" y="30"/>
                    </a:lnTo>
                    <a:lnTo>
                      <a:pt x="10" y="25"/>
                    </a:lnTo>
                    <a:lnTo>
                      <a:pt x="6" y="21"/>
                    </a:lnTo>
                    <a:lnTo>
                      <a:pt x="4" y="15"/>
                    </a:lnTo>
                    <a:lnTo>
                      <a:pt x="3" y="10"/>
                    </a:lnTo>
                    <a:lnTo>
                      <a:pt x="2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38" name="Freeform 213"/>
              <p:cNvSpPr>
                <a:spLocks/>
              </p:cNvSpPr>
              <p:nvPr/>
            </p:nvSpPr>
            <p:spPr bwMode="auto">
              <a:xfrm>
                <a:off x="1384" y="2276"/>
                <a:ext cx="86" cy="59"/>
              </a:xfrm>
              <a:custGeom>
                <a:avLst/>
                <a:gdLst>
                  <a:gd name="T0" fmla="*/ 0 w 86"/>
                  <a:gd name="T1" fmla="*/ 6 h 59"/>
                  <a:gd name="T2" fmla="*/ 0 w 86"/>
                  <a:gd name="T3" fmla="*/ 6 h 59"/>
                  <a:gd name="T4" fmla="*/ 0 w 86"/>
                  <a:gd name="T5" fmla="*/ 13 h 59"/>
                  <a:gd name="T6" fmla="*/ 2 w 86"/>
                  <a:gd name="T7" fmla="*/ 22 h 59"/>
                  <a:gd name="T8" fmla="*/ 3 w 86"/>
                  <a:gd name="T9" fmla="*/ 29 h 59"/>
                  <a:gd name="T10" fmla="*/ 6 w 86"/>
                  <a:gd name="T11" fmla="*/ 37 h 59"/>
                  <a:gd name="T12" fmla="*/ 11 w 86"/>
                  <a:gd name="T13" fmla="*/ 44 h 59"/>
                  <a:gd name="T14" fmla="*/ 17 w 86"/>
                  <a:gd name="T15" fmla="*/ 50 h 59"/>
                  <a:gd name="T16" fmla="*/ 25 w 86"/>
                  <a:gd name="T17" fmla="*/ 55 h 59"/>
                  <a:gd name="T18" fmla="*/ 37 w 86"/>
                  <a:gd name="T19" fmla="*/ 57 h 59"/>
                  <a:gd name="T20" fmla="*/ 37 w 86"/>
                  <a:gd name="T21" fmla="*/ 57 h 59"/>
                  <a:gd name="T22" fmla="*/ 43 w 86"/>
                  <a:gd name="T23" fmla="*/ 59 h 59"/>
                  <a:gd name="T24" fmla="*/ 49 w 86"/>
                  <a:gd name="T25" fmla="*/ 59 h 59"/>
                  <a:gd name="T26" fmla="*/ 54 w 86"/>
                  <a:gd name="T27" fmla="*/ 57 h 59"/>
                  <a:gd name="T28" fmla="*/ 60 w 86"/>
                  <a:gd name="T29" fmla="*/ 56 h 59"/>
                  <a:gd name="T30" fmla="*/ 67 w 86"/>
                  <a:gd name="T31" fmla="*/ 51 h 59"/>
                  <a:gd name="T32" fmla="*/ 74 w 86"/>
                  <a:gd name="T33" fmla="*/ 45 h 59"/>
                  <a:gd name="T34" fmla="*/ 79 w 86"/>
                  <a:gd name="T35" fmla="*/ 38 h 59"/>
                  <a:gd name="T36" fmla="*/ 83 w 86"/>
                  <a:gd name="T37" fmla="*/ 30 h 59"/>
                  <a:gd name="T38" fmla="*/ 85 w 86"/>
                  <a:gd name="T39" fmla="*/ 23 h 59"/>
                  <a:gd name="T40" fmla="*/ 86 w 86"/>
                  <a:gd name="T41" fmla="*/ 16 h 59"/>
                  <a:gd name="T42" fmla="*/ 86 w 86"/>
                  <a:gd name="T43" fmla="*/ 16 h 59"/>
                  <a:gd name="T44" fmla="*/ 85 w 86"/>
                  <a:gd name="T45" fmla="*/ 7 h 59"/>
                  <a:gd name="T46" fmla="*/ 85 w 86"/>
                  <a:gd name="T47" fmla="*/ 5 h 59"/>
                  <a:gd name="T48" fmla="*/ 84 w 86"/>
                  <a:gd name="T49" fmla="*/ 7 h 59"/>
                  <a:gd name="T50" fmla="*/ 84 w 86"/>
                  <a:gd name="T51" fmla="*/ 7 h 59"/>
                  <a:gd name="T52" fmla="*/ 83 w 86"/>
                  <a:gd name="T53" fmla="*/ 13 h 59"/>
                  <a:gd name="T54" fmla="*/ 80 w 86"/>
                  <a:gd name="T55" fmla="*/ 19 h 59"/>
                  <a:gd name="T56" fmla="*/ 78 w 86"/>
                  <a:gd name="T57" fmla="*/ 25 h 59"/>
                  <a:gd name="T58" fmla="*/ 73 w 86"/>
                  <a:gd name="T59" fmla="*/ 30 h 59"/>
                  <a:gd name="T60" fmla="*/ 67 w 86"/>
                  <a:gd name="T61" fmla="*/ 35 h 59"/>
                  <a:gd name="T62" fmla="*/ 61 w 86"/>
                  <a:gd name="T63" fmla="*/ 38 h 59"/>
                  <a:gd name="T64" fmla="*/ 53 w 86"/>
                  <a:gd name="T65" fmla="*/ 41 h 59"/>
                  <a:gd name="T66" fmla="*/ 45 w 86"/>
                  <a:gd name="T67" fmla="*/ 42 h 59"/>
                  <a:gd name="T68" fmla="*/ 45 w 86"/>
                  <a:gd name="T69" fmla="*/ 42 h 59"/>
                  <a:gd name="T70" fmla="*/ 36 w 86"/>
                  <a:gd name="T71" fmla="*/ 41 h 59"/>
                  <a:gd name="T72" fmla="*/ 28 w 86"/>
                  <a:gd name="T73" fmla="*/ 39 h 59"/>
                  <a:gd name="T74" fmla="*/ 21 w 86"/>
                  <a:gd name="T75" fmla="*/ 36 h 59"/>
                  <a:gd name="T76" fmla="*/ 15 w 86"/>
                  <a:gd name="T77" fmla="*/ 31 h 59"/>
                  <a:gd name="T78" fmla="*/ 10 w 86"/>
                  <a:gd name="T79" fmla="*/ 26 h 59"/>
                  <a:gd name="T80" fmla="*/ 6 w 86"/>
                  <a:gd name="T81" fmla="*/ 22 h 59"/>
                  <a:gd name="T82" fmla="*/ 4 w 86"/>
                  <a:gd name="T83" fmla="*/ 16 h 59"/>
                  <a:gd name="T84" fmla="*/ 3 w 86"/>
                  <a:gd name="T85" fmla="*/ 10 h 59"/>
                  <a:gd name="T86" fmla="*/ 3 w 86"/>
                  <a:gd name="T87" fmla="*/ 10 h 59"/>
                  <a:gd name="T88" fmla="*/ 3 w 86"/>
                  <a:gd name="T89" fmla="*/ 1 h 59"/>
                  <a:gd name="T90" fmla="*/ 2 w 86"/>
                  <a:gd name="T91" fmla="*/ 0 h 59"/>
                  <a:gd name="T92" fmla="*/ 2 w 86"/>
                  <a:gd name="T93" fmla="*/ 1 h 59"/>
                  <a:gd name="T94" fmla="*/ 0 w 86"/>
                  <a:gd name="T95" fmla="*/ 6 h 59"/>
                  <a:gd name="T96" fmla="*/ 0 w 86"/>
                  <a:gd name="T97" fmla="*/ 6 h 5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9"/>
                  <a:gd name="T149" fmla="*/ 86 w 86"/>
                  <a:gd name="T150" fmla="*/ 59 h 59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9">
                    <a:moveTo>
                      <a:pt x="0" y="6"/>
                    </a:moveTo>
                    <a:lnTo>
                      <a:pt x="0" y="6"/>
                    </a:lnTo>
                    <a:lnTo>
                      <a:pt x="0" y="13"/>
                    </a:lnTo>
                    <a:lnTo>
                      <a:pt x="2" y="22"/>
                    </a:lnTo>
                    <a:lnTo>
                      <a:pt x="3" y="29"/>
                    </a:lnTo>
                    <a:lnTo>
                      <a:pt x="6" y="37"/>
                    </a:lnTo>
                    <a:lnTo>
                      <a:pt x="11" y="44"/>
                    </a:lnTo>
                    <a:lnTo>
                      <a:pt x="17" y="50"/>
                    </a:lnTo>
                    <a:lnTo>
                      <a:pt x="25" y="55"/>
                    </a:lnTo>
                    <a:lnTo>
                      <a:pt x="37" y="57"/>
                    </a:lnTo>
                    <a:lnTo>
                      <a:pt x="43" y="59"/>
                    </a:lnTo>
                    <a:lnTo>
                      <a:pt x="49" y="59"/>
                    </a:lnTo>
                    <a:lnTo>
                      <a:pt x="54" y="57"/>
                    </a:lnTo>
                    <a:lnTo>
                      <a:pt x="60" y="56"/>
                    </a:lnTo>
                    <a:lnTo>
                      <a:pt x="67" y="51"/>
                    </a:lnTo>
                    <a:lnTo>
                      <a:pt x="74" y="45"/>
                    </a:lnTo>
                    <a:lnTo>
                      <a:pt x="79" y="38"/>
                    </a:lnTo>
                    <a:lnTo>
                      <a:pt x="83" y="30"/>
                    </a:lnTo>
                    <a:lnTo>
                      <a:pt x="85" y="23"/>
                    </a:lnTo>
                    <a:lnTo>
                      <a:pt x="86" y="16"/>
                    </a:lnTo>
                    <a:lnTo>
                      <a:pt x="85" y="7"/>
                    </a:lnTo>
                    <a:lnTo>
                      <a:pt x="85" y="5"/>
                    </a:lnTo>
                    <a:lnTo>
                      <a:pt x="84" y="7"/>
                    </a:lnTo>
                    <a:lnTo>
                      <a:pt x="83" y="13"/>
                    </a:lnTo>
                    <a:lnTo>
                      <a:pt x="80" y="19"/>
                    </a:lnTo>
                    <a:lnTo>
                      <a:pt x="78" y="25"/>
                    </a:lnTo>
                    <a:lnTo>
                      <a:pt x="73" y="30"/>
                    </a:lnTo>
                    <a:lnTo>
                      <a:pt x="67" y="35"/>
                    </a:lnTo>
                    <a:lnTo>
                      <a:pt x="61" y="38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36" y="41"/>
                    </a:lnTo>
                    <a:lnTo>
                      <a:pt x="28" y="39"/>
                    </a:lnTo>
                    <a:lnTo>
                      <a:pt x="21" y="36"/>
                    </a:lnTo>
                    <a:lnTo>
                      <a:pt x="15" y="31"/>
                    </a:lnTo>
                    <a:lnTo>
                      <a:pt x="10" y="26"/>
                    </a:lnTo>
                    <a:lnTo>
                      <a:pt x="6" y="22"/>
                    </a:lnTo>
                    <a:lnTo>
                      <a:pt x="4" y="16"/>
                    </a:lnTo>
                    <a:lnTo>
                      <a:pt x="3" y="10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39" name="Freeform 214"/>
              <p:cNvSpPr>
                <a:spLocks/>
              </p:cNvSpPr>
              <p:nvPr/>
            </p:nvSpPr>
            <p:spPr bwMode="auto">
              <a:xfrm>
                <a:off x="1690" y="2276"/>
                <a:ext cx="86" cy="59"/>
              </a:xfrm>
              <a:custGeom>
                <a:avLst/>
                <a:gdLst>
                  <a:gd name="T0" fmla="*/ 0 w 86"/>
                  <a:gd name="T1" fmla="*/ 6 h 59"/>
                  <a:gd name="T2" fmla="*/ 0 w 86"/>
                  <a:gd name="T3" fmla="*/ 6 h 59"/>
                  <a:gd name="T4" fmla="*/ 0 w 86"/>
                  <a:gd name="T5" fmla="*/ 13 h 59"/>
                  <a:gd name="T6" fmla="*/ 1 w 86"/>
                  <a:gd name="T7" fmla="*/ 22 h 59"/>
                  <a:gd name="T8" fmla="*/ 3 w 86"/>
                  <a:gd name="T9" fmla="*/ 29 h 59"/>
                  <a:gd name="T10" fmla="*/ 6 w 86"/>
                  <a:gd name="T11" fmla="*/ 37 h 59"/>
                  <a:gd name="T12" fmla="*/ 10 w 86"/>
                  <a:gd name="T13" fmla="*/ 44 h 59"/>
                  <a:gd name="T14" fmla="*/ 17 w 86"/>
                  <a:gd name="T15" fmla="*/ 50 h 59"/>
                  <a:gd name="T16" fmla="*/ 25 w 86"/>
                  <a:gd name="T17" fmla="*/ 55 h 59"/>
                  <a:gd name="T18" fmla="*/ 37 w 86"/>
                  <a:gd name="T19" fmla="*/ 57 h 59"/>
                  <a:gd name="T20" fmla="*/ 37 w 86"/>
                  <a:gd name="T21" fmla="*/ 57 h 59"/>
                  <a:gd name="T22" fmla="*/ 43 w 86"/>
                  <a:gd name="T23" fmla="*/ 59 h 59"/>
                  <a:gd name="T24" fmla="*/ 49 w 86"/>
                  <a:gd name="T25" fmla="*/ 59 h 59"/>
                  <a:gd name="T26" fmla="*/ 54 w 86"/>
                  <a:gd name="T27" fmla="*/ 57 h 59"/>
                  <a:gd name="T28" fmla="*/ 59 w 86"/>
                  <a:gd name="T29" fmla="*/ 56 h 59"/>
                  <a:gd name="T30" fmla="*/ 67 w 86"/>
                  <a:gd name="T31" fmla="*/ 51 h 59"/>
                  <a:gd name="T32" fmla="*/ 74 w 86"/>
                  <a:gd name="T33" fmla="*/ 45 h 59"/>
                  <a:gd name="T34" fmla="*/ 79 w 86"/>
                  <a:gd name="T35" fmla="*/ 38 h 59"/>
                  <a:gd name="T36" fmla="*/ 83 w 86"/>
                  <a:gd name="T37" fmla="*/ 30 h 59"/>
                  <a:gd name="T38" fmla="*/ 85 w 86"/>
                  <a:gd name="T39" fmla="*/ 23 h 59"/>
                  <a:gd name="T40" fmla="*/ 86 w 86"/>
                  <a:gd name="T41" fmla="*/ 16 h 59"/>
                  <a:gd name="T42" fmla="*/ 86 w 86"/>
                  <a:gd name="T43" fmla="*/ 16 h 59"/>
                  <a:gd name="T44" fmla="*/ 85 w 86"/>
                  <a:gd name="T45" fmla="*/ 7 h 59"/>
                  <a:gd name="T46" fmla="*/ 84 w 86"/>
                  <a:gd name="T47" fmla="*/ 5 h 59"/>
                  <a:gd name="T48" fmla="*/ 84 w 86"/>
                  <a:gd name="T49" fmla="*/ 7 h 59"/>
                  <a:gd name="T50" fmla="*/ 84 w 86"/>
                  <a:gd name="T51" fmla="*/ 7 h 59"/>
                  <a:gd name="T52" fmla="*/ 83 w 86"/>
                  <a:gd name="T53" fmla="*/ 13 h 59"/>
                  <a:gd name="T54" fmla="*/ 80 w 86"/>
                  <a:gd name="T55" fmla="*/ 19 h 59"/>
                  <a:gd name="T56" fmla="*/ 77 w 86"/>
                  <a:gd name="T57" fmla="*/ 25 h 59"/>
                  <a:gd name="T58" fmla="*/ 73 w 86"/>
                  <a:gd name="T59" fmla="*/ 30 h 59"/>
                  <a:gd name="T60" fmla="*/ 67 w 86"/>
                  <a:gd name="T61" fmla="*/ 35 h 59"/>
                  <a:gd name="T62" fmla="*/ 61 w 86"/>
                  <a:gd name="T63" fmla="*/ 38 h 59"/>
                  <a:gd name="T64" fmla="*/ 53 w 86"/>
                  <a:gd name="T65" fmla="*/ 41 h 59"/>
                  <a:gd name="T66" fmla="*/ 43 w 86"/>
                  <a:gd name="T67" fmla="*/ 42 h 59"/>
                  <a:gd name="T68" fmla="*/ 43 w 86"/>
                  <a:gd name="T69" fmla="*/ 42 h 59"/>
                  <a:gd name="T70" fmla="*/ 35 w 86"/>
                  <a:gd name="T71" fmla="*/ 41 h 59"/>
                  <a:gd name="T72" fmla="*/ 28 w 86"/>
                  <a:gd name="T73" fmla="*/ 39 h 59"/>
                  <a:gd name="T74" fmla="*/ 21 w 86"/>
                  <a:gd name="T75" fmla="*/ 36 h 59"/>
                  <a:gd name="T76" fmla="*/ 15 w 86"/>
                  <a:gd name="T77" fmla="*/ 31 h 59"/>
                  <a:gd name="T78" fmla="*/ 10 w 86"/>
                  <a:gd name="T79" fmla="*/ 26 h 59"/>
                  <a:gd name="T80" fmla="*/ 6 w 86"/>
                  <a:gd name="T81" fmla="*/ 22 h 59"/>
                  <a:gd name="T82" fmla="*/ 4 w 86"/>
                  <a:gd name="T83" fmla="*/ 16 h 59"/>
                  <a:gd name="T84" fmla="*/ 3 w 86"/>
                  <a:gd name="T85" fmla="*/ 10 h 59"/>
                  <a:gd name="T86" fmla="*/ 3 w 86"/>
                  <a:gd name="T87" fmla="*/ 10 h 59"/>
                  <a:gd name="T88" fmla="*/ 1 w 86"/>
                  <a:gd name="T89" fmla="*/ 1 h 59"/>
                  <a:gd name="T90" fmla="*/ 1 w 86"/>
                  <a:gd name="T91" fmla="*/ 0 h 59"/>
                  <a:gd name="T92" fmla="*/ 1 w 86"/>
                  <a:gd name="T93" fmla="*/ 1 h 59"/>
                  <a:gd name="T94" fmla="*/ 0 w 86"/>
                  <a:gd name="T95" fmla="*/ 6 h 59"/>
                  <a:gd name="T96" fmla="*/ 0 w 86"/>
                  <a:gd name="T97" fmla="*/ 6 h 5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9"/>
                  <a:gd name="T149" fmla="*/ 86 w 86"/>
                  <a:gd name="T150" fmla="*/ 59 h 59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9">
                    <a:moveTo>
                      <a:pt x="0" y="6"/>
                    </a:moveTo>
                    <a:lnTo>
                      <a:pt x="0" y="6"/>
                    </a:lnTo>
                    <a:lnTo>
                      <a:pt x="0" y="13"/>
                    </a:lnTo>
                    <a:lnTo>
                      <a:pt x="1" y="22"/>
                    </a:lnTo>
                    <a:lnTo>
                      <a:pt x="3" y="29"/>
                    </a:lnTo>
                    <a:lnTo>
                      <a:pt x="6" y="37"/>
                    </a:lnTo>
                    <a:lnTo>
                      <a:pt x="10" y="44"/>
                    </a:lnTo>
                    <a:lnTo>
                      <a:pt x="17" y="50"/>
                    </a:lnTo>
                    <a:lnTo>
                      <a:pt x="25" y="55"/>
                    </a:lnTo>
                    <a:lnTo>
                      <a:pt x="37" y="57"/>
                    </a:lnTo>
                    <a:lnTo>
                      <a:pt x="43" y="59"/>
                    </a:lnTo>
                    <a:lnTo>
                      <a:pt x="49" y="59"/>
                    </a:lnTo>
                    <a:lnTo>
                      <a:pt x="54" y="57"/>
                    </a:lnTo>
                    <a:lnTo>
                      <a:pt x="59" y="56"/>
                    </a:lnTo>
                    <a:lnTo>
                      <a:pt x="67" y="51"/>
                    </a:lnTo>
                    <a:lnTo>
                      <a:pt x="74" y="45"/>
                    </a:lnTo>
                    <a:lnTo>
                      <a:pt x="79" y="38"/>
                    </a:lnTo>
                    <a:lnTo>
                      <a:pt x="83" y="30"/>
                    </a:lnTo>
                    <a:lnTo>
                      <a:pt x="85" y="23"/>
                    </a:lnTo>
                    <a:lnTo>
                      <a:pt x="86" y="16"/>
                    </a:lnTo>
                    <a:lnTo>
                      <a:pt x="85" y="7"/>
                    </a:lnTo>
                    <a:lnTo>
                      <a:pt x="84" y="5"/>
                    </a:lnTo>
                    <a:lnTo>
                      <a:pt x="84" y="7"/>
                    </a:lnTo>
                    <a:lnTo>
                      <a:pt x="83" y="13"/>
                    </a:lnTo>
                    <a:lnTo>
                      <a:pt x="80" y="19"/>
                    </a:lnTo>
                    <a:lnTo>
                      <a:pt x="77" y="25"/>
                    </a:lnTo>
                    <a:lnTo>
                      <a:pt x="73" y="30"/>
                    </a:lnTo>
                    <a:lnTo>
                      <a:pt x="67" y="35"/>
                    </a:lnTo>
                    <a:lnTo>
                      <a:pt x="61" y="38"/>
                    </a:lnTo>
                    <a:lnTo>
                      <a:pt x="53" y="41"/>
                    </a:lnTo>
                    <a:lnTo>
                      <a:pt x="43" y="42"/>
                    </a:lnTo>
                    <a:lnTo>
                      <a:pt x="35" y="41"/>
                    </a:lnTo>
                    <a:lnTo>
                      <a:pt x="28" y="39"/>
                    </a:lnTo>
                    <a:lnTo>
                      <a:pt x="21" y="36"/>
                    </a:lnTo>
                    <a:lnTo>
                      <a:pt x="15" y="31"/>
                    </a:lnTo>
                    <a:lnTo>
                      <a:pt x="10" y="26"/>
                    </a:lnTo>
                    <a:lnTo>
                      <a:pt x="6" y="22"/>
                    </a:lnTo>
                    <a:lnTo>
                      <a:pt x="4" y="16"/>
                    </a:lnTo>
                    <a:lnTo>
                      <a:pt x="3" y="10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40" name="Freeform 215"/>
              <p:cNvSpPr>
                <a:spLocks/>
              </p:cNvSpPr>
              <p:nvPr/>
            </p:nvSpPr>
            <p:spPr bwMode="auto">
              <a:xfrm>
                <a:off x="1501" y="2258"/>
                <a:ext cx="168" cy="59"/>
              </a:xfrm>
              <a:custGeom>
                <a:avLst/>
                <a:gdLst>
                  <a:gd name="T0" fmla="*/ 119 w 168"/>
                  <a:gd name="T1" fmla="*/ 57 h 59"/>
                  <a:gd name="T2" fmla="*/ 119 w 168"/>
                  <a:gd name="T3" fmla="*/ 57 h 59"/>
                  <a:gd name="T4" fmla="*/ 125 w 168"/>
                  <a:gd name="T5" fmla="*/ 59 h 59"/>
                  <a:gd name="T6" fmla="*/ 131 w 168"/>
                  <a:gd name="T7" fmla="*/ 59 h 59"/>
                  <a:gd name="T8" fmla="*/ 137 w 168"/>
                  <a:gd name="T9" fmla="*/ 57 h 59"/>
                  <a:gd name="T10" fmla="*/ 141 w 168"/>
                  <a:gd name="T11" fmla="*/ 56 h 59"/>
                  <a:gd name="T12" fmla="*/ 150 w 168"/>
                  <a:gd name="T13" fmla="*/ 51 h 59"/>
                  <a:gd name="T14" fmla="*/ 156 w 168"/>
                  <a:gd name="T15" fmla="*/ 45 h 59"/>
                  <a:gd name="T16" fmla="*/ 161 w 168"/>
                  <a:gd name="T17" fmla="*/ 38 h 59"/>
                  <a:gd name="T18" fmla="*/ 164 w 168"/>
                  <a:gd name="T19" fmla="*/ 30 h 59"/>
                  <a:gd name="T20" fmla="*/ 167 w 168"/>
                  <a:gd name="T21" fmla="*/ 23 h 59"/>
                  <a:gd name="T22" fmla="*/ 168 w 168"/>
                  <a:gd name="T23" fmla="*/ 16 h 59"/>
                  <a:gd name="T24" fmla="*/ 168 w 168"/>
                  <a:gd name="T25" fmla="*/ 16 h 59"/>
                  <a:gd name="T26" fmla="*/ 167 w 168"/>
                  <a:gd name="T27" fmla="*/ 7 h 59"/>
                  <a:gd name="T28" fmla="*/ 167 w 168"/>
                  <a:gd name="T29" fmla="*/ 5 h 59"/>
                  <a:gd name="T30" fmla="*/ 165 w 168"/>
                  <a:gd name="T31" fmla="*/ 7 h 59"/>
                  <a:gd name="T32" fmla="*/ 165 w 168"/>
                  <a:gd name="T33" fmla="*/ 7 h 59"/>
                  <a:gd name="T34" fmla="*/ 164 w 168"/>
                  <a:gd name="T35" fmla="*/ 13 h 59"/>
                  <a:gd name="T36" fmla="*/ 162 w 168"/>
                  <a:gd name="T37" fmla="*/ 19 h 59"/>
                  <a:gd name="T38" fmla="*/ 159 w 168"/>
                  <a:gd name="T39" fmla="*/ 25 h 59"/>
                  <a:gd name="T40" fmla="*/ 155 w 168"/>
                  <a:gd name="T41" fmla="*/ 30 h 59"/>
                  <a:gd name="T42" fmla="*/ 150 w 168"/>
                  <a:gd name="T43" fmla="*/ 35 h 59"/>
                  <a:gd name="T44" fmla="*/ 143 w 168"/>
                  <a:gd name="T45" fmla="*/ 38 h 59"/>
                  <a:gd name="T46" fmla="*/ 134 w 168"/>
                  <a:gd name="T47" fmla="*/ 41 h 59"/>
                  <a:gd name="T48" fmla="*/ 126 w 168"/>
                  <a:gd name="T49" fmla="*/ 42 h 59"/>
                  <a:gd name="T50" fmla="*/ 43 w 168"/>
                  <a:gd name="T51" fmla="*/ 42 h 59"/>
                  <a:gd name="T52" fmla="*/ 43 w 168"/>
                  <a:gd name="T53" fmla="*/ 42 h 59"/>
                  <a:gd name="T54" fmla="*/ 35 w 168"/>
                  <a:gd name="T55" fmla="*/ 41 h 59"/>
                  <a:gd name="T56" fmla="*/ 27 w 168"/>
                  <a:gd name="T57" fmla="*/ 40 h 59"/>
                  <a:gd name="T58" fmla="*/ 21 w 168"/>
                  <a:gd name="T59" fmla="*/ 36 h 59"/>
                  <a:gd name="T60" fmla="*/ 15 w 168"/>
                  <a:gd name="T61" fmla="*/ 31 h 59"/>
                  <a:gd name="T62" fmla="*/ 9 w 168"/>
                  <a:gd name="T63" fmla="*/ 26 h 59"/>
                  <a:gd name="T64" fmla="*/ 5 w 168"/>
                  <a:gd name="T65" fmla="*/ 22 h 59"/>
                  <a:gd name="T66" fmla="*/ 3 w 168"/>
                  <a:gd name="T67" fmla="*/ 16 h 59"/>
                  <a:gd name="T68" fmla="*/ 3 w 168"/>
                  <a:gd name="T69" fmla="*/ 10 h 59"/>
                  <a:gd name="T70" fmla="*/ 3 w 168"/>
                  <a:gd name="T71" fmla="*/ 10 h 59"/>
                  <a:gd name="T72" fmla="*/ 2 w 168"/>
                  <a:gd name="T73" fmla="*/ 1 h 59"/>
                  <a:gd name="T74" fmla="*/ 2 w 168"/>
                  <a:gd name="T75" fmla="*/ 0 h 59"/>
                  <a:gd name="T76" fmla="*/ 0 w 168"/>
                  <a:gd name="T77" fmla="*/ 1 h 59"/>
                  <a:gd name="T78" fmla="*/ 0 w 168"/>
                  <a:gd name="T79" fmla="*/ 6 h 59"/>
                  <a:gd name="T80" fmla="*/ 0 w 168"/>
                  <a:gd name="T81" fmla="*/ 6 h 59"/>
                  <a:gd name="T82" fmla="*/ 0 w 168"/>
                  <a:gd name="T83" fmla="*/ 6 h 59"/>
                  <a:gd name="T84" fmla="*/ 0 w 168"/>
                  <a:gd name="T85" fmla="*/ 13 h 59"/>
                  <a:gd name="T86" fmla="*/ 0 w 168"/>
                  <a:gd name="T87" fmla="*/ 22 h 59"/>
                  <a:gd name="T88" fmla="*/ 3 w 168"/>
                  <a:gd name="T89" fmla="*/ 29 h 59"/>
                  <a:gd name="T90" fmla="*/ 5 w 168"/>
                  <a:gd name="T91" fmla="*/ 37 h 59"/>
                  <a:gd name="T92" fmla="*/ 10 w 168"/>
                  <a:gd name="T93" fmla="*/ 44 h 59"/>
                  <a:gd name="T94" fmla="*/ 17 w 168"/>
                  <a:gd name="T95" fmla="*/ 50 h 59"/>
                  <a:gd name="T96" fmla="*/ 26 w 168"/>
                  <a:gd name="T97" fmla="*/ 55 h 59"/>
                  <a:gd name="T98" fmla="*/ 36 w 168"/>
                  <a:gd name="T99" fmla="*/ 57 h 59"/>
                  <a:gd name="T100" fmla="*/ 119 w 168"/>
                  <a:gd name="T101" fmla="*/ 57 h 59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68"/>
                  <a:gd name="T154" fmla="*/ 0 h 59"/>
                  <a:gd name="T155" fmla="*/ 168 w 168"/>
                  <a:gd name="T156" fmla="*/ 59 h 59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68" h="59">
                    <a:moveTo>
                      <a:pt x="119" y="57"/>
                    </a:moveTo>
                    <a:lnTo>
                      <a:pt x="119" y="57"/>
                    </a:lnTo>
                    <a:lnTo>
                      <a:pt x="125" y="59"/>
                    </a:lnTo>
                    <a:lnTo>
                      <a:pt x="131" y="59"/>
                    </a:lnTo>
                    <a:lnTo>
                      <a:pt x="137" y="57"/>
                    </a:lnTo>
                    <a:lnTo>
                      <a:pt x="141" y="56"/>
                    </a:lnTo>
                    <a:lnTo>
                      <a:pt x="150" y="51"/>
                    </a:lnTo>
                    <a:lnTo>
                      <a:pt x="156" y="45"/>
                    </a:lnTo>
                    <a:lnTo>
                      <a:pt x="161" y="38"/>
                    </a:lnTo>
                    <a:lnTo>
                      <a:pt x="164" y="30"/>
                    </a:lnTo>
                    <a:lnTo>
                      <a:pt x="167" y="23"/>
                    </a:lnTo>
                    <a:lnTo>
                      <a:pt x="168" y="16"/>
                    </a:lnTo>
                    <a:lnTo>
                      <a:pt x="167" y="7"/>
                    </a:lnTo>
                    <a:lnTo>
                      <a:pt x="167" y="5"/>
                    </a:lnTo>
                    <a:lnTo>
                      <a:pt x="165" y="7"/>
                    </a:lnTo>
                    <a:lnTo>
                      <a:pt x="164" y="13"/>
                    </a:lnTo>
                    <a:lnTo>
                      <a:pt x="162" y="19"/>
                    </a:lnTo>
                    <a:lnTo>
                      <a:pt x="159" y="25"/>
                    </a:lnTo>
                    <a:lnTo>
                      <a:pt x="155" y="30"/>
                    </a:lnTo>
                    <a:lnTo>
                      <a:pt x="150" y="35"/>
                    </a:lnTo>
                    <a:lnTo>
                      <a:pt x="143" y="38"/>
                    </a:lnTo>
                    <a:lnTo>
                      <a:pt x="134" y="41"/>
                    </a:lnTo>
                    <a:lnTo>
                      <a:pt x="126" y="42"/>
                    </a:lnTo>
                    <a:lnTo>
                      <a:pt x="43" y="42"/>
                    </a:lnTo>
                    <a:lnTo>
                      <a:pt x="35" y="41"/>
                    </a:lnTo>
                    <a:lnTo>
                      <a:pt x="27" y="40"/>
                    </a:lnTo>
                    <a:lnTo>
                      <a:pt x="21" y="36"/>
                    </a:lnTo>
                    <a:lnTo>
                      <a:pt x="15" y="31"/>
                    </a:lnTo>
                    <a:lnTo>
                      <a:pt x="9" y="26"/>
                    </a:lnTo>
                    <a:lnTo>
                      <a:pt x="5" y="22"/>
                    </a:lnTo>
                    <a:lnTo>
                      <a:pt x="3" y="16"/>
                    </a:lnTo>
                    <a:lnTo>
                      <a:pt x="3" y="10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6"/>
                    </a:lnTo>
                    <a:lnTo>
                      <a:pt x="0" y="13"/>
                    </a:lnTo>
                    <a:lnTo>
                      <a:pt x="0" y="22"/>
                    </a:lnTo>
                    <a:lnTo>
                      <a:pt x="3" y="29"/>
                    </a:lnTo>
                    <a:lnTo>
                      <a:pt x="5" y="37"/>
                    </a:lnTo>
                    <a:lnTo>
                      <a:pt x="10" y="44"/>
                    </a:lnTo>
                    <a:lnTo>
                      <a:pt x="17" y="50"/>
                    </a:lnTo>
                    <a:lnTo>
                      <a:pt x="26" y="55"/>
                    </a:lnTo>
                    <a:lnTo>
                      <a:pt x="36" y="57"/>
                    </a:lnTo>
                    <a:lnTo>
                      <a:pt x="119" y="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41" name="Freeform 216"/>
              <p:cNvSpPr>
                <a:spLocks/>
              </p:cNvSpPr>
              <p:nvPr/>
            </p:nvSpPr>
            <p:spPr bwMode="auto">
              <a:xfrm>
                <a:off x="1552" y="2357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3 w 75"/>
                  <a:gd name="T5" fmla="*/ 52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2 h 53"/>
                  <a:gd name="T12" fmla="*/ 15 w 75"/>
                  <a:gd name="T13" fmla="*/ 50 h 53"/>
                  <a:gd name="T14" fmla="*/ 10 w 75"/>
                  <a:gd name="T15" fmla="*/ 48 h 53"/>
                  <a:gd name="T16" fmla="*/ 7 w 75"/>
                  <a:gd name="T17" fmla="*/ 44 h 53"/>
                  <a:gd name="T18" fmla="*/ 3 w 75"/>
                  <a:gd name="T19" fmla="*/ 42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30 h 53"/>
                  <a:gd name="T26" fmla="*/ 1 w 75"/>
                  <a:gd name="T27" fmla="*/ 25 h 53"/>
                  <a:gd name="T28" fmla="*/ 3 w 75"/>
                  <a:gd name="T29" fmla="*/ 20 h 53"/>
                  <a:gd name="T30" fmla="*/ 6 w 75"/>
                  <a:gd name="T31" fmla="*/ 17 h 53"/>
                  <a:gd name="T32" fmla="*/ 10 w 75"/>
                  <a:gd name="T33" fmla="*/ 13 h 53"/>
                  <a:gd name="T34" fmla="*/ 16 w 75"/>
                  <a:gd name="T35" fmla="*/ 10 h 53"/>
                  <a:gd name="T36" fmla="*/ 16 w 75"/>
                  <a:gd name="T37" fmla="*/ 10 h 53"/>
                  <a:gd name="T38" fmla="*/ 27 w 75"/>
                  <a:gd name="T39" fmla="*/ 4 h 53"/>
                  <a:gd name="T40" fmla="*/ 38 w 75"/>
                  <a:gd name="T41" fmla="*/ 1 h 53"/>
                  <a:gd name="T42" fmla="*/ 47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8 w 75"/>
                  <a:gd name="T49" fmla="*/ 7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8 w 75"/>
                  <a:gd name="T61" fmla="*/ 37 h 53"/>
                  <a:gd name="T62" fmla="*/ 62 w 75"/>
                  <a:gd name="T63" fmla="*/ 42 h 53"/>
                  <a:gd name="T64" fmla="*/ 53 w 75"/>
                  <a:gd name="T65" fmla="*/ 44 h 53"/>
                  <a:gd name="T66" fmla="*/ 44 w 75"/>
                  <a:gd name="T67" fmla="*/ 46 h 53"/>
                  <a:gd name="T68" fmla="*/ 32 w 75"/>
                  <a:gd name="T69" fmla="*/ 46 h 53"/>
                  <a:gd name="T70" fmla="*/ 51 w 75"/>
                  <a:gd name="T71" fmla="*/ 49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3"/>
                  <a:gd name="T110" fmla="*/ 75 w 75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2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2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7" y="44"/>
                    </a:lnTo>
                    <a:lnTo>
                      <a:pt x="3" y="42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6" y="10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8" y="7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8" y="37"/>
                    </a:lnTo>
                    <a:lnTo>
                      <a:pt x="62" y="42"/>
                    </a:lnTo>
                    <a:lnTo>
                      <a:pt x="53" y="44"/>
                    </a:lnTo>
                    <a:lnTo>
                      <a:pt x="44" y="46"/>
                    </a:lnTo>
                    <a:lnTo>
                      <a:pt x="32" y="46"/>
                    </a:lnTo>
                    <a:lnTo>
                      <a:pt x="51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42" name="Freeform 217"/>
              <p:cNvSpPr>
                <a:spLocks/>
              </p:cNvSpPr>
              <p:nvPr/>
            </p:nvSpPr>
            <p:spPr bwMode="auto">
              <a:xfrm>
                <a:off x="1552" y="2357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3 w 75"/>
                  <a:gd name="T5" fmla="*/ 52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2 h 53"/>
                  <a:gd name="T12" fmla="*/ 15 w 75"/>
                  <a:gd name="T13" fmla="*/ 50 h 53"/>
                  <a:gd name="T14" fmla="*/ 10 w 75"/>
                  <a:gd name="T15" fmla="*/ 48 h 53"/>
                  <a:gd name="T16" fmla="*/ 7 w 75"/>
                  <a:gd name="T17" fmla="*/ 44 h 53"/>
                  <a:gd name="T18" fmla="*/ 3 w 75"/>
                  <a:gd name="T19" fmla="*/ 42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30 h 53"/>
                  <a:gd name="T26" fmla="*/ 1 w 75"/>
                  <a:gd name="T27" fmla="*/ 25 h 53"/>
                  <a:gd name="T28" fmla="*/ 3 w 75"/>
                  <a:gd name="T29" fmla="*/ 20 h 53"/>
                  <a:gd name="T30" fmla="*/ 6 w 75"/>
                  <a:gd name="T31" fmla="*/ 17 h 53"/>
                  <a:gd name="T32" fmla="*/ 10 w 75"/>
                  <a:gd name="T33" fmla="*/ 13 h 53"/>
                  <a:gd name="T34" fmla="*/ 16 w 75"/>
                  <a:gd name="T35" fmla="*/ 10 h 53"/>
                  <a:gd name="T36" fmla="*/ 16 w 75"/>
                  <a:gd name="T37" fmla="*/ 10 h 53"/>
                  <a:gd name="T38" fmla="*/ 27 w 75"/>
                  <a:gd name="T39" fmla="*/ 4 h 53"/>
                  <a:gd name="T40" fmla="*/ 38 w 75"/>
                  <a:gd name="T41" fmla="*/ 1 h 53"/>
                  <a:gd name="T42" fmla="*/ 47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8 w 75"/>
                  <a:gd name="T49" fmla="*/ 7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8 w 75"/>
                  <a:gd name="T61" fmla="*/ 37 h 53"/>
                  <a:gd name="T62" fmla="*/ 62 w 75"/>
                  <a:gd name="T63" fmla="*/ 42 h 53"/>
                  <a:gd name="T64" fmla="*/ 53 w 75"/>
                  <a:gd name="T65" fmla="*/ 44 h 53"/>
                  <a:gd name="T66" fmla="*/ 44 w 75"/>
                  <a:gd name="T67" fmla="*/ 46 h 53"/>
                  <a:gd name="T68" fmla="*/ 32 w 75"/>
                  <a:gd name="T69" fmla="*/ 46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3"/>
                  <a:gd name="T107" fmla="*/ 75 w 75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2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2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7" y="44"/>
                    </a:lnTo>
                    <a:lnTo>
                      <a:pt x="3" y="42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6" y="10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8" y="7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8" y="37"/>
                    </a:lnTo>
                    <a:lnTo>
                      <a:pt x="62" y="42"/>
                    </a:lnTo>
                    <a:lnTo>
                      <a:pt x="53" y="44"/>
                    </a:lnTo>
                    <a:lnTo>
                      <a:pt x="44" y="46"/>
                    </a:lnTo>
                    <a:lnTo>
                      <a:pt x="32" y="4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43" name="Freeform 218"/>
              <p:cNvSpPr>
                <a:spLocks/>
              </p:cNvSpPr>
              <p:nvPr/>
            </p:nvSpPr>
            <p:spPr bwMode="auto">
              <a:xfrm>
                <a:off x="1553" y="2379"/>
                <a:ext cx="85" cy="57"/>
              </a:xfrm>
              <a:custGeom>
                <a:avLst/>
                <a:gdLst>
                  <a:gd name="T0" fmla="*/ 0 w 85"/>
                  <a:gd name="T1" fmla="*/ 4 h 57"/>
                  <a:gd name="T2" fmla="*/ 0 w 85"/>
                  <a:gd name="T3" fmla="*/ 4 h 57"/>
                  <a:gd name="T4" fmla="*/ 0 w 85"/>
                  <a:gd name="T5" fmla="*/ 12 h 57"/>
                  <a:gd name="T6" fmla="*/ 0 w 85"/>
                  <a:gd name="T7" fmla="*/ 20 h 57"/>
                  <a:gd name="T8" fmla="*/ 2 w 85"/>
                  <a:gd name="T9" fmla="*/ 28 h 57"/>
                  <a:gd name="T10" fmla="*/ 5 w 85"/>
                  <a:gd name="T11" fmla="*/ 35 h 57"/>
                  <a:gd name="T12" fmla="*/ 9 w 85"/>
                  <a:gd name="T13" fmla="*/ 43 h 57"/>
                  <a:gd name="T14" fmla="*/ 15 w 85"/>
                  <a:gd name="T15" fmla="*/ 49 h 57"/>
                  <a:gd name="T16" fmla="*/ 25 w 85"/>
                  <a:gd name="T17" fmla="*/ 53 h 57"/>
                  <a:gd name="T18" fmla="*/ 36 w 85"/>
                  <a:gd name="T19" fmla="*/ 57 h 57"/>
                  <a:gd name="T20" fmla="*/ 36 w 85"/>
                  <a:gd name="T21" fmla="*/ 57 h 57"/>
                  <a:gd name="T22" fmla="*/ 43 w 85"/>
                  <a:gd name="T23" fmla="*/ 57 h 57"/>
                  <a:gd name="T24" fmla="*/ 48 w 85"/>
                  <a:gd name="T25" fmla="*/ 57 h 57"/>
                  <a:gd name="T26" fmla="*/ 54 w 85"/>
                  <a:gd name="T27" fmla="*/ 57 h 57"/>
                  <a:gd name="T28" fmla="*/ 58 w 85"/>
                  <a:gd name="T29" fmla="*/ 55 h 57"/>
                  <a:gd name="T30" fmla="*/ 67 w 85"/>
                  <a:gd name="T31" fmla="*/ 51 h 57"/>
                  <a:gd name="T32" fmla="*/ 73 w 85"/>
                  <a:gd name="T33" fmla="*/ 44 h 57"/>
                  <a:gd name="T34" fmla="*/ 77 w 85"/>
                  <a:gd name="T35" fmla="*/ 37 h 57"/>
                  <a:gd name="T36" fmla="*/ 81 w 85"/>
                  <a:gd name="T37" fmla="*/ 30 h 57"/>
                  <a:gd name="T38" fmla="*/ 83 w 85"/>
                  <a:gd name="T39" fmla="*/ 22 h 57"/>
                  <a:gd name="T40" fmla="*/ 85 w 85"/>
                  <a:gd name="T41" fmla="*/ 15 h 57"/>
                  <a:gd name="T42" fmla="*/ 85 w 85"/>
                  <a:gd name="T43" fmla="*/ 15 h 57"/>
                  <a:gd name="T44" fmla="*/ 85 w 85"/>
                  <a:gd name="T45" fmla="*/ 6 h 57"/>
                  <a:gd name="T46" fmla="*/ 83 w 85"/>
                  <a:gd name="T47" fmla="*/ 3 h 57"/>
                  <a:gd name="T48" fmla="*/ 82 w 85"/>
                  <a:gd name="T49" fmla="*/ 7 h 57"/>
                  <a:gd name="T50" fmla="*/ 82 w 85"/>
                  <a:gd name="T51" fmla="*/ 7 h 57"/>
                  <a:gd name="T52" fmla="*/ 81 w 85"/>
                  <a:gd name="T53" fmla="*/ 13 h 57"/>
                  <a:gd name="T54" fmla="*/ 80 w 85"/>
                  <a:gd name="T55" fmla="*/ 19 h 57"/>
                  <a:gd name="T56" fmla="*/ 76 w 85"/>
                  <a:gd name="T57" fmla="*/ 24 h 57"/>
                  <a:gd name="T58" fmla="*/ 72 w 85"/>
                  <a:gd name="T59" fmla="*/ 30 h 57"/>
                  <a:gd name="T60" fmla="*/ 67 w 85"/>
                  <a:gd name="T61" fmla="*/ 33 h 57"/>
                  <a:gd name="T62" fmla="*/ 60 w 85"/>
                  <a:gd name="T63" fmla="*/ 37 h 57"/>
                  <a:gd name="T64" fmla="*/ 52 w 85"/>
                  <a:gd name="T65" fmla="*/ 40 h 57"/>
                  <a:gd name="T66" fmla="*/ 43 w 85"/>
                  <a:gd name="T67" fmla="*/ 40 h 57"/>
                  <a:gd name="T68" fmla="*/ 43 w 85"/>
                  <a:gd name="T69" fmla="*/ 40 h 57"/>
                  <a:gd name="T70" fmla="*/ 34 w 85"/>
                  <a:gd name="T71" fmla="*/ 40 h 57"/>
                  <a:gd name="T72" fmla="*/ 26 w 85"/>
                  <a:gd name="T73" fmla="*/ 38 h 57"/>
                  <a:gd name="T74" fmla="*/ 20 w 85"/>
                  <a:gd name="T75" fmla="*/ 34 h 57"/>
                  <a:gd name="T76" fmla="*/ 14 w 85"/>
                  <a:gd name="T77" fmla="*/ 31 h 57"/>
                  <a:gd name="T78" fmla="*/ 8 w 85"/>
                  <a:gd name="T79" fmla="*/ 26 h 57"/>
                  <a:gd name="T80" fmla="*/ 5 w 85"/>
                  <a:gd name="T81" fmla="*/ 20 h 57"/>
                  <a:gd name="T82" fmla="*/ 2 w 85"/>
                  <a:gd name="T83" fmla="*/ 14 h 57"/>
                  <a:gd name="T84" fmla="*/ 2 w 85"/>
                  <a:gd name="T85" fmla="*/ 9 h 57"/>
                  <a:gd name="T86" fmla="*/ 2 w 85"/>
                  <a:gd name="T87" fmla="*/ 9 h 57"/>
                  <a:gd name="T88" fmla="*/ 1 w 85"/>
                  <a:gd name="T89" fmla="*/ 1 h 57"/>
                  <a:gd name="T90" fmla="*/ 1 w 85"/>
                  <a:gd name="T91" fmla="*/ 0 h 57"/>
                  <a:gd name="T92" fmla="*/ 0 w 85"/>
                  <a:gd name="T93" fmla="*/ 0 h 57"/>
                  <a:gd name="T94" fmla="*/ 0 w 85"/>
                  <a:gd name="T95" fmla="*/ 4 h 57"/>
                  <a:gd name="T96" fmla="*/ 0 w 85"/>
                  <a:gd name="T97" fmla="*/ 4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7"/>
                  <a:gd name="T149" fmla="*/ 85 w 85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7">
                    <a:moveTo>
                      <a:pt x="0" y="4"/>
                    </a:moveTo>
                    <a:lnTo>
                      <a:pt x="0" y="4"/>
                    </a:lnTo>
                    <a:lnTo>
                      <a:pt x="0" y="12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5" y="35"/>
                    </a:lnTo>
                    <a:lnTo>
                      <a:pt x="9" y="43"/>
                    </a:lnTo>
                    <a:lnTo>
                      <a:pt x="15" y="49"/>
                    </a:lnTo>
                    <a:lnTo>
                      <a:pt x="25" y="53"/>
                    </a:lnTo>
                    <a:lnTo>
                      <a:pt x="36" y="57"/>
                    </a:lnTo>
                    <a:lnTo>
                      <a:pt x="43" y="57"/>
                    </a:lnTo>
                    <a:lnTo>
                      <a:pt x="48" y="57"/>
                    </a:lnTo>
                    <a:lnTo>
                      <a:pt x="54" y="57"/>
                    </a:lnTo>
                    <a:lnTo>
                      <a:pt x="58" y="55"/>
                    </a:lnTo>
                    <a:lnTo>
                      <a:pt x="67" y="51"/>
                    </a:lnTo>
                    <a:lnTo>
                      <a:pt x="73" y="44"/>
                    </a:lnTo>
                    <a:lnTo>
                      <a:pt x="77" y="37"/>
                    </a:lnTo>
                    <a:lnTo>
                      <a:pt x="81" y="30"/>
                    </a:lnTo>
                    <a:lnTo>
                      <a:pt x="83" y="22"/>
                    </a:lnTo>
                    <a:lnTo>
                      <a:pt x="85" y="15"/>
                    </a:lnTo>
                    <a:lnTo>
                      <a:pt x="85" y="6"/>
                    </a:lnTo>
                    <a:lnTo>
                      <a:pt x="83" y="3"/>
                    </a:lnTo>
                    <a:lnTo>
                      <a:pt x="82" y="7"/>
                    </a:lnTo>
                    <a:lnTo>
                      <a:pt x="81" y="13"/>
                    </a:lnTo>
                    <a:lnTo>
                      <a:pt x="80" y="19"/>
                    </a:lnTo>
                    <a:lnTo>
                      <a:pt x="76" y="24"/>
                    </a:lnTo>
                    <a:lnTo>
                      <a:pt x="72" y="30"/>
                    </a:lnTo>
                    <a:lnTo>
                      <a:pt x="67" y="33"/>
                    </a:lnTo>
                    <a:lnTo>
                      <a:pt x="60" y="37"/>
                    </a:lnTo>
                    <a:lnTo>
                      <a:pt x="52" y="40"/>
                    </a:lnTo>
                    <a:lnTo>
                      <a:pt x="43" y="40"/>
                    </a:lnTo>
                    <a:lnTo>
                      <a:pt x="34" y="40"/>
                    </a:lnTo>
                    <a:lnTo>
                      <a:pt x="26" y="38"/>
                    </a:lnTo>
                    <a:lnTo>
                      <a:pt x="20" y="34"/>
                    </a:lnTo>
                    <a:lnTo>
                      <a:pt x="14" y="31"/>
                    </a:lnTo>
                    <a:lnTo>
                      <a:pt x="8" y="26"/>
                    </a:lnTo>
                    <a:lnTo>
                      <a:pt x="5" y="20"/>
                    </a:lnTo>
                    <a:lnTo>
                      <a:pt x="2" y="14"/>
                    </a:lnTo>
                    <a:lnTo>
                      <a:pt x="2" y="9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44" name="Freeform 219"/>
              <p:cNvSpPr>
                <a:spLocks/>
              </p:cNvSpPr>
              <p:nvPr/>
            </p:nvSpPr>
            <p:spPr bwMode="auto">
              <a:xfrm>
                <a:off x="1696" y="2355"/>
                <a:ext cx="74" cy="52"/>
              </a:xfrm>
              <a:custGeom>
                <a:avLst/>
                <a:gdLst>
                  <a:gd name="T0" fmla="*/ 52 w 74"/>
                  <a:gd name="T1" fmla="*/ 49 h 52"/>
                  <a:gd name="T2" fmla="*/ 52 w 74"/>
                  <a:gd name="T3" fmla="*/ 49 h 52"/>
                  <a:gd name="T4" fmla="*/ 42 w 74"/>
                  <a:gd name="T5" fmla="*/ 51 h 52"/>
                  <a:gd name="T6" fmla="*/ 35 w 74"/>
                  <a:gd name="T7" fmla="*/ 52 h 52"/>
                  <a:gd name="T8" fmla="*/ 28 w 74"/>
                  <a:gd name="T9" fmla="*/ 52 h 52"/>
                  <a:gd name="T10" fmla="*/ 20 w 74"/>
                  <a:gd name="T11" fmla="*/ 51 h 52"/>
                  <a:gd name="T12" fmla="*/ 15 w 74"/>
                  <a:gd name="T13" fmla="*/ 49 h 52"/>
                  <a:gd name="T14" fmla="*/ 10 w 74"/>
                  <a:gd name="T15" fmla="*/ 46 h 52"/>
                  <a:gd name="T16" fmla="*/ 6 w 74"/>
                  <a:gd name="T17" fmla="*/ 44 h 52"/>
                  <a:gd name="T18" fmla="*/ 3 w 74"/>
                  <a:gd name="T19" fmla="*/ 40 h 52"/>
                  <a:gd name="T20" fmla="*/ 1 w 74"/>
                  <a:gd name="T21" fmla="*/ 37 h 52"/>
                  <a:gd name="T22" fmla="*/ 0 w 74"/>
                  <a:gd name="T23" fmla="*/ 33 h 52"/>
                  <a:gd name="T24" fmla="*/ 0 w 74"/>
                  <a:gd name="T25" fmla="*/ 28 h 52"/>
                  <a:gd name="T26" fmla="*/ 0 w 74"/>
                  <a:gd name="T27" fmla="*/ 25 h 52"/>
                  <a:gd name="T28" fmla="*/ 3 w 74"/>
                  <a:gd name="T29" fmla="*/ 20 h 52"/>
                  <a:gd name="T30" fmla="*/ 6 w 74"/>
                  <a:gd name="T31" fmla="*/ 17 h 52"/>
                  <a:gd name="T32" fmla="*/ 10 w 74"/>
                  <a:gd name="T33" fmla="*/ 12 h 52"/>
                  <a:gd name="T34" fmla="*/ 16 w 74"/>
                  <a:gd name="T35" fmla="*/ 8 h 52"/>
                  <a:gd name="T36" fmla="*/ 16 w 74"/>
                  <a:gd name="T37" fmla="*/ 8 h 52"/>
                  <a:gd name="T38" fmla="*/ 28 w 74"/>
                  <a:gd name="T39" fmla="*/ 3 h 52"/>
                  <a:gd name="T40" fmla="*/ 37 w 74"/>
                  <a:gd name="T41" fmla="*/ 0 h 52"/>
                  <a:gd name="T42" fmla="*/ 47 w 74"/>
                  <a:gd name="T43" fmla="*/ 0 h 52"/>
                  <a:gd name="T44" fmla="*/ 55 w 74"/>
                  <a:gd name="T45" fmla="*/ 0 h 52"/>
                  <a:gd name="T46" fmla="*/ 62 w 74"/>
                  <a:gd name="T47" fmla="*/ 2 h 52"/>
                  <a:gd name="T48" fmla="*/ 67 w 74"/>
                  <a:gd name="T49" fmla="*/ 6 h 52"/>
                  <a:gd name="T50" fmla="*/ 72 w 74"/>
                  <a:gd name="T51" fmla="*/ 11 h 52"/>
                  <a:gd name="T52" fmla="*/ 74 w 74"/>
                  <a:gd name="T53" fmla="*/ 15 h 52"/>
                  <a:gd name="T54" fmla="*/ 74 w 74"/>
                  <a:gd name="T55" fmla="*/ 21 h 52"/>
                  <a:gd name="T56" fmla="*/ 74 w 74"/>
                  <a:gd name="T57" fmla="*/ 27 h 52"/>
                  <a:gd name="T58" fmla="*/ 72 w 74"/>
                  <a:gd name="T59" fmla="*/ 32 h 52"/>
                  <a:gd name="T60" fmla="*/ 67 w 74"/>
                  <a:gd name="T61" fmla="*/ 37 h 52"/>
                  <a:gd name="T62" fmla="*/ 61 w 74"/>
                  <a:gd name="T63" fmla="*/ 40 h 52"/>
                  <a:gd name="T64" fmla="*/ 54 w 74"/>
                  <a:gd name="T65" fmla="*/ 43 h 52"/>
                  <a:gd name="T66" fmla="*/ 43 w 74"/>
                  <a:gd name="T67" fmla="*/ 45 h 52"/>
                  <a:gd name="T68" fmla="*/ 31 w 74"/>
                  <a:gd name="T69" fmla="*/ 44 h 52"/>
                  <a:gd name="T70" fmla="*/ 52 w 74"/>
                  <a:gd name="T71" fmla="*/ 49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4"/>
                  <a:gd name="T109" fmla="*/ 0 h 52"/>
                  <a:gd name="T110" fmla="*/ 74 w 74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4" h="52">
                    <a:moveTo>
                      <a:pt x="52" y="49"/>
                    </a:moveTo>
                    <a:lnTo>
                      <a:pt x="52" y="49"/>
                    </a:lnTo>
                    <a:lnTo>
                      <a:pt x="42" y="51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0" y="51"/>
                    </a:lnTo>
                    <a:lnTo>
                      <a:pt x="15" y="49"/>
                    </a:lnTo>
                    <a:lnTo>
                      <a:pt x="10" y="46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0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8" y="3"/>
                    </a:lnTo>
                    <a:lnTo>
                      <a:pt x="37" y="0"/>
                    </a:lnTo>
                    <a:lnTo>
                      <a:pt x="47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2" y="11"/>
                    </a:lnTo>
                    <a:lnTo>
                      <a:pt x="74" y="15"/>
                    </a:lnTo>
                    <a:lnTo>
                      <a:pt x="74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4" y="43"/>
                    </a:lnTo>
                    <a:lnTo>
                      <a:pt x="43" y="45"/>
                    </a:lnTo>
                    <a:lnTo>
                      <a:pt x="31" y="44"/>
                    </a:lnTo>
                    <a:lnTo>
                      <a:pt x="52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45" name="Freeform 220"/>
              <p:cNvSpPr>
                <a:spLocks/>
              </p:cNvSpPr>
              <p:nvPr/>
            </p:nvSpPr>
            <p:spPr bwMode="auto">
              <a:xfrm>
                <a:off x="1696" y="2355"/>
                <a:ext cx="74" cy="52"/>
              </a:xfrm>
              <a:custGeom>
                <a:avLst/>
                <a:gdLst>
                  <a:gd name="T0" fmla="*/ 52 w 74"/>
                  <a:gd name="T1" fmla="*/ 49 h 52"/>
                  <a:gd name="T2" fmla="*/ 52 w 74"/>
                  <a:gd name="T3" fmla="*/ 49 h 52"/>
                  <a:gd name="T4" fmla="*/ 42 w 74"/>
                  <a:gd name="T5" fmla="*/ 51 h 52"/>
                  <a:gd name="T6" fmla="*/ 35 w 74"/>
                  <a:gd name="T7" fmla="*/ 52 h 52"/>
                  <a:gd name="T8" fmla="*/ 28 w 74"/>
                  <a:gd name="T9" fmla="*/ 52 h 52"/>
                  <a:gd name="T10" fmla="*/ 20 w 74"/>
                  <a:gd name="T11" fmla="*/ 51 h 52"/>
                  <a:gd name="T12" fmla="*/ 15 w 74"/>
                  <a:gd name="T13" fmla="*/ 49 h 52"/>
                  <a:gd name="T14" fmla="*/ 10 w 74"/>
                  <a:gd name="T15" fmla="*/ 46 h 52"/>
                  <a:gd name="T16" fmla="*/ 6 w 74"/>
                  <a:gd name="T17" fmla="*/ 44 h 52"/>
                  <a:gd name="T18" fmla="*/ 3 w 74"/>
                  <a:gd name="T19" fmla="*/ 40 h 52"/>
                  <a:gd name="T20" fmla="*/ 1 w 74"/>
                  <a:gd name="T21" fmla="*/ 37 h 52"/>
                  <a:gd name="T22" fmla="*/ 0 w 74"/>
                  <a:gd name="T23" fmla="*/ 33 h 52"/>
                  <a:gd name="T24" fmla="*/ 0 w 74"/>
                  <a:gd name="T25" fmla="*/ 28 h 52"/>
                  <a:gd name="T26" fmla="*/ 0 w 74"/>
                  <a:gd name="T27" fmla="*/ 25 h 52"/>
                  <a:gd name="T28" fmla="*/ 3 w 74"/>
                  <a:gd name="T29" fmla="*/ 20 h 52"/>
                  <a:gd name="T30" fmla="*/ 6 w 74"/>
                  <a:gd name="T31" fmla="*/ 17 h 52"/>
                  <a:gd name="T32" fmla="*/ 10 w 74"/>
                  <a:gd name="T33" fmla="*/ 12 h 52"/>
                  <a:gd name="T34" fmla="*/ 16 w 74"/>
                  <a:gd name="T35" fmla="*/ 8 h 52"/>
                  <a:gd name="T36" fmla="*/ 16 w 74"/>
                  <a:gd name="T37" fmla="*/ 8 h 52"/>
                  <a:gd name="T38" fmla="*/ 28 w 74"/>
                  <a:gd name="T39" fmla="*/ 3 h 52"/>
                  <a:gd name="T40" fmla="*/ 37 w 74"/>
                  <a:gd name="T41" fmla="*/ 0 h 52"/>
                  <a:gd name="T42" fmla="*/ 47 w 74"/>
                  <a:gd name="T43" fmla="*/ 0 h 52"/>
                  <a:gd name="T44" fmla="*/ 55 w 74"/>
                  <a:gd name="T45" fmla="*/ 0 h 52"/>
                  <a:gd name="T46" fmla="*/ 62 w 74"/>
                  <a:gd name="T47" fmla="*/ 2 h 52"/>
                  <a:gd name="T48" fmla="*/ 67 w 74"/>
                  <a:gd name="T49" fmla="*/ 6 h 52"/>
                  <a:gd name="T50" fmla="*/ 72 w 74"/>
                  <a:gd name="T51" fmla="*/ 11 h 52"/>
                  <a:gd name="T52" fmla="*/ 74 w 74"/>
                  <a:gd name="T53" fmla="*/ 15 h 52"/>
                  <a:gd name="T54" fmla="*/ 74 w 74"/>
                  <a:gd name="T55" fmla="*/ 21 h 52"/>
                  <a:gd name="T56" fmla="*/ 74 w 74"/>
                  <a:gd name="T57" fmla="*/ 27 h 52"/>
                  <a:gd name="T58" fmla="*/ 72 w 74"/>
                  <a:gd name="T59" fmla="*/ 32 h 52"/>
                  <a:gd name="T60" fmla="*/ 67 w 74"/>
                  <a:gd name="T61" fmla="*/ 37 h 52"/>
                  <a:gd name="T62" fmla="*/ 61 w 74"/>
                  <a:gd name="T63" fmla="*/ 40 h 52"/>
                  <a:gd name="T64" fmla="*/ 54 w 74"/>
                  <a:gd name="T65" fmla="*/ 43 h 52"/>
                  <a:gd name="T66" fmla="*/ 43 w 74"/>
                  <a:gd name="T67" fmla="*/ 45 h 52"/>
                  <a:gd name="T68" fmla="*/ 31 w 74"/>
                  <a:gd name="T69" fmla="*/ 44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4"/>
                  <a:gd name="T106" fmla="*/ 0 h 52"/>
                  <a:gd name="T107" fmla="*/ 74 w 74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4" h="52">
                    <a:moveTo>
                      <a:pt x="52" y="49"/>
                    </a:moveTo>
                    <a:lnTo>
                      <a:pt x="52" y="49"/>
                    </a:lnTo>
                    <a:lnTo>
                      <a:pt x="42" y="51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0" y="51"/>
                    </a:lnTo>
                    <a:lnTo>
                      <a:pt x="15" y="49"/>
                    </a:lnTo>
                    <a:lnTo>
                      <a:pt x="10" y="46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0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8" y="3"/>
                    </a:lnTo>
                    <a:lnTo>
                      <a:pt x="37" y="0"/>
                    </a:lnTo>
                    <a:lnTo>
                      <a:pt x="47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2" y="11"/>
                    </a:lnTo>
                    <a:lnTo>
                      <a:pt x="74" y="15"/>
                    </a:lnTo>
                    <a:lnTo>
                      <a:pt x="74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4" y="43"/>
                    </a:lnTo>
                    <a:lnTo>
                      <a:pt x="43" y="45"/>
                    </a:lnTo>
                    <a:lnTo>
                      <a:pt x="31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46" name="Freeform 221"/>
              <p:cNvSpPr>
                <a:spLocks/>
              </p:cNvSpPr>
              <p:nvPr/>
            </p:nvSpPr>
            <p:spPr bwMode="auto">
              <a:xfrm>
                <a:off x="1696" y="2376"/>
                <a:ext cx="86" cy="58"/>
              </a:xfrm>
              <a:custGeom>
                <a:avLst/>
                <a:gdLst>
                  <a:gd name="T0" fmla="*/ 0 w 86"/>
                  <a:gd name="T1" fmla="*/ 5 h 58"/>
                  <a:gd name="T2" fmla="*/ 0 w 86"/>
                  <a:gd name="T3" fmla="*/ 5 h 58"/>
                  <a:gd name="T4" fmla="*/ 0 w 86"/>
                  <a:gd name="T5" fmla="*/ 12 h 58"/>
                  <a:gd name="T6" fmla="*/ 1 w 86"/>
                  <a:gd name="T7" fmla="*/ 21 h 58"/>
                  <a:gd name="T8" fmla="*/ 3 w 86"/>
                  <a:gd name="T9" fmla="*/ 28 h 58"/>
                  <a:gd name="T10" fmla="*/ 6 w 86"/>
                  <a:gd name="T11" fmla="*/ 36 h 58"/>
                  <a:gd name="T12" fmla="*/ 10 w 86"/>
                  <a:gd name="T13" fmla="*/ 43 h 58"/>
                  <a:gd name="T14" fmla="*/ 17 w 86"/>
                  <a:gd name="T15" fmla="*/ 49 h 58"/>
                  <a:gd name="T16" fmla="*/ 25 w 86"/>
                  <a:gd name="T17" fmla="*/ 54 h 58"/>
                  <a:gd name="T18" fmla="*/ 37 w 86"/>
                  <a:gd name="T19" fmla="*/ 56 h 58"/>
                  <a:gd name="T20" fmla="*/ 37 w 86"/>
                  <a:gd name="T21" fmla="*/ 56 h 58"/>
                  <a:gd name="T22" fmla="*/ 43 w 86"/>
                  <a:gd name="T23" fmla="*/ 58 h 58"/>
                  <a:gd name="T24" fmla="*/ 49 w 86"/>
                  <a:gd name="T25" fmla="*/ 58 h 58"/>
                  <a:gd name="T26" fmla="*/ 54 w 86"/>
                  <a:gd name="T27" fmla="*/ 56 h 58"/>
                  <a:gd name="T28" fmla="*/ 59 w 86"/>
                  <a:gd name="T29" fmla="*/ 55 h 58"/>
                  <a:gd name="T30" fmla="*/ 67 w 86"/>
                  <a:gd name="T31" fmla="*/ 50 h 58"/>
                  <a:gd name="T32" fmla="*/ 74 w 86"/>
                  <a:gd name="T33" fmla="*/ 44 h 58"/>
                  <a:gd name="T34" fmla="*/ 79 w 86"/>
                  <a:gd name="T35" fmla="*/ 37 h 58"/>
                  <a:gd name="T36" fmla="*/ 83 w 86"/>
                  <a:gd name="T37" fmla="*/ 30 h 58"/>
                  <a:gd name="T38" fmla="*/ 85 w 86"/>
                  <a:gd name="T39" fmla="*/ 22 h 58"/>
                  <a:gd name="T40" fmla="*/ 86 w 86"/>
                  <a:gd name="T41" fmla="*/ 16 h 58"/>
                  <a:gd name="T42" fmla="*/ 86 w 86"/>
                  <a:gd name="T43" fmla="*/ 16 h 58"/>
                  <a:gd name="T44" fmla="*/ 85 w 86"/>
                  <a:gd name="T45" fmla="*/ 6 h 58"/>
                  <a:gd name="T46" fmla="*/ 84 w 86"/>
                  <a:gd name="T47" fmla="*/ 4 h 58"/>
                  <a:gd name="T48" fmla="*/ 84 w 86"/>
                  <a:gd name="T49" fmla="*/ 7 h 58"/>
                  <a:gd name="T50" fmla="*/ 84 w 86"/>
                  <a:gd name="T51" fmla="*/ 7 h 58"/>
                  <a:gd name="T52" fmla="*/ 83 w 86"/>
                  <a:gd name="T53" fmla="*/ 12 h 58"/>
                  <a:gd name="T54" fmla="*/ 80 w 86"/>
                  <a:gd name="T55" fmla="*/ 18 h 58"/>
                  <a:gd name="T56" fmla="*/ 77 w 86"/>
                  <a:gd name="T57" fmla="*/ 24 h 58"/>
                  <a:gd name="T58" fmla="*/ 73 w 86"/>
                  <a:gd name="T59" fmla="*/ 29 h 58"/>
                  <a:gd name="T60" fmla="*/ 67 w 86"/>
                  <a:gd name="T61" fmla="*/ 34 h 58"/>
                  <a:gd name="T62" fmla="*/ 61 w 86"/>
                  <a:gd name="T63" fmla="*/ 37 h 58"/>
                  <a:gd name="T64" fmla="*/ 53 w 86"/>
                  <a:gd name="T65" fmla="*/ 40 h 58"/>
                  <a:gd name="T66" fmla="*/ 43 w 86"/>
                  <a:gd name="T67" fmla="*/ 41 h 58"/>
                  <a:gd name="T68" fmla="*/ 43 w 86"/>
                  <a:gd name="T69" fmla="*/ 41 h 58"/>
                  <a:gd name="T70" fmla="*/ 35 w 86"/>
                  <a:gd name="T71" fmla="*/ 40 h 58"/>
                  <a:gd name="T72" fmla="*/ 28 w 86"/>
                  <a:gd name="T73" fmla="*/ 38 h 58"/>
                  <a:gd name="T74" fmla="*/ 20 w 86"/>
                  <a:gd name="T75" fmla="*/ 35 h 58"/>
                  <a:gd name="T76" fmla="*/ 15 w 86"/>
                  <a:gd name="T77" fmla="*/ 30 h 58"/>
                  <a:gd name="T78" fmla="*/ 10 w 86"/>
                  <a:gd name="T79" fmla="*/ 25 h 58"/>
                  <a:gd name="T80" fmla="*/ 6 w 86"/>
                  <a:gd name="T81" fmla="*/ 21 h 58"/>
                  <a:gd name="T82" fmla="*/ 4 w 86"/>
                  <a:gd name="T83" fmla="*/ 15 h 58"/>
                  <a:gd name="T84" fmla="*/ 3 w 86"/>
                  <a:gd name="T85" fmla="*/ 10 h 58"/>
                  <a:gd name="T86" fmla="*/ 3 w 86"/>
                  <a:gd name="T87" fmla="*/ 10 h 58"/>
                  <a:gd name="T88" fmla="*/ 1 w 86"/>
                  <a:gd name="T89" fmla="*/ 0 h 58"/>
                  <a:gd name="T90" fmla="*/ 1 w 86"/>
                  <a:gd name="T91" fmla="*/ 0 h 58"/>
                  <a:gd name="T92" fmla="*/ 1 w 86"/>
                  <a:gd name="T93" fmla="*/ 0 h 58"/>
                  <a:gd name="T94" fmla="*/ 0 w 86"/>
                  <a:gd name="T95" fmla="*/ 5 h 58"/>
                  <a:gd name="T96" fmla="*/ 0 w 86"/>
                  <a:gd name="T97" fmla="*/ 5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8"/>
                  <a:gd name="T149" fmla="*/ 86 w 86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8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1" y="21"/>
                    </a:lnTo>
                    <a:lnTo>
                      <a:pt x="3" y="28"/>
                    </a:lnTo>
                    <a:lnTo>
                      <a:pt x="6" y="36"/>
                    </a:lnTo>
                    <a:lnTo>
                      <a:pt x="10" y="43"/>
                    </a:lnTo>
                    <a:lnTo>
                      <a:pt x="17" y="49"/>
                    </a:lnTo>
                    <a:lnTo>
                      <a:pt x="25" y="54"/>
                    </a:lnTo>
                    <a:lnTo>
                      <a:pt x="37" y="56"/>
                    </a:lnTo>
                    <a:lnTo>
                      <a:pt x="43" y="58"/>
                    </a:lnTo>
                    <a:lnTo>
                      <a:pt x="49" y="58"/>
                    </a:lnTo>
                    <a:lnTo>
                      <a:pt x="54" y="56"/>
                    </a:lnTo>
                    <a:lnTo>
                      <a:pt x="59" y="55"/>
                    </a:lnTo>
                    <a:lnTo>
                      <a:pt x="67" y="50"/>
                    </a:lnTo>
                    <a:lnTo>
                      <a:pt x="74" y="44"/>
                    </a:lnTo>
                    <a:lnTo>
                      <a:pt x="79" y="37"/>
                    </a:lnTo>
                    <a:lnTo>
                      <a:pt x="83" y="30"/>
                    </a:lnTo>
                    <a:lnTo>
                      <a:pt x="85" y="22"/>
                    </a:lnTo>
                    <a:lnTo>
                      <a:pt x="86" y="16"/>
                    </a:lnTo>
                    <a:lnTo>
                      <a:pt x="85" y="6"/>
                    </a:lnTo>
                    <a:lnTo>
                      <a:pt x="84" y="4"/>
                    </a:lnTo>
                    <a:lnTo>
                      <a:pt x="84" y="7"/>
                    </a:lnTo>
                    <a:lnTo>
                      <a:pt x="83" y="12"/>
                    </a:lnTo>
                    <a:lnTo>
                      <a:pt x="80" y="18"/>
                    </a:lnTo>
                    <a:lnTo>
                      <a:pt x="77" y="24"/>
                    </a:lnTo>
                    <a:lnTo>
                      <a:pt x="73" y="29"/>
                    </a:lnTo>
                    <a:lnTo>
                      <a:pt x="67" y="34"/>
                    </a:lnTo>
                    <a:lnTo>
                      <a:pt x="61" y="37"/>
                    </a:lnTo>
                    <a:lnTo>
                      <a:pt x="53" y="40"/>
                    </a:lnTo>
                    <a:lnTo>
                      <a:pt x="43" y="41"/>
                    </a:lnTo>
                    <a:lnTo>
                      <a:pt x="35" y="40"/>
                    </a:lnTo>
                    <a:lnTo>
                      <a:pt x="28" y="38"/>
                    </a:lnTo>
                    <a:lnTo>
                      <a:pt x="20" y="35"/>
                    </a:lnTo>
                    <a:lnTo>
                      <a:pt x="15" y="30"/>
                    </a:lnTo>
                    <a:lnTo>
                      <a:pt x="10" y="25"/>
                    </a:lnTo>
                    <a:lnTo>
                      <a:pt x="6" y="21"/>
                    </a:lnTo>
                    <a:lnTo>
                      <a:pt x="4" y="15"/>
                    </a:lnTo>
                    <a:lnTo>
                      <a:pt x="3" y="10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47" name="Freeform 222"/>
              <p:cNvSpPr>
                <a:spLocks/>
              </p:cNvSpPr>
              <p:nvPr/>
            </p:nvSpPr>
            <p:spPr bwMode="auto">
              <a:xfrm>
                <a:off x="1558" y="2451"/>
                <a:ext cx="75" cy="53"/>
              </a:xfrm>
              <a:custGeom>
                <a:avLst/>
                <a:gdLst>
                  <a:gd name="T0" fmla="*/ 51 w 75"/>
                  <a:gd name="T1" fmla="*/ 51 h 53"/>
                  <a:gd name="T2" fmla="*/ 51 w 75"/>
                  <a:gd name="T3" fmla="*/ 51 h 53"/>
                  <a:gd name="T4" fmla="*/ 41 w 75"/>
                  <a:gd name="T5" fmla="*/ 53 h 53"/>
                  <a:gd name="T6" fmla="*/ 34 w 75"/>
                  <a:gd name="T7" fmla="*/ 53 h 53"/>
                  <a:gd name="T8" fmla="*/ 27 w 75"/>
                  <a:gd name="T9" fmla="*/ 53 h 53"/>
                  <a:gd name="T10" fmla="*/ 20 w 75"/>
                  <a:gd name="T11" fmla="*/ 53 h 53"/>
                  <a:gd name="T12" fmla="*/ 14 w 75"/>
                  <a:gd name="T13" fmla="*/ 51 h 53"/>
                  <a:gd name="T14" fmla="*/ 9 w 75"/>
                  <a:gd name="T15" fmla="*/ 48 h 53"/>
                  <a:gd name="T16" fmla="*/ 6 w 75"/>
                  <a:gd name="T17" fmla="*/ 46 h 53"/>
                  <a:gd name="T18" fmla="*/ 3 w 75"/>
                  <a:gd name="T19" fmla="*/ 42 h 53"/>
                  <a:gd name="T20" fmla="*/ 1 w 75"/>
                  <a:gd name="T21" fmla="*/ 39 h 53"/>
                  <a:gd name="T22" fmla="*/ 0 w 75"/>
                  <a:gd name="T23" fmla="*/ 35 h 53"/>
                  <a:gd name="T24" fmla="*/ 0 w 75"/>
                  <a:gd name="T25" fmla="*/ 30 h 53"/>
                  <a:gd name="T26" fmla="*/ 0 w 75"/>
                  <a:gd name="T27" fmla="*/ 27 h 53"/>
                  <a:gd name="T28" fmla="*/ 2 w 75"/>
                  <a:gd name="T29" fmla="*/ 22 h 53"/>
                  <a:gd name="T30" fmla="*/ 6 w 75"/>
                  <a:gd name="T31" fmla="*/ 17 h 53"/>
                  <a:gd name="T32" fmla="*/ 9 w 75"/>
                  <a:gd name="T33" fmla="*/ 14 h 53"/>
                  <a:gd name="T34" fmla="*/ 15 w 75"/>
                  <a:gd name="T35" fmla="*/ 10 h 53"/>
                  <a:gd name="T36" fmla="*/ 15 w 75"/>
                  <a:gd name="T37" fmla="*/ 10 h 53"/>
                  <a:gd name="T38" fmla="*/ 27 w 75"/>
                  <a:gd name="T39" fmla="*/ 5 h 53"/>
                  <a:gd name="T40" fmla="*/ 37 w 75"/>
                  <a:gd name="T41" fmla="*/ 2 h 53"/>
                  <a:gd name="T42" fmla="*/ 46 w 75"/>
                  <a:gd name="T43" fmla="*/ 0 h 53"/>
                  <a:gd name="T44" fmla="*/ 55 w 75"/>
                  <a:gd name="T45" fmla="*/ 2 h 53"/>
                  <a:gd name="T46" fmla="*/ 62 w 75"/>
                  <a:gd name="T47" fmla="*/ 4 h 53"/>
                  <a:gd name="T48" fmla="*/ 67 w 75"/>
                  <a:gd name="T49" fmla="*/ 8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3 h 53"/>
                  <a:gd name="T56" fmla="*/ 74 w 75"/>
                  <a:gd name="T57" fmla="*/ 29 h 53"/>
                  <a:gd name="T58" fmla="*/ 71 w 75"/>
                  <a:gd name="T59" fmla="*/ 34 h 53"/>
                  <a:gd name="T60" fmla="*/ 67 w 75"/>
                  <a:gd name="T61" fmla="*/ 39 h 53"/>
                  <a:gd name="T62" fmla="*/ 61 w 75"/>
                  <a:gd name="T63" fmla="*/ 42 h 53"/>
                  <a:gd name="T64" fmla="*/ 53 w 75"/>
                  <a:gd name="T65" fmla="*/ 45 h 53"/>
                  <a:gd name="T66" fmla="*/ 43 w 75"/>
                  <a:gd name="T67" fmla="*/ 46 h 53"/>
                  <a:gd name="T68" fmla="*/ 31 w 75"/>
                  <a:gd name="T69" fmla="*/ 46 h 53"/>
                  <a:gd name="T70" fmla="*/ 51 w 75"/>
                  <a:gd name="T71" fmla="*/ 51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3"/>
                  <a:gd name="T110" fmla="*/ 75 w 75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3">
                    <a:moveTo>
                      <a:pt x="51" y="51"/>
                    </a:moveTo>
                    <a:lnTo>
                      <a:pt x="51" y="51"/>
                    </a:lnTo>
                    <a:lnTo>
                      <a:pt x="41" y="53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0" y="53"/>
                    </a:lnTo>
                    <a:lnTo>
                      <a:pt x="14" y="51"/>
                    </a:lnTo>
                    <a:lnTo>
                      <a:pt x="9" y="48"/>
                    </a:lnTo>
                    <a:lnTo>
                      <a:pt x="6" y="46"/>
                    </a:lnTo>
                    <a:lnTo>
                      <a:pt x="3" y="42"/>
                    </a:lnTo>
                    <a:lnTo>
                      <a:pt x="1" y="39"/>
                    </a:lnTo>
                    <a:lnTo>
                      <a:pt x="0" y="35"/>
                    </a:lnTo>
                    <a:lnTo>
                      <a:pt x="0" y="30"/>
                    </a:lnTo>
                    <a:lnTo>
                      <a:pt x="0" y="27"/>
                    </a:lnTo>
                    <a:lnTo>
                      <a:pt x="2" y="22"/>
                    </a:lnTo>
                    <a:lnTo>
                      <a:pt x="6" y="17"/>
                    </a:lnTo>
                    <a:lnTo>
                      <a:pt x="9" y="14"/>
                    </a:lnTo>
                    <a:lnTo>
                      <a:pt x="15" y="10"/>
                    </a:lnTo>
                    <a:lnTo>
                      <a:pt x="27" y="5"/>
                    </a:lnTo>
                    <a:lnTo>
                      <a:pt x="37" y="2"/>
                    </a:lnTo>
                    <a:lnTo>
                      <a:pt x="46" y="0"/>
                    </a:lnTo>
                    <a:lnTo>
                      <a:pt x="55" y="2"/>
                    </a:lnTo>
                    <a:lnTo>
                      <a:pt x="62" y="4"/>
                    </a:lnTo>
                    <a:lnTo>
                      <a:pt x="67" y="8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3"/>
                    </a:lnTo>
                    <a:lnTo>
                      <a:pt x="74" y="29"/>
                    </a:lnTo>
                    <a:lnTo>
                      <a:pt x="71" y="34"/>
                    </a:lnTo>
                    <a:lnTo>
                      <a:pt x="67" y="39"/>
                    </a:lnTo>
                    <a:lnTo>
                      <a:pt x="61" y="42"/>
                    </a:lnTo>
                    <a:lnTo>
                      <a:pt x="53" y="45"/>
                    </a:lnTo>
                    <a:lnTo>
                      <a:pt x="43" y="46"/>
                    </a:lnTo>
                    <a:lnTo>
                      <a:pt x="31" y="46"/>
                    </a:lnTo>
                    <a:lnTo>
                      <a:pt x="51" y="5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48" name="Freeform 223"/>
              <p:cNvSpPr>
                <a:spLocks/>
              </p:cNvSpPr>
              <p:nvPr/>
            </p:nvSpPr>
            <p:spPr bwMode="auto">
              <a:xfrm>
                <a:off x="1558" y="2451"/>
                <a:ext cx="75" cy="53"/>
              </a:xfrm>
              <a:custGeom>
                <a:avLst/>
                <a:gdLst>
                  <a:gd name="T0" fmla="*/ 51 w 75"/>
                  <a:gd name="T1" fmla="*/ 51 h 53"/>
                  <a:gd name="T2" fmla="*/ 51 w 75"/>
                  <a:gd name="T3" fmla="*/ 51 h 53"/>
                  <a:gd name="T4" fmla="*/ 41 w 75"/>
                  <a:gd name="T5" fmla="*/ 53 h 53"/>
                  <a:gd name="T6" fmla="*/ 34 w 75"/>
                  <a:gd name="T7" fmla="*/ 53 h 53"/>
                  <a:gd name="T8" fmla="*/ 27 w 75"/>
                  <a:gd name="T9" fmla="*/ 53 h 53"/>
                  <a:gd name="T10" fmla="*/ 20 w 75"/>
                  <a:gd name="T11" fmla="*/ 53 h 53"/>
                  <a:gd name="T12" fmla="*/ 14 w 75"/>
                  <a:gd name="T13" fmla="*/ 51 h 53"/>
                  <a:gd name="T14" fmla="*/ 9 w 75"/>
                  <a:gd name="T15" fmla="*/ 48 h 53"/>
                  <a:gd name="T16" fmla="*/ 6 w 75"/>
                  <a:gd name="T17" fmla="*/ 46 h 53"/>
                  <a:gd name="T18" fmla="*/ 3 w 75"/>
                  <a:gd name="T19" fmla="*/ 42 h 53"/>
                  <a:gd name="T20" fmla="*/ 1 w 75"/>
                  <a:gd name="T21" fmla="*/ 39 h 53"/>
                  <a:gd name="T22" fmla="*/ 0 w 75"/>
                  <a:gd name="T23" fmla="*/ 35 h 53"/>
                  <a:gd name="T24" fmla="*/ 0 w 75"/>
                  <a:gd name="T25" fmla="*/ 30 h 53"/>
                  <a:gd name="T26" fmla="*/ 0 w 75"/>
                  <a:gd name="T27" fmla="*/ 27 h 53"/>
                  <a:gd name="T28" fmla="*/ 2 w 75"/>
                  <a:gd name="T29" fmla="*/ 22 h 53"/>
                  <a:gd name="T30" fmla="*/ 6 w 75"/>
                  <a:gd name="T31" fmla="*/ 17 h 53"/>
                  <a:gd name="T32" fmla="*/ 9 w 75"/>
                  <a:gd name="T33" fmla="*/ 14 h 53"/>
                  <a:gd name="T34" fmla="*/ 15 w 75"/>
                  <a:gd name="T35" fmla="*/ 10 h 53"/>
                  <a:gd name="T36" fmla="*/ 15 w 75"/>
                  <a:gd name="T37" fmla="*/ 10 h 53"/>
                  <a:gd name="T38" fmla="*/ 27 w 75"/>
                  <a:gd name="T39" fmla="*/ 5 h 53"/>
                  <a:gd name="T40" fmla="*/ 37 w 75"/>
                  <a:gd name="T41" fmla="*/ 2 h 53"/>
                  <a:gd name="T42" fmla="*/ 46 w 75"/>
                  <a:gd name="T43" fmla="*/ 0 h 53"/>
                  <a:gd name="T44" fmla="*/ 55 w 75"/>
                  <a:gd name="T45" fmla="*/ 2 h 53"/>
                  <a:gd name="T46" fmla="*/ 62 w 75"/>
                  <a:gd name="T47" fmla="*/ 4 h 53"/>
                  <a:gd name="T48" fmla="*/ 67 w 75"/>
                  <a:gd name="T49" fmla="*/ 8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3 h 53"/>
                  <a:gd name="T56" fmla="*/ 74 w 75"/>
                  <a:gd name="T57" fmla="*/ 29 h 53"/>
                  <a:gd name="T58" fmla="*/ 71 w 75"/>
                  <a:gd name="T59" fmla="*/ 34 h 53"/>
                  <a:gd name="T60" fmla="*/ 67 w 75"/>
                  <a:gd name="T61" fmla="*/ 39 h 53"/>
                  <a:gd name="T62" fmla="*/ 61 w 75"/>
                  <a:gd name="T63" fmla="*/ 42 h 53"/>
                  <a:gd name="T64" fmla="*/ 53 w 75"/>
                  <a:gd name="T65" fmla="*/ 45 h 53"/>
                  <a:gd name="T66" fmla="*/ 43 w 75"/>
                  <a:gd name="T67" fmla="*/ 46 h 53"/>
                  <a:gd name="T68" fmla="*/ 31 w 75"/>
                  <a:gd name="T69" fmla="*/ 46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3"/>
                  <a:gd name="T107" fmla="*/ 75 w 75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3">
                    <a:moveTo>
                      <a:pt x="51" y="51"/>
                    </a:moveTo>
                    <a:lnTo>
                      <a:pt x="51" y="51"/>
                    </a:lnTo>
                    <a:lnTo>
                      <a:pt x="41" y="53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0" y="53"/>
                    </a:lnTo>
                    <a:lnTo>
                      <a:pt x="14" y="51"/>
                    </a:lnTo>
                    <a:lnTo>
                      <a:pt x="9" y="48"/>
                    </a:lnTo>
                    <a:lnTo>
                      <a:pt x="6" y="46"/>
                    </a:lnTo>
                    <a:lnTo>
                      <a:pt x="3" y="42"/>
                    </a:lnTo>
                    <a:lnTo>
                      <a:pt x="1" y="39"/>
                    </a:lnTo>
                    <a:lnTo>
                      <a:pt x="0" y="35"/>
                    </a:lnTo>
                    <a:lnTo>
                      <a:pt x="0" y="30"/>
                    </a:lnTo>
                    <a:lnTo>
                      <a:pt x="0" y="27"/>
                    </a:lnTo>
                    <a:lnTo>
                      <a:pt x="2" y="22"/>
                    </a:lnTo>
                    <a:lnTo>
                      <a:pt x="6" y="17"/>
                    </a:lnTo>
                    <a:lnTo>
                      <a:pt x="9" y="14"/>
                    </a:lnTo>
                    <a:lnTo>
                      <a:pt x="15" y="10"/>
                    </a:lnTo>
                    <a:lnTo>
                      <a:pt x="27" y="5"/>
                    </a:lnTo>
                    <a:lnTo>
                      <a:pt x="37" y="2"/>
                    </a:lnTo>
                    <a:lnTo>
                      <a:pt x="46" y="0"/>
                    </a:lnTo>
                    <a:lnTo>
                      <a:pt x="55" y="2"/>
                    </a:lnTo>
                    <a:lnTo>
                      <a:pt x="62" y="4"/>
                    </a:lnTo>
                    <a:lnTo>
                      <a:pt x="67" y="8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3"/>
                    </a:lnTo>
                    <a:lnTo>
                      <a:pt x="74" y="29"/>
                    </a:lnTo>
                    <a:lnTo>
                      <a:pt x="71" y="34"/>
                    </a:lnTo>
                    <a:lnTo>
                      <a:pt x="67" y="39"/>
                    </a:lnTo>
                    <a:lnTo>
                      <a:pt x="61" y="42"/>
                    </a:lnTo>
                    <a:lnTo>
                      <a:pt x="53" y="45"/>
                    </a:lnTo>
                    <a:lnTo>
                      <a:pt x="43" y="46"/>
                    </a:lnTo>
                    <a:lnTo>
                      <a:pt x="31" y="4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49" name="Freeform 224"/>
              <p:cNvSpPr>
                <a:spLocks/>
              </p:cNvSpPr>
              <p:nvPr/>
            </p:nvSpPr>
            <p:spPr bwMode="auto">
              <a:xfrm>
                <a:off x="1558" y="2474"/>
                <a:ext cx="86" cy="57"/>
              </a:xfrm>
              <a:custGeom>
                <a:avLst/>
                <a:gdLst>
                  <a:gd name="T0" fmla="*/ 0 w 86"/>
                  <a:gd name="T1" fmla="*/ 5 h 57"/>
                  <a:gd name="T2" fmla="*/ 0 w 86"/>
                  <a:gd name="T3" fmla="*/ 5 h 57"/>
                  <a:gd name="T4" fmla="*/ 0 w 86"/>
                  <a:gd name="T5" fmla="*/ 12 h 57"/>
                  <a:gd name="T6" fmla="*/ 1 w 86"/>
                  <a:gd name="T7" fmla="*/ 20 h 57"/>
                  <a:gd name="T8" fmla="*/ 2 w 86"/>
                  <a:gd name="T9" fmla="*/ 28 h 57"/>
                  <a:gd name="T10" fmla="*/ 6 w 86"/>
                  <a:gd name="T11" fmla="*/ 36 h 57"/>
                  <a:gd name="T12" fmla="*/ 10 w 86"/>
                  <a:gd name="T13" fmla="*/ 43 h 57"/>
                  <a:gd name="T14" fmla="*/ 16 w 86"/>
                  <a:gd name="T15" fmla="*/ 49 h 57"/>
                  <a:gd name="T16" fmla="*/ 25 w 86"/>
                  <a:gd name="T17" fmla="*/ 54 h 57"/>
                  <a:gd name="T18" fmla="*/ 37 w 86"/>
                  <a:gd name="T19" fmla="*/ 56 h 57"/>
                  <a:gd name="T20" fmla="*/ 37 w 86"/>
                  <a:gd name="T21" fmla="*/ 56 h 57"/>
                  <a:gd name="T22" fmla="*/ 43 w 86"/>
                  <a:gd name="T23" fmla="*/ 57 h 57"/>
                  <a:gd name="T24" fmla="*/ 49 w 86"/>
                  <a:gd name="T25" fmla="*/ 57 h 57"/>
                  <a:gd name="T26" fmla="*/ 53 w 86"/>
                  <a:gd name="T27" fmla="*/ 56 h 57"/>
                  <a:gd name="T28" fmla="*/ 58 w 86"/>
                  <a:gd name="T29" fmla="*/ 55 h 57"/>
                  <a:gd name="T30" fmla="*/ 67 w 86"/>
                  <a:gd name="T31" fmla="*/ 50 h 57"/>
                  <a:gd name="T32" fmla="*/ 74 w 86"/>
                  <a:gd name="T33" fmla="*/ 44 h 57"/>
                  <a:gd name="T34" fmla="*/ 78 w 86"/>
                  <a:gd name="T35" fmla="*/ 37 h 57"/>
                  <a:gd name="T36" fmla="*/ 82 w 86"/>
                  <a:gd name="T37" fmla="*/ 29 h 57"/>
                  <a:gd name="T38" fmla="*/ 84 w 86"/>
                  <a:gd name="T39" fmla="*/ 22 h 57"/>
                  <a:gd name="T40" fmla="*/ 86 w 86"/>
                  <a:gd name="T41" fmla="*/ 14 h 57"/>
                  <a:gd name="T42" fmla="*/ 86 w 86"/>
                  <a:gd name="T43" fmla="*/ 14 h 57"/>
                  <a:gd name="T44" fmla="*/ 84 w 86"/>
                  <a:gd name="T45" fmla="*/ 6 h 57"/>
                  <a:gd name="T46" fmla="*/ 84 w 86"/>
                  <a:gd name="T47" fmla="*/ 4 h 57"/>
                  <a:gd name="T48" fmla="*/ 83 w 86"/>
                  <a:gd name="T49" fmla="*/ 6 h 57"/>
                  <a:gd name="T50" fmla="*/ 83 w 86"/>
                  <a:gd name="T51" fmla="*/ 6 h 57"/>
                  <a:gd name="T52" fmla="*/ 82 w 86"/>
                  <a:gd name="T53" fmla="*/ 12 h 57"/>
                  <a:gd name="T54" fmla="*/ 80 w 86"/>
                  <a:gd name="T55" fmla="*/ 18 h 57"/>
                  <a:gd name="T56" fmla="*/ 76 w 86"/>
                  <a:gd name="T57" fmla="*/ 24 h 57"/>
                  <a:gd name="T58" fmla="*/ 72 w 86"/>
                  <a:gd name="T59" fmla="*/ 29 h 57"/>
                  <a:gd name="T60" fmla="*/ 67 w 86"/>
                  <a:gd name="T61" fmla="*/ 34 h 57"/>
                  <a:gd name="T62" fmla="*/ 61 w 86"/>
                  <a:gd name="T63" fmla="*/ 37 h 57"/>
                  <a:gd name="T64" fmla="*/ 52 w 86"/>
                  <a:gd name="T65" fmla="*/ 40 h 57"/>
                  <a:gd name="T66" fmla="*/ 44 w 86"/>
                  <a:gd name="T67" fmla="*/ 41 h 57"/>
                  <a:gd name="T68" fmla="*/ 44 w 86"/>
                  <a:gd name="T69" fmla="*/ 41 h 57"/>
                  <a:gd name="T70" fmla="*/ 34 w 86"/>
                  <a:gd name="T71" fmla="*/ 40 h 57"/>
                  <a:gd name="T72" fmla="*/ 27 w 86"/>
                  <a:gd name="T73" fmla="*/ 38 h 57"/>
                  <a:gd name="T74" fmla="*/ 20 w 86"/>
                  <a:gd name="T75" fmla="*/ 35 h 57"/>
                  <a:gd name="T76" fmla="*/ 14 w 86"/>
                  <a:gd name="T77" fmla="*/ 30 h 57"/>
                  <a:gd name="T78" fmla="*/ 9 w 86"/>
                  <a:gd name="T79" fmla="*/ 25 h 57"/>
                  <a:gd name="T80" fmla="*/ 6 w 86"/>
                  <a:gd name="T81" fmla="*/ 20 h 57"/>
                  <a:gd name="T82" fmla="*/ 3 w 86"/>
                  <a:gd name="T83" fmla="*/ 14 h 57"/>
                  <a:gd name="T84" fmla="*/ 2 w 86"/>
                  <a:gd name="T85" fmla="*/ 9 h 57"/>
                  <a:gd name="T86" fmla="*/ 2 w 86"/>
                  <a:gd name="T87" fmla="*/ 9 h 57"/>
                  <a:gd name="T88" fmla="*/ 1 w 86"/>
                  <a:gd name="T89" fmla="*/ 0 h 57"/>
                  <a:gd name="T90" fmla="*/ 1 w 86"/>
                  <a:gd name="T91" fmla="*/ 0 h 57"/>
                  <a:gd name="T92" fmla="*/ 1 w 86"/>
                  <a:gd name="T93" fmla="*/ 0 h 57"/>
                  <a:gd name="T94" fmla="*/ 0 w 86"/>
                  <a:gd name="T95" fmla="*/ 5 h 57"/>
                  <a:gd name="T96" fmla="*/ 0 w 86"/>
                  <a:gd name="T97" fmla="*/ 5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7"/>
                  <a:gd name="T149" fmla="*/ 86 w 86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7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1" y="20"/>
                    </a:lnTo>
                    <a:lnTo>
                      <a:pt x="2" y="28"/>
                    </a:lnTo>
                    <a:lnTo>
                      <a:pt x="6" y="36"/>
                    </a:lnTo>
                    <a:lnTo>
                      <a:pt x="10" y="43"/>
                    </a:lnTo>
                    <a:lnTo>
                      <a:pt x="16" y="49"/>
                    </a:lnTo>
                    <a:lnTo>
                      <a:pt x="25" y="54"/>
                    </a:lnTo>
                    <a:lnTo>
                      <a:pt x="37" y="56"/>
                    </a:lnTo>
                    <a:lnTo>
                      <a:pt x="43" y="57"/>
                    </a:lnTo>
                    <a:lnTo>
                      <a:pt x="49" y="57"/>
                    </a:lnTo>
                    <a:lnTo>
                      <a:pt x="53" y="56"/>
                    </a:lnTo>
                    <a:lnTo>
                      <a:pt x="58" y="55"/>
                    </a:lnTo>
                    <a:lnTo>
                      <a:pt x="67" y="50"/>
                    </a:lnTo>
                    <a:lnTo>
                      <a:pt x="74" y="44"/>
                    </a:lnTo>
                    <a:lnTo>
                      <a:pt x="78" y="37"/>
                    </a:lnTo>
                    <a:lnTo>
                      <a:pt x="82" y="29"/>
                    </a:lnTo>
                    <a:lnTo>
                      <a:pt x="84" y="22"/>
                    </a:lnTo>
                    <a:lnTo>
                      <a:pt x="86" y="14"/>
                    </a:lnTo>
                    <a:lnTo>
                      <a:pt x="84" y="6"/>
                    </a:lnTo>
                    <a:lnTo>
                      <a:pt x="84" y="4"/>
                    </a:lnTo>
                    <a:lnTo>
                      <a:pt x="83" y="6"/>
                    </a:lnTo>
                    <a:lnTo>
                      <a:pt x="82" y="12"/>
                    </a:lnTo>
                    <a:lnTo>
                      <a:pt x="80" y="18"/>
                    </a:lnTo>
                    <a:lnTo>
                      <a:pt x="76" y="24"/>
                    </a:lnTo>
                    <a:lnTo>
                      <a:pt x="72" y="29"/>
                    </a:lnTo>
                    <a:lnTo>
                      <a:pt x="67" y="34"/>
                    </a:lnTo>
                    <a:lnTo>
                      <a:pt x="61" y="37"/>
                    </a:lnTo>
                    <a:lnTo>
                      <a:pt x="52" y="40"/>
                    </a:lnTo>
                    <a:lnTo>
                      <a:pt x="44" y="41"/>
                    </a:lnTo>
                    <a:lnTo>
                      <a:pt x="34" y="40"/>
                    </a:lnTo>
                    <a:lnTo>
                      <a:pt x="27" y="38"/>
                    </a:lnTo>
                    <a:lnTo>
                      <a:pt x="20" y="35"/>
                    </a:lnTo>
                    <a:lnTo>
                      <a:pt x="14" y="30"/>
                    </a:lnTo>
                    <a:lnTo>
                      <a:pt x="9" y="25"/>
                    </a:lnTo>
                    <a:lnTo>
                      <a:pt x="6" y="20"/>
                    </a:lnTo>
                    <a:lnTo>
                      <a:pt x="3" y="14"/>
                    </a:lnTo>
                    <a:lnTo>
                      <a:pt x="2" y="9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50" name="Freeform 225"/>
              <p:cNvSpPr>
                <a:spLocks/>
              </p:cNvSpPr>
              <p:nvPr/>
            </p:nvSpPr>
            <p:spPr bwMode="auto">
              <a:xfrm>
                <a:off x="1687" y="2454"/>
                <a:ext cx="75" cy="52"/>
              </a:xfrm>
              <a:custGeom>
                <a:avLst/>
                <a:gdLst>
                  <a:gd name="T0" fmla="*/ 51 w 75"/>
                  <a:gd name="T1" fmla="*/ 49 h 52"/>
                  <a:gd name="T2" fmla="*/ 51 w 75"/>
                  <a:gd name="T3" fmla="*/ 49 h 52"/>
                  <a:gd name="T4" fmla="*/ 41 w 75"/>
                  <a:gd name="T5" fmla="*/ 51 h 52"/>
                  <a:gd name="T6" fmla="*/ 34 w 75"/>
                  <a:gd name="T7" fmla="*/ 52 h 52"/>
                  <a:gd name="T8" fmla="*/ 27 w 75"/>
                  <a:gd name="T9" fmla="*/ 52 h 52"/>
                  <a:gd name="T10" fmla="*/ 20 w 75"/>
                  <a:gd name="T11" fmla="*/ 51 h 52"/>
                  <a:gd name="T12" fmla="*/ 14 w 75"/>
                  <a:gd name="T13" fmla="*/ 50 h 52"/>
                  <a:gd name="T14" fmla="*/ 9 w 75"/>
                  <a:gd name="T15" fmla="*/ 48 h 52"/>
                  <a:gd name="T16" fmla="*/ 6 w 75"/>
                  <a:gd name="T17" fmla="*/ 44 h 52"/>
                  <a:gd name="T18" fmla="*/ 3 w 75"/>
                  <a:gd name="T19" fmla="*/ 40 h 52"/>
                  <a:gd name="T20" fmla="*/ 1 w 75"/>
                  <a:gd name="T21" fmla="*/ 37 h 52"/>
                  <a:gd name="T22" fmla="*/ 0 w 75"/>
                  <a:gd name="T23" fmla="*/ 33 h 52"/>
                  <a:gd name="T24" fmla="*/ 0 w 75"/>
                  <a:gd name="T25" fmla="*/ 29 h 52"/>
                  <a:gd name="T26" fmla="*/ 0 w 75"/>
                  <a:gd name="T27" fmla="*/ 25 h 52"/>
                  <a:gd name="T28" fmla="*/ 2 w 75"/>
                  <a:gd name="T29" fmla="*/ 20 h 52"/>
                  <a:gd name="T30" fmla="*/ 6 w 75"/>
                  <a:gd name="T31" fmla="*/ 17 h 52"/>
                  <a:gd name="T32" fmla="*/ 9 w 75"/>
                  <a:gd name="T33" fmla="*/ 12 h 52"/>
                  <a:gd name="T34" fmla="*/ 15 w 75"/>
                  <a:gd name="T35" fmla="*/ 8 h 52"/>
                  <a:gd name="T36" fmla="*/ 15 w 75"/>
                  <a:gd name="T37" fmla="*/ 8 h 52"/>
                  <a:gd name="T38" fmla="*/ 27 w 75"/>
                  <a:gd name="T39" fmla="*/ 3 h 52"/>
                  <a:gd name="T40" fmla="*/ 37 w 75"/>
                  <a:gd name="T41" fmla="*/ 0 h 52"/>
                  <a:gd name="T42" fmla="*/ 46 w 75"/>
                  <a:gd name="T43" fmla="*/ 0 h 52"/>
                  <a:gd name="T44" fmla="*/ 55 w 75"/>
                  <a:gd name="T45" fmla="*/ 0 h 52"/>
                  <a:gd name="T46" fmla="*/ 62 w 75"/>
                  <a:gd name="T47" fmla="*/ 2 h 52"/>
                  <a:gd name="T48" fmla="*/ 67 w 75"/>
                  <a:gd name="T49" fmla="*/ 6 h 52"/>
                  <a:gd name="T50" fmla="*/ 71 w 75"/>
                  <a:gd name="T51" fmla="*/ 11 h 52"/>
                  <a:gd name="T52" fmla="*/ 74 w 75"/>
                  <a:gd name="T53" fmla="*/ 17 h 52"/>
                  <a:gd name="T54" fmla="*/ 75 w 75"/>
                  <a:gd name="T55" fmla="*/ 21 h 52"/>
                  <a:gd name="T56" fmla="*/ 74 w 75"/>
                  <a:gd name="T57" fmla="*/ 27 h 52"/>
                  <a:gd name="T58" fmla="*/ 71 w 75"/>
                  <a:gd name="T59" fmla="*/ 32 h 52"/>
                  <a:gd name="T60" fmla="*/ 67 w 75"/>
                  <a:gd name="T61" fmla="*/ 37 h 52"/>
                  <a:gd name="T62" fmla="*/ 61 w 75"/>
                  <a:gd name="T63" fmla="*/ 40 h 52"/>
                  <a:gd name="T64" fmla="*/ 53 w 75"/>
                  <a:gd name="T65" fmla="*/ 44 h 52"/>
                  <a:gd name="T66" fmla="*/ 43 w 75"/>
                  <a:gd name="T67" fmla="*/ 45 h 52"/>
                  <a:gd name="T68" fmla="*/ 31 w 75"/>
                  <a:gd name="T69" fmla="*/ 44 h 52"/>
                  <a:gd name="T70" fmla="*/ 51 w 75"/>
                  <a:gd name="T71" fmla="*/ 49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2"/>
                  <a:gd name="T110" fmla="*/ 75 w 75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2">
                    <a:moveTo>
                      <a:pt x="51" y="49"/>
                    </a:moveTo>
                    <a:lnTo>
                      <a:pt x="51" y="49"/>
                    </a:lnTo>
                    <a:lnTo>
                      <a:pt x="41" y="51"/>
                    </a:lnTo>
                    <a:lnTo>
                      <a:pt x="34" y="52"/>
                    </a:lnTo>
                    <a:lnTo>
                      <a:pt x="27" y="52"/>
                    </a:lnTo>
                    <a:lnTo>
                      <a:pt x="20" y="51"/>
                    </a:lnTo>
                    <a:lnTo>
                      <a:pt x="14" y="50"/>
                    </a:lnTo>
                    <a:lnTo>
                      <a:pt x="9" y="48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9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7"/>
                    </a:lnTo>
                    <a:lnTo>
                      <a:pt x="9" y="12"/>
                    </a:lnTo>
                    <a:lnTo>
                      <a:pt x="15" y="8"/>
                    </a:lnTo>
                    <a:lnTo>
                      <a:pt x="27" y="3"/>
                    </a:lnTo>
                    <a:lnTo>
                      <a:pt x="37" y="0"/>
                    </a:lnTo>
                    <a:lnTo>
                      <a:pt x="46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1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3" y="44"/>
                    </a:lnTo>
                    <a:lnTo>
                      <a:pt x="43" y="45"/>
                    </a:lnTo>
                    <a:lnTo>
                      <a:pt x="31" y="44"/>
                    </a:lnTo>
                    <a:lnTo>
                      <a:pt x="51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51" name="Freeform 226"/>
              <p:cNvSpPr>
                <a:spLocks/>
              </p:cNvSpPr>
              <p:nvPr/>
            </p:nvSpPr>
            <p:spPr bwMode="auto">
              <a:xfrm>
                <a:off x="1687" y="2454"/>
                <a:ext cx="75" cy="52"/>
              </a:xfrm>
              <a:custGeom>
                <a:avLst/>
                <a:gdLst>
                  <a:gd name="T0" fmla="*/ 51 w 75"/>
                  <a:gd name="T1" fmla="*/ 49 h 52"/>
                  <a:gd name="T2" fmla="*/ 51 w 75"/>
                  <a:gd name="T3" fmla="*/ 49 h 52"/>
                  <a:gd name="T4" fmla="*/ 41 w 75"/>
                  <a:gd name="T5" fmla="*/ 51 h 52"/>
                  <a:gd name="T6" fmla="*/ 34 w 75"/>
                  <a:gd name="T7" fmla="*/ 52 h 52"/>
                  <a:gd name="T8" fmla="*/ 27 w 75"/>
                  <a:gd name="T9" fmla="*/ 52 h 52"/>
                  <a:gd name="T10" fmla="*/ 20 w 75"/>
                  <a:gd name="T11" fmla="*/ 51 h 52"/>
                  <a:gd name="T12" fmla="*/ 14 w 75"/>
                  <a:gd name="T13" fmla="*/ 50 h 52"/>
                  <a:gd name="T14" fmla="*/ 9 w 75"/>
                  <a:gd name="T15" fmla="*/ 48 h 52"/>
                  <a:gd name="T16" fmla="*/ 6 w 75"/>
                  <a:gd name="T17" fmla="*/ 44 h 52"/>
                  <a:gd name="T18" fmla="*/ 3 w 75"/>
                  <a:gd name="T19" fmla="*/ 40 h 52"/>
                  <a:gd name="T20" fmla="*/ 1 w 75"/>
                  <a:gd name="T21" fmla="*/ 37 h 52"/>
                  <a:gd name="T22" fmla="*/ 0 w 75"/>
                  <a:gd name="T23" fmla="*/ 33 h 52"/>
                  <a:gd name="T24" fmla="*/ 0 w 75"/>
                  <a:gd name="T25" fmla="*/ 29 h 52"/>
                  <a:gd name="T26" fmla="*/ 0 w 75"/>
                  <a:gd name="T27" fmla="*/ 25 h 52"/>
                  <a:gd name="T28" fmla="*/ 2 w 75"/>
                  <a:gd name="T29" fmla="*/ 20 h 52"/>
                  <a:gd name="T30" fmla="*/ 6 w 75"/>
                  <a:gd name="T31" fmla="*/ 17 h 52"/>
                  <a:gd name="T32" fmla="*/ 9 w 75"/>
                  <a:gd name="T33" fmla="*/ 12 h 52"/>
                  <a:gd name="T34" fmla="*/ 15 w 75"/>
                  <a:gd name="T35" fmla="*/ 8 h 52"/>
                  <a:gd name="T36" fmla="*/ 15 w 75"/>
                  <a:gd name="T37" fmla="*/ 8 h 52"/>
                  <a:gd name="T38" fmla="*/ 27 w 75"/>
                  <a:gd name="T39" fmla="*/ 3 h 52"/>
                  <a:gd name="T40" fmla="*/ 37 w 75"/>
                  <a:gd name="T41" fmla="*/ 0 h 52"/>
                  <a:gd name="T42" fmla="*/ 46 w 75"/>
                  <a:gd name="T43" fmla="*/ 0 h 52"/>
                  <a:gd name="T44" fmla="*/ 55 w 75"/>
                  <a:gd name="T45" fmla="*/ 0 h 52"/>
                  <a:gd name="T46" fmla="*/ 62 w 75"/>
                  <a:gd name="T47" fmla="*/ 2 h 52"/>
                  <a:gd name="T48" fmla="*/ 67 w 75"/>
                  <a:gd name="T49" fmla="*/ 6 h 52"/>
                  <a:gd name="T50" fmla="*/ 71 w 75"/>
                  <a:gd name="T51" fmla="*/ 11 h 52"/>
                  <a:gd name="T52" fmla="*/ 74 w 75"/>
                  <a:gd name="T53" fmla="*/ 17 h 52"/>
                  <a:gd name="T54" fmla="*/ 75 w 75"/>
                  <a:gd name="T55" fmla="*/ 21 h 52"/>
                  <a:gd name="T56" fmla="*/ 74 w 75"/>
                  <a:gd name="T57" fmla="*/ 27 h 52"/>
                  <a:gd name="T58" fmla="*/ 71 w 75"/>
                  <a:gd name="T59" fmla="*/ 32 h 52"/>
                  <a:gd name="T60" fmla="*/ 67 w 75"/>
                  <a:gd name="T61" fmla="*/ 37 h 52"/>
                  <a:gd name="T62" fmla="*/ 61 w 75"/>
                  <a:gd name="T63" fmla="*/ 40 h 52"/>
                  <a:gd name="T64" fmla="*/ 53 w 75"/>
                  <a:gd name="T65" fmla="*/ 44 h 52"/>
                  <a:gd name="T66" fmla="*/ 43 w 75"/>
                  <a:gd name="T67" fmla="*/ 45 h 52"/>
                  <a:gd name="T68" fmla="*/ 31 w 75"/>
                  <a:gd name="T69" fmla="*/ 44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2"/>
                  <a:gd name="T107" fmla="*/ 75 w 75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2">
                    <a:moveTo>
                      <a:pt x="51" y="49"/>
                    </a:moveTo>
                    <a:lnTo>
                      <a:pt x="51" y="49"/>
                    </a:lnTo>
                    <a:lnTo>
                      <a:pt x="41" y="51"/>
                    </a:lnTo>
                    <a:lnTo>
                      <a:pt x="34" y="52"/>
                    </a:lnTo>
                    <a:lnTo>
                      <a:pt x="27" y="52"/>
                    </a:lnTo>
                    <a:lnTo>
                      <a:pt x="20" y="51"/>
                    </a:lnTo>
                    <a:lnTo>
                      <a:pt x="14" y="50"/>
                    </a:lnTo>
                    <a:lnTo>
                      <a:pt x="9" y="48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9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7"/>
                    </a:lnTo>
                    <a:lnTo>
                      <a:pt x="9" y="12"/>
                    </a:lnTo>
                    <a:lnTo>
                      <a:pt x="15" y="8"/>
                    </a:lnTo>
                    <a:lnTo>
                      <a:pt x="27" y="3"/>
                    </a:lnTo>
                    <a:lnTo>
                      <a:pt x="37" y="0"/>
                    </a:lnTo>
                    <a:lnTo>
                      <a:pt x="46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1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3" y="44"/>
                    </a:lnTo>
                    <a:lnTo>
                      <a:pt x="43" y="45"/>
                    </a:lnTo>
                    <a:lnTo>
                      <a:pt x="31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52" name="Freeform 227"/>
              <p:cNvSpPr>
                <a:spLocks/>
              </p:cNvSpPr>
              <p:nvPr/>
            </p:nvSpPr>
            <p:spPr bwMode="auto">
              <a:xfrm>
                <a:off x="1687" y="2475"/>
                <a:ext cx="86" cy="58"/>
              </a:xfrm>
              <a:custGeom>
                <a:avLst/>
                <a:gdLst>
                  <a:gd name="T0" fmla="*/ 0 w 86"/>
                  <a:gd name="T1" fmla="*/ 5 h 58"/>
                  <a:gd name="T2" fmla="*/ 0 w 86"/>
                  <a:gd name="T3" fmla="*/ 5 h 58"/>
                  <a:gd name="T4" fmla="*/ 0 w 86"/>
                  <a:gd name="T5" fmla="*/ 12 h 58"/>
                  <a:gd name="T6" fmla="*/ 1 w 86"/>
                  <a:gd name="T7" fmla="*/ 21 h 58"/>
                  <a:gd name="T8" fmla="*/ 2 w 86"/>
                  <a:gd name="T9" fmla="*/ 28 h 58"/>
                  <a:gd name="T10" fmla="*/ 6 w 86"/>
                  <a:gd name="T11" fmla="*/ 36 h 58"/>
                  <a:gd name="T12" fmla="*/ 10 w 86"/>
                  <a:gd name="T13" fmla="*/ 43 h 58"/>
                  <a:gd name="T14" fmla="*/ 16 w 86"/>
                  <a:gd name="T15" fmla="*/ 49 h 58"/>
                  <a:gd name="T16" fmla="*/ 25 w 86"/>
                  <a:gd name="T17" fmla="*/ 54 h 58"/>
                  <a:gd name="T18" fmla="*/ 37 w 86"/>
                  <a:gd name="T19" fmla="*/ 58 h 58"/>
                  <a:gd name="T20" fmla="*/ 37 w 86"/>
                  <a:gd name="T21" fmla="*/ 58 h 58"/>
                  <a:gd name="T22" fmla="*/ 43 w 86"/>
                  <a:gd name="T23" fmla="*/ 58 h 58"/>
                  <a:gd name="T24" fmla="*/ 49 w 86"/>
                  <a:gd name="T25" fmla="*/ 58 h 58"/>
                  <a:gd name="T26" fmla="*/ 53 w 86"/>
                  <a:gd name="T27" fmla="*/ 56 h 58"/>
                  <a:gd name="T28" fmla="*/ 58 w 86"/>
                  <a:gd name="T29" fmla="*/ 55 h 58"/>
                  <a:gd name="T30" fmla="*/ 67 w 86"/>
                  <a:gd name="T31" fmla="*/ 50 h 58"/>
                  <a:gd name="T32" fmla="*/ 74 w 86"/>
                  <a:gd name="T33" fmla="*/ 45 h 58"/>
                  <a:gd name="T34" fmla="*/ 78 w 86"/>
                  <a:gd name="T35" fmla="*/ 37 h 58"/>
                  <a:gd name="T36" fmla="*/ 82 w 86"/>
                  <a:gd name="T37" fmla="*/ 30 h 58"/>
                  <a:gd name="T38" fmla="*/ 84 w 86"/>
                  <a:gd name="T39" fmla="*/ 22 h 58"/>
                  <a:gd name="T40" fmla="*/ 86 w 86"/>
                  <a:gd name="T41" fmla="*/ 16 h 58"/>
                  <a:gd name="T42" fmla="*/ 86 w 86"/>
                  <a:gd name="T43" fmla="*/ 16 h 58"/>
                  <a:gd name="T44" fmla="*/ 84 w 86"/>
                  <a:gd name="T45" fmla="*/ 6 h 58"/>
                  <a:gd name="T46" fmla="*/ 84 w 86"/>
                  <a:gd name="T47" fmla="*/ 4 h 58"/>
                  <a:gd name="T48" fmla="*/ 83 w 86"/>
                  <a:gd name="T49" fmla="*/ 8 h 58"/>
                  <a:gd name="T50" fmla="*/ 83 w 86"/>
                  <a:gd name="T51" fmla="*/ 8 h 58"/>
                  <a:gd name="T52" fmla="*/ 82 w 86"/>
                  <a:gd name="T53" fmla="*/ 13 h 58"/>
                  <a:gd name="T54" fmla="*/ 80 w 86"/>
                  <a:gd name="T55" fmla="*/ 18 h 58"/>
                  <a:gd name="T56" fmla="*/ 76 w 86"/>
                  <a:gd name="T57" fmla="*/ 24 h 58"/>
                  <a:gd name="T58" fmla="*/ 72 w 86"/>
                  <a:gd name="T59" fmla="*/ 29 h 58"/>
                  <a:gd name="T60" fmla="*/ 67 w 86"/>
                  <a:gd name="T61" fmla="*/ 34 h 58"/>
                  <a:gd name="T62" fmla="*/ 61 w 86"/>
                  <a:gd name="T63" fmla="*/ 37 h 58"/>
                  <a:gd name="T64" fmla="*/ 52 w 86"/>
                  <a:gd name="T65" fmla="*/ 40 h 58"/>
                  <a:gd name="T66" fmla="*/ 44 w 86"/>
                  <a:gd name="T67" fmla="*/ 41 h 58"/>
                  <a:gd name="T68" fmla="*/ 44 w 86"/>
                  <a:gd name="T69" fmla="*/ 41 h 58"/>
                  <a:gd name="T70" fmla="*/ 34 w 86"/>
                  <a:gd name="T71" fmla="*/ 41 h 58"/>
                  <a:gd name="T72" fmla="*/ 27 w 86"/>
                  <a:gd name="T73" fmla="*/ 39 h 58"/>
                  <a:gd name="T74" fmla="*/ 20 w 86"/>
                  <a:gd name="T75" fmla="*/ 35 h 58"/>
                  <a:gd name="T76" fmla="*/ 14 w 86"/>
                  <a:gd name="T77" fmla="*/ 30 h 58"/>
                  <a:gd name="T78" fmla="*/ 9 w 86"/>
                  <a:gd name="T79" fmla="*/ 25 h 58"/>
                  <a:gd name="T80" fmla="*/ 6 w 86"/>
                  <a:gd name="T81" fmla="*/ 21 h 58"/>
                  <a:gd name="T82" fmla="*/ 3 w 86"/>
                  <a:gd name="T83" fmla="*/ 15 h 58"/>
                  <a:gd name="T84" fmla="*/ 2 w 86"/>
                  <a:gd name="T85" fmla="*/ 10 h 58"/>
                  <a:gd name="T86" fmla="*/ 2 w 86"/>
                  <a:gd name="T87" fmla="*/ 10 h 58"/>
                  <a:gd name="T88" fmla="*/ 1 w 86"/>
                  <a:gd name="T89" fmla="*/ 2 h 58"/>
                  <a:gd name="T90" fmla="*/ 1 w 86"/>
                  <a:gd name="T91" fmla="*/ 0 h 58"/>
                  <a:gd name="T92" fmla="*/ 1 w 86"/>
                  <a:gd name="T93" fmla="*/ 0 h 58"/>
                  <a:gd name="T94" fmla="*/ 0 w 86"/>
                  <a:gd name="T95" fmla="*/ 5 h 58"/>
                  <a:gd name="T96" fmla="*/ 0 w 86"/>
                  <a:gd name="T97" fmla="*/ 5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8"/>
                  <a:gd name="T149" fmla="*/ 86 w 86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8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1" y="21"/>
                    </a:lnTo>
                    <a:lnTo>
                      <a:pt x="2" y="28"/>
                    </a:lnTo>
                    <a:lnTo>
                      <a:pt x="6" y="36"/>
                    </a:lnTo>
                    <a:lnTo>
                      <a:pt x="10" y="43"/>
                    </a:lnTo>
                    <a:lnTo>
                      <a:pt x="16" y="49"/>
                    </a:lnTo>
                    <a:lnTo>
                      <a:pt x="25" y="54"/>
                    </a:lnTo>
                    <a:lnTo>
                      <a:pt x="37" y="58"/>
                    </a:lnTo>
                    <a:lnTo>
                      <a:pt x="43" y="58"/>
                    </a:lnTo>
                    <a:lnTo>
                      <a:pt x="49" y="58"/>
                    </a:lnTo>
                    <a:lnTo>
                      <a:pt x="53" y="56"/>
                    </a:lnTo>
                    <a:lnTo>
                      <a:pt x="58" y="55"/>
                    </a:lnTo>
                    <a:lnTo>
                      <a:pt x="67" y="50"/>
                    </a:lnTo>
                    <a:lnTo>
                      <a:pt x="74" y="45"/>
                    </a:lnTo>
                    <a:lnTo>
                      <a:pt x="78" y="37"/>
                    </a:lnTo>
                    <a:lnTo>
                      <a:pt x="82" y="30"/>
                    </a:lnTo>
                    <a:lnTo>
                      <a:pt x="84" y="22"/>
                    </a:lnTo>
                    <a:lnTo>
                      <a:pt x="86" y="16"/>
                    </a:lnTo>
                    <a:lnTo>
                      <a:pt x="84" y="6"/>
                    </a:lnTo>
                    <a:lnTo>
                      <a:pt x="84" y="4"/>
                    </a:lnTo>
                    <a:lnTo>
                      <a:pt x="83" y="8"/>
                    </a:lnTo>
                    <a:lnTo>
                      <a:pt x="82" y="13"/>
                    </a:lnTo>
                    <a:lnTo>
                      <a:pt x="80" y="18"/>
                    </a:lnTo>
                    <a:lnTo>
                      <a:pt x="76" y="24"/>
                    </a:lnTo>
                    <a:lnTo>
                      <a:pt x="72" y="29"/>
                    </a:lnTo>
                    <a:lnTo>
                      <a:pt x="67" y="34"/>
                    </a:lnTo>
                    <a:lnTo>
                      <a:pt x="61" y="37"/>
                    </a:lnTo>
                    <a:lnTo>
                      <a:pt x="52" y="40"/>
                    </a:lnTo>
                    <a:lnTo>
                      <a:pt x="44" y="41"/>
                    </a:lnTo>
                    <a:lnTo>
                      <a:pt x="34" y="41"/>
                    </a:lnTo>
                    <a:lnTo>
                      <a:pt x="27" y="39"/>
                    </a:lnTo>
                    <a:lnTo>
                      <a:pt x="20" y="35"/>
                    </a:lnTo>
                    <a:lnTo>
                      <a:pt x="14" y="30"/>
                    </a:lnTo>
                    <a:lnTo>
                      <a:pt x="9" y="25"/>
                    </a:lnTo>
                    <a:lnTo>
                      <a:pt x="6" y="21"/>
                    </a:lnTo>
                    <a:lnTo>
                      <a:pt x="3" y="15"/>
                    </a:lnTo>
                    <a:lnTo>
                      <a:pt x="2" y="10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53" name="Freeform 228"/>
              <p:cNvSpPr>
                <a:spLocks/>
              </p:cNvSpPr>
              <p:nvPr/>
            </p:nvSpPr>
            <p:spPr bwMode="auto">
              <a:xfrm>
                <a:off x="1411" y="2449"/>
                <a:ext cx="75" cy="53"/>
              </a:xfrm>
              <a:custGeom>
                <a:avLst/>
                <a:gdLst>
                  <a:gd name="T0" fmla="*/ 51 w 75"/>
                  <a:gd name="T1" fmla="*/ 50 h 53"/>
                  <a:gd name="T2" fmla="*/ 51 w 75"/>
                  <a:gd name="T3" fmla="*/ 50 h 53"/>
                  <a:gd name="T4" fmla="*/ 43 w 75"/>
                  <a:gd name="T5" fmla="*/ 51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1 h 53"/>
                  <a:gd name="T12" fmla="*/ 15 w 75"/>
                  <a:gd name="T13" fmla="*/ 50 h 53"/>
                  <a:gd name="T14" fmla="*/ 10 w 75"/>
                  <a:gd name="T15" fmla="*/ 48 h 53"/>
                  <a:gd name="T16" fmla="*/ 6 w 75"/>
                  <a:gd name="T17" fmla="*/ 45 h 53"/>
                  <a:gd name="T18" fmla="*/ 3 w 75"/>
                  <a:gd name="T19" fmla="*/ 42 h 53"/>
                  <a:gd name="T20" fmla="*/ 1 w 75"/>
                  <a:gd name="T21" fmla="*/ 38 h 53"/>
                  <a:gd name="T22" fmla="*/ 0 w 75"/>
                  <a:gd name="T23" fmla="*/ 34 h 53"/>
                  <a:gd name="T24" fmla="*/ 0 w 75"/>
                  <a:gd name="T25" fmla="*/ 30 h 53"/>
                  <a:gd name="T26" fmla="*/ 1 w 75"/>
                  <a:gd name="T27" fmla="*/ 25 h 53"/>
                  <a:gd name="T28" fmla="*/ 2 w 75"/>
                  <a:gd name="T29" fmla="*/ 22 h 53"/>
                  <a:gd name="T30" fmla="*/ 6 w 75"/>
                  <a:gd name="T31" fmla="*/ 17 h 53"/>
                  <a:gd name="T32" fmla="*/ 10 w 75"/>
                  <a:gd name="T33" fmla="*/ 13 h 53"/>
                  <a:gd name="T34" fmla="*/ 15 w 75"/>
                  <a:gd name="T35" fmla="*/ 10 h 53"/>
                  <a:gd name="T36" fmla="*/ 15 w 75"/>
                  <a:gd name="T37" fmla="*/ 10 h 53"/>
                  <a:gd name="T38" fmla="*/ 27 w 75"/>
                  <a:gd name="T39" fmla="*/ 4 h 53"/>
                  <a:gd name="T40" fmla="*/ 38 w 75"/>
                  <a:gd name="T41" fmla="*/ 1 h 53"/>
                  <a:gd name="T42" fmla="*/ 46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7 w 75"/>
                  <a:gd name="T49" fmla="*/ 7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3 h 53"/>
                  <a:gd name="T56" fmla="*/ 74 w 75"/>
                  <a:gd name="T57" fmla="*/ 28 h 53"/>
                  <a:gd name="T58" fmla="*/ 71 w 75"/>
                  <a:gd name="T59" fmla="*/ 34 h 53"/>
                  <a:gd name="T60" fmla="*/ 68 w 75"/>
                  <a:gd name="T61" fmla="*/ 37 h 53"/>
                  <a:gd name="T62" fmla="*/ 62 w 75"/>
                  <a:gd name="T63" fmla="*/ 42 h 53"/>
                  <a:gd name="T64" fmla="*/ 53 w 75"/>
                  <a:gd name="T65" fmla="*/ 44 h 53"/>
                  <a:gd name="T66" fmla="*/ 44 w 75"/>
                  <a:gd name="T67" fmla="*/ 45 h 53"/>
                  <a:gd name="T68" fmla="*/ 31 w 75"/>
                  <a:gd name="T69" fmla="*/ 45 h 53"/>
                  <a:gd name="T70" fmla="*/ 51 w 75"/>
                  <a:gd name="T71" fmla="*/ 50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3"/>
                  <a:gd name="T110" fmla="*/ 75 w 75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3">
                    <a:moveTo>
                      <a:pt x="51" y="50"/>
                    </a:moveTo>
                    <a:lnTo>
                      <a:pt x="51" y="50"/>
                    </a:lnTo>
                    <a:lnTo>
                      <a:pt x="43" y="51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1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6" y="45"/>
                    </a:lnTo>
                    <a:lnTo>
                      <a:pt x="3" y="42"/>
                    </a:lnTo>
                    <a:lnTo>
                      <a:pt x="1" y="38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1" y="25"/>
                    </a:lnTo>
                    <a:lnTo>
                      <a:pt x="2" y="22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5" y="10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6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7" y="7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3"/>
                    </a:lnTo>
                    <a:lnTo>
                      <a:pt x="74" y="28"/>
                    </a:lnTo>
                    <a:lnTo>
                      <a:pt x="71" y="34"/>
                    </a:lnTo>
                    <a:lnTo>
                      <a:pt x="68" y="37"/>
                    </a:lnTo>
                    <a:lnTo>
                      <a:pt x="62" y="42"/>
                    </a:lnTo>
                    <a:lnTo>
                      <a:pt x="53" y="44"/>
                    </a:lnTo>
                    <a:lnTo>
                      <a:pt x="44" y="45"/>
                    </a:lnTo>
                    <a:lnTo>
                      <a:pt x="31" y="45"/>
                    </a:lnTo>
                    <a:lnTo>
                      <a:pt x="51" y="5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54" name="Freeform 229"/>
              <p:cNvSpPr>
                <a:spLocks/>
              </p:cNvSpPr>
              <p:nvPr/>
            </p:nvSpPr>
            <p:spPr bwMode="auto">
              <a:xfrm>
                <a:off x="1411" y="2449"/>
                <a:ext cx="75" cy="53"/>
              </a:xfrm>
              <a:custGeom>
                <a:avLst/>
                <a:gdLst>
                  <a:gd name="T0" fmla="*/ 51 w 75"/>
                  <a:gd name="T1" fmla="*/ 50 h 53"/>
                  <a:gd name="T2" fmla="*/ 51 w 75"/>
                  <a:gd name="T3" fmla="*/ 50 h 53"/>
                  <a:gd name="T4" fmla="*/ 43 w 75"/>
                  <a:gd name="T5" fmla="*/ 51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1 h 53"/>
                  <a:gd name="T12" fmla="*/ 15 w 75"/>
                  <a:gd name="T13" fmla="*/ 50 h 53"/>
                  <a:gd name="T14" fmla="*/ 10 w 75"/>
                  <a:gd name="T15" fmla="*/ 48 h 53"/>
                  <a:gd name="T16" fmla="*/ 6 w 75"/>
                  <a:gd name="T17" fmla="*/ 45 h 53"/>
                  <a:gd name="T18" fmla="*/ 3 w 75"/>
                  <a:gd name="T19" fmla="*/ 42 h 53"/>
                  <a:gd name="T20" fmla="*/ 1 w 75"/>
                  <a:gd name="T21" fmla="*/ 38 h 53"/>
                  <a:gd name="T22" fmla="*/ 0 w 75"/>
                  <a:gd name="T23" fmla="*/ 34 h 53"/>
                  <a:gd name="T24" fmla="*/ 0 w 75"/>
                  <a:gd name="T25" fmla="*/ 30 h 53"/>
                  <a:gd name="T26" fmla="*/ 1 w 75"/>
                  <a:gd name="T27" fmla="*/ 25 h 53"/>
                  <a:gd name="T28" fmla="*/ 2 w 75"/>
                  <a:gd name="T29" fmla="*/ 22 h 53"/>
                  <a:gd name="T30" fmla="*/ 6 w 75"/>
                  <a:gd name="T31" fmla="*/ 17 h 53"/>
                  <a:gd name="T32" fmla="*/ 10 w 75"/>
                  <a:gd name="T33" fmla="*/ 13 h 53"/>
                  <a:gd name="T34" fmla="*/ 15 w 75"/>
                  <a:gd name="T35" fmla="*/ 10 h 53"/>
                  <a:gd name="T36" fmla="*/ 15 w 75"/>
                  <a:gd name="T37" fmla="*/ 10 h 53"/>
                  <a:gd name="T38" fmla="*/ 27 w 75"/>
                  <a:gd name="T39" fmla="*/ 4 h 53"/>
                  <a:gd name="T40" fmla="*/ 38 w 75"/>
                  <a:gd name="T41" fmla="*/ 1 h 53"/>
                  <a:gd name="T42" fmla="*/ 46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7 w 75"/>
                  <a:gd name="T49" fmla="*/ 7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3 h 53"/>
                  <a:gd name="T56" fmla="*/ 74 w 75"/>
                  <a:gd name="T57" fmla="*/ 28 h 53"/>
                  <a:gd name="T58" fmla="*/ 71 w 75"/>
                  <a:gd name="T59" fmla="*/ 34 h 53"/>
                  <a:gd name="T60" fmla="*/ 68 w 75"/>
                  <a:gd name="T61" fmla="*/ 37 h 53"/>
                  <a:gd name="T62" fmla="*/ 62 w 75"/>
                  <a:gd name="T63" fmla="*/ 42 h 53"/>
                  <a:gd name="T64" fmla="*/ 53 w 75"/>
                  <a:gd name="T65" fmla="*/ 44 h 53"/>
                  <a:gd name="T66" fmla="*/ 44 w 75"/>
                  <a:gd name="T67" fmla="*/ 45 h 53"/>
                  <a:gd name="T68" fmla="*/ 31 w 75"/>
                  <a:gd name="T69" fmla="*/ 45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3"/>
                  <a:gd name="T107" fmla="*/ 75 w 75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3">
                    <a:moveTo>
                      <a:pt x="51" y="50"/>
                    </a:moveTo>
                    <a:lnTo>
                      <a:pt x="51" y="50"/>
                    </a:lnTo>
                    <a:lnTo>
                      <a:pt x="43" y="51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1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6" y="45"/>
                    </a:lnTo>
                    <a:lnTo>
                      <a:pt x="3" y="42"/>
                    </a:lnTo>
                    <a:lnTo>
                      <a:pt x="1" y="38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1" y="25"/>
                    </a:lnTo>
                    <a:lnTo>
                      <a:pt x="2" y="22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5" y="10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6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7" y="7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3"/>
                    </a:lnTo>
                    <a:lnTo>
                      <a:pt x="74" y="28"/>
                    </a:lnTo>
                    <a:lnTo>
                      <a:pt x="71" y="34"/>
                    </a:lnTo>
                    <a:lnTo>
                      <a:pt x="68" y="37"/>
                    </a:lnTo>
                    <a:lnTo>
                      <a:pt x="62" y="42"/>
                    </a:lnTo>
                    <a:lnTo>
                      <a:pt x="53" y="44"/>
                    </a:lnTo>
                    <a:lnTo>
                      <a:pt x="44" y="45"/>
                    </a:lnTo>
                    <a:lnTo>
                      <a:pt x="31" y="4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55" name="Freeform 230"/>
              <p:cNvSpPr>
                <a:spLocks/>
              </p:cNvSpPr>
              <p:nvPr/>
            </p:nvSpPr>
            <p:spPr bwMode="auto">
              <a:xfrm>
                <a:off x="1412" y="2471"/>
                <a:ext cx="85" cy="58"/>
              </a:xfrm>
              <a:custGeom>
                <a:avLst/>
                <a:gdLst>
                  <a:gd name="T0" fmla="*/ 0 w 85"/>
                  <a:gd name="T1" fmla="*/ 4 h 58"/>
                  <a:gd name="T2" fmla="*/ 0 w 85"/>
                  <a:gd name="T3" fmla="*/ 4 h 58"/>
                  <a:gd name="T4" fmla="*/ 0 w 85"/>
                  <a:gd name="T5" fmla="*/ 13 h 58"/>
                  <a:gd name="T6" fmla="*/ 0 w 85"/>
                  <a:gd name="T7" fmla="*/ 20 h 58"/>
                  <a:gd name="T8" fmla="*/ 2 w 85"/>
                  <a:gd name="T9" fmla="*/ 28 h 58"/>
                  <a:gd name="T10" fmla="*/ 5 w 85"/>
                  <a:gd name="T11" fmla="*/ 35 h 58"/>
                  <a:gd name="T12" fmla="*/ 9 w 85"/>
                  <a:gd name="T13" fmla="*/ 43 h 58"/>
                  <a:gd name="T14" fmla="*/ 15 w 85"/>
                  <a:gd name="T15" fmla="*/ 49 h 58"/>
                  <a:gd name="T16" fmla="*/ 25 w 85"/>
                  <a:gd name="T17" fmla="*/ 53 h 58"/>
                  <a:gd name="T18" fmla="*/ 36 w 85"/>
                  <a:gd name="T19" fmla="*/ 57 h 58"/>
                  <a:gd name="T20" fmla="*/ 36 w 85"/>
                  <a:gd name="T21" fmla="*/ 57 h 58"/>
                  <a:gd name="T22" fmla="*/ 42 w 85"/>
                  <a:gd name="T23" fmla="*/ 58 h 58"/>
                  <a:gd name="T24" fmla="*/ 48 w 85"/>
                  <a:gd name="T25" fmla="*/ 58 h 58"/>
                  <a:gd name="T26" fmla="*/ 54 w 85"/>
                  <a:gd name="T27" fmla="*/ 57 h 58"/>
                  <a:gd name="T28" fmla="*/ 58 w 85"/>
                  <a:gd name="T29" fmla="*/ 56 h 58"/>
                  <a:gd name="T30" fmla="*/ 67 w 85"/>
                  <a:gd name="T31" fmla="*/ 51 h 58"/>
                  <a:gd name="T32" fmla="*/ 73 w 85"/>
                  <a:gd name="T33" fmla="*/ 45 h 58"/>
                  <a:gd name="T34" fmla="*/ 78 w 85"/>
                  <a:gd name="T35" fmla="*/ 38 h 58"/>
                  <a:gd name="T36" fmla="*/ 81 w 85"/>
                  <a:gd name="T37" fmla="*/ 29 h 58"/>
                  <a:gd name="T38" fmla="*/ 83 w 85"/>
                  <a:gd name="T39" fmla="*/ 22 h 58"/>
                  <a:gd name="T40" fmla="*/ 85 w 85"/>
                  <a:gd name="T41" fmla="*/ 15 h 58"/>
                  <a:gd name="T42" fmla="*/ 85 w 85"/>
                  <a:gd name="T43" fmla="*/ 15 h 58"/>
                  <a:gd name="T44" fmla="*/ 83 w 85"/>
                  <a:gd name="T45" fmla="*/ 7 h 58"/>
                  <a:gd name="T46" fmla="*/ 83 w 85"/>
                  <a:gd name="T47" fmla="*/ 3 h 58"/>
                  <a:gd name="T48" fmla="*/ 82 w 85"/>
                  <a:gd name="T49" fmla="*/ 7 h 58"/>
                  <a:gd name="T50" fmla="*/ 82 w 85"/>
                  <a:gd name="T51" fmla="*/ 7 h 58"/>
                  <a:gd name="T52" fmla="*/ 81 w 85"/>
                  <a:gd name="T53" fmla="*/ 13 h 58"/>
                  <a:gd name="T54" fmla="*/ 79 w 85"/>
                  <a:gd name="T55" fmla="*/ 19 h 58"/>
                  <a:gd name="T56" fmla="*/ 76 w 85"/>
                  <a:gd name="T57" fmla="*/ 25 h 58"/>
                  <a:gd name="T58" fmla="*/ 72 w 85"/>
                  <a:gd name="T59" fmla="*/ 29 h 58"/>
                  <a:gd name="T60" fmla="*/ 67 w 85"/>
                  <a:gd name="T61" fmla="*/ 34 h 58"/>
                  <a:gd name="T62" fmla="*/ 60 w 85"/>
                  <a:gd name="T63" fmla="*/ 38 h 58"/>
                  <a:gd name="T64" fmla="*/ 52 w 85"/>
                  <a:gd name="T65" fmla="*/ 40 h 58"/>
                  <a:gd name="T66" fmla="*/ 43 w 85"/>
                  <a:gd name="T67" fmla="*/ 41 h 58"/>
                  <a:gd name="T68" fmla="*/ 43 w 85"/>
                  <a:gd name="T69" fmla="*/ 41 h 58"/>
                  <a:gd name="T70" fmla="*/ 35 w 85"/>
                  <a:gd name="T71" fmla="*/ 40 h 58"/>
                  <a:gd name="T72" fmla="*/ 26 w 85"/>
                  <a:gd name="T73" fmla="*/ 38 h 58"/>
                  <a:gd name="T74" fmla="*/ 19 w 85"/>
                  <a:gd name="T75" fmla="*/ 34 h 58"/>
                  <a:gd name="T76" fmla="*/ 13 w 85"/>
                  <a:gd name="T77" fmla="*/ 31 h 58"/>
                  <a:gd name="T78" fmla="*/ 8 w 85"/>
                  <a:gd name="T79" fmla="*/ 26 h 58"/>
                  <a:gd name="T80" fmla="*/ 5 w 85"/>
                  <a:gd name="T81" fmla="*/ 20 h 58"/>
                  <a:gd name="T82" fmla="*/ 2 w 85"/>
                  <a:gd name="T83" fmla="*/ 15 h 58"/>
                  <a:gd name="T84" fmla="*/ 2 w 85"/>
                  <a:gd name="T85" fmla="*/ 9 h 58"/>
                  <a:gd name="T86" fmla="*/ 2 w 85"/>
                  <a:gd name="T87" fmla="*/ 9 h 58"/>
                  <a:gd name="T88" fmla="*/ 1 w 85"/>
                  <a:gd name="T89" fmla="*/ 1 h 58"/>
                  <a:gd name="T90" fmla="*/ 0 w 85"/>
                  <a:gd name="T91" fmla="*/ 0 h 58"/>
                  <a:gd name="T92" fmla="*/ 0 w 85"/>
                  <a:gd name="T93" fmla="*/ 0 h 58"/>
                  <a:gd name="T94" fmla="*/ 0 w 85"/>
                  <a:gd name="T95" fmla="*/ 4 h 58"/>
                  <a:gd name="T96" fmla="*/ 0 w 85"/>
                  <a:gd name="T97" fmla="*/ 4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8"/>
                  <a:gd name="T149" fmla="*/ 85 w 85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8">
                    <a:moveTo>
                      <a:pt x="0" y="4"/>
                    </a:moveTo>
                    <a:lnTo>
                      <a:pt x="0" y="4"/>
                    </a:lnTo>
                    <a:lnTo>
                      <a:pt x="0" y="13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5" y="35"/>
                    </a:lnTo>
                    <a:lnTo>
                      <a:pt x="9" y="43"/>
                    </a:lnTo>
                    <a:lnTo>
                      <a:pt x="15" y="49"/>
                    </a:lnTo>
                    <a:lnTo>
                      <a:pt x="25" y="53"/>
                    </a:lnTo>
                    <a:lnTo>
                      <a:pt x="36" y="57"/>
                    </a:lnTo>
                    <a:lnTo>
                      <a:pt x="42" y="58"/>
                    </a:lnTo>
                    <a:lnTo>
                      <a:pt x="48" y="58"/>
                    </a:lnTo>
                    <a:lnTo>
                      <a:pt x="54" y="57"/>
                    </a:lnTo>
                    <a:lnTo>
                      <a:pt x="58" y="56"/>
                    </a:lnTo>
                    <a:lnTo>
                      <a:pt x="67" y="51"/>
                    </a:lnTo>
                    <a:lnTo>
                      <a:pt x="73" y="45"/>
                    </a:lnTo>
                    <a:lnTo>
                      <a:pt x="78" y="38"/>
                    </a:lnTo>
                    <a:lnTo>
                      <a:pt x="81" y="29"/>
                    </a:lnTo>
                    <a:lnTo>
                      <a:pt x="83" y="22"/>
                    </a:lnTo>
                    <a:lnTo>
                      <a:pt x="85" y="15"/>
                    </a:lnTo>
                    <a:lnTo>
                      <a:pt x="83" y="7"/>
                    </a:lnTo>
                    <a:lnTo>
                      <a:pt x="83" y="3"/>
                    </a:lnTo>
                    <a:lnTo>
                      <a:pt x="82" y="7"/>
                    </a:lnTo>
                    <a:lnTo>
                      <a:pt x="81" y="13"/>
                    </a:lnTo>
                    <a:lnTo>
                      <a:pt x="79" y="19"/>
                    </a:lnTo>
                    <a:lnTo>
                      <a:pt x="76" y="25"/>
                    </a:lnTo>
                    <a:lnTo>
                      <a:pt x="72" y="29"/>
                    </a:lnTo>
                    <a:lnTo>
                      <a:pt x="67" y="34"/>
                    </a:lnTo>
                    <a:lnTo>
                      <a:pt x="60" y="38"/>
                    </a:lnTo>
                    <a:lnTo>
                      <a:pt x="52" y="40"/>
                    </a:lnTo>
                    <a:lnTo>
                      <a:pt x="43" y="41"/>
                    </a:lnTo>
                    <a:lnTo>
                      <a:pt x="35" y="40"/>
                    </a:lnTo>
                    <a:lnTo>
                      <a:pt x="26" y="38"/>
                    </a:lnTo>
                    <a:lnTo>
                      <a:pt x="19" y="34"/>
                    </a:lnTo>
                    <a:lnTo>
                      <a:pt x="13" y="31"/>
                    </a:lnTo>
                    <a:lnTo>
                      <a:pt x="8" y="26"/>
                    </a:lnTo>
                    <a:lnTo>
                      <a:pt x="5" y="20"/>
                    </a:lnTo>
                    <a:lnTo>
                      <a:pt x="2" y="15"/>
                    </a:lnTo>
                    <a:lnTo>
                      <a:pt x="2" y="9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56" name="Freeform 231"/>
              <p:cNvSpPr>
                <a:spLocks/>
              </p:cNvSpPr>
              <p:nvPr/>
            </p:nvSpPr>
            <p:spPr bwMode="auto">
              <a:xfrm>
                <a:off x="1549" y="2545"/>
                <a:ext cx="76" cy="52"/>
              </a:xfrm>
              <a:custGeom>
                <a:avLst/>
                <a:gdLst>
                  <a:gd name="T0" fmla="*/ 52 w 76"/>
                  <a:gd name="T1" fmla="*/ 50 h 52"/>
                  <a:gd name="T2" fmla="*/ 52 w 76"/>
                  <a:gd name="T3" fmla="*/ 50 h 52"/>
                  <a:gd name="T4" fmla="*/ 43 w 76"/>
                  <a:gd name="T5" fmla="*/ 52 h 52"/>
                  <a:gd name="T6" fmla="*/ 35 w 76"/>
                  <a:gd name="T7" fmla="*/ 52 h 52"/>
                  <a:gd name="T8" fmla="*/ 28 w 76"/>
                  <a:gd name="T9" fmla="*/ 52 h 52"/>
                  <a:gd name="T10" fmla="*/ 21 w 76"/>
                  <a:gd name="T11" fmla="*/ 52 h 52"/>
                  <a:gd name="T12" fmla="*/ 16 w 76"/>
                  <a:gd name="T13" fmla="*/ 50 h 52"/>
                  <a:gd name="T14" fmla="*/ 11 w 76"/>
                  <a:gd name="T15" fmla="*/ 47 h 52"/>
                  <a:gd name="T16" fmla="*/ 6 w 76"/>
                  <a:gd name="T17" fmla="*/ 45 h 52"/>
                  <a:gd name="T18" fmla="*/ 4 w 76"/>
                  <a:gd name="T19" fmla="*/ 41 h 52"/>
                  <a:gd name="T20" fmla="*/ 1 w 76"/>
                  <a:gd name="T21" fmla="*/ 38 h 52"/>
                  <a:gd name="T22" fmla="*/ 0 w 76"/>
                  <a:gd name="T23" fmla="*/ 34 h 52"/>
                  <a:gd name="T24" fmla="*/ 0 w 76"/>
                  <a:gd name="T25" fmla="*/ 29 h 52"/>
                  <a:gd name="T26" fmla="*/ 1 w 76"/>
                  <a:gd name="T27" fmla="*/ 25 h 52"/>
                  <a:gd name="T28" fmla="*/ 3 w 76"/>
                  <a:gd name="T29" fmla="*/ 21 h 52"/>
                  <a:gd name="T30" fmla="*/ 6 w 76"/>
                  <a:gd name="T31" fmla="*/ 16 h 52"/>
                  <a:gd name="T32" fmla="*/ 11 w 76"/>
                  <a:gd name="T33" fmla="*/ 13 h 52"/>
                  <a:gd name="T34" fmla="*/ 16 w 76"/>
                  <a:gd name="T35" fmla="*/ 9 h 52"/>
                  <a:gd name="T36" fmla="*/ 16 w 76"/>
                  <a:gd name="T37" fmla="*/ 9 h 52"/>
                  <a:gd name="T38" fmla="*/ 28 w 76"/>
                  <a:gd name="T39" fmla="*/ 4 h 52"/>
                  <a:gd name="T40" fmla="*/ 38 w 76"/>
                  <a:gd name="T41" fmla="*/ 1 h 52"/>
                  <a:gd name="T42" fmla="*/ 47 w 76"/>
                  <a:gd name="T43" fmla="*/ 0 h 52"/>
                  <a:gd name="T44" fmla="*/ 55 w 76"/>
                  <a:gd name="T45" fmla="*/ 1 h 52"/>
                  <a:gd name="T46" fmla="*/ 62 w 76"/>
                  <a:gd name="T47" fmla="*/ 3 h 52"/>
                  <a:gd name="T48" fmla="*/ 67 w 76"/>
                  <a:gd name="T49" fmla="*/ 7 h 52"/>
                  <a:gd name="T50" fmla="*/ 72 w 76"/>
                  <a:gd name="T51" fmla="*/ 12 h 52"/>
                  <a:gd name="T52" fmla="*/ 74 w 76"/>
                  <a:gd name="T53" fmla="*/ 16 h 52"/>
                  <a:gd name="T54" fmla="*/ 76 w 76"/>
                  <a:gd name="T55" fmla="*/ 22 h 52"/>
                  <a:gd name="T56" fmla="*/ 74 w 76"/>
                  <a:gd name="T57" fmla="*/ 28 h 52"/>
                  <a:gd name="T58" fmla="*/ 72 w 76"/>
                  <a:gd name="T59" fmla="*/ 33 h 52"/>
                  <a:gd name="T60" fmla="*/ 68 w 76"/>
                  <a:gd name="T61" fmla="*/ 38 h 52"/>
                  <a:gd name="T62" fmla="*/ 62 w 76"/>
                  <a:gd name="T63" fmla="*/ 41 h 52"/>
                  <a:gd name="T64" fmla="*/ 54 w 76"/>
                  <a:gd name="T65" fmla="*/ 44 h 52"/>
                  <a:gd name="T66" fmla="*/ 43 w 76"/>
                  <a:gd name="T67" fmla="*/ 45 h 52"/>
                  <a:gd name="T68" fmla="*/ 31 w 76"/>
                  <a:gd name="T69" fmla="*/ 45 h 52"/>
                  <a:gd name="T70" fmla="*/ 52 w 76"/>
                  <a:gd name="T71" fmla="*/ 50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6"/>
                  <a:gd name="T109" fmla="*/ 0 h 52"/>
                  <a:gd name="T110" fmla="*/ 76 w 76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6" h="52">
                    <a:moveTo>
                      <a:pt x="52" y="50"/>
                    </a:moveTo>
                    <a:lnTo>
                      <a:pt x="52" y="50"/>
                    </a:lnTo>
                    <a:lnTo>
                      <a:pt x="43" y="52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1" y="52"/>
                    </a:lnTo>
                    <a:lnTo>
                      <a:pt x="16" y="50"/>
                    </a:lnTo>
                    <a:lnTo>
                      <a:pt x="11" y="47"/>
                    </a:lnTo>
                    <a:lnTo>
                      <a:pt x="6" y="45"/>
                    </a:lnTo>
                    <a:lnTo>
                      <a:pt x="4" y="41"/>
                    </a:lnTo>
                    <a:lnTo>
                      <a:pt x="1" y="38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1"/>
                    </a:lnTo>
                    <a:lnTo>
                      <a:pt x="6" y="16"/>
                    </a:lnTo>
                    <a:lnTo>
                      <a:pt x="11" y="13"/>
                    </a:lnTo>
                    <a:lnTo>
                      <a:pt x="16" y="9"/>
                    </a:lnTo>
                    <a:lnTo>
                      <a:pt x="28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3"/>
                    </a:lnTo>
                    <a:lnTo>
                      <a:pt x="67" y="7"/>
                    </a:lnTo>
                    <a:lnTo>
                      <a:pt x="72" y="12"/>
                    </a:lnTo>
                    <a:lnTo>
                      <a:pt x="74" y="16"/>
                    </a:lnTo>
                    <a:lnTo>
                      <a:pt x="76" y="22"/>
                    </a:lnTo>
                    <a:lnTo>
                      <a:pt x="74" y="28"/>
                    </a:lnTo>
                    <a:lnTo>
                      <a:pt x="72" y="33"/>
                    </a:lnTo>
                    <a:lnTo>
                      <a:pt x="68" y="38"/>
                    </a:lnTo>
                    <a:lnTo>
                      <a:pt x="62" y="41"/>
                    </a:lnTo>
                    <a:lnTo>
                      <a:pt x="54" y="44"/>
                    </a:lnTo>
                    <a:lnTo>
                      <a:pt x="43" y="45"/>
                    </a:lnTo>
                    <a:lnTo>
                      <a:pt x="31" y="45"/>
                    </a:lnTo>
                    <a:lnTo>
                      <a:pt x="52" y="5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57" name="Freeform 232"/>
              <p:cNvSpPr>
                <a:spLocks/>
              </p:cNvSpPr>
              <p:nvPr/>
            </p:nvSpPr>
            <p:spPr bwMode="auto">
              <a:xfrm>
                <a:off x="1549" y="2545"/>
                <a:ext cx="76" cy="52"/>
              </a:xfrm>
              <a:custGeom>
                <a:avLst/>
                <a:gdLst>
                  <a:gd name="T0" fmla="*/ 52 w 76"/>
                  <a:gd name="T1" fmla="*/ 50 h 52"/>
                  <a:gd name="T2" fmla="*/ 52 w 76"/>
                  <a:gd name="T3" fmla="*/ 50 h 52"/>
                  <a:gd name="T4" fmla="*/ 43 w 76"/>
                  <a:gd name="T5" fmla="*/ 52 h 52"/>
                  <a:gd name="T6" fmla="*/ 35 w 76"/>
                  <a:gd name="T7" fmla="*/ 52 h 52"/>
                  <a:gd name="T8" fmla="*/ 28 w 76"/>
                  <a:gd name="T9" fmla="*/ 52 h 52"/>
                  <a:gd name="T10" fmla="*/ 21 w 76"/>
                  <a:gd name="T11" fmla="*/ 52 h 52"/>
                  <a:gd name="T12" fmla="*/ 16 w 76"/>
                  <a:gd name="T13" fmla="*/ 50 h 52"/>
                  <a:gd name="T14" fmla="*/ 11 w 76"/>
                  <a:gd name="T15" fmla="*/ 47 h 52"/>
                  <a:gd name="T16" fmla="*/ 6 w 76"/>
                  <a:gd name="T17" fmla="*/ 45 h 52"/>
                  <a:gd name="T18" fmla="*/ 4 w 76"/>
                  <a:gd name="T19" fmla="*/ 41 h 52"/>
                  <a:gd name="T20" fmla="*/ 1 w 76"/>
                  <a:gd name="T21" fmla="*/ 38 h 52"/>
                  <a:gd name="T22" fmla="*/ 0 w 76"/>
                  <a:gd name="T23" fmla="*/ 34 h 52"/>
                  <a:gd name="T24" fmla="*/ 0 w 76"/>
                  <a:gd name="T25" fmla="*/ 29 h 52"/>
                  <a:gd name="T26" fmla="*/ 1 w 76"/>
                  <a:gd name="T27" fmla="*/ 25 h 52"/>
                  <a:gd name="T28" fmla="*/ 3 w 76"/>
                  <a:gd name="T29" fmla="*/ 21 h 52"/>
                  <a:gd name="T30" fmla="*/ 6 w 76"/>
                  <a:gd name="T31" fmla="*/ 16 h 52"/>
                  <a:gd name="T32" fmla="*/ 11 w 76"/>
                  <a:gd name="T33" fmla="*/ 13 h 52"/>
                  <a:gd name="T34" fmla="*/ 16 w 76"/>
                  <a:gd name="T35" fmla="*/ 9 h 52"/>
                  <a:gd name="T36" fmla="*/ 16 w 76"/>
                  <a:gd name="T37" fmla="*/ 9 h 52"/>
                  <a:gd name="T38" fmla="*/ 28 w 76"/>
                  <a:gd name="T39" fmla="*/ 4 h 52"/>
                  <a:gd name="T40" fmla="*/ 38 w 76"/>
                  <a:gd name="T41" fmla="*/ 1 h 52"/>
                  <a:gd name="T42" fmla="*/ 47 w 76"/>
                  <a:gd name="T43" fmla="*/ 0 h 52"/>
                  <a:gd name="T44" fmla="*/ 55 w 76"/>
                  <a:gd name="T45" fmla="*/ 1 h 52"/>
                  <a:gd name="T46" fmla="*/ 62 w 76"/>
                  <a:gd name="T47" fmla="*/ 3 h 52"/>
                  <a:gd name="T48" fmla="*/ 67 w 76"/>
                  <a:gd name="T49" fmla="*/ 7 h 52"/>
                  <a:gd name="T50" fmla="*/ 72 w 76"/>
                  <a:gd name="T51" fmla="*/ 12 h 52"/>
                  <a:gd name="T52" fmla="*/ 74 w 76"/>
                  <a:gd name="T53" fmla="*/ 16 h 52"/>
                  <a:gd name="T54" fmla="*/ 76 w 76"/>
                  <a:gd name="T55" fmla="*/ 22 h 52"/>
                  <a:gd name="T56" fmla="*/ 74 w 76"/>
                  <a:gd name="T57" fmla="*/ 28 h 52"/>
                  <a:gd name="T58" fmla="*/ 72 w 76"/>
                  <a:gd name="T59" fmla="*/ 33 h 52"/>
                  <a:gd name="T60" fmla="*/ 68 w 76"/>
                  <a:gd name="T61" fmla="*/ 38 h 52"/>
                  <a:gd name="T62" fmla="*/ 62 w 76"/>
                  <a:gd name="T63" fmla="*/ 41 h 52"/>
                  <a:gd name="T64" fmla="*/ 54 w 76"/>
                  <a:gd name="T65" fmla="*/ 44 h 52"/>
                  <a:gd name="T66" fmla="*/ 43 w 76"/>
                  <a:gd name="T67" fmla="*/ 45 h 52"/>
                  <a:gd name="T68" fmla="*/ 31 w 76"/>
                  <a:gd name="T69" fmla="*/ 45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6"/>
                  <a:gd name="T106" fmla="*/ 0 h 52"/>
                  <a:gd name="T107" fmla="*/ 76 w 76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6" h="52">
                    <a:moveTo>
                      <a:pt x="52" y="50"/>
                    </a:moveTo>
                    <a:lnTo>
                      <a:pt x="52" y="50"/>
                    </a:lnTo>
                    <a:lnTo>
                      <a:pt x="43" y="52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1" y="52"/>
                    </a:lnTo>
                    <a:lnTo>
                      <a:pt x="16" y="50"/>
                    </a:lnTo>
                    <a:lnTo>
                      <a:pt x="11" y="47"/>
                    </a:lnTo>
                    <a:lnTo>
                      <a:pt x="6" y="45"/>
                    </a:lnTo>
                    <a:lnTo>
                      <a:pt x="4" y="41"/>
                    </a:lnTo>
                    <a:lnTo>
                      <a:pt x="1" y="38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1"/>
                    </a:lnTo>
                    <a:lnTo>
                      <a:pt x="6" y="16"/>
                    </a:lnTo>
                    <a:lnTo>
                      <a:pt x="11" y="13"/>
                    </a:lnTo>
                    <a:lnTo>
                      <a:pt x="16" y="9"/>
                    </a:lnTo>
                    <a:lnTo>
                      <a:pt x="28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3"/>
                    </a:lnTo>
                    <a:lnTo>
                      <a:pt x="67" y="7"/>
                    </a:lnTo>
                    <a:lnTo>
                      <a:pt x="72" y="12"/>
                    </a:lnTo>
                    <a:lnTo>
                      <a:pt x="74" y="16"/>
                    </a:lnTo>
                    <a:lnTo>
                      <a:pt x="76" y="22"/>
                    </a:lnTo>
                    <a:lnTo>
                      <a:pt x="74" y="28"/>
                    </a:lnTo>
                    <a:lnTo>
                      <a:pt x="72" y="33"/>
                    </a:lnTo>
                    <a:lnTo>
                      <a:pt x="68" y="38"/>
                    </a:lnTo>
                    <a:lnTo>
                      <a:pt x="62" y="41"/>
                    </a:lnTo>
                    <a:lnTo>
                      <a:pt x="54" y="44"/>
                    </a:lnTo>
                    <a:lnTo>
                      <a:pt x="43" y="45"/>
                    </a:lnTo>
                    <a:lnTo>
                      <a:pt x="31" y="4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58" name="Freeform 233"/>
              <p:cNvSpPr>
                <a:spLocks/>
              </p:cNvSpPr>
              <p:nvPr/>
            </p:nvSpPr>
            <p:spPr bwMode="auto">
              <a:xfrm>
                <a:off x="1550" y="2567"/>
                <a:ext cx="85" cy="58"/>
              </a:xfrm>
              <a:custGeom>
                <a:avLst/>
                <a:gdLst>
                  <a:gd name="T0" fmla="*/ 0 w 85"/>
                  <a:gd name="T1" fmla="*/ 5 h 58"/>
                  <a:gd name="T2" fmla="*/ 0 w 85"/>
                  <a:gd name="T3" fmla="*/ 5 h 58"/>
                  <a:gd name="T4" fmla="*/ 0 w 85"/>
                  <a:gd name="T5" fmla="*/ 12 h 58"/>
                  <a:gd name="T6" fmla="*/ 0 w 85"/>
                  <a:gd name="T7" fmla="*/ 21 h 58"/>
                  <a:gd name="T8" fmla="*/ 2 w 85"/>
                  <a:gd name="T9" fmla="*/ 28 h 58"/>
                  <a:gd name="T10" fmla="*/ 5 w 85"/>
                  <a:gd name="T11" fmla="*/ 36 h 58"/>
                  <a:gd name="T12" fmla="*/ 10 w 85"/>
                  <a:gd name="T13" fmla="*/ 43 h 58"/>
                  <a:gd name="T14" fmla="*/ 16 w 85"/>
                  <a:gd name="T15" fmla="*/ 49 h 58"/>
                  <a:gd name="T16" fmla="*/ 24 w 85"/>
                  <a:gd name="T17" fmla="*/ 54 h 58"/>
                  <a:gd name="T18" fmla="*/ 36 w 85"/>
                  <a:gd name="T19" fmla="*/ 56 h 58"/>
                  <a:gd name="T20" fmla="*/ 36 w 85"/>
                  <a:gd name="T21" fmla="*/ 56 h 58"/>
                  <a:gd name="T22" fmla="*/ 42 w 85"/>
                  <a:gd name="T23" fmla="*/ 58 h 58"/>
                  <a:gd name="T24" fmla="*/ 48 w 85"/>
                  <a:gd name="T25" fmla="*/ 58 h 58"/>
                  <a:gd name="T26" fmla="*/ 54 w 85"/>
                  <a:gd name="T27" fmla="*/ 56 h 58"/>
                  <a:gd name="T28" fmla="*/ 59 w 85"/>
                  <a:gd name="T29" fmla="*/ 55 h 58"/>
                  <a:gd name="T30" fmla="*/ 67 w 85"/>
                  <a:gd name="T31" fmla="*/ 50 h 58"/>
                  <a:gd name="T32" fmla="*/ 73 w 85"/>
                  <a:gd name="T33" fmla="*/ 44 h 58"/>
                  <a:gd name="T34" fmla="*/ 78 w 85"/>
                  <a:gd name="T35" fmla="*/ 37 h 58"/>
                  <a:gd name="T36" fmla="*/ 82 w 85"/>
                  <a:gd name="T37" fmla="*/ 29 h 58"/>
                  <a:gd name="T38" fmla="*/ 84 w 85"/>
                  <a:gd name="T39" fmla="*/ 22 h 58"/>
                  <a:gd name="T40" fmla="*/ 85 w 85"/>
                  <a:gd name="T41" fmla="*/ 15 h 58"/>
                  <a:gd name="T42" fmla="*/ 85 w 85"/>
                  <a:gd name="T43" fmla="*/ 15 h 58"/>
                  <a:gd name="T44" fmla="*/ 84 w 85"/>
                  <a:gd name="T45" fmla="*/ 6 h 58"/>
                  <a:gd name="T46" fmla="*/ 84 w 85"/>
                  <a:gd name="T47" fmla="*/ 4 h 58"/>
                  <a:gd name="T48" fmla="*/ 83 w 85"/>
                  <a:gd name="T49" fmla="*/ 6 h 58"/>
                  <a:gd name="T50" fmla="*/ 83 w 85"/>
                  <a:gd name="T51" fmla="*/ 6 h 58"/>
                  <a:gd name="T52" fmla="*/ 82 w 85"/>
                  <a:gd name="T53" fmla="*/ 12 h 58"/>
                  <a:gd name="T54" fmla="*/ 79 w 85"/>
                  <a:gd name="T55" fmla="*/ 18 h 58"/>
                  <a:gd name="T56" fmla="*/ 77 w 85"/>
                  <a:gd name="T57" fmla="*/ 24 h 58"/>
                  <a:gd name="T58" fmla="*/ 72 w 85"/>
                  <a:gd name="T59" fmla="*/ 29 h 58"/>
                  <a:gd name="T60" fmla="*/ 67 w 85"/>
                  <a:gd name="T61" fmla="*/ 34 h 58"/>
                  <a:gd name="T62" fmla="*/ 60 w 85"/>
                  <a:gd name="T63" fmla="*/ 37 h 58"/>
                  <a:gd name="T64" fmla="*/ 52 w 85"/>
                  <a:gd name="T65" fmla="*/ 40 h 58"/>
                  <a:gd name="T66" fmla="*/ 43 w 85"/>
                  <a:gd name="T67" fmla="*/ 41 h 58"/>
                  <a:gd name="T68" fmla="*/ 43 w 85"/>
                  <a:gd name="T69" fmla="*/ 41 h 58"/>
                  <a:gd name="T70" fmla="*/ 35 w 85"/>
                  <a:gd name="T71" fmla="*/ 40 h 58"/>
                  <a:gd name="T72" fmla="*/ 27 w 85"/>
                  <a:gd name="T73" fmla="*/ 38 h 58"/>
                  <a:gd name="T74" fmla="*/ 20 w 85"/>
                  <a:gd name="T75" fmla="*/ 35 h 58"/>
                  <a:gd name="T76" fmla="*/ 14 w 85"/>
                  <a:gd name="T77" fmla="*/ 30 h 58"/>
                  <a:gd name="T78" fmla="*/ 9 w 85"/>
                  <a:gd name="T79" fmla="*/ 25 h 58"/>
                  <a:gd name="T80" fmla="*/ 5 w 85"/>
                  <a:gd name="T81" fmla="*/ 21 h 58"/>
                  <a:gd name="T82" fmla="*/ 3 w 85"/>
                  <a:gd name="T83" fmla="*/ 15 h 58"/>
                  <a:gd name="T84" fmla="*/ 3 w 85"/>
                  <a:gd name="T85" fmla="*/ 9 h 58"/>
                  <a:gd name="T86" fmla="*/ 3 w 85"/>
                  <a:gd name="T87" fmla="*/ 9 h 58"/>
                  <a:gd name="T88" fmla="*/ 2 w 85"/>
                  <a:gd name="T89" fmla="*/ 0 h 58"/>
                  <a:gd name="T90" fmla="*/ 0 w 85"/>
                  <a:gd name="T91" fmla="*/ 0 h 58"/>
                  <a:gd name="T92" fmla="*/ 0 w 85"/>
                  <a:gd name="T93" fmla="*/ 0 h 58"/>
                  <a:gd name="T94" fmla="*/ 0 w 85"/>
                  <a:gd name="T95" fmla="*/ 5 h 58"/>
                  <a:gd name="T96" fmla="*/ 0 w 85"/>
                  <a:gd name="T97" fmla="*/ 5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8"/>
                  <a:gd name="T149" fmla="*/ 85 w 85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8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0" y="21"/>
                    </a:lnTo>
                    <a:lnTo>
                      <a:pt x="2" y="28"/>
                    </a:lnTo>
                    <a:lnTo>
                      <a:pt x="5" y="36"/>
                    </a:lnTo>
                    <a:lnTo>
                      <a:pt x="10" y="43"/>
                    </a:lnTo>
                    <a:lnTo>
                      <a:pt x="16" y="49"/>
                    </a:lnTo>
                    <a:lnTo>
                      <a:pt x="24" y="54"/>
                    </a:lnTo>
                    <a:lnTo>
                      <a:pt x="36" y="56"/>
                    </a:lnTo>
                    <a:lnTo>
                      <a:pt x="42" y="58"/>
                    </a:lnTo>
                    <a:lnTo>
                      <a:pt x="48" y="58"/>
                    </a:lnTo>
                    <a:lnTo>
                      <a:pt x="54" y="56"/>
                    </a:lnTo>
                    <a:lnTo>
                      <a:pt x="59" y="55"/>
                    </a:lnTo>
                    <a:lnTo>
                      <a:pt x="67" y="50"/>
                    </a:lnTo>
                    <a:lnTo>
                      <a:pt x="73" y="44"/>
                    </a:lnTo>
                    <a:lnTo>
                      <a:pt x="78" y="37"/>
                    </a:lnTo>
                    <a:lnTo>
                      <a:pt x="82" y="29"/>
                    </a:lnTo>
                    <a:lnTo>
                      <a:pt x="84" y="22"/>
                    </a:lnTo>
                    <a:lnTo>
                      <a:pt x="85" y="15"/>
                    </a:lnTo>
                    <a:lnTo>
                      <a:pt x="84" y="6"/>
                    </a:lnTo>
                    <a:lnTo>
                      <a:pt x="84" y="4"/>
                    </a:lnTo>
                    <a:lnTo>
                      <a:pt x="83" y="6"/>
                    </a:lnTo>
                    <a:lnTo>
                      <a:pt x="82" y="12"/>
                    </a:lnTo>
                    <a:lnTo>
                      <a:pt x="79" y="18"/>
                    </a:lnTo>
                    <a:lnTo>
                      <a:pt x="77" y="24"/>
                    </a:lnTo>
                    <a:lnTo>
                      <a:pt x="72" y="29"/>
                    </a:lnTo>
                    <a:lnTo>
                      <a:pt x="67" y="34"/>
                    </a:lnTo>
                    <a:lnTo>
                      <a:pt x="60" y="37"/>
                    </a:lnTo>
                    <a:lnTo>
                      <a:pt x="52" y="40"/>
                    </a:lnTo>
                    <a:lnTo>
                      <a:pt x="43" y="41"/>
                    </a:lnTo>
                    <a:lnTo>
                      <a:pt x="35" y="40"/>
                    </a:lnTo>
                    <a:lnTo>
                      <a:pt x="27" y="38"/>
                    </a:lnTo>
                    <a:lnTo>
                      <a:pt x="20" y="35"/>
                    </a:lnTo>
                    <a:lnTo>
                      <a:pt x="14" y="30"/>
                    </a:lnTo>
                    <a:lnTo>
                      <a:pt x="9" y="25"/>
                    </a:lnTo>
                    <a:lnTo>
                      <a:pt x="5" y="21"/>
                    </a:lnTo>
                    <a:lnTo>
                      <a:pt x="3" y="15"/>
                    </a:lnTo>
                    <a:lnTo>
                      <a:pt x="3" y="9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59" name="Freeform 234"/>
              <p:cNvSpPr>
                <a:spLocks/>
              </p:cNvSpPr>
              <p:nvPr/>
            </p:nvSpPr>
            <p:spPr bwMode="auto">
              <a:xfrm>
                <a:off x="1681" y="2548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3 w 75"/>
                  <a:gd name="T5" fmla="*/ 52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2 h 53"/>
                  <a:gd name="T12" fmla="*/ 15 w 75"/>
                  <a:gd name="T13" fmla="*/ 50 h 53"/>
                  <a:gd name="T14" fmla="*/ 10 w 75"/>
                  <a:gd name="T15" fmla="*/ 48 h 53"/>
                  <a:gd name="T16" fmla="*/ 7 w 75"/>
                  <a:gd name="T17" fmla="*/ 44 h 53"/>
                  <a:gd name="T18" fmla="*/ 3 w 75"/>
                  <a:gd name="T19" fmla="*/ 41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29 h 53"/>
                  <a:gd name="T26" fmla="*/ 1 w 75"/>
                  <a:gd name="T27" fmla="*/ 25 h 53"/>
                  <a:gd name="T28" fmla="*/ 3 w 75"/>
                  <a:gd name="T29" fmla="*/ 20 h 53"/>
                  <a:gd name="T30" fmla="*/ 6 w 75"/>
                  <a:gd name="T31" fmla="*/ 17 h 53"/>
                  <a:gd name="T32" fmla="*/ 10 w 75"/>
                  <a:gd name="T33" fmla="*/ 13 h 53"/>
                  <a:gd name="T34" fmla="*/ 16 w 75"/>
                  <a:gd name="T35" fmla="*/ 9 h 53"/>
                  <a:gd name="T36" fmla="*/ 16 w 75"/>
                  <a:gd name="T37" fmla="*/ 9 h 53"/>
                  <a:gd name="T38" fmla="*/ 27 w 75"/>
                  <a:gd name="T39" fmla="*/ 4 h 53"/>
                  <a:gd name="T40" fmla="*/ 38 w 75"/>
                  <a:gd name="T41" fmla="*/ 1 h 53"/>
                  <a:gd name="T42" fmla="*/ 47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8 w 75"/>
                  <a:gd name="T49" fmla="*/ 7 h 53"/>
                  <a:gd name="T50" fmla="*/ 71 w 75"/>
                  <a:gd name="T51" fmla="*/ 11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8 w 75"/>
                  <a:gd name="T61" fmla="*/ 37 h 53"/>
                  <a:gd name="T62" fmla="*/ 62 w 75"/>
                  <a:gd name="T63" fmla="*/ 41 h 53"/>
                  <a:gd name="T64" fmla="*/ 53 w 75"/>
                  <a:gd name="T65" fmla="*/ 44 h 53"/>
                  <a:gd name="T66" fmla="*/ 44 w 75"/>
                  <a:gd name="T67" fmla="*/ 46 h 53"/>
                  <a:gd name="T68" fmla="*/ 32 w 75"/>
                  <a:gd name="T69" fmla="*/ 44 h 53"/>
                  <a:gd name="T70" fmla="*/ 51 w 75"/>
                  <a:gd name="T71" fmla="*/ 49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3"/>
                  <a:gd name="T110" fmla="*/ 75 w 75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2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2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7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6" y="9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8" y="7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8" y="37"/>
                    </a:lnTo>
                    <a:lnTo>
                      <a:pt x="62" y="41"/>
                    </a:lnTo>
                    <a:lnTo>
                      <a:pt x="53" y="44"/>
                    </a:lnTo>
                    <a:lnTo>
                      <a:pt x="44" y="46"/>
                    </a:lnTo>
                    <a:lnTo>
                      <a:pt x="32" y="44"/>
                    </a:lnTo>
                    <a:lnTo>
                      <a:pt x="51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60" name="Freeform 235"/>
              <p:cNvSpPr>
                <a:spLocks/>
              </p:cNvSpPr>
              <p:nvPr/>
            </p:nvSpPr>
            <p:spPr bwMode="auto">
              <a:xfrm>
                <a:off x="1681" y="2548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3 w 75"/>
                  <a:gd name="T5" fmla="*/ 52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2 h 53"/>
                  <a:gd name="T12" fmla="*/ 15 w 75"/>
                  <a:gd name="T13" fmla="*/ 50 h 53"/>
                  <a:gd name="T14" fmla="*/ 10 w 75"/>
                  <a:gd name="T15" fmla="*/ 48 h 53"/>
                  <a:gd name="T16" fmla="*/ 7 w 75"/>
                  <a:gd name="T17" fmla="*/ 44 h 53"/>
                  <a:gd name="T18" fmla="*/ 3 w 75"/>
                  <a:gd name="T19" fmla="*/ 41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29 h 53"/>
                  <a:gd name="T26" fmla="*/ 1 w 75"/>
                  <a:gd name="T27" fmla="*/ 25 h 53"/>
                  <a:gd name="T28" fmla="*/ 3 w 75"/>
                  <a:gd name="T29" fmla="*/ 20 h 53"/>
                  <a:gd name="T30" fmla="*/ 6 w 75"/>
                  <a:gd name="T31" fmla="*/ 17 h 53"/>
                  <a:gd name="T32" fmla="*/ 10 w 75"/>
                  <a:gd name="T33" fmla="*/ 13 h 53"/>
                  <a:gd name="T34" fmla="*/ 16 w 75"/>
                  <a:gd name="T35" fmla="*/ 9 h 53"/>
                  <a:gd name="T36" fmla="*/ 16 w 75"/>
                  <a:gd name="T37" fmla="*/ 9 h 53"/>
                  <a:gd name="T38" fmla="*/ 27 w 75"/>
                  <a:gd name="T39" fmla="*/ 4 h 53"/>
                  <a:gd name="T40" fmla="*/ 38 w 75"/>
                  <a:gd name="T41" fmla="*/ 1 h 53"/>
                  <a:gd name="T42" fmla="*/ 47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8 w 75"/>
                  <a:gd name="T49" fmla="*/ 7 h 53"/>
                  <a:gd name="T50" fmla="*/ 71 w 75"/>
                  <a:gd name="T51" fmla="*/ 11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8 w 75"/>
                  <a:gd name="T61" fmla="*/ 37 h 53"/>
                  <a:gd name="T62" fmla="*/ 62 w 75"/>
                  <a:gd name="T63" fmla="*/ 41 h 53"/>
                  <a:gd name="T64" fmla="*/ 53 w 75"/>
                  <a:gd name="T65" fmla="*/ 44 h 53"/>
                  <a:gd name="T66" fmla="*/ 44 w 75"/>
                  <a:gd name="T67" fmla="*/ 46 h 53"/>
                  <a:gd name="T68" fmla="*/ 32 w 75"/>
                  <a:gd name="T69" fmla="*/ 44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3"/>
                  <a:gd name="T107" fmla="*/ 75 w 75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2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2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7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6" y="9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8" y="7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8" y="37"/>
                    </a:lnTo>
                    <a:lnTo>
                      <a:pt x="62" y="41"/>
                    </a:lnTo>
                    <a:lnTo>
                      <a:pt x="53" y="44"/>
                    </a:lnTo>
                    <a:lnTo>
                      <a:pt x="44" y="46"/>
                    </a:lnTo>
                    <a:lnTo>
                      <a:pt x="32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61" name="Freeform 236"/>
              <p:cNvSpPr>
                <a:spLocks/>
              </p:cNvSpPr>
              <p:nvPr/>
            </p:nvSpPr>
            <p:spPr bwMode="auto">
              <a:xfrm>
                <a:off x="1682" y="2570"/>
                <a:ext cx="85" cy="57"/>
              </a:xfrm>
              <a:custGeom>
                <a:avLst/>
                <a:gdLst>
                  <a:gd name="T0" fmla="*/ 0 w 85"/>
                  <a:gd name="T1" fmla="*/ 4 h 57"/>
                  <a:gd name="T2" fmla="*/ 0 w 85"/>
                  <a:gd name="T3" fmla="*/ 4 h 57"/>
                  <a:gd name="T4" fmla="*/ 0 w 85"/>
                  <a:gd name="T5" fmla="*/ 12 h 57"/>
                  <a:gd name="T6" fmla="*/ 0 w 85"/>
                  <a:gd name="T7" fmla="*/ 20 h 57"/>
                  <a:gd name="T8" fmla="*/ 2 w 85"/>
                  <a:gd name="T9" fmla="*/ 28 h 57"/>
                  <a:gd name="T10" fmla="*/ 5 w 85"/>
                  <a:gd name="T11" fmla="*/ 35 h 57"/>
                  <a:gd name="T12" fmla="*/ 9 w 85"/>
                  <a:gd name="T13" fmla="*/ 43 h 57"/>
                  <a:gd name="T14" fmla="*/ 15 w 85"/>
                  <a:gd name="T15" fmla="*/ 49 h 57"/>
                  <a:gd name="T16" fmla="*/ 25 w 85"/>
                  <a:gd name="T17" fmla="*/ 53 h 57"/>
                  <a:gd name="T18" fmla="*/ 36 w 85"/>
                  <a:gd name="T19" fmla="*/ 57 h 57"/>
                  <a:gd name="T20" fmla="*/ 36 w 85"/>
                  <a:gd name="T21" fmla="*/ 57 h 57"/>
                  <a:gd name="T22" fmla="*/ 43 w 85"/>
                  <a:gd name="T23" fmla="*/ 57 h 57"/>
                  <a:gd name="T24" fmla="*/ 48 w 85"/>
                  <a:gd name="T25" fmla="*/ 57 h 57"/>
                  <a:gd name="T26" fmla="*/ 54 w 85"/>
                  <a:gd name="T27" fmla="*/ 57 h 57"/>
                  <a:gd name="T28" fmla="*/ 58 w 85"/>
                  <a:gd name="T29" fmla="*/ 55 h 57"/>
                  <a:gd name="T30" fmla="*/ 67 w 85"/>
                  <a:gd name="T31" fmla="*/ 51 h 57"/>
                  <a:gd name="T32" fmla="*/ 73 w 85"/>
                  <a:gd name="T33" fmla="*/ 44 h 57"/>
                  <a:gd name="T34" fmla="*/ 77 w 85"/>
                  <a:gd name="T35" fmla="*/ 37 h 57"/>
                  <a:gd name="T36" fmla="*/ 81 w 85"/>
                  <a:gd name="T37" fmla="*/ 30 h 57"/>
                  <a:gd name="T38" fmla="*/ 83 w 85"/>
                  <a:gd name="T39" fmla="*/ 21 h 57"/>
                  <a:gd name="T40" fmla="*/ 85 w 85"/>
                  <a:gd name="T41" fmla="*/ 15 h 57"/>
                  <a:gd name="T42" fmla="*/ 85 w 85"/>
                  <a:gd name="T43" fmla="*/ 15 h 57"/>
                  <a:gd name="T44" fmla="*/ 85 w 85"/>
                  <a:gd name="T45" fmla="*/ 6 h 57"/>
                  <a:gd name="T46" fmla="*/ 83 w 85"/>
                  <a:gd name="T47" fmla="*/ 3 h 57"/>
                  <a:gd name="T48" fmla="*/ 82 w 85"/>
                  <a:gd name="T49" fmla="*/ 7 h 57"/>
                  <a:gd name="T50" fmla="*/ 82 w 85"/>
                  <a:gd name="T51" fmla="*/ 7 h 57"/>
                  <a:gd name="T52" fmla="*/ 81 w 85"/>
                  <a:gd name="T53" fmla="*/ 13 h 57"/>
                  <a:gd name="T54" fmla="*/ 80 w 85"/>
                  <a:gd name="T55" fmla="*/ 19 h 57"/>
                  <a:gd name="T56" fmla="*/ 76 w 85"/>
                  <a:gd name="T57" fmla="*/ 24 h 57"/>
                  <a:gd name="T58" fmla="*/ 72 w 85"/>
                  <a:gd name="T59" fmla="*/ 30 h 57"/>
                  <a:gd name="T60" fmla="*/ 67 w 85"/>
                  <a:gd name="T61" fmla="*/ 33 h 57"/>
                  <a:gd name="T62" fmla="*/ 60 w 85"/>
                  <a:gd name="T63" fmla="*/ 37 h 57"/>
                  <a:gd name="T64" fmla="*/ 52 w 85"/>
                  <a:gd name="T65" fmla="*/ 39 h 57"/>
                  <a:gd name="T66" fmla="*/ 43 w 85"/>
                  <a:gd name="T67" fmla="*/ 40 h 57"/>
                  <a:gd name="T68" fmla="*/ 43 w 85"/>
                  <a:gd name="T69" fmla="*/ 40 h 57"/>
                  <a:gd name="T70" fmla="*/ 34 w 85"/>
                  <a:gd name="T71" fmla="*/ 40 h 57"/>
                  <a:gd name="T72" fmla="*/ 26 w 85"/>
                  <a:gd name="T73" fmla="*/ 38 h 57"/>
                  <a:gd name="T74" fmla="*/ 20 w 85"/>
                  <a:gd name="T75" fmla="*/ 34 h 57"/>
                  <a:gd name="T76" fmla="*/ 13 w 85"/>
                  <a:gd name="T77" fmla="*/ 31 h 57"/>
                  <a:gd name="T78" fmla="*/ 8 w 85"/>
                  <a:gd name="T79" fmla="*/ 25 h 57"/>
                  <a:gd name="T80" fmla="*/ 5 w 85"/>
                  <a:gd name="T81" fmla="*/ 20 h 57"/>
                  <a:gd name="T82" fmla="*/ 2 w 85"/>
                  <a:gd name="T83" fmla="*/ 14 h 57"/>
                  <a:gd name="T84" fmla="*/ 2 w 85"/>
                  <a:gd name="T85" fmla="*/ 9 h 57"/>
                  <a:gd name="T86" fmla="*/ 2 w 85"/>
                  <a:gd name="T87" fmla="*/ 9 h 57"/>
                  <a:gd name="T88" fmla="*/ 1 w 85"/>
                  <a:gd name="T89" fmla="*/ 1 h 57"/>
                  <a:gd name="T90" fmla="*/ 1 w 85"/>
                  <a:gd name="T91" fmla="*/ 0 h 57"/>
                  <a:gd name="T92" fmla="*/ 0 w 85"/>
                  <a:gd name="T93" fmla="*/ 0 h 57"/>
                  <a:gd name="T94" fmla="*/ 0 w 85"/>
                  <a:gd name="T95" fmla="*/ 4 h 57"/>
                  <a:gd name="T96" fmla="*/ 0 w 85"/>
                  <a:gd name="T97" fmla="*/ 4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7"/>
                  <a:gd name="T149" fmla="*/ 85 w 85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7">
                    <a:moveTo>
                      <a:pt x="0" y="4"/>
                    </a:moveTo>
                    <a:lnTo>
                      <a:pt x="0" y="4"/>
                    </a:lnTo>
                    <a:lnTo>
                      <a:pt x="0" y="12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5" y="35"/>
                    </a:lnTo>
                    <a:lnTo>
                      <a:pt x="9" y="43"/>
                    </a:lnTo>
                    <a:lnTo>
                      <a:pt x="15" y="49"/>
                    </a:lnTo>
                    <a:lnTo>
                      <a:pt x="25" y="53"/>
                    </a:lnTo>
                    <a:lnTo>
                      <a:pt x="36" y="57"/>
                    </a:lnTo>
                    <a:lnTo>
                      <a:pt x="43" y="57"/>
                    </a:lnTo>
                    <a:lnTo>
                      <a:pt x="48" y="57"/>
                    </a:lnTo>
                    <a:lnTo>
                      <a:pt x="54" y="57"/>
                    </a:lnTo>
                    <a:lnTo>
                      <a:pt x="58" y="55"/>
                    </a:lnTo>
                    <a:lnTo>
                      <a:pt x="67" y="51"/>
                    </a:lnTo>
                    <a:lnTo>
                      <a:pt x="73" y="44"/>
                    </a:lnTo>
                    <a:lnTo>
                      <a:pt x="77" y="37"/>
                    </a:lnTo>
                    <a:lnTo>
                      <a:pt x="81" y="30"/>
                    </a:lnTo>
                    <a:lnTo>
                      <a:pt x="83" y="21"/>
                    </a:lnTo>
                    <a:lnTo>
                      <a:pt x="85" y="15"/>
                    </a:lnTo>
                    <a:lnTo>
                      <a:pt x="85" y="6"/>
                    </a:lnTo>
                    <a:lnTo>
                      <a:pt x="83" y="3"/>
                    </a:lnTo>
                    <a:lnTo>
                      <a:pt x="82" y="7"/>
                    </a:lnTo>
                    <a:lnTo>
                      <a:pt x="81" y="13"/>
                    </a:lnTo>
                    <a:lnTo>
                      <a:pt x="80" y="19"/>
                    </a:lnTo>
                    <a:lnTo>
                      <a:pt x="76" y="24"/>
                    </a:lnTo>
                    <a:lnTo>
                      <a:pt x="72" y="30"/>
                    </a:lnTo>
                    <a:lnTo>
                      <a:pt x="67" y="33"/>
                    </a:lnTo>
                    <a:lnTo>
                      <a:pt x="60" y="37"/>
                    </a:lnTo>
                    <a:lnTo>
                      <a:pt x="52" y="39"/>
                    </a:lnTo>
                    <a:lnTo>
                      <a:pt x="43" y="40"/>
                    </a:lnTo>
                    <a:lnTo>
                      <a:pt x="34" y="40"/>
                    </a:lnTo>
                    <a:lnTo>
                      <a:pt x="26" y="38"/>
                    </a:lnTo>
                    <a:lnTo>
                      <a:pt x="20" y="34"/>
                    </a:lnTo>
                    <a:lnTo>
                      <a:pt x="13" y="31"/>
                    </a:lnTo>
                    <a:lnTo>
                      <a:pt x="8" y="25"/>
                    </a:lnTo>
                    <a:lnTo>
                      <a:pt x="5" y="20"/>
                    </a:lnTo>
                    <a:lnTo>
                      <a:pt x="2" y="14"/>
                    </a:lnTo>
                    <a:lnTo>
                      <a:pt x="2" y="9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62" name="Freeform 237"/>
              <p:cNvSpPr>
                <a:spLocks/>
              </p:cNvSpPr>
              <p:nvPr/>
            </p:nvSpPr>
            <p:spPr bwMode="auto">
              <a:xfrm>
                <a:off x="1421" y="2541"/>
                <a:ext cx="76" cy="53"/>
              </a:xfrm>
              <a:custGeom>
                <a:avLst/>
                <a:gdLst>
                  <a:gd name="T0" fmla="*/ 52 w 76"/>
                  <a:gd name="T1" fmla="*/ 49 h 53"/>
                  <a:gd name="T2" fmla="*/ 52 w 76"/>
                  <a:gd name="T3" fmla="*/ 49 h 53"/>
                  <a:gd name="T4" fmla="*/ 43 w 76"/>
                  <a:gd name="T5" fmla="*/ 51 h 53"/>
                  <a:gd name="T6" fmla="*/ 35 w 76"/>
                  <a:gd name="T7" fmla="*/ 53 h 53"/>
                  <a:gd name="T8" fmla="*/ 28 w 76"/>
                  <a:gd name="T9" fmla="*/ 53 h 53"/>
                  <a:gd name="T10" fmla="*/ 22 w 76"/>
                  <a:gd name="T11" fmla="*/ 51 h 53"/>
                  <a:gd name="T12" fmla="*/ 16 w 76"/>
                  <a:gd name="T13" fmla="*/ 50 h 53"/>
                  <a:gd name="T14" fmla="*/ 11 w 76"/>
                  <a:gd name="T15" fmla="*/ 48 h 53"/>
                  <a:gd name="T16" fmla="*/ 6 w 76"/>
                  <a:gd name="T17" fmla="*/ 44 h 53"/>
                  <a:gd name="T18" fmla="*/ 4 w 76"/>
                  <a:gd name="T19" fmla="*/ 42 h 53"/>
                  <a:gd name="T20" fmla="*/ 2 w 76"/>
                  <a:gd name="T21" fmla="*/ 37 h 53"/>
                  <a:gd name="T22" fmla="*/ 0 w 76"/>
                  <a:gd name="T23" fmla="*/ 33 h 53"/>
                  <a:gd name="T24" fmla="*/ 0 w 76"/>
                  <a:gd name="T25" fmla="*/ 30 h 53"/>
                  <a:gd name="T26" fmla="*/ 2 w 76"/>
                  <a:gd name="T27" fmla="*/ 25 h 53"/>
                  <a:gd name="T28" fmla="*/ 3 w 76"/>
                  <a:gd name="T29" fmla="*/ 20 h 53"/>
                  <a:gd name="T30" fmla="*/ 6 w 76"/>
                  <a:gd name="T31" fmla="*/ 17 h 53"/>
                  <a:gd name="T32" fmla="*/ 11 w 76"/>
                  <a:gd name="T33" fmla="*/ 13 h 53"/>
                  <a:gd name="T34" fmla="*/ 16 w 76"/>
                  <a:gd name="T35" fmla="*/ 10 h 53"/>
                  <a:gd name="T36" fmla="*/ 16 w 76"/>
                  <a:gd name="T37" fmla="*/ 10 h 53"/>
                  <a:gd name="T38" fmla="*/ 28 w 76"/>
                  <a:gd name="T39" fmla="*/ 4 h 53"/>
                  <a:gd name="T40" fmla="*/ 39 w 76"/>
                  <a:gd name="T41" fmla="*/ 1 h 53"/>
                  <a:gd name="T42" fmla="*/ 47 w 76"/>
                  <a:gd name="T43" fmla="*/ 0 h 53"/>
                  <a:gd name="T44" fmla="*/ 55 w 76"/>
                  <a:gd name="T45" fmla="*/ 1 h 53"/>
                  <a:gd name="T46" fmla="*/ 63 w 76"/>
                  <a:gd name="T47" fmla="*/ 4 h 53"/>
                  <a:gd name="T48" fmla="*/ 69 w 76"/>
                  <a:gd name="T49" fmla="*/ 7 h 53"/>
                  <a:gd name="T50" fmla="*/ 72 w 76"/>
                  <a:gd name="T51" fmla="*/ 11 h 53"/>
                  <a:gd name="T52" fmla="*/ 74 w 76"/>
                  <a:gd name="T53" fmla="*/ 17 h 53"/>
                  <a:gd name="T54" fmla="*/ 76 w 76"/>
                  <a:gd name="T55" fmla="*/ 22 h 53"/>
                  <a:gd name="T56" fmla="*/ 74 w 76"/>
                  <a:gd name="T57" fmla="*/ 27 h 53"/>
                  <a:gd name="T58" fmla="*/ 72 w 76"/>
                  <a:gd name="T59" fmla="*/ 32 h 53"/>
                  <a:gd name="T60" fmla="*/ 69 w 76"/>
                  <a:gd name="T61" fmla="*/ 37 h 53"/>
                  <a:gd name="T62" fmla="*/ 63 w 76"/>
                  <a:gd name="T63" fmla="*/ 41 h 53"/>
                  <a:gd name="T64" fmla="*/ 54 w 76"/>
                  <a:gd name="T65" fmla="*/ 44 h 53"/>
                  <a:gd name="T66" fmla="*/ 45 w 76"/>
                  <a:gd name="T67" fmla="*/ 45 h 53"/>
                  <a:gd name="T68" fmla="*/ 31 w 76"/>
                  <a:gd name="T69" fmla="*/ 44 h 53"/>
                  <a:gd name="T70" fmla="*/ 52 w 76"/>
                  <a:gd name="T71" fmla="*/ 49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6"/>
                  <a:gd name="T109" fmla="*/ 0 h 53"/>
                  <a:gd name="T110" fmla="*/ 76 w 76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6" h="53">
                    <a:moveTo>
                      <a:pt x="52" y="49"/>
                    </a:moveTo>
                    <a:lnTo>
                      <a:pt x="52" y="49"/>
                    </a:lnTo>
                    <a:lnTo>
                      <a:pt x="43" y="51"/>
                    </a:lnTo>
                    <a:lnTo>
                      <a:pt x="35" y="53"/>
                    </a:lnTo>
                    <a:lnTo>
                      <a:pt x="28" y="53"/>
                    </a:lnTo>
                    <a:lnTo>
                      <a:pt x="22" y="51"/>
                    </a:lnTo>
                    <a:lnTo>
                      <a:pt x="16" y="50"/>
                    </a:lnTo>
                    <a:lnTo>
                      <a:pt x="11" y="48"/>
                    </a:lnTo>
                    <a:lnTo>
                      <a:pt x="6" y="44"/>
                    </a:lnTo>
                    <a:lnTo>
                      <a:pt x="4" y="42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0" y="30"/>
                    </a:lnTo>
                    <a:lnTo>
                      <a:pt x="2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1" y="13"/>
                    </a:lnTo>
                    <a:lnTo>
                      <a:pt x="16" y="10"/>
                    </a:lnTo>
                    <a:lnTo>
                      <a:pt x="28" y="4"/>
                    </a:lnTo>
                    <a:lnTo>
                      <a:pt x="39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3" y="4"/>
                    </a:lnTo>
                    <a:lnTo>
                      <a:pt x="69" y="7"/>
                    </a:lnTo>
                    <a:lnTo>
                      <a:pt x="72" y="11"/>
                    </a:lnTo>
                    <a:lnTo>
                      <a:pt x="74" y="17"/>
                    </a:lnTo>
                    <a:lnTo>
                      <a:pt x="76" y="22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9" y="37"/>
                    </a:lnTo>
                    <a:lnTo>
                      <a:pt x="63" y="41"/>
                    </a:lnTo>
                    <a:lnTo>
                      <a:pt x="54" y="44"/>
                    </a:lnTo>
                    <a:lnTo>
                      <a:pt x="45" y="45"/>
                    </a:lnTo>
                    <a:lnTo>
                      <a:pt x="31" y="44"/>
                    </a:lnTo>
                    <a:lnTo>
                      <a:pt x="52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63" name="Freeform 238"/>
              <p:cNvSpPr>
                <a:spLocks/>
              </p:cNvSpPr>
              <p:nvPr/>
            </p:nvSpPr>
            <p:spPr bwMode="auto">
              <a:xfrm>
                <a:off x="1421" y="2541"/>
                <a:ext cx="76" cy="53"/>
              </a:xfrm>
              <a:custGeom>
                <a:avLst/>
                <a:gdLst>
                  <a:gd name="T0" fmla="*/ 52 w 76"/>
                  <a:gd name="T1" fmla="*/ 49 h 53"/>
                  <a:gd name="T2" fmla="*/ 52 w 76"/>
                  <a:gd name="T3" fmla="*/ 49 h 53"/>
                  <a:gd name="T4" fmla="*/ 43 w 76"/>
                  <a:gd name="T5" fmla="*/ 51 h 53"/>
                  <a:gd name="T6" fmla="*/ 35 w 76"/>
                  <a:gd name="T7" fmla="*/ 53 h 53"/>
                  <a:gd name="T8" fmla="*/ 28 w 76"/>
                  <a:gd name="T9" fmla="*/ 53 h 53"/>
                  <a:gd name="T10" fmla="*/ 22 w 76"/>
                  <a:gd name="T11" fmla="*/ 51 h 53"/>
                  <a:gd name="T12" fmla="*/ 16 w 76"/>
                  <a:gd name="T13" fmla="*/ 50 h 53"/>
                  <a:gd name="T14" fmla="*/ 11 w 76"/>
                  <a:gd name="T15" fmla="*/ 48 h 53"/>
                  <a:gd name="T16" fmla="*/ 6 w 76"/>
                  <a:gd name="T17" fmla="*/ 44 h 53"/>
                  <a:gd name="T18" fmla="*/ 4 w 76"/>
                  <a:gd name="T19" fmla="*/ 42 h 53"/>
                  <a:gd name="T20" fmla="*/ 2 w 76"/>
                  <a:gd name="T21" fmla="*/ 37 h 53"/>
                  <a:gd name="T22" fmla="*/ 0 w 76"/>
                  <a:gd name="T23" fmla="*/ 33 h 53"/>
                  <a:gd name="T24" fmla="*/ 0 w 76"/>
                  <a:gd name="T25" fmla="*/ 30 h 53"/>
                  <a:gd name="T26" fmla="*/ 2 w 76"/>
                  <a:gd name="T27" fmla="*/ 25 h 53"/>
                  <a:gd name="T28" fmla="*/ 3 w 76"/>
                  <a:gd name="T29" fmla="*/ 20 h 53"/>
                  <a:gd name="T30" fmla="*/ 6 w 76"/>
                  <a:gd name="T31" fmla="*/ 17 h 53"/>
                  <a:gd name="T32" fmla="*/ 11 w 76"/>
                  <a:gd name="T33" fmla="*/ 13 h 53"/>
                  <a:gd name="T34" fmla="*/ 16 w 76"/>
                  <a:gd name="T35" fmla="*/ 10 h 53"/>
                  <a:gd name="T36" fmla="*/ 16 w 76"/>
                  <a:gd name="T37" fmla="*/ 10 h 53"/>
                  <a:gd name="T38" fmla="*/ 28 w 76"/>
                  <a:gd name="T39" fmla="*/ 4 h 53"/>
                  <a:gd name="T40" fmla="*/ 39 w 76"/>
                  <a:gd name="T41" fmla="*/ 1 h 53"/>
                  <a:gd name="T42" fmla="*/ 47 w 76"/>
                  <a:gd name="T43" fmla="*/ 0 h 53"/>
                  <a:gd name="T44" fmla="*/ 55 w 76"/>
                  <a:gd name="T45" fmla="*/ 1 h 53"/>
                  <a:gd name="T46" fmla="*/ 63 w 76"/>
                  <a:gd name="T47" fmla="*/ 4 h 53"/>
                  <a:gd name="T48" fmla="*/ 69 w 76"/>
                  <a:gd name="T49" fmla="*/ 7 h 53"/>
                  <a:gd name="T50" fmla="*/ 72 w 76"/>
                  <a:gd name="T51" fmla="*/ 11 h 53"/>
                  <a:gd name="T52" fmla="*/ 74 w 76"/>
                  <a:gd name="T53" fmla="*/ 17 h 53"/>
                  <a:gd name="T54" fmla="*/ 76 w 76"/>
                  <a:gd name="T55" fmla="*/ 22 h 53"/>
                  <a:gd name="T56" fmla="*/ 74 w 76"/>
                  <a:gd name="T57" fmla="*/ 27 h 53"/>
                  <a:gd name="T58" fmla="*/ 72 w 76"/>
                  <a:gd name="T59" fmla="*/ 32 h 53"/>
                  <a:gd name="T60" fmla="*/ 69 w 76"/>
                  <a:gd name="T61" fmla="*/ 37 h 53"/>
                  <a:gd name="T62" fmla="*/ 63 w 76"/>
                  <a:gd name="T63" fmla="*/ 41 h 53"/>
                  <a:gd name="T64" fmla="*/ 54 w 76"/>
                  <a:gd name="T65" fmla="*/ 44 h 53"/>
                  <a:gd name="T66" fmla="*/ 45 w 76"/>
                  <a:gd name="T67" fmla="*/ 45 h 53"/>
                  <a:gd name="T68" fmla="*/ 31 w 76"/>
                  <a:gd name="T69" fmla="*/ 44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6"/>
                  <a:gd name="T106" fmla="*/ 0 h 53"/>
                  <a:gd name="T107" fmla="*/ 76 w 76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6" h="53">
                    <a:moveTo>
                      <a:pt x="52" y="49"/>
                    </a:moveTo>
                    <a:lnTo>
                      <a:pt x="52" y="49"/>
                    </a:lnTo>
                    <a:lnTo>
                      <a:pt x="43" y="51"/>
                    </a:lnTo>
                    <a:lnTo>
                      <a:pt x="35" y="53"/>
                    </a:lnTo>
                    <a:lnTo>
                      <a:pt x="28" y="53"/>
                    </a:lnTo>
                    <a:lnTo>
                      <a:pt x="22" y="51"/>
                    </a:lnTo>
                    <a:lnTo>
                      <a:pt x="16" y="50"/>
                    </a:lnTo>
                    <a:lnTo>
                      <a:pt x="11" y="48"/>
                    </a:lnTo>
                    <a:lnTo>
                      <a:pt x="6" y="44"/>
                    </a:lnTo>
                    <a:lnTo>
                      <a:pt x="4" y="42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0" y="30"/>
                    </a:lnTo>
                    <a:lnTo>
                      <a:pt x="2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1" y="13"/>
                    </a:lnTo>
                    <a:lnTo>
                      <a:pt x="16" y="10"/>
                    </a:lnTo>
                    <a:lnTo>
                      <a:pt x="28" y="4"/>
                    </a:lnTo>
                    <a:lnTo>
                      <a:pt x="39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3" y="4"/>
                    </a:lnTo>
                    <a:lnTo>
                      <a:pt x="69" y="7"/>
                    </a:lnTo>
                    <a:lnTo>
                      <a:pt x="72" y="11"/>
                    </a:lnTo>
                    <a:lnTo>
                      <a:pt x="74" y="17"/>
                    </a:lnTo>
                    <a:lnTo>
                      <a:pt x="76" y="22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9" y="37"/>
                    </a:lnTo>
                    <a:lnTo>
                      <a:pt x="63" y="41"/>
                    </a:lnTo>
                    <a:lnTo>
                      <a:pt x="54" y="44"/>
                    </a:lnTo>
                    <a:lnTo>
                      <a:pt x="45" y="45"/>
                    </a:lnTo>
                    <a:lnTo>
                      <a:pt x="31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64" name="Freeform 239"/>
              <p:cNvSpPr>
                <a:spLocks/>
              </p:cNvSpPr>
              <p:nvPr/>
            </p:nvSpPr>
            <p:spPr bwMode="auto">
              <a:xfrm>
                <a:off x="1423" y="2563"/>
                <a:ext cx="84" cy="57"/>
              </a:xfrm>
              <a:custGeom>
                <a:avLst/>
                <a:gdLst>
                  <a:gd name="T0" fmla="*/ 0 w 84"/>
                  <a:gd name="T1" fmla="*/ 4 h 57"/>
                  <a:gd name="T2" fmla="*/ 0 w 84"/>
                  <a:gd name="T3" fmla="*/ 4 h 57"/>
                  <a:gd name="T4" fmla="*/ 0 w 84"/>
                  <a:gd name="T5" fmla="*/ 11 h 57"/>
                  <a:gd name="T6" fmla="*/ 0 w 84"/>
                  <a:gd name="T7" fmla="*/ 20 h 57"/>
                  <a:gd name="T8" fmla="*/ 2 w 84"/>
                  <a:gd name="T9" fmla="*/ 28 h 57"/>
                  <a:gd name="T10" fmla="*/ 4 w 84"/>
                  <a:gd name="T11" fmla="*/ 35 h 57"/>
                  <a:gd name="T12" fmla="*/ 9 w 84"/>
                  <a:gd name="T13" fmla="*/ 42 h 57"/>
                  <a:gd name="T14" fmla="*/ 15 w 84"/>
                  <a:gd name="T15" fmla="*/ 48 h 57"/>
                  <a:gd name="T16" fmla="*/ 25 w 84"/>
                  <a:gd name="T17" fmla="*/ 53 h 57"/>
                  <a:gd name="T18" fmla="*/ 35 w 84"/>
                  <a:gd name="T19" fmla="*/ 57 h 57"/>
                  <a:gd name="T20" fmla="*/ 35 w 84"/>
                  <a:gd name="T21" fmla="*/ 57 h 57"/>
                  <a:gd name="T22" fmla="*/ 41 w 84"/>
                  <a:gd name="T23" fmla="*/ 57 h 57"/>
                  <a:gd name="T24" fmla="*/ 47 w 84"/>
                  <a:gd name="T25" fmla="*/ 57 h 57"/>
                  <a:gd name="T26" fmla="*/ 53 w 84"/>
                  <a:gd name="T27" fmla="*/ 57 h 57"/>
                  <a:gd name="T28" fmla="*/ 58 w 84"/>
                  <a:gd name="T29" fmla="*/ 54 h 57"/>
                  <a:gd name="T30" fmla="*/ 67 w 84"/>
                  <a:gd name="T31" fmla="*/ 51 h 57"/>
                  <a:gd name="T32" fmla="*/ 72 w 84"/>
                  <a:gd name="T33" fmla="*/ 44 h 57"/>
                  <a:gd name="T34" fmla="*/ 77 w 84"/>
                  <a:gd name="T35" fmla="*/ 37 h 57"/>
                  <a:gd name="T36" fmla="*/ 81 w 84"/>
                  <a:gd name="T37" fmla="*/ 29 h 57"/>
                  <a:gd name="T38" fmla="*/ 83 w 84"/>
                  <a:gd name="T39" fmla="*/ 22 h 57"/>
                  <a:gd name="T40" fmla="*/ 84 w 84"/>
                  <a:gd name="T41" fmla="*/ 15 h 57"/>
                  <a:gd name="T42" fmla="*/ 84 w 84"/>
                  <a:gd name="T43" fmla="*/ 15 h 57"/>
                  <a:gd name="T44" fmla="*/ 83 w 84"/>
                  <a:gd name="T45" fmla="*/ 5 h 57"/>
                  <a:gd name="T46" fmla="*/ 83 w 84"/>
                  <a:gd name="T47" fmla="*/ 3 h 57"/>
                  <a:gd name="T48" fmla="*/ 82 w 84"/>
                  <a:gd name="T49" fmla="*/ 7 h 57"/>
                  <a:gd name="T50" fmla="*/ 82 w 84"/>
                  <a:gd name="T51" fmla="*/ 7 h 57"/>
                  <a:gd name="T52" fmla="*/ 81 w 84"/>
                  <a:gd name="T53" fmla="*/ 13 h 57"/>
                  <a:gd name="T54" fmla="*/ 78 w 84"/>
                  <a:gd name="T55" fmla="*/ 19 h 57"/>
                  <a:gd name="T56" fmla="*/ 76 w 84"/>
                  <a:gd name="T57" fmla="*/ 23 h 57"/>
                  <a:gd name="T58" fmla="*/ 71 w 84"/>
                  <a:gd name="T59" fmla="*/ 29 h 57"/>
                  <a:gd name="T60" fmla="*/ 67 w 84"/>
                  <a:gd name="T61" fmla="*/ 33 h 57"/>
                  <a:gd name="T62" fmla="*/ 59 w 84"/>
                  <a:gd name="T63" fmla="*/ 37 h 57"/>
                  <a:gd name="T64" fmla="*/ 52 w 84"/>
                  <a:gd name="T65" fmla="*/ 39 h 57"/>
                  <a:gd name="T66" fmla="*/ 43 w 84"/>
                  <a:gd name="T67" fmla="*/ 40 h 57"/>
                  <a:gd name="T68" fmla="*/ 43 w 84"/>
                  <a:gd name="T69" fmla="*/ 40 h 57"/>
                  <a:gd name="T70" fmla="*/ 34 w 84"/>
                  <a:gd name="T71" fmla="*/ 40 h 57"/>
                  <a:gd name="T72" fmla="*/ 26 w 84"/>
                  <a:gd name="T73" fmla="*/ 38 h 57"/>
                  <a:gd name="T74" fmla="*/ 19 w 84"/>
                  <a:gd name="T75" fmla="*/ 34 h 57"/>
                  <a:gd name="T76" fmla="*/ 13 w 84"/>
                  <a:gd name="T77" fmla="*/ 31 h 57"/>
                  <a:gd name="T78" fmla="*/ 8 w 84"/>
                  <a:gd name="T79" fmla="*/ 26 h 57"/>
                  <a:gd name="T80" fmla="*/ 4 w 84"/>
                  <a:gd name="T81" fmla="*/ 20 h 57"/>
                  <a:gd name="T82" fmla="*/ 2 w 84"/>
                  <a:gd name="T83" fmla="*/ 14 h 57"/>
                  <a:gd name="T84" fmla="*/ 2 w 84"/>
                  <a:gd name="T85" fmla="*/ 9 h 57"/>
                  <a:gd name="T86" fmla="*/ 2 w 84"/>
                  <a:gd name="T87" fmla="*/ 9 h 57"/>
                  <a:gd name="T88" fmla="*/ 1 w 84"/>
                  <a:gd name="T89" fmla="*/ 1 h 57"/>
                  <a:gd name="T90" fmla="*/ 0 w 84"/>
                  <a:gd name="T91" fmla="*/ 0 h 57"/>
                  <a:gd name="T92" fmla="*/ 0 w 84"/>
                  <a:gd name="T93" fmla="*/ 0 h 57"/>
                  <a:gd name="T94" fmla="*/ 0 w 84"/>
                  <a:gd name="T95" fmla="*/ 4 h 57"/>
                  <a:gd name="T96" fmla="*/ 0 w 84"/>
                  <a:gd name="T97" fmla="*/ 4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4"/>
                  <a:gd name="T148" fmla="*/ 0 h 57"/>
                  <a:gd name="T149" fmla="*/ 84 w 84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4" h="57">
                    <a:moveTo>
                      <a:pt x="0" y="4"/>
                    </a:moveTo>
                    <a:lnTo>
                      <a:pt x="0" y="4"/>
                    </a:lnTo>
                    <a:lnTo>
                      <a:pt x="0" y="11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4" y="35"/>
                    </a:lnTo>
                    <a:lnTo>
                      <a:pt x="9" y="42"/>
                    </a:lnTo>
                    <a:lnTo>
                      <a:pt x="15" y="48"/>
                    </a:lnTo>
                    <a:lnTo>
                      <a:pt x="25" y="53"/>
                    </a:lnTo>
                    <a:lnTo>
                      <a:pt x="35" y="57"/>
                    </a:lnTo>
                    <a:lnTo>
                      <a:pt x="41" y="57"/>
                    </a:lnTo>
                    <a:lnTo>
                      <a:pt x="47" y="57"/>
                    </a:lnTo>
                    <a:lnTo>
                      <a:pt x="53" y="57"/>
                    </a:lnTo>
                    <a:lnTo>
                      <a:pt x="58" y="54"/>
                    </a:lnTo>
                    <a:lnTo>
                      <a:pt x="67" y="51"/>
                    </a:lnTo>
                    <a:lnTo>
                      <a:pt x="72" y="44"/>
                    </a:lnTo>
                    <a:lnTo>
                      <a:pt x="77" y="37"/>
                    </a:lnTo>
                    <a:lnTo>
                      <a:pt x="81" y="29"/>
                    </a:lnTo>
                    <a:lnTo>
                      <a:pt x="83" y="22"/>
                    </a:lnTo>
                    <a:lnTo>
                      <a:pt x="84" y="15"/>
                    </a:lnTo>
                    <a:lnTo>
                      <a:pt x="83" y="5"/>
                    </a:lnTo>
                    <a:lnTo>
                      <a:pt x="83" y="3"/>
                    </a:lnTo>
                    <a:lnTo>
                      <a:pt x="82" y="7"/>
                    </a:lnTo>
                    <a:lnTo>
                      <a:pt x="81" y="13"/>
                    </a:lnTo>
                    <a:lnTo>
                      <a:pt x="78" y="19"/>
                    </a:lnTo>
                    <a:lnTo>
                      <a:pt x="76" y="23"/>
                    </a:lnTo>
                    <a:lnTo>
                      <a:pt x="71" y="29"/>
                    </a:lnTo>
                    <a:lnTo>
                      <a:pt x="67" y="33"/>
                    </a:lnTo>
                    <a:lnTo>
                      <a:pt x="59" y="37"/>
                    </a:lnTo>
                    <a:lnTo>
                      <a:pt x="52" y="39"/>
                    </a:lnTo>
                    <a:lnTo>
                      <a:pt x="43" y="40"/>
                    </a:lnTo>
                    <a:lnTo>
                      <a:pt x="34" y="40"/>
                    </a:lnTo>
                    <a:lnTo>
                      <a:pt x="26" y="38"/>
                    </a:lnTo>
                    <a:lnTo>
                      <a:pt x="19" y="34"/>
                    </a:lnTo>
                    <a:lnTo>
                      <a:pt x="13" y="31"/>
                    </a:lnTo>
                    <a:lnTo>
                      <a:pt x="8" y="26"/>
                    </a:lnTo>
                    <a:lnTo>
                      <a:pt x="4" y="20"/>
                    </a:lnTo>
                    <a:lnTo>
                      <a:pt x="2" y="14"/>
                    </a:lnTo>
                    <a:lnTo>
                      <a:pt x="2" y="9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65" name="Freeform 240"/>
              <p:cNvSpPr>
                <a:spLocks/>
              </p:cNvSpPr>
              <p:nvPr/>
            </p:nvSpPr>
            <p:spPr bwMode="auto">
              <a:xfrm>
                <a:off x="1553" y="2638"/>
                <a:ext cx="75" cy="52"/>
              </a:xfrm>
              <a:custGeom>
                <a:avLst/>
                <a:gdLst>
                  <a:gd name="T0" fmla="*/ 51 w 75"/>
                  <a:gd name="T1" fmla="*/ 50 h 52"/>
                  <a:gd name="T2" fmla="*/ 51 w 75"/>
                  <a:gd name="T3" fmla="*/ 50 h 52"/>
                  <a:gd name="T4" fmla="*/ 42 w 75"/>
                  <a:gd name="T5" fmla="*/ 51 h 52"/>
                  <a:gd name="T6" fmla="*/ 34 w 75"/>
                  <a:gd name="T7" fmla="*/ 52 h 52"/>
                  <a:gd name="T8" fmla="*/ 27 w 75"/>
                  <a:gd name="T9" fmla="*/ 52 h 52"/>
                  <a:gd name="T10" fmla="*/ 20 w 75"/>
                  <a:gd name="T11" fmla="*/ 51 h 52"/>
                  <a:gd name="T12" fmla="*/ 14 w 75"/>
                  <a:gd name="T13" fmla="*/ 50 h 52"/>
                  <a:gd name="T14" fmla="*/ 9 w 75"/>
                  <a:gd name="T15" fmla="*/ 47 h 52"/>
                  <a:gd name="T16" fmla="*/ 6 w 75"/>
                  <a:gd name="T17" fmla="*/ 44 h 52"/>
                  <a:gd name="T18" fmla="*/ 3 w 75"/>
                  <a:gd name="T19" fmla="*/ 41 h 52"/>
                  <a:gd name="T20" fmla="*/ 1 w 75"/>
                  <a:gd name="T21" fmla="*/ 38 h 52"/>
                  <a:gd name="T22" fmla="*/ 0 w 75"/>
                  <a:gd name="T23" fmla="*/ 33 h 52"/>
                  <a:gd name="T24" fmla="*/ 0 w 75"/>
                  <a:gd name="T25" fmla="*/ 30 h 52"/>
                  <a:gd name="T26" fmla="*/ 0 w 75"/>
                  <a:gd name="T27" fmla="*/ 25 h 52"/>
                  <a:gd name="T28" fmla="*/ 2 w 75"/>
                  <a:gd name="T29" fmla="*/ 20 h 52"/>
                  <a:gd name="T30" fmla="*/ 6 w 75"/>
                  <a:gd name="T31" fmla="*/ 16 h 52"/>
                  <a:gd name="T32" fmla="*/ 9 w 75"/>
                  <a:gd name="T33" fmla="*/ 13 h 52"/>
                  <a:gd name="T34" fmla="*/ 15 w 75"/>
                  <a:gd name="T35" fmla="*/ 9 h 52"/>
                  <a:gd name="T36" fmla="*/ 15 w 75"/>
                  <a:gd name="T37" fmla="*/ 9 h 52"/>
                  <a:gd name="T38" fmla="*/ 27 w 75"/>
                  <a:gd name="T39" fmla="*/ 3 h 52"/>
                  <a:gd name="T40" fmla="*/ 37 w 75"/>
                  <a:gd name="T41" fmla="*/ 1 h 52"/>
                  <a:gd name="T42" fmla="*/ 46 w 75"/>
                  <a:gd name="T43" fmla="*/ 0 h 52"/>
                  <a:gd name="T44" fmla="*/ 55 w 75"/>
                  <a:gd name="T45" fmla="*/ 1 h 52"/>
                  <a:gd name="T46" fmla="*/ 62 w 75"/>
                  <a:gd name="T47" fmla="*/ 3 h 52"/>
                  <a:gd name="T48" fmla="*/ 67 w 75"/>
                  <a:gd name="T49" fmla="*/ 7 h 52"/>
                  <a:gd name="T50" fmla="*/ 72 w 75"/>
                  <a:gd name="T51" fmla="*/ 12 h 52"/>
                  <a:gd name="T52" fmla="*/ 74 w 75"/>
                  <a:gd name="T53" fmla="*/ 16 h 52"/>
                  <a:gd name="T54" fmla="*/ 75 w 75"/>
                  <a:gd name="T55" fmla="*/ 21 h 52"/>
                  <a:gd name="T56" fmla="*/ 74 w 75"/>
                  <a:gd name="T57" fmla="*/ 27 h 52"/>
                  <a:gd name="T58" fmla="*/ 72 w 75"/>
                  <a:gd name="T59" fmla="*/ 32 h 52"/>
                  <a:gd name="T60" fmla="*/ 67 w 75"/>
                  <a:gd name="T61" fmla="*/ 37 h 52"/>
                  <a:gd name="T62" fmla="*/ 61 w 75"/>
                  <a:gd name="T63" fmla="*/ 41 h 52"/>
                  <a:gd name="T64" fmla="*/ 54 w 75"/>
                  <a:gd name="T65" fmla="*/ 44 h 52"/>
                  <a:gd name="T66" fmla="*/ 43 w 75"/>
                  <a:gd name="T67" fmla="*/ 45 h 52"/>
                  <a:gd name="T68" fmla="*/ 31 w 75"/>
                  <a:gd name="T69" fmla="*/ 45 h 52"/>
                  <a:gd name="T70" fmla="*/ 51 w 75"/>
                  <a:gd name="T71" fmla="*/ 50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2"/>
                  <a:gd name="T110" fmla="*/ 75 w 75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2">
                    <a:moveTo>
                      <a:pt x="51" y="50"/>
                    </a:moveTo>
                    <a:lnTo>
                      <a:pt x="51" y="50"/>
                    </a:lnTo>
                    <a:lnTo>
                      <a:pt x="42" y="51"/>
                    </a:lnTo>
                    <a:lnTo>
                      <a:pt x="34" y="52"/>
                    </a:lnTo>
                    <a:lnTo>
                      <a:pt x="27" y="52"/>
                    </a:lnTo>
                    <a:lnTo>
                      <a:pt x="20" y="51"/>
                    </a:lnTo>
                    <a:lnTo>
                      <a:pt x="14" y="50"/>
                    </a:lnTo>
                    <a:lnTo>
                      <a:pt x="9" y="47"/>
                    </a:lnTo>
                    <a:lnTo>
                      <a:pt x="6" y="44"/>
                    </a:lnTo>
                    <a:lnTo>
                      <a:pt x="3" y="41"/>
                    </a:lnTo>
                    <a:lnTo>
                      <a:pt x="1" y="38"/>
                    </a:lnTo>
                    <a:lnTo>
                      <a:pt x="0" y="33"/>
                    </a:lnTo>
                    <a:lnTo>
                      <a:pt x="0" y="30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6"/>
                    </a:lnTo>
                    <a:lnTo>
                      <a:pt x="9" y="13"/>
                    </a:lnTo>
                    <a:lnTo>
                      <a:pt x="15" y="9"/>
                    </a:lnTo>
                    <a:lnTo>
                      <a:pt x="27" y="3"/>
                    </a:lnTo>
                    <a:lnTo>
                      <a:pt x="37" y="1"/>
                    </a:lnTo>
                    <a:lnTo>
                      <a:pt x="46" y="0"/>
                    </a:lnTo>
                    <a:lnTo>
                      <a:pt x="55" y="1"/>
                    </a:lnTo>
                    <a:lnTo>
                      <a:pt x="62" y="3"/>
                    </a:lnTo>
                    <a:lnTo>
                      <a:pt x="67" y="7"/>
                    </a:lnTo>
                    <a:lnTo>
                      <a:pt x="72" y="12"/>
                    </a:lnTo>
                    <a:lnTo>
                      <a:pt x="74" y="16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1"/>
                    </a:lnTo>
                    <a:lnTo>
                      <a:pt x="54" y="44"/>
                    </a:lnTo>
                    <a:lnTo>
                      <a:pt x="43" y="45"/>
                    </a:lnTo>
                    <a:lnTo>
                      <a:pt x="31" y="45"/>
                    </a:lnTo>
                    <a:lnTo>
                      <a:pt x="51" y="5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66" name="Freeform 241"/>
              <p:cNvSpPr>
                <a:spLocks/>
              </p:cNvSpPr>
              <p:nvPr/>
            </p:nvSpPr>
            <p:spPr bwMode="auto">
              <a:xfrm>
                <a:off x="1553" y="2638"/>
                <a:ext cx="75" cy="52"/>
              </a:xfrm>
              <a:custGeom>
                <a:avLst/>
                <a:gdLst>
                  <a:gd name="T0" fmla="*/ 51 w 75"/>
                  <a:gd name="T1" fmla="*/ 50 h 52"/>
                  <a:gd name="T2" fmla="*/ 51 w 75"/>
                  <a:gd name="T3" fmla="*/ 50 h 52"/>
                  <a:gd name="T4" fmla="*/ 42 w 75"/>
                  <a:gd name="T5" fmla="*/ 51 h 52"/>
                  <a:gd name="T6" fmla="*/ 34 w 75"/>
                  <a:gd name="T7" fmla="*/ 52 h 52"/>
                  <a:gd name="T8" fmla="*/ 27 w 75"/>
                  <a:gd name="T9" fmla="*/ 52 h 52"/>
                  <a:gd name="T10" fmla="*/ 20 w 75"/>
                  <a:gd name="T11" fmla="*/ 51 h 52"/>
                  <a:gd name="T12" fmla="*/ 14 w 75"/>
                  <a:gd name="T13" fmla="*/ 50 h 52"/>
                  <a:gd name="T14" fmla="*/ 9 w 75"/>
                  <a:gd name="T15" fmla="*/ 47 h 52"/>
                  <a:gd name="T16" fmla="*/ 6 w 75"/>
                  <a:gd name="T17" fmla="*/ 44 h 52"/>
                  <a:gd name="T18" fmla="*/ 3 w 75"/>
                  <a:gd name="T19" fmla="*/ 41 h 52"/>
                  <a:gd name="T20" fmla="*/ 1 w 75"/>
                  <a:gd name="T21" fmla="*/ 38 h 52"/>
                  <a:gd name="T22" fmla="*/ 0 w 75"/>
                  <a:gd name="T23" fmla="*/ 33 h 52"/>
                  <a:gd name="T24" fmla="*/ 0 w 75"/>
                  <a:gd name="T25" fmla="*/ 30 h 52"/>
                  <a:gd name="T26" fmla="*/ 0 w 75"/>
                  <a:gd name="T27" fmla="*/ 25 h 52"/>
                  <a:gd name="T28" fmla="*/ 2 w 75"/>
                  <a:gd name="T29" fmla="*/ 20 h 52"/>
                  <a:gd name="T30" fmla="*/ 6 w 75"/>
                  <a:gd name="T31" fmla="*/ 16 h 52"/>
                  <a:gd name="T32" fmla="*/ 9 w 75"/>
                  <a:gd name="T33" fmla="*/ 13 h 52"/>
                  <a:gd name="T34" fmla="*/ 15 w 75"/>
                  <a:gd name="T35" fmla="*/ 9 h 52"/>
                  <a:gd name="T36" fmla="*/ 15 w 75"/>
                  <a:gd name="T37" fmla="*/ 9 h 52"/>
                  <a:gd name="T38" fmla="*/ 27 w 75"/>
                  <a:gd name="T39" fmla="*/ 3 h 52"/>
                  <a:gd name="T40" fmla="*/ 37 w 75"/>
                  <a:gd name="T41" fmla="*/ 1 h 52"/>
                  <a:gd name="T42" fmla="*/ 46 w 75"/>
                  <a:gd name="T43" fmla="*/ 0 h 52"/>
                  <a:gd name="T44" fmla="*/ 55 w 75"/>
                  <a:gd name="T45" fmla="*/ 1 h 52"/>
                  <a:gd name="T46" fmla="*/ 62 w 75"/>
                  <a:gd name="T47" fmla="*/ 3 h 52"/>
                  <a:gd name="T48" fmla="*/ 67 w 75"/>
                  <a:gd name="T49" fmla="*/ 7 h 52"/>
                  <a:gd name="T50" fmla="*/ 72 w 75"/>
                  <a:gd name="T51" fmla="*/ 12 h 52"/>
                  <a:gd name="T52" fmla="*/ 74 w 75"/>
                  <a:gd name="T53" fmla="*/ 16 h 52"/>
                  <a:gd name="T54" fmla="*/ 75 w 75"/>
                  <a:gd name="T55" fmla="*/ 21 h 52"/>
                  <a:gd name="T56" fmla="*/ 74 w 75"/>
                  <a:gd name="T57" fmla="*/ 27 h 52"/>
                  <a:gd name="T58" fmla="*/ 72 w 75"/>
                  <a:gd name="T59" fmla="*/ 32 h 52"/>
                  <a:gd name="T60" fmla="*/ 67 w 75"/>
                  <a:gd name="T61" fmla="*/ 37 h 52"/>
                  <a:gd name="T62" fmla="*/ 61 w 75"/>
                  <a:gd name="T63" fmla="*/ 41 h 52"/>
                  <a:gd name="T64" fmla="*/ 54 w 75"/>
                  <a:gd name="T65" fmla="*/ 44 h 52"/>
                  <a:gd name="T66" fmla="*/ 43 w 75"/>
                  <a:gd name="T67" fmla="*/ 45 h 52"/>
                  <a:gd name="T68" fmla="*/ 31 w 75"/>
                  <a:gd name="T69" fmla="*/ 45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2"/>
                  <a:gd name="T107" fmla="*/ 75 w 75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2">
                    <a:moveTo>
                      <a:pt x="51" y="50"/>
                    </a:moveTo>
                    <a:lnTo>
                      <a:pt x="51" y="50"/>
                    </a:lnTo>
                    <a:lnTo>
                      <a:pt x="42" y="51"/>
                    </a:lnTo>
                    <a:lnTo>
                      <a:pt x="34" y="52"/>
                    </a:lnTo>
                    <a:lnTo>
                      <a:pt x="27" y="52"/>
                    </a:lnTo>
                    <a:lnTo>
                      <a:pt x="20" y="51"/>
                    </a:lnTo>
                    <a:lnTo>
                      <a:pt x="14" y="50"/>
                    </a:lnTo>
                    <a:lnTo>
                      <a:pt x="9" y="47"/>
                    </a:lnTo>
                    <a:lnTo>
                      <a:pt x="6" y="44"/>
                    </a:lnTo>
                    <a:lnTo>
                      <a:pt x="3" y="41"/>
                    </a:lnTo>
                    <a:lnTo>
                      <a:pt x="1" y="38"/>
                    </a:lnTo>
                    <a:lnTo>
                      <a:pt x="0" y="33"/>
                    </a:lnTo>
                    <a:lnTo>
                      <a:pt x="0" y="30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6"/>
                    </a:lnTo>
                    <a:lnTo>
                      <a:pt x="9" y="13"/>
                    </a:lnTo>
                    <a:lnTo>
                      <a:pt x="15" y="9"/>
                    </a:lnTo>
                    <a:lnTo>
                      <a:pt x="27" y="3"/>
                    </a:lnTo>
                    <a:lnTo>
                      <a:pt x="37" y="1"/>
                    </a:lnTo>
                    <a:lnTo>
                      <a:pt x="46" y="0"/>
                    </a:lnTo>
                    <a:lnTo>
                      <a:pt x="55" y="1"/>
                    </a:lnTo>
                    <a:lnTo>
                      <a:pt x="62" y="3"/>
                    </a:lnTo>
                    <a:lnTo>
                      <a:pt x="67" y="7"/>
                    </a:lnTo>
                    <a:lnTo>
                      <a:pt x="72" y="12"/>
                    </a:lnTo>
                    <a:lnTo>
                      <a:pt x="74" y="16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1"/>
                    </a:lnTo>
                    <a:lnTo>
                      <a:pt x="54" y="44"/>
                    </a:lnTo>
                    <a:lnTo>
                      <a:pt x="43" y="45"/>
                    </a:lnTo>
                    <a:lnTo>
                      <a:pt x="31" y="4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67" name="Freeform 242"/>
              <p:cNvSpPr>
                <a:spLocks/>
              </p:cNvSpPr>
              <p:nvPr/>
            </p:nvSpPr>
            <p:spPr bwMode="auto">
              <a:xfrm>
                <a:off x="1553" y="2659"/>
                <a:ext cx="86" cy="57"/>
              </a:xfrm>
              <a:custGeom>
                <a:avLst/>
                <a:gdLst>
                  <a:gd name="T0" fmla="*/ 0 w 86"/>
                  <a:gd name="T1" fmla="*/ 5 h 57"/>
                  <a:gd name="T2" fmla="*/ 0 w 86"/>
                  <a:gd name="T3" fmla="*/ 5 h 57"/>
                  <a:gd name="T4" fmla="*/ 0 w 86"/>
                  <a:gd name="T5" fmla="*/ 13 h 57"/>
                  <a:gd name="T6" fmla="*/ 1 w 86"/>
                  <a:gd name="T7" fmla="*/ 20 h 57"/>
                  <a:gd name="T8" fmla="*/ 2 w 86"/>
                  <a:gd name="T9" fmla="*/ 29 h 57"/>
                  <a:gd name="T10" fmla="*/ 6 w 86"/>
                  <a:gd name="T11" fmla="*/ 36 h 57"/>
                  <a:gd name="T12" fmla="*/ 11 w 86"/>
                  <a:gd name="T13" fmla="*/ 43 h 57"/>
                  <a:gd name="T14" fmla="*/ 17 w 86"/>
                  <a:gd name="T15" fmla="*/ 49 h 57"/>
                  <a:gd name="T16" fmla="*/ 25 w 86"/>
                  <a:gd name="T17" fmla="*/ 54 h 57"/>
                  <a:gd name="T18" fmla="*/ 37 w 86"/>
                  <a:gd name="T19" fmla="*/ 57 h 57"/>
                  <a:gd name="T20" fmla="*/ 37 w 86"/>
                  <a:gd name="T21" fmla="*/ 57 h 57"/>
                  <a:gd name="T22" fmla="*/ 43 w 86"/>
                  <a:gd name="T23" fmla="*/ 57 h 57"/>
                  <a:gd name="T24" fmla="*/ 49 w 86"/>
                  <a:gd name="T25" fmla="*/ 57 h 57"/>
                  <a:gd name="T26" fmla="*/ 54 w 86"/>
                  <a:gd name="T27" fmla="*/ 57 h 57"/>
                  <a:gd name="T28" fmla="*/ 58 w 86"/>
                  <a:gd name="T29" fmla="*/ 56 h 57"/>
                  <a:gd name="T30" fmla="*/ 67 w 86"/>
                  <a:gd name="T31" fmla="*/ 52 h 57"/>
                  <a:gd name="T32" fmla="*/ 74 w 86"/>
                  <a:gd name="T33" fmla="*/ 46 h 57"/>
                  <a:gd name="T34" fmla="*/ 79 w 86"/>
                  <a:gd name="T35" fmla="*/ 37 h 57"/>
                  <a:gd name="T36" fmla="*/ 82 w 86"/>
                  <a:gd name="T37" fmla="*/ 30 h 57"/>
                  <a:gd name="T38" fmla="*/ 85 w 86"/>
                  <a:gd name="T39" fmla="*/ 23 h 57"/>
                  <a:gd name="T40" fmla="*/ 86 w 86"/>
                  <a:gd name="T41" fmla="*/ 16 h 57"/>
                  <a:gd name="T42" fmla="*/ 86 w 86"/>
                  <a:gd name="T43" fmla="*/ 16 h 57"/>
                  <a:gd name="T44" fmla="*/ 85 w 86"/>
                  <a:gd name="T45" fmla="*/ 6 h 57"/>
                  <a:gd name="T46" fmla="*/ 85 w 86"/>
                  <a:gd name="T47" fmla="*/ 4 h 57"/>
                  <a:gd name="T48" fmla="*/ 83 w 86"/>
                  <a:gd name="T49" fmla="*/ 7 h 57"/>
                  <a:gd name="T50" fmla="*/ 83 w 86"/>
                  <a:gd name="T51" fmla="*/ 7 h 57"/>
                  <a:gd name="T52" fmla="*/ 82 w 86"/>
                  <a:gd name="T53" fmla="*/ 13 h 57"/>
                  <a:gd name="T54" fmla="*/ 80 w 86"/>
                  <a:gd name="T55" fmla="*/ 19 h 57"/>
                  <a:gd name="T56" fmla="*/ 76 w 86"/>
                  <a:gd name="T57" fmla="*/ 24 h 57"/>
                  <a:gd name="T58" fmla="*/ 73 w 86"/>
                  <a:gd name="T59" fmla="*/ 30 h 57"/>
                  <a:gd name="T60" fmla="*/ 67 w 86"/>
                  <a:gd name="T61" fmla="*/ 35 h 57"/>
                  <a:gd name="T62" fmla="*/ 61 w 86"/>
                  <a:gd name="T63" fmla="*/ 38 h 57"/>
                  <a:gd name="T64" fmla="*/ 52 w 86"/>
                  <a:gd name="T65" fmla="*/ 41 h 57"/>
                  <a:gd name="T66" fmla="*/ 44 w 86"/>
                  <a:gd name="T67" fmla="*/ 41 h 57"/>
                  <a:gd name="T68" fmla="*/ 44 w 86"/>
                  <a:gd name="T69" fmla="*/ 41 h 57"/>
                  <a:gd name="T70" fmla="*/ 34 w 86"/>
                  <a:gd name="T71" fmla="*/ 41 h 57"/>
                  <a:gd name="T72" fmla="*/ 27 w 86"/>
                  <a:gd name="T73" fmla="*/ 38 h 57"/>
                  <a:gd name="T74" fmla="*/ 20 w 86"/>
                  <a:gd name="T75" fmla="*/ 35 h 57"/>
                  <a:gd name="T76" fmla="*/ 14 w 86"/>
                  <a:gd name="T77" fmla="*/ 31 h 57"/>
                  <a:gd name="T78" fmla="*/ 9 w 86"/>
                  <a:gd name="T79" fmla="*/ 26 h 57"/>
                  <a:gd name="T80" fmla="*/ 6 w 86"/>
                  <a:gd name="T81" fmla="*/ 20 h 57"/>
                  <a:gd name="T82" fmla="*/ 3 w 86"/>
                  <a:gd name="T83" fmla="*/ 16 h 57"/>
                  <a:gd name="T84" fmla="*/ 2 w 86"/>
                  <a:gd name="T85" fmla="*/ 10 h 57"/>
                  <a:gd name="T86" fmla="*/ 2 w 86"/>
                  <a:gd name="T87" fmla="*/ 10 h 57"/>
                  <a:gd name="T88" fmla="*/ 1 w 86"/>
                  <a:gd name="T89" fmla="*/ 1 h 57"/>
                  <a:gd name="T90" fmla="*/ 1 w 86"/>
                  <a:gd name="T91" fmla="*/ 0 h 57"/>
                  <a:gd name="T92" fmla="*/ 1 w 86"/>
                  <a:gd name="T93" fmla="*/ 0 h 57"/>
                  <a:gd name="T94" fmla="*/ 0 w 86"/>
                  <a:gd name="T95" fmla="*/ 5 h 57"/>
                  <a:gd name="T96" fmla="*/ 0 w 86"/>
                  <a:gd name="T97" fmla="*/ 5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7"/>
                  <a:gd name="T149" fmla="*/ 86 w 86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7">
                    <a:moveTo>
                      <a:pt x="0" y="5"/>
                    </a:moveTo>
                    <a:lnTo>
                      <a:pt x="0" y="5"/>
                    </a:lnTo>
                    <a:lnTo>
                      <a:pt x="0" y="13"/>
                    </a:lnTo>
                    <a:lnTo>
                      <a:pt x="1" y="20"/>
                    </a:lnTo>
                    <a:lnTo>
                      <a:pt x="2" y="29"/>
                    </a:lnTo>
                    <a:lnTo>
                      <a:pt x="6" y="36"/>
                    </a:lnTo>
                    <a:lnTo>
                      <a:pt x="11" y="43"/>
                    </a:lnTo>
                    <a:lnTo>
                      <a:pt x="17" y="49"/>
                    </a:lnTo>
                    <a:lnTo>
                      <a:pt x="25" y="54"/>
                    </a:lnTo>
                    <a:lnTo>
                      <a:pt x="37" y="57"/>
                    </a:lnTo>
                    <a:lnTo>
                      <a:pt x="43" y="57"/>
                    </a:lnTo>
                    <a:lnTo>
                      <a:pt x="49" y="57"/>
                    </a:lnTo>
                    <a:lnTo>
                      <a:pt x="54" y="57"/>
                    </a:lnTo>
                    <a:lnTo>
                      <a:pt x="58" y="56"/>
                    </a:lnTo>
                    <a:lnTo>
                      <a:pt x="67" y="52"/>
                    </a:lnTo>
                    <a:lnTo>
                      <a:pt x="74" y="46"/>
                    </a:lnTo>
                    <a:lnTo>
                      <a:pt x="79" y="37"/>
                    </a:lnTo>
                    <a:lnTo>
                      <a:pt x="82" y="30"/>
                    </a:lnTo>
                    <a:lnTo>
                      <a:pt x="85" y="23"/>
                    </a:lnTo>
                    <a:lnTo>
                      <a:pt x="86" y="16"/>
                    </a:lnTo>
                    <a:lnTo>
                      <a:pt x="85" y="6"/>
                    </a:lnTo>
                    <a:lnTo>
                      <a:pt x="85" y="4"/>
                    </a:lnTo>
                    <a:lnTo>
                      <a:pt x="83" y="7"/>
                    </a:lnTo>
                    <a:lnTo>
                      <a:pt x="82" y="13"/>
                    </a:lnTo>
                    <a:lnTo>
                      <a:pt x="80" y="19"/>
                    </a:lnTo>
                    <a:lnTo>
                      <a:pt x="76" y="24"/>
                    </a:lnTo>
                    <a:lnTo>
                      <a:pt x="73" y="30"/>
                    </a:lnTo>
                    <a:lnTo>
                      <a:pt x="67" y="35"/>
                    </a:lnTo>
                    <a:lnTo>
                      <a:pt x="61" y="38"/>
                    </a:lnTo>
                    <a:lnTo>
                      <a:pt x="52" y="41"/>
                    </a:lnTo>
                    <a:lnTo>
                      <a:pt x="44" y="41"/>
                    </a:lnTo>
                    <a:lnTo>
                      <a:pt x="34" y="41"/>
                    </a:lnTo>
                    <a:lnTo>
                      <a:pt x="27" y="38"/>
                    </a:lnTo>
                    <a:lnTo>
                      <a:pt x="20" y="35"/>
                    </a:lnTo>
                    <a:lnTo>
                      <a:pt x="14" y="31"/>
                    </a:lnTo>
                    <a:lnTo>
                      <a:pt x="9" y="26"/>
                    </a:lnTo>
                    <a:lnTo>
                      <a:pt x="6" y="20"/>
                    </a:lnTo>
                    <a:lnTo>
                      <a:pt x="3" y="16"/>
                    </a:lnTo>
                    <a:lnTo>
                      <a:pt x="2" y="10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68" name="Freeform 243"/>
              <p:cNvSpPr>
                <a:spLocks/>
              </p:cNvSpPr>
              <p:nvPr/>
            </p:nvSpPr>
            <p:spPr bwMode="auto">
              <a:xfrm>
                <a:off x="1676" y="2633"/>
                <a:ext cx="75" cy="52"/>
              </a:xfrm>
              <a:custGeom>
                <a:avLst/>
                <a:gdLst>
                  <a:gd name="T0" fmla="*/ 51 w 75"/>
                  <a:gd name="T1" fmla="*/ 49 h 52"/>
                  <a:gd name="T2" fmla="*/ 51 w 75"/>
                  <a:gd name="T3" fmla="*/ 49 h 52"/>
                  <a:gd name="T4" fmla="*/ 43 w 75"/>
                  <a:gd name="T5" fmla="*/ 51 h 52"/>
                  <a:gd name="T6" fmla="*/ 35 w 75"/>
                  <a:gd name="T7" fmla="*/ 52 h 52"/>
                  <a:gd name="T8" fmla="*/ 27 w 75"/>
                  <a:gd name="T9" fmla="*/ 52 h 52"/>
                  <a:gd name="T10" fmla="*/ 21 w 75"/>
                  <a:gd name="T11" fmla="*/ 51 h 52"/>
                  <a:gd name="T12" fmla="*/ 15 w 75"/>
                  <a:gd name="T13" fmla="*/ 50 h 52"/>
                  <a:gd name="T14" fmla="*/ 11 w 75"/>
                  <a:gd name="T15" fmla="*/ 48 h 52"/>
                  <a:gd name="T16" fmla="*/ 7 w 75"/>
                  <a:gd name="T17" fmla="*/ 44 h 52"/>
                  <a:gd name="T18" fmla="*/ 3 w 75"/>
                  <a:gd name="T19" fmla="*/ 41 h 52"/>
                  <a:gd name="T20" fmla="*/ 1 w 75"/>
                  <a:gd name="T21" fmla="*/ 37 h 52"/>
                  <a:gd name="T22" fmla="*/ 0 w 75"/>
                  <a:gd name="T23" fmla="*/ 33 h 52"/>
                  <a:gd name="T24" fmla="*/ 0 w 75"/>
                  <a:gd name="T25" fmla="*/ 29 h 52"/>
                  <a:gd name="T26" fmla="*/ 1 w 75"/>
                  <a:gd name="T27" fmla="*/ 25 h 52"/>
                  <a:gd name="T28" fmla="*/ 3 w 75"/>
                  <a:gd name="T29" fmla="*/ 20 h 52"/>
                  <a:gd name="T30" fmla="*/ 6 w 75"/>
                  <a:gd name="T31" fmla="*/ 17 h 52"/>
                  <a:gd name="T32" fmla="*/ 11 w 75"/>
                  <a:gd name="T33" fmla="*/ 12 h 52"/>
                  <a:gd name="T34" fmla="*/ 17 w 75"/>
                  <a:gd name="T35" fmla="*/ 8 h 52"/>
                  <a:gd name="T36" fmla="*/ 17 w 75"/>
                  <a:gd name="T37" fmla="*/ 8 h 52"/>
                  <a:gd name="T38" fmla="*/ 27 w 75"/>
                  <a:gd name="T39" fmla="*/ 4 h 52"/>
                  <a:gd name="T40" fmla="*/ 38 w 75"/>
                  <a:gd name="T41" fmla="*/ 0 h 52"/>
                  <a:gd name="T42" fmla="*/ 48 w 75"/>
                  <a:gd name="T43" fmla="*/ 0 h 52"/>
                  <a:gd name="T44" fmla="*/ 55 w 75"/>
                  <a:gd name="T45" fmla="*/ 0 h 52"/>
                  <a:gd name="T46" fmla="*/ 62 w 75"/>
                  <a:gd name="T47" fmla="*/ 2 h 52"/>
                  <a:gd name="T48" fmla="*/ 68 w 75"/>
                  <a:gd name="T49" fmla="*/ 6 h 52"/>
                  <a:gd name="T50" fmla="*/ 72 w 75"/>
                  <a:gd name="T51" fmla="*/ 11 h 52"/>
                  <a:gd name="T52" fmla="*/ 74 w 75"/>
                  <a:gd name="T53" fmla="*/ 17 h 52"/>
                  <a:gd name="T54" fmla="*/ 75 w 75"/>
                  <a:gd name="T55" fmla="*/ 21 h 52"/>
                  <a:gd name="T56" fmla="*/ 74 w 75"/>
                  <a:gd name="T57" fmla="*/ 27 h 52"/>
                  <a:gd name="T58" fmla="*/ 72 w 75"/>
                  <a:gd name="T59" fmla="*/ 32 h 52"/>
                  <a:gd name="T60" fmla="*/ 68 w 75"/>
                  <a:gd name="T61" fmla="*/ 37 h 52"/>
                  <a:gd name="T62" fmla="*/ 62 w 75"/>
                  <a:gd name="T63" fmla="*/ 41 h 52"/>
                  <a:gd name="T64" fmla="*/ 54 w 75"/>
                  <a:gd name="T65" fmla="*/ 44 h 52"/>
                  <a:gd name="T66" fmla="*/ 44 w 75"/>
                  <a:gd name="T67" fmla="*/ 45 h 52"/>
                  <a:gd name="T68" fmla="*/ 32 w 75"/>
                  <a:gd name="T69" fmla="*/ 44 h 52"/>
                  <a:gd name="T70" fmla="*/ 51 w 75"/>
                  <a:gd name="T71" fmla="*/ 49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2"/>
                  <a:gd name="T110" fmla="*/ 75 w 75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2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1"/>
                    </a:lnTo>
                    <a:lnTo>
                      <a:pt x="35" y="52"/>
                    </a:lnTo>
                    <a:lnTo>
                      <a:pt x="27" y="52"/>
                    </a:lnTo>
                    <a:lnTo>
                      <a:pt x="21" y="51"/>
                    </a:lnTo>
                    <a:lnTo>
                      <a:pt x="15" y="50"/>
                    </a:lnTo>
                    <a:lnTo>
                      <a:pt x="11" y="48"/>
                    </a:lnTo>
                    <a:lnTo>
                      <a:pt x="7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1" y="12"/>
                    </a:lnTo>
                    <a:lnTo>
                      <a:pt x="17" y="8"/>
                    </a:lnTo>
                    <a:lnTo>
                      <a:pt x="27" y="4"/>
                    </a:lnTo>
                    <a:lnTo>
                      <a:pt x="38" y="0"/>
                    </a:lnTo>
                    <a:lnTo>
                      <a:pt x="48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8" y="6"/>
                    </a:lnTo>
                    <a:lnTo>
                      <a:pt x="72" y="11"/>
                    </a:lnTo>
                    <a:lnTo>
                      <a:pt x="74" y="17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8" y="37"/>
                    </a:lnTo>
                    <a:lnTo>
                      <a:pt x="62" y="41"/>
                    </a:lnTo>
                    <a:lnTo>
                      <a:pt x="54" y="44"/>
                    </a:lnTo>
                    <a:lnTo>
                      <a:pt x="44" y="45"/>
                    </a:lnTo>
                    <a:lnTo>
                      <a:pt x="32" y="44"/>
                    </a:lnTo>
                    <a:lnTo>
                      <a:pt x="51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69" name="Freeform 244"/>
              <p:cNvSpPr>
                <a:spLocks/>
              </p:cNvSpPr>
              <p:nvPr/>
            </p:nvSpPr>
            <p:spPr bwMode="auto">
              <a:xfrm>
                <a:off x="1676" y="2633"/>
                <a:ext cx="75" cy="52"/>
              </a:xfrm>
              <a:custGeom>
                <a:avLst/>
                <a:gdLst>
                  <a:gd name="T0" fmla="*/ 51 w 75"/>
                  <a:gd name="T1" fmla="*/ 49 h 52"/>
                  <a:gd name="T2" fmla="*/ 51 w 75"/>
                  <a:gd name="T3" fmla="*/ 49 h 52"/>
                  <a:gd name="T4" fmla="*/ 43 w 75"/>
                  <a:gd name="T5" fmla="*/ 51 h 52"/>
                  <a:gd name="T6" fmla="*/ 35 w 75"/>
                  <a:gd name="T7" fmla="*/ 52 h 52"/>
                  <a:gd name="T8" fmla="*/ 27 w 75"/>
                  <a:gd name="T9" fmla="*/ 52 h 52"/>
                  <a:gd name="T10" fmla="*/ 21 w 75"/>
                  <a:gd name="T11" fmla="*/ 51 h 52"/>
                  <a:gd name="T12" fmla="*/ 15 w 75"/>
                  <a:gd name="T13" fmla="*/ 50 h 52"/>
                  <a:gd name="T14" fmla="*/ 11 w 75"/>
                  <a:gd name="T15" fmla="*/ 48 h 52"/>
                  <a:gd name="T16" fmla="*/ 7 w 75"/>
                  <a:gd name="T17" fmla="*/ 44 h 52"/>
                  <a:gd name="T18" fmla="*/ 3 w 75"/>
                  <a:gd name="T19" fmla="*/ 41 h 52"/>
                  <a:gd name="T20" fmla="*/ 1 w 75"/>
                  <a:gd name="T21" fmla="*/ 37 h 52"/>
                  <a:gd name="T22" fmla="*/ 0 w 75"/>
                  <a:gd name="T23" fmla="*/ 33 h 52"/>
                  <a:gd name="T24" fmla="*/ 0 w 75"/>
                  <a:gd name="T25" fmla="*/ 29 h 52"/>
                  <a:gd name="T26" fmla="*/ 1 w 75"/>
                  <a:gd name="T27" fmla="*/ 25 h 52"/>
                  <a:gd name="T28" fmla="*/ 3 w 75"/>
                  <a:gd name="T29" fmla="*/ 20 h 52"/>
                  <a:gd name="T30" fmla="*/ 6 w 75"/>
                  <a:gd name="T31" fmla="*/ 17 h 52"/>
                  <a:gd name="T32" fmla="*/ 11 w 75"/>
                  <a:gd name="T33" fmla="*/ 12 h 52"/>
                  <a:gd name="T34" fmla="*/ 17 w 75"/>
                  <a:gd name="T35" fmla="*/ 8 h 52"/>
                  <a:gd name="T36" fmla="*/ 17 w 75"/>
                  <a:gd name="T37" fmla="*/ 8 h 52"/>
                  <a:gd name="T38" fmla="*/ 27 w 75"/>
                  <a:gd name="T39" fmla="*/ 4 h 52"/>
                  <a:gd name="T40" fmla="*/ 38 w 75"/>
                  <a:gd name="T41" fmla="*/ 0 h 52"/>
                  <a:gd name="T42" fmla="*/ 48 w 75"/>
                  <a:gd name="T43" fmla="*/ 0 h 52"/>
                  <a:gd name="T44" fmla="*/ 55 w 75"/>
                  <a:gd name="T45" fmla="*/ 0 h 52"/>
                  <a:gd name="T46" fmla="*/ 62 w 75"/>
                  <a:gd name="T47" fmla="*/ 2 h 52"/>
                  <a:gd name="T48" fmla="*/ 68 w 75"/>
                  <a:gd name="T49" fmla="*/ 6 h 52"/>
                  <a:gd name="T50" fmla="*/ 72 w 75"/>
                  <a:gd name="T51" fmla="*/ 11 h 52"/>
                  <a:gd name="T52" fmla="*/ 74 w 75"/>
                  <a:gd name="T53" fmla="*/ 17 h 52"/>
                  <a:gd name="T54" fmla="*/ 75 w 75"/>
                  <a:gd name="T55" fmla="*/ 21 h 52"/>
                  <a:gd name="T56" fmla="*/ 74 w 75"/>
                  <a:gd name="T57" fmla="*/ 27 h 52"/>
                  <a:gd name="T58" fmla="*/ 72 w 75"/>
                  <a:gd name="T59" fmla="*/ 32 h 52"/>
                  <a:gd name="T60" fmla="*/ 68 w 75"/>
                  <a:gd name="T61" fmla="*/ 37 h 52"/>
                  <a:gd name="T62" fmla="*/ 62 w 75"/>
                  <a:gd name="T63" fmla="*/ 41 h 52"/>
                  <a:gd name="T64" fmla="*/ 54 w 75"/>
                  <a:gd name="T65" fmla="*/ 44 h 52"/>
                  <a:gd name="T66" fmla="*/ 44 w 75"/>
                  <a:gd name="T67" fmla="*/ 45 h 52"/>
                  <a:gd name="T68" fmla="*/ 32 w 75"/>
                  <a:gd name="T69" fmla="*/ 44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2"/>
                  <a:gd name="T107" fmla="*/ 75 w 75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2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1"/>
                    </a:lnTo>
                    <a:lnTo>
                      <a:pt x="35" y="52"/>
                    </a:lnTo>
                    <a:lnTo>
                      <a:pt x="27" y="52"/>
                    </a:lnTo>
                    <a:lnTo>
                      <a:pt x="21" y="51"/>
                    </a:lnTo>
                    <a:lnTo>
                      <a:pt x="15" y="50"/>
                    </a:lnTo>
                    <a:lnTo>
                      <a:pt x="11" y="48"/>
                    </a:lnTo>
                    <a:lnTo>
                      <a:pt x="7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1" y="12"/>
                    </a:lnTo>
                    <a:lnTo>
                      <a:pt x="17" y="8"/>
                    </a:lnTo>
                    <a:lnTo>
                      <a:pt x="27" y="4"/>
                    </a:lnTo>
                    <a:lnTo>
                      <a:pt x="38" y="0"/>
                    </a:lnTo>
                    <a:lnTo>
                      <a:pt x="48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8" y="6"/>
                    </a:lnTo>
                    <a:lnTo>
                      <a:pt x="72" y="11"/>
                    </a:lnTo>
                    <a:lnTo>
                      <a:pt x="74" y="17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8" y="37"/>
                    </a:lnTo>
                    <a:lnTo>
                      <a:pt x="62" y="41"/>
                    </a:lnTo>
                    <a:lnTo>
                      <a:pt x="54" y="44"/>
                    </a:lnTo>
                    <a:lnTo>
                      <a:pt x="44" y="45"/>
                    </a:lnTo>
                    <a:lnTo>
                      <a:pt x="32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70" name="Freeform 245"/>
              <p:cNvSpPr>
                <a:spLocks/>
              </p:cNvSpPr>
              <p:nvPr/>
            </p:nvSpPr>
            <p:spPr bwMode="auto">
              <a:xfrm>
                <a:off x="1677" y="2654"/>
                <a:ext cx="85" cy="58"/>
              </a:xfrm>
              <a:custGeom>
                <a:avLst/>
                <a:gdLst>
                  <a:gd name="T0" fmla="*/ 0 w 85"/>
                  <a:gd name="T1" fmla="*/ 5 h 58"/>
                  <a:gd name="T2" fmla="*/ 0 w 85"/>
                  <a:gd name="T3" fmla="*/ 5 h 58"/>
                  <a:gd name="T4" fmla="*/ 0 w 85"/>
                  <a:gd name="T5" fmla="*/ 12 h 58"/>
                  <a:gd name="T6" fmla="*/ 0 w 85"/>
                  <a:gd name="T7" fmla="*/ 21 h 58"/>
                  <a:gd name="T8" fmla="*/ 2 w 85"/>
                  <a:gd name="T9" fmla="*/ 28 h 58"/>
                  <a:gd name="T10" fmla="*/ 5 w 85"/>
                  <a:gd name="T11" fmla="*/ 36 h 58"/>
                  <a:gd name="T12" fmla="*/ 10 w 85"/>
                  <a:gd name="T13" fmla="*/ 43 h 58"/>
                  <a:gd name="T14" fmla="*/ 16 w 85"/>
                  <a:gd name="T15" fmla="*/ 49 h 58"/>
                  <a:gd name="T16" fmla="*/ 25 w 85"/>
                  <a:gd name="T17" fmla="*/ 54 h 58"/>
                  <a:gd name="T18" fmla="*/ 36 w 85"/>
                  <a:gd name="T19" fmla="*/ 58 h 58"/>
                  <a:gd name="T20" fmla="*/ 36 w 85"/>
                  <a:gd name="T21" fmla="*/ 58 h 58"/>
                  <a:gd name="T22" fmla="*/ 43 w 85"/>
                  <a:gd name="T23" fmla="*/ 58 h 58"/>
                  <a:gd name="T24" fmla="*/ 48 w 85"/>
                  <a:gd name="T25" fmla="*/ 58 h 58"/>
                  <a:gd name="T26" fmla="*/ 54 w 85"/>
                  <a:gd name="T27" fmla="*/ 57 h 58"/>
                  <a:gd name="T28" fmla="*/ 59 w 85"/>
                  <a:gd name="T29" fmla="*/ 55 h 58"/>
                  <a:gd name="T30" fmla="*/ 67 w 85"/>
                  <a:gd name="T31" fmla="*/ 51 h 58"/>
                  <a:gd name="T32" fmla="*/ 73 w 85"/>
                  <a:gd name="T33" fmla="*/ 45 h 58"/>
                  <a:gd name="T34" fmla="*/ 78 w 85"/>
                  <a:gd name="T35" fmla="*/ 37 h 58"/>
                  <a:gd name="T36" fmla="*/ 81 w 85"/>
                  <a:gd name="T37" fmla="*/ 30 h 58"/>
                  <a:gd name="T38" fmla="*/ 84 w 85"/>
                  <a:gd name="T39" fmla="*/ 22 h 58"/>
                  <a:gd name="T40" fmla="*/ 85 w 85"/>
                  <a:gd name="T41" fmla="*/ 16 h 58"/>
                  <a:gd name="T42" fmla="*/ 85 w 85"/>
                  <a:gd name="T43" fmla="*/ 16 h 58"/>
                  <a:gd name="T44" fmla="*/ 85 w 85"/>
                  <a:gd name="T45" fmla="*/ 6 h 58"/>
                  <a:gd name="T46" fmla="*/ 84 w 85"/>
                  <a:gd name="T47" fmla="*/ 4 h 58"/>
                  <a:gd name="T48" fmla="*/ 82 w 85"/>
                  <a:gd name="T49" fmla="*/ 8 h 58"/>
                  <a:gd name="T50" fmla="*/ 82 w 85"/>
                  <a:gd name="T51" fmla="*/ 8 h 58"/>
                  <a:gd name="T52" fmla="*/ 81 w 85"/>
                  <a:gd name="T53" fmla="*/ 14 h 58"/>
                  <a:gd name="T54" fmla="*/ 80 w 85"/>
                  <a:gd name="T55" fmla="*/ 18 h 58"/>
                  <a:gd name="T56" fmla="*/ 77 w 85"/>
                  <a:gd name="T57" fmla="*/ 24 h 58"/>
                  <a:gd name="T58" fmla="*/ 72 w 85"/>
                  <a:gd name="T59" fmla="*/ 29 h 58"/>
                  <a:gd name="T60" fmla="*/ 67 w 85"/>
                  <a:gd name="T61" fmla="*/ 34 h 58"/>
                  <a:gd name="T62" fmla="*/ 60 w 85"/>
                  <a:gd name="T63" fmla="*/ 37 h 58"/>
                  <a:gd name="T64" fmla="*/ 53 w 85"/>
                  <a:gd name="T65" fmla="*/ 40 h 58"/>
                  <a:gd name="T66" fmla="*/ 43 w 85"/>
                  <a:gd name="T67" fmla="*/ 41 h 58"/>
                  <a:gd name="T68" fmla="*/ 43 w 85"/>
                  <a:gd name="T69" fmla="*/ 41 h 58"/>
                  <a:gd name="T70" fmla="*/ 35 w 85"/>
                  <a:gd name="T71" fmla="*/ 41 h 58"/>
                  <a:gd name="T72" fmla="*/ 26 w 85"/>
                  <a:gd name="T73" fmla="*/ 39 h 58"/>
                  <a:gd name="T74" fmla="*/ 20 w 85"/>
                  <a:gd name="T75" fmla="*/ 35 h 58"/>
                  <a:gd name="T76" fmla="*/ 14 w 85"/>
                  <a:gd name="T77" fmla="*/ 30 h 58"/>
                  <a:gd name="T78" fmla="*/ 8 w 85"/>
                  <a:gd name="T79" fmla="*/ 25 h 58"/>
                  <a:gd name="T80" fmla="*/ 5 w 85"/>
                  <a:gd name="T81" fmla="*/ 21 h 58"/>
                  <a:gd name="T82" fmla="*/ 2 w 85"/>
                  <a:gd name="T83" fmla="*/ 15 h 58"/>
                  <a:gd name="T84" fmla="*/ 2 w 85"/>
                  <a:gd name="T85" fmla="*/ 10 h 58"/>
                  <a:gd name="T86" fmla="*/ 2 w 85"/>
                  <a:gd name="T87" fmla="*/ 10 h 58"/>
                  <a:gd name="T88" fmla="*/ 1 w 85"/>
                  <a:gd name="T89" fmla="*/ 2 h 58"/>
                  <a:gd name="T90" fmla="*/ 1 w 85"/>
                  <a:gd name="T91" fmla="*/ 0 h 58"/>
                  <a:gd name="T92" fmla="*/ 0 w 85"/>
                  <a:gd name="T93" fmla="*/ 0 h 58"/>
                  <a:gd name="T94" fmla="*/ 0 w 85"/>
                  <a:gd name="T95" fmla="*/ 5 h 58"/>
                  <a:gd name="T96" fmla="*/ 0 w 85"/>
                  <a:gd name="T97" fmla="*/ 5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8"/>
                  <a:gd name="T149" fmla="*/ 85 w 85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8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0" y="21"/>
                    </a:lnTo>
                    <a:lnTo>
                      <a:pt x="2" y="28"/>
                    </a:lnTo>
                    <a:lnTo>
                      <a:pt x="5" y="36"/>
                    </a:lnTo>
                    <a:lnTo>
                      <a:pt x="10" y="43"/>
                    </a:lnTo>
                    <a:lnTo>
                      <a:pt x="16" y="49"/>
                    </a:lnTo>
                    <a:lnTo>
                      <a:pt x="25" y="54"/>
                    </a:lnTo>
                    <a:lnTo>
                      <a:pt x="36" y="58"/>
                    </a:lnTo>
                    <a:lnTo>
                      <a:pt x="43" y="58"/>
                    </a:lnTo>
                    <a:lnTo>
                      <a:pt x="48" y="58"/>
                    </a:lnTo>
                    <a:lnTo>
                      <a:pt x="54" y="57"/>
                    </a:lnTo>
                    <a:lnTo>
                      <a:pt x="59" y="55"/>
                    </a:lnTo>
                    <a:lnTo>
                      <a:pt x="67" y="51"/>
                    </a:lnTo>
                    <a:lnTo>
                      <a:pt x="73" y="45"/>
                    </a:lnTo>
                    <a:lnTo>
                      <a:pt x="78" y="37"/>
                    </a:lnTo>
                    <a:lnTo>
                      <a:pt x="81" y="30"/>
                    </a:lnTo>
                    <a:lnTo>
                      <a:pt x="84" y="22"/>
                    </a:lnTo>
                    <a:lnTo>
                      <a:pt x="85" y="16"/>
                    </a:lnTo>
                    <a:lnTo>
                      <a:pt x="85" y="6"/>
                    </a:lnTo>
                    <a:lnTo>
                      <a:pt x="84" y="4"/>
                    </a:lnTo>
                    <a:lnTo>
                      <a:pt x="82" y="8"/>
                    </a:lnTo>
                    <a:lnTo>
                      <a:pt x="81" y="14"/>
                    </a:lnTo>
                    <a:lnTo>
                      <a:pt x="80" y="18"/>
                    </a:lnTo>
                    <a:lnTo>
                      <a:pt x="77" y="24"/>
                    </a:lnTo>
                    <a:lnTo>
                      <a:pt x="72" y="29"/>
                    </a:lnTo>
                    <a:lnTo>
                      <a:pt x="67" y="34"/>
                    </a:lnTo>
                    <a:lnTo>
                      <a:pt x="60" y="37"/>
                    </a:lnTo>
                    <a:lnTo>
                      <a:pt x="53" y="40"/>
                    </a:lnTo>
                    <a:lnTo>
                      <a:pt x="43" y="41"/>
                    </a:lnTo>
                    <a:lnTo>
                      <a:pt x="35" y="41"/>
                    </a:lnTo>
                    <a:lnTo>
                      <a:pt x="26" y="39"/>
                    </a:lnTo>
                    <a:lnTo>
                      <a:pt x="20" y="35"/>
                    </a:lnTo>
                    <a:lnTo>
                      <a:pt x="14" y="30"/>
                    </a:lnTo>
                    <a:lnTo>
                      <a:pt x="8" y="25"/>
                    </a:lnTo>
                    <a:lnTo>
                      <a:pt x="5" y="21"/>
                    </a:lnTo>
                    <a:lnTo>
                      <a:pt x="2" y="15"/>
                    </a:lnTo>
                    <a:lnTo>
                      <a:pt x="2" y="10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71" name="Freeform 246"/>
              <p:cNvSpPr>
                <a:spLocks/>
              </p:cNvSpPr>
              <p:nvPr/>
            </p:nvSpPr>
            <p:spPr bwMode="auto">
              <a:xfrm>
                <a:off x="1435" y="2628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1 w 75"/>
                  <a:gd name="T5" fmla="*/ 51 h 53"/>
                  <a:gd name="T6" fmla="*/ 34 w 75"/>
                  <a:gd name="T7" fmla="*/ 53 h 53"/>
                  <a:gd name="T8" fmla="*/ 27 w 75"/>
                  <a:gd name="T9" fmla="*/ 53 h 53"/>
                  <a:gd name="T10" fmla="*/ 20 w 75"/>
                  <a:gd name="T11" fmla="*/ 51 h 53"/>
                  <a:gd name="T12" fmla="*/ 15 w 75"/>
                  <a:gd name="T13" fmla="*/ 50 h 53"/>
                  <a:gd name="T14" fmla="*/ 9 w 75"/>
                  <a:gd name="T15" fmla="*/ 48 h 53"/>
                  <a:gd name="T16" fmla="*/ 6 w 75"/>
                  <a:gd name="T17" fmla="*/ 44 h 53"/>
                  <a:gd name="T18" fmla="*/ 3 w 75"/>
                  <a:gd name="T19" fmla="*/ 41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29 h 53"/>
                  <a:gd name="T26" fmla="*/ 0 w 75"/>
                  <a:gd name="T27" fmla="*/ 25 h 53"/>
                  <a:gd name="T28" fmla="*/ 2 w 75"/>
                  <a:gd name="T29" fmla="*/ 20 h 53"/>
                  <a:gd name="T30" fmla="*/ 6 w 75"/>
                  <a:gd name="T31" fmla="*/ 17 h 53"/>
                  <a:gd name="T32" fmla="*/ 9 w 75"/>
                  <a:gd name="T33" fmla="*/ 12 h 53"/>
                  <a:gd name="T34" fmla="*/ 15 w 75"/>
                  <a:gd name="T35" fmla="*/ 9 h 53"/>
                  <a:gd name="T36" fmla="*/ 15 w 75"/>
                  <a:gd name="T37" fmla="*/ 9 h 53"/>
                  <a:gd name="T38" fmla="*/ 27 w 75"/>
                  <a:gd name="T39" fmla="*/ 4 h 53"/>
                  <a:gd name="T40" fmla="*/ 37 w 75"/>
                  <a:gd name="T41" fmla="*/ 0 h 53"/>
                  <a:gd name="T42" fmla="*/ 46 w 75"/>
                  <a:gd name="T43" fmla="*/ 0 h 53"/>
                  <a:gd name="T44" fmla="*/ 55 w 75"/>
                  <a:gd name="T45" fmla="*/ 0 h 53"/>
                  <a:gd name="T46" fmla="*/ 62 w 75"/>
                  <a:gd name="T47" fmla="*/ 3 h 53"/>
                  <a:gd name="T48" fmla="*/ 66 w 75"/>
                  <a:gd name="T49" fmla="*/ 7 h 53"/>
                  <a:gd name="T50" fmla="*/ 71 w 75"/>
                  <a:gd name="T51" fmla="*/ 11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6 w 75"/>
                  <a:gd name="T61" fmla="*/ 37 h 53"/>
                  <a:gd name="T62" fmla="*/ 60 w 75"/>
                  <a:gd name="T63" fmla="*/ 41 h 53"/>
                  <a:gd name="T64" fmla="*/ 53 w 75"/>
                  <a:gd name="T65" fmla="*/ 44 h 53"/>
                  <a:gd name="T66" fmla="*/ 43 w 75"/>
                  <a:gd name="T67" fmla="*/ 46 h 53"/>
                  <a:gd name="T68" fmla="*/ 31 w 75"/>
                  <a:gd name="T69" fmla="*/ 44 h 53"/>
                  <a:gd name="T70" fmla="*/ 51 w 75"/>
                  <a:gd name="T71" fmla="*/ 49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3"/>
                  <a:gd name="T110" fmla="*/ 75 w 75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1" y="51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0" y="51"/>
                    </a:lnTo>
                    <a:lnTo>
                      <a:pt x="15" y="50"/>
                    </a:lnTo>
                    <a:lnTo>
                      <a:pt x="9" y="48"/>
                    </a:lnTo>
                    <a:lnTo>
                      <a:pt x="6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7"/>
                    </a:lnTo>
                    <a:lnTo>
                      <a:pt x="9" y="12"/>
                    </a:lnTo>
                    <a:lnTo>
                      <a:pt x="15" y="9"/>
                    </a:lnTo>
                    <a:lnTo>
                      <a:pt x="27" y="4"/>
                    </a:lnTo>
                    <a:lnTo>
                      <a:pt x="37" y="0"/>
                    </a:lnTo>
                    <a:lnTo>
                      <a:pt x="46" y="0"/>
                    </a:lnTo>
                    <a:lnTo>
                      <a:pt x="55" y="0"/>
                    </a:lnTo>
                    <a:lnTo>
                      <a:pt x="62" y="3"/>
                    </a:lnTo>
                    <a:lnTo>
                      <a:pt x="66" y="7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6" y="37"/>
                    </a:lnTo>
                    <a:lnTo>
                      <a:pt x="60" y="41"/>
                    </a:lnTo>
                    <a:lnTo>
                      <a:pt x="53" y="44"/>
                    </a:lnTo>
                    <a:lnTo>
                      <a:pt x="43" y="46"/>
                    </a:lnTo>
                    <a:lnTo>
                      <a:pt x="31" y="44"/>
                    </a:lnTo>
                    <a:lnTo>
                      <a:pt x="51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72" name="Freeform 247"/>
              <p:cNvSpPr>
                <a:spLocks/>
              </p:cNvSpPr>
              <p:nvPr/>
            </p:nvSpPr>
            <p:spPr bwMode="auto">
              <a:xfrm>
                <a:off x="1435" y="2628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1 w 75"/>
                  <a:gd name="T5" fmla="*/ 51 h 53"/>
                  <a:gd name="T6" fmla="*/ 34 w 75"/>
                  <a:gd name="T7" fmla="*/ 53 h 53"/>
                  <a:gd name="T8" fmla="*/ 27 w 75"/>
                  <a:gd name="T9" fmla="*/ 53 h 53"/>
                  <a:gd name="T10" fmla="*/ 20 w 75"/>
                  <a:gd name="T11" fmla="*/ 51 h 53"/>
                  <a:gd name="T12" fmla="*/ 15 w 75"/>
                  <a:gd name="T13" fmla="*/ 50 h 53"/>
                  <a:gd name="T14" fmla="*/ 9 w 75"/>
                  <a:gd name="T15" fmla="*/ 48 h 53"/>
                  <a:gd name="T16" fmla="*/ 6 w 75"/>
                  <a:gd name="T17" fmla="*/ 44 h 53"/>
                  <a:gd name="T18" fmla="*/ 3 w 75"/>
                  <a:gd name="T19" fmla="*/ 41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29 h 53"/>
                  <a:gd name="T26" fmla="*/ 0 w 75"/>
                  <a:gd name="T27" fmla="*/ 25 h 53"/>
                  <a:gd name="T28" fmla="*/ 2 w 75"/>
                  <a:gd name="T29" fmla="*/ 20 h 53"/>
                  <a:gd name="T30" fmla="*/ 6 w 75"/>
                  <a:gd name="T31" fmla="*/ 17 h 53"/>
                  <a:gd name="T32" fmla="*/ 9 w 75"/>
                  <a:gd name="T33" fmla="*/ 12 h 53"/>
                  <a:gd name="T34" fmla="*/ 15 w 75"/>
                  <a:gd name="T35" fmla="*/ 9 h 53"/>
                  <a:gd name="T36" fmla="*/ 15 w 75"/>
                  <a:gd name="T37" fmla="*/ 9 h 53"/>
                  <a:gd name="T38" fmla="*/ 27 w 75"/>
                  <a:gd name="T39" fmla="*/ 4 h 53"/>
                  <a:gd name="T40" fmla="*/ 37 w 75"/>
                  <a:gd name="T41" fmla="*/ 0 h 53"/>
                  <a:gd name="T42" fmla="*/ 46 w 75"/>
                  <a:gd name="T43" fmla="*/ 0 h 53"/>
                  <a:gd name="T44" fmla="*/ 55 w 75"/>
                  <a:gd name="T45" fmla="*/ 0 h 53"/>
                  <a:gd name="T46" fmla="*/ 62 w 75"/>
                  <a:gd name="T47" fmla="*/ 3 h 53"/>
                  <a:gd name="T48" fmla="*/ 66 w 75"/>
                  <a:gd name="T49" fmla="*/ 7 h 53"/>
                  <a:gd name="T50" fmla="*/ 71 w 75"/>
                  <a:gd name="T51" fmla="*/ 11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6 w 75"/>
                  <a:gd name="T61" fmla="*/ 37 h 53"/>
                  <a:gd name="T62" fmla="*/ 60 w 75"/>
                  <a:gd name="T63" fmla="*/ 41 h 53"/>
                  <a:gd name="T64" fmla="*/ 53 w 75"/>
                  <a:gd name="T65" fmla="*/ 44 h 53"/>
                  <a:gd name="T66" fmla="*/ 43 w 75"/>
                  <a:gd name="T67" fmla="*/ 46 h 53"/>
                  <a:gd name="T68" fmla="*/ 31 w 75"/>
                  <a:gd name="T69" fmla="*/ 44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3"/>
                  <a:gd name="T107" fmla="*/ 75 w 75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1" y="51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0" y="51"/>
                    </a:lnTo>
                    <a:lnTo>
                      <a:pt x="15" y="50"/>
                    </a:lnTo>
                    <a:lnTo>
                      <a:pt x="9" y="48"/>
                    </a:lnTo>
                    <a:lnTo>
                      <a:pt x="6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7"/>
                    </a:lnTo>
                    <a:lnTo>
                      <a:pt x="9" y="12"/>
                    </a:lnTo>
                    <a:lnTo>
                      <a:pt x="15" y="9"/>
                    </a:lnTo>
                    <a:lnTo>
                      <a:pt x="27" y="4"/>
                    </a:lnTo>
                    <a:lnTo>
                      <a:pt x="37" y="0"/>
                    </a:lnTo>
                    <a:lnTo>
                      <a:pt x="46" y="0"/>
                    </a:lnTo>
                    <a:lnTo>
                      <a:pt x="55" y="0"/>
                    </a:lnTo>
                    <a:lnTo>
                      <a:pt x="62" y="3"/>
                    </a:lnTo>
                    <a:lnTo>
                      <a:pt x="66" y="7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6" y="37"/>
                    </a:lnTo>
                    <a:lnTo>
                      <a:pt x="60" y="41"/>
                    </a:lnTo>
                    <a:lnTo>
                      <a:pt x="53" y="44"/>
                    </a:lnTo>
                    <a:lnTo>
                      <a:pt x="43" y="46"/>
                    </a:lnTo>
                    <a:lnTo>
                      <a:pt x="31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73" name="Freeform 248"/>
              <p:cNvSpPr>
                <a:spLocks/>
              </p:cNvSpPr>
              <p:nvPr/>
            </p:nvSpPr>
            <p:spPr bwMode="auto">
              <a:xfrm>
                <a:off x="1435" y="2650"/>
                <a:ext cx="86" cy="57"/>
              </a:xfrm>
              <a:custGeom>
                <a:avLst/>
                <a:gdLst>
                  <a:gd name="T0" fmla="*/ 0 w 86"/>
                  <a:gd name="T1" fmla="*/ 4 h 57"/>
                  <a:gd name="T2" fmla="*/ 0 w 86"/>
                  <a:gd name="T3" fmla="*/ 4 h 57"/>
                  <a:gd name="T4" fmla="*/ 0 w 86"/>
                  <a:gd name="T5" fmla="*/ 12 h 57"/>
                  <a:gd name="T6" fmla="*/ 1 w 86"/>
                  <a:gd name="T7" fmla="*/ 20 h 57"/>
                  <a:gd name="T8" fmla="*/ 2 w 86"/>
                  <a:gd name="T9" fmla="*/ 28 h 57"/>
                  <a:gd name="T10" fmla="*/ 6 w 86"/>
                  <a:gd name="T11" fmla="*/ 35 h 57"/>
                  <a:gd name="T12" fmla="*/ 10 w 86"/>
                  <a:gd name="T13" fmla="*/ 43 h 57"/>
                  <a:gd name="T14" fmla="*/ 16 w 86"/>
                  <a:gd name="T15" fmla="*/ 49 h 57"/>
                  <a:gd name="T16" fmla="*/ 25 w 86"/>
                  <a:gd name="T17" fmla="*/ 53 h 57"/>
                  <a:gd name="T18" fmla="*/ 37 w 86"/>
                  <a:gd name="T19" fmla="*/ 57 h 57"/>
                  <a:gd name="T20" fmla="*/ 37 w 86"/>
                  <a:gd name="T21" fmla="*/ 57 h 57"/>
                  <a:gd name="T22" fmla="*/ 43 w 86"/>
                  <a:gd name="T23" fmla="*/ 57 h 57"/>
                  <a:gd name="T24" fmla="*/ 49 w 86"/>
                  <a:gd name="T25" fmla="*/ 57 h 57"/>
                  <a:gd name="T26" fmla="*/ 53 w 86"/>
                  <a:gd name="T27" fmla="*/ 56 h 57"/>
                  <a:gd name="T28" fmla="*/ 58 w 86"/>
                  <a:gd name="T29" fmla="*/ 55 h 57"/>
                  <a:gd name="T30" fmla="*/ 66 w 86"/>
                  <a:gd name="T31" fmla="*/ 50 h 57"/>
                  <a:gd name="T32" fmla="*/ 74 w 86"/>
                  <a:gd name="T33" fmla="*/ 44 h 57"/>
                  <a:gd name="T34" fmla="*/ 78 w 86"/>
                  <a:gd name="T35" fmla="*/ 37 h 57"/>
                  <a:gd name="T36" fmla="*/ 82 w 86"/>
                  <a:gd name="T37" fmla="*/ 29 h 57"/>
                  <a:gd name="T38" fmla="*/ 84 w 86"/>
                  <a:gd name="T39" fmla="*/ 21 h 57"/>
                  <a:gd name="T40" fmla="*/ 86 w 86"/>
                  <a:gd name="T41" fmla="*/ 15 h 57"/>
                  <a:gd name="T42" fmla="*/ 86 w 86"/>
                  <a:gd name="T43" fmla="*/ 15 h 57"/>
                  <a:gd name="T44" fmla="*/ 84 w 86"/>
                  <a:gd name="T45" fmla="*/ 6 h 57"/>
                  <a:gd name="T46" fmla="*/ 84 w 86"/>
                  <a:gd name="T47" fmla="*/ 3 h 57"/>
                  <a:gd name="T48" fmla="*/ 83 w 86"/>
                  <a:gd name="T49" fmla="*/ 7 h 57"/>
                  <a:gd name="T50" fmla="*/ 83 w 86"/>
                  <a:gd name="T51" fmla="*/ 7 h 57"/>
                  <a:gd name="T52" fmla="*/ 82 w 86"/>
                  <a:gd name="T53" fmla="*/ 13 h 57"/>
                  <a:gd name="T54" fmla="*/ 80 w 86"/>
                  <a:gd name="T55" fmla="*/ 18 h 57"/>
                  <a:gd name="T56" fmla="*/ 76 w 86"/>
                  <a:gd name="T57" fmla="*/ 24 h 57"/>
                  <a:gd name="T58" fmla="*/ 72 w 86"/>
                  <a:gd name="T59" fmla="*/ 28 h 57"/>
                  <a:gd name="T60" fmla="*/ 66 w 86"/>
                  <a:gd name="T61" fmla="*/ 33 h 57"/>
                  <a:gd name="T62" fmla="*/ 60 w 86"/>
                  <a:gd name="T63" fmla="*/ 37 h 57"/>
                  <a:gd name="T64" fmla="*/ 52 w 86"/>
                  <a:gd name="T65" fmla="*/ 39 h 57"/>
                  <a:gd name="T66" fmla="*/ 44 w 86"/>
                  <a:gd name="T67" fmla="*/ 40 h 57"/>
                  <a:gd name="T68" fmla="*/ 44 w 86"/>
                  <a:gd name="T69" fmla="*/ 40 h 57"/>
                  <a:gd name="T70" fmla="*/ 34 w 86"/>
                  <a:gd name="T71" fmla="*/ 40 h 57"/>
                  <a:gd name="T72" fmla="*/ 27 w 86"/>
                  <a:gd name="T73" fmla="*/ 38 h 57"/>
                  <a:gd name="T74" fmla="*/ 20 w 86"/>
                  <a:gd name="T75" fmla="*/ 34 h 57"/>
                  <a:gd name="T76" fmla="*/ 14 w 86"/>
                  <a:gd name="T77" fmla="*/ 29 h 57"/>
                  <a:gd name="T78" fmla="*/ 9 w 86"/>
                  <a:gd name="T79" fmla="*/ 25 h 57"/>
                  <a:gd name="T80" fmla="*/ 6 w 86"/>
                  <a:gd name="T81" fmla="*/ 20 h 57"/>
                  <a:gd name="T82" fmla="*/ 3 w 86"/>
                  <a:gd name="T83" fmla="*/ 14 h 57"/>
                  <a:gd name="T84" fmla="*/ 2 w 86"/>
                  <a:gd name="T85" fmla="*/ 9 h 57"/>
                  <a:gd name="T86" fmla="*/ 2 w 86"/>
                  <a:gd name="T87" fmla="*/ 9 h 57"/>
                  <a:gd name="T88" fmla="*/ 2 w 86"/>
                  <a:gd name="T89" fmla="*/ 1 h 57"/>
                  <a:gd name="T90" fmla="*/ 1 w 86"/>
                  <a:gd name="T91" fmla="*/ 0 h 57"/>
                  <a:gd name="T92" fmla="*/ 1 w 86"/>
                  <a:gd name="T93" fmla="*/ 0 h 57"/>
                  <a:gd name="T94" fmla="*/ 0 w 86"/>
                  <a:gd name="T95" fmla="*/ 4 h 57"/>
                  <a:gd name="T96" fmla="*/ 0 w 86"/>
                  <a:gd name="T97" fmla="*/ 4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7"/>
                  <a:gd name="T149" fmla="*/ 86 w 86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7">
                    <a:moveTo>
                      <a:pt x="0" y="4"/>
                    </a:moveTo>
                    <a:lnTo>
                      <a:pt x="0" y="4"/>
                    </a:lnTo>
                    <a:lnTo>
                      <a:pt x="0" y="12"/>
                    </a:lnTo>
                    <a:lnTo>
                      <a:pt x="1" y="20"/>
                    </a:lnTo>
                    <a:lnTo>
                      <a:pt x="2" y="28"/>
                    </a:lnTo>
                    <a:lnTo>
                      <a:pt x="6" y="35"/>
                    </a:lnTo>
                    <a:lnTo>
                      <a:pt x="10" y="43"/>
                    </a:lnTo>
                    <a:lnTo>
                      <a:pt x="16" y="49"/>
                    </a:lnTo>
                    <a:lnTo>
                      <a:pt x="25" y="53"/>
                    </a:lnTo>
                    <a:lnTo>
                      <a:pt x="37" y="57"/>
                    </a:lnTo>
                    <a:lnTo>
                      <a:pt x="43" y="57"/>
                    </a:lnTo>
                    <a:lnTo>
                      <a:pt x="49" y="57"/>
                    </a:lnTo>
                    <a:lnTo>
                      <a:pt x="53" y="56"/>
                    </a:lnTo>
                    <a:lnTo>
                      <a:pt x="58" y="55"/>
                    </a:lnTo>
                    <a:lnTo>
                      <a:pt x="66" y="50"/>
                    </a:lnTo>
                    <a:lnTo>
                      <a:pt x="74" y="44"/>
                    </a:lnTo>
                    <a:lnTo>
                      <a:pt x="78" y="37"/>
                    </a:lnTo>
                    <a:lnTo>
                      <a:pt x="82" y="29"/>
                    </a:lnTo>
                    <a:lnTo>
                      <a:pt x="84" y="21"/>
                    </a:lnTo>
                    <a:lnTo>
                      <a:pt x="86" y="15"/>
                    </a:lnTo>
                    <a:lnTo>
                      <a:pt x="84" y="6"/>
                    </a:lnTo>
                    <a:lnTo>
                      <a:pt x="84" y="3"/>
                    </a:lnTo>
                    <a:lnTo>
                      <a:pt x="83" y="7"/>
                    </a:lnTo>
                    <a:lnTo>
                      <a:pt x="82" y="13"/>
                    </a:lnTo>
                    <a:lnTo>
                      <a:pt x="80" y="18"/>
                    </a:lnTo>
                    <a:lnTo>
                      <a:pt x="76" y="24"/>
                    </a:lnTo>
                    <a:lnTo>
                      <a:pt x="72" y="28"/>
                    </a:lnTo>
                    <a:lnTo>
                      <a:pt x="66" y="33"/>
                    </a:lnTo>
                    <a:lnTo>
                      <a:pt x="60" y="37"/>
                    </a:lnTo>
                    <a:lnTo>
                      <a:pt x="52" y="39"/>
                    </a:lnTo>
                    <a:lnTo>
                      <a:pt x="44" y="40"/>
                    </a:lnTo>
                    <a:lnTo>
                      <a:pt x="34" y="40"/>
                    </a:lnTo>
                    <a:lnTo>
                      <a:pt x="27" y="38"/>
                    </a:lnTo>
                    <a:lnTo>
                      <a:pt x="20" y="34"/>
                    </a:lnTo>
                    <a:lnTo>
                      <a:pt x="14" y="29"/>
                    </a:lnTo>
                    <a:lnTo>
                      <a:pt x="9" y="25"/>
                    </a:lnTo>
                    <a:lnTo>
                      <a:pt x="6" y="20"/>
                    </a:lnTo>
                    <a:lnTo>
                      <a:pt x="3" y="14"/>
                    </a:lnTo>
                    <a:lnTo>
                      <a:pt x="2" y="9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</p:grpSp>
        <p:grpSp>
          <p:nvGrpSpPr>
            <p:cNvPr id="69" name="Group 184"/>
            <p:cNvGrpSpPr>
              <a:grpSpLocks/>
            </p:cNvGrpSpPr>
            <p:nvPr/>
          </p:nvGrpSpPr>
          <p:grpSpPr bwMode="auto">
            <a:xfrm flipH="1">
              <a:off x="2411760" y="4797152"/>
              <a:ext cx="216025" cy="414089"/>
              <a:chOff x="1298" y="1538"/>
              <a:chExt cx="610" cy="1340"/>
            </a:xfrm>
          </p:grpSpPr>
          <p:sp>
            <p:nvSpPr>
              <p:cNvPr id="146" name="Freeform 185"/>
              <p:cNvSpPr>
                <a:spLocks/>
              </p:cNvSpPr>
              <p:nvPr/>
            </p:nvSpPr>
            <p:spPr bwMode="auto">
              <a:xfrm>
                <a:off x="1364" y="1599"/>
                <a:ext cx="544" cy="1279"/>
              </a:xfrm>
              <a:custGeom>
                <a:avLst/>
                <a:gdLst>
                  <a:gd name="T0" fmla="*/ 315 w 544"/>
                  <a:gd name="T1" fmla="*/ 0 h 1279"/>
                  <a:gd name="T2" fmla="*/ 202 w 544"/>
                  <a:gd name="T3" fmla="*/ 1 h 1279"/>
                  <a:gd name="T4" fmla="*/ 123 w 544"/>
                  <a:gd name="T5" fmla="*/ 5 h 1279"/>
                  <a:gd name="T6" fmla="*/ 48 w 544"/>
                  <a:gd name="T7" fmla="*/ 22 h 1279"/>
                  <a:gd name="T8" fmla="*/ 47 w 544"/>
                  <a:gd name="T9" fmla="*/ 23 h 1279"/>
                  <a:gd name="T10" fmla="*/ 38 w 544"/>
                  <a:gd name="T11" fmla="*/ 42 h 1279"/>
                  <a:gd name="T12" fmla="*/ 36 w 544"/>
                  <a:gd name="T13" fmla="*/ 64 h 1279"/>
                  <a:gd name="T14" fmla="*/ 26 w 544"/>
                  <a:gd name="T15" fmla="*/ 103 h 1279"/>
                  <a:gd name="T16" fmla="*/ 25 w 544"/>
                  <a:gd name="T17" fmla="*/ 105 h 1279"/>
                  <a:gd name="T18" fmla="*/ 17 w 544"/>
                  <a:gd name="T19" fmla="*/ 121 h 1279"/>
                  <a:gd name="T20" fmla="*/ 12 w 544"/>
                  <a:gd name="T21" fmla="*/ 153 h 1279"/>
                  <a:gd name="T22" fmla="*/ 7 w 544"/>
                  <a:gd name="T23" fmla="*/ 250 h 1279"/>
                  <a:gd name="T24" fmla="*/ 2 w 544"/>
                  <a:gd name="T25" fmla="*/ 387 h 1279"/>
                  <a:gd name="T26" fmla="*/ 0 w 544"/>
                  <a:gd name="T27" fmla="*/ 589 h 1279"/>
                  <a:gd name="T28" fmla="*/ 6 w 544"/>
                  <a:gd name="T29" fmla="*/ 780 h 1279"/>
                  <a:gd name="T30" fmla="*/ 23 w 544"/>
                  <a:gd name="T31" fmla="*/ 1035 h 1279"/>
                  <a:gd name="T32" fmla="*/ 28 w 544"/>
                  <a:gd name="T33" fmla="*/ 1128 h 1279"/>
                  <a:gd name="T34" fmla="*/ 30 w 544"/>
                  <a:gd name="T35" fmla="*/ 1158 h 1279"/>
                  <a:gd name="T36" fmla="*/ 41 w 544"/>
                  <a:gd name="T37" fmla="*/ 1171 h 1279"/>
                  <a:gd name="T38" fmla="*/ 48 w 544"/>
                  <a:gd name="T39" fmla="*/ 1209 h 1279"/>
                  <a:gd name="T40" fmla="*/ 50 w 544"/>
                  <a:gd name="T41" fmla="*/ 1245 h 1279"/>
                  <a:gd name="T42" fmla="*/ 56 w 544"/>
                  <a:gd name="T43" fmla="*/ 1260 h 1279"/>
                  <a:gd name="T44" fmla="*/ 71 w 544"/>
                  <a:gd name="T45" fmla="*/ 1265 h 1279"/>
                  <a:gd name="T46" fmla="*/ 134 w 544"/>
                  <a:gd name="T47" fmla="*/ 1273 h 1279"/>
                  <a:gd name="T48" fmla="*/ 240 w 544"/>
                  <a:gd name="T49" fmla="*/ 1279 h 1279"/>
                  <a:gd name="T50" fmla="*/ 347 w 544"/>
                  <a:gd name="T51" fmla="*/ 1275 h 1279"/>
                  <a:gd name="T52" fmla="*/ 417 w 544"/>
                  <a:gd name="T53" fmla="*/ 1269 h 1279"/>
                  <a:gd name="T54" fmla="*/ 459 w 544"/>
                  <a:gd name="T55" fmla="*/ 1263 h 1279"/>
                  <a:gd name="T56" fmla="*/ 479 w 544"/>
                  <a:gd name="T57" fmla="*/ 1252 h 1279"/>
                  <a:gd name="T58" fmla="*/ 492 w 544"/>
                  <a:gd name="T59" fmla="*/ 1233 h 1279"/>
                  <a:gd name="T60" fmla="*/ 501 w 544"/>
                  <a:gd name="T61" fmla="*/ 1197 h 1279"/>
                  <a:gd name="T62" fmla="*/ 503 w 544"/>
                  <a:gd name="T63" fmla="*/ 1159 h 1279"/>
                  <a:gd name="T64" fmla="*/ 511 w 544"/>
                  <a:gd name="T65" fmla="*/ 1146 h 1279"/>
                  <a:gd name="T66" fmla="*/ 521 w 544"/>
                  <a:gd name="T67" fmla="*/ 1110 h 1279"/>
                  <a:gd name="T68" fmla="*/ 524 w 544"/>
                  <a:gd name="T69" fmla="*/ 1061 h 1279"/>
                  <a:gd name="T70" fmla="*/ 538 w 544"/>
                  <a:gd name="T71" fmla="*/ 727 h 1279"/>
                  <a:gd name="T72" fmla="*/ 542 w 544"/>
                  <a:gd name="T73" fmla="*/ 521 h 1279"/>
                  <a:gd name="T74" fmla="*/ 544 w 544"/>
                  <a:gd name="T75" fmla="*/ 362 h 1279"/>
                  <a:gd name="T76" fmla="*/ 538 w 544"/>
                  <a:gd name="T77" fmla="*/ 166 h 1279"/>
                  <a:gd name="T78" fmla="*/ 533 w 544"/>
                  <a:gd name="T79" fmla="*/ 124 h 1279"/>
                  <a:gd name="T80" fmla="*/ 528 w 544"/>
                  <a:gd name="T81" fmla="*/ 112 h 1279"/>
                  <a:gd name="T82" fmla="*/ 515 w 544"/>
                  <a:gd name="T83" fmla="*/ 96 h 1279"/>
                  <a:gd name="T84" fmla="*/ 510 w 544"/>
                  <a:gd name="T85" fmla="*/ 47 h 1279"/>
                  <a:gd name="T86" fmla="*/ 489 w 544"/>
                  <a:gd name="T87" fmla="*/ 9 h 1279"/>
                  <a:gd name="T88" fmla="*/ 481 w 544"/>
                  <a:gd name="T89" fmla="*/ 4 h 1279"/>
                  <a:gd name="T90" fmla="*/ 379 w 544"/>
                  <a:gd name="T91" fmla="*/ 1 h 1279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544"/>
                  <a:gd name="T139" fmla="*/ 0 h 1279"/>
                  <a:gd name="T140" fmla="*/ 544 w 544"/>
                  <a:gd name="T141" fmla="*/ 1279 h 1279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544" h="1279">
                    <a:moveTo>
                      <a:pt x="379" y="1"/>
                    </a:moveTo>
                    <a:lnTo>
                      <a:pt x="379" y="1"/>
                    </a:lnTo>
                    <a:lnTo>
                      <a:pt x="315" y="0"/>
                    </a:lnTo>
                    <a:lnTo>
                      <a:pt x="252" y="1"/>
                    </a:lnTo>
                    <a:lnTo>
                      <a:pt x="202" y="1"/>
                    </a:lnTo>
                    <a:lnTo>
                      <a:pt x="176" y="3"/>
                    </a:lnTo>
                    <a:lnTo>
                      <a:pt x="149" y="4"/>
                    </a:lnTo>
                    <a:lnTo>
                      <a:pt x="123" y="5"/>
                    </a:lnTo>
                    <a:lnTo>
                      <a:pt x="98" y="9"/>
                    </a:lnTo>
                    <a:lnTo>
                      <a:pt x="73" y="15"/>
                    </a:lnTo>
                    <a:lnTo>
                      <a:pt x="48" y="22"/>
                    </a:lnTo>
                    <a:lnTo>
                      <a:pt x="47" y="23"/>
                    </a:lnTo>
                    <a:lnTo>
                      <a:pt x="43" y="27"/>
                    </a:lnTo>
                    <a:lnTo>
                      <a:pt x="41" y="31"/>
                    </a:lnTo>
                    <a:lnTo>
                      <a:pt x="38" y="42"/>
                    </a:lnTo>
                    <a:lnTo>
                      <a:pt x="36" y="54"/>
                    </a:lnTo>
                    <a:lnTo>
                      <a:pt x="36" y="64"/>
                    </a:lnTo>
                    <a:lnTo>
                      <a:pt x="32" y="102"/>
                    </a:lnTo>
                    <a:lnTo>
                      <a:pt x="26" y="103"/>
                    </a:lnTo>
                    <a:lnTo>
                      <a:pt x="25" y="105"/>
                    </a:lnTo>
                    <a:lnTo>
                      <a:pt x="22" y="109"/>
                    </a:lnTo>
                    <a:lnTo>
                      <a:pt x="18" y="115"/>
                    </a:lnTo>
                    <a:lnTo>
                      <a:pt x="17" y="121"/>
                    </a:lnTo>
                    <a:lnTo>
                      <a:pt x="16" y="128"/>
                    </a:lnTo>
                    <a:lnTo>
                      <a:pt x="13" y="141"/>
                    </a:lnTo>
                    <a:lnTo>
                      <a:pt x="12" y="153"/>
                    </a:lnTo>
                    <a:lnTo>
                      <a:pt x="8" y="202"/>
                    </a:lnTo>
                    <a:lnTo>
                      <a:pt x="7" y="250"/>
                    </a:lnTo>
                    <a:lnTo>
                      <a:pt x="5" y="319"/>
                    </a:lnTo>
                    <a:lnTo>
                      <a:pt x="2" y="387"/>
                    </a:lnTo>
                    <a:lnTo>
                      <a:pt x="0" y="524"/>
                    </a:lnTo>
                    <a:lnTo>
                      <a:pt x="0" y="589"/>
                    </a:lnTo>
                    <a:lnTo>
                      <a:pt x="1" y="653"/>
                    </a:lnTo>
                    <a:lnTo>
                      <a:pt x="4" y="716"/>
                    </a:lnTo>
                    <a:lnTo>
                      <a:pt x="6" y="780"/>
                    </a:lnTo>
                    <a:lnTo>
                      <a:pt x="13" y="907"/>
                    </a:lnTo>
                    <a:lnTo>
                      <a:pt x="23" y="1035"/>
                    </a:lnTo>
                    <a:lnTo>
                      <a:pt x="25" y="1082"/>
                    </a:lnTo>
                    <a:lnTo>
                      <a:pt x="28" y="1128"/>
                    </a:lnTo>
                    <a:lnTo>
                      <a:pt x="28" y="1144"/>
                    </a:lnTo>
                    <a:lnTo>
                      <a:pt x="29" y="1151"/>
                    </a:lnTo>
                    <a:lnTo>
                      <a:pt x="30" y="1158"/>
                    </a:lnTo>
                    <a:lnTo>
                      <a:pt x="32" y="1163"/>
                    </a:lnTo>
                    <a:lnTo>
                      <a:pt x="36" y="1168"/>
                    </a:lnTo>
                    <a:lnTo>
                      <a:pt x="41" y="1171"/>
                    </a:lnTo>
                    <a:lnTo>
                      <a:pt x="48" y="1174"/>
                    </a:lnTo>
                    <a:lnTo>
                      <a:pt x="48" y="1209"/>
                    </a:lnTo>
                    <a:lnTo>
                      <a:pt x="49" y="1227"/>
                    </a:lnTo>
                    <a:lnTo>
                      <a:pt x="50" y="1245"/>
                    </a:lnTo>
                    <a:lnTo>
                      <a:pt x="53" y="1254"/>
                    </a:lnTo>
                    <a:lnTo>
                      <a:pt x="54" y="1257"/>
                    </a:lnTo>
                    <a:lnTo>
                      <a:pt x="56" y="1260"/>
                    </a:lnTo>
                    <a:lnTo>
                      <a:pt x="62" y="1263"/>
                    </a:lnTo>
                    <a:lnTo>
                      <a:pt x="71" y="1265"/>
                    </a:lnTo>
                    <a:lnTo>
                      <a:pt x="102" y="1270"/>
                    </a:lnTo>
                    <a:lnTo>
                      <a:pt x="134" y="1273"/>
                    </a:lnTo>
                    <a:lnTo>
                      <a:pt x="169" y="1276"/>
                    </a:lnTo>
                    <a:lnTo>
                      <a:pt x="204" y="1277"/>
                    </a:lnTo>
                    <a:lnTo>
                      <a:pt x="240" y="1279"/>
                    </a:lnTo>
                    <a:lnTo>
                      <a:pt x="275" y="1279"/>
                    </a:lnTo>
                    <a:lnTo>
                      <a:pt x="311" y="1277"/>
                    </a:lnTo>
                    <a:lnTo>
                      <a:pt x="347" y="1275"/>
                    </a:lnTo>
                    <a:lnTo>
                      <a:pt x="381" y="1273"/>
                    </a:lnTo>
                    <a:lnTo>
                      <a:pt x="417" y="1269"/>
                    </a:lnTo>
                    <a:lnTo>
                      <a:pt x="433" y="1268"/>
                    </a:lnTo>
                    <a:lnTo>
                      <a:pt x="449" y="1265"/>
                    </a:lnTo>
                    <a:lnTo>
                      <a:pt x="459" y="1263"/>
                    </a:lnTo>
                    <a:lnTo>
                      <a:pt x="467" y="1261"/>
                    </a:lnTo>
                    <a:lnTo>
                      <a:pt x="474" y="1257"/>
                    </a:lnTo>
                    <a:lnTo>
                      <a:pt x="479" y="1252"/>
                    </a:lnTo>
                    <a:lnTo>
                      <a:pt x="486" y="1243"/>
                    </a:lnTo>
                    <a:lnTo>
                      <a:pt x="492" y="1233"/>
                    </a:lnTo>
                    <a:lnTo>
                      <a:pt x="496" y="1221"/>
                    </a:lnTo>
                    <a:lnTo>
                      <a:pt x="499" y="1209"/>
                    </a:lnTo>
                    <a:lnTo>
                      <a:pt x="501" y="1197"/>
                    </a:lnTo>
                    <a:lnTo>
                      <a:pt x="502" y="1184"/>
                    </a:lnTo>
                    <a:lnTo>
                      <a:pt x="503" y="1159"/>
                    </a:lnTo>
                    <a:lnTo>
                      <a:pt x="504" y="1157"/>
                    </a:lnTo>
                    <a:lnTo>
                      <a:pt x="511" y="1146"/>
                    </a:lnTo>
                    <a:lnTo>
                      <a:pt x="516" y="1134"/>
                    </a:lnTo>
                    <a:lnTo>
                      <a:pt x="519" y="1122"/>
                    </a:lnTo>
                    <a:lnTo>
                      <a:pt x="521" y="1110"/>
                    </a:lnTo>
                    <a:lnTo>
                      <a:pt x="523" y="1086"/>
                    </a:lnTo>
                    <a:lnTo>
                      <a:pt x="524" y="1061"/>
                    </a:lnTo>
                    <a:lnTo>
                      <a:pt x="528" y="949"/>
                    </a:lnTo>
                    <a:lnTo>
                      <a:pt x="533" y="838"/>
                    </a:lnTo>
                    <a:lnTo>
                      <a:pt x="538" y="727"/>
                    </a:lnTo>
                    <a:lnTo>
                      <a:pt x="541" y="615"/>
                    </a:lnTo>
                    <a:lnTo>
                      <a:pt x="542" y="521"/>
                    </a:lnTo>
                    <a:lnTo>
                      <a:pt x="544" y="426"/>
                    </a:lnTo>
                    <a:lnTo>
                      <a:pt x="544" y="362"/>
                    </a:lnTo>
                    <a:lnTo>
                      <a:pt x="542" y="296"/>
                    </a:lnTo>
                    <a:lnTo>
                      <a:pt x="541" y="231"/>
                    </a:lnTo>
                    <a:lnTo>
                      <a:pt x="538" y="166"/>
                    </a:lnTo>
                    <a:lnTo>
                      <a:pt x="535" y="139"/>
                    </a:lnTo>
                    <a:lnTo>
                      <a:pt x="533" y="124"/>
                    </a:lnTo>
                    <a:lnTo>
                      <a:pt x="530" y="118"/>
                    </a:lnTo>
                    <a:lnTo>
                      <a:pt x="528" y="112"/>
                    </a:lnTo>
                    <a:lnTo>
                      <a:pt x="522" y="104"/>
                    </a:lnTo>
                    <a:lnTo>
                      <a:pt x="515" y="96"/>
                    </a:lnTo>
                    <a:lnTo>
                      <a:pt x="513" y="62"/>
                    </a:lnTo>
                    <a:lnTo>
                      <a:pt x="510" y="47"/>
                    </a:lnTo>
                    <a:lnTo>
                      <a:pt x="505" y="34"/>
                    </a:lnTo>
                    <a:lnTo>
                      <a:pt x="498" y="22"/>
                    </a:lnTo>
                    <a:lnTo>
                      <a:pt x="489" y="9"/>
                    </a:lnTo>
                    <a:lnTo>
                      <a:pt x="485" y="5"/>
                    </a:lnTo>
                    <a:lnTo>
                      <a:pt x="481" y="4"/>
                    </a:lnTo>
                    <a:lnTo>
                      <a:pt x="476" y="4"/>
                    </a:lnTo>
                    <a:lnTo>
                      <a:pt x="471" y="4"/>
                    </a:lnTo>
                    <a:lnTo>
                      <a:pt x="379" y="1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47" name="Freeform 186"/>
              <p:cNvSpPr>
                <a:spLocks/>
              </p:cNvSpPr>
              <p:nvPr/>
            </p:nvSpPr>
            <p:spPr bwMode="auto">
              <a:xfrm>
                <a:off x="1364" y="1599"/>
                <a:ext cx="544" cy="1279"/>
              </a:xfrm>
              <a:custGeom>
                <a:avLst/>
                <a:gdLst>
                  <a:gd name="T0" fmla="*/ 315 w 544"/>
                  <a:gd name="T1" fmla="*/ 0 h 1279"/>
                  <a:gd name="T2" fmla="*/ 202 w 544"/>
                  <a:gd name="T3" fmla="*/ 1 h 1279"/>
                  <a:gd name="T4" fmla="*/ 123 w 544"/>
                  <a:gd name="T5" fmla="*/ 5 h 1279"/>
                  <a:gd name="T6" fmla="*/ 48 w 544"/>
                  <a:gd name="T7" fmla="*/ 22 h 1279"/>
                  <a:gd name="T8" fmla="*/ 47 w 544"/>
                  <a:gd name="T9" fmla="*/ 23 h 1279"/>
                  <a:gd name="T10" fmla="*/ 38 w 544"/>
                  <a:gd name="T11" fmla="*/ 42 h 1279"/>
                  <a:gd name="T12" fmla="*/ 36 w 544"/>
                  <a:gd name="T13" fmla="*/ 64 h 1279"/>
                  <a:gd name="T14" fmla="*/ 26 w 544"/>
                  <a:gd name="T15" fmla="*/ 103 h 1279"/>
                  <a:gd name="T16" fmla="*/ 25 w 544"/>
                  <a:gd name="T17" fmla="*/ 105 h 1279"/>
                  <a:gd name="T18" fmla="*/ 17 w 544"/>
                  <a:gd name="T19" fmla="*/ 121 h 1279"/>
                  <a:gd name="T20" fmla="*/ 12 w 544"/>
                  <a:gd name="T21" fmla="*/ 153 h 1279"/>
                  <a:gd name="T22" fmla="*/ 7 w 544"/>
                  <a:gd name="T23" fmla="*/ 250 h 1279"/>
                  <a:gd name="T24" fmla="*/ 2 w 544"/>
                  <a:gd name="T25" fmla="*/ 387 h 1279"/>
                  <a:gd name="T26" fmla="*/ 0 w 544"/>
                  <a:gd name="T27" fmla="*/ 589 h 1279"/>
                  <a:gd name="T28" fmla="*/ 6 w 544"/>
                  <a:gd name="T29" fmla="*/ 780 h 1279"/>
                  <a:gd name="T30" fmla="*/ 23 w 544"/>
                  <a:gd name="T31" fmla="*/ 1035 h 1279"/>
                  <a:gd name="T32" fmla="*/ 28 w 544"/>
                  <a:gd name="T33" fmla="*/ 1128 h 1279"/>
                  <a:gd name="T34" fmla="*/ 30 w 544"/>
                  <a:gd name="T35" fmla="*/ 1158 h 1279"/>
                  <a:gd name="T36" fmla="*/ 41 w 544"/>
                  <a:gd name="T37" fmla="*/ 1171 h 1279"/>
                  <a:gd name="T38" fmla="*/ 48 w 544"/>
                  <a:gd name="T39" fmla="*/ 1209 h 1279"/>
                  <a:gd name="T40" fmla="*/ 50 w 544"/>
                  <a:gd name="T41" fmla="*/ 1245 h 1279"/>
                  <a:gd name="T42" fmla="*/ 56 w 544"/>
                  <a:gd name="T43" fmla="*/ 1260 h 1279"/>
                  <a:gd name="T44" fmla="*/ 71 w 544"/>
                  <a:gd name="T45" fmla="*/ 1265 h 1279"/>
                  <a:gd name="T46" fmla="*/ 134 w 544"/>
                  <a:gd name="T47" fmla="*/ 1273 h 1279"/>
                  <a:gd name="T48" fmla="*/ 240 w 544"/>
                  <a:gd name="T49" fmla="*/ 1279 h 1279"/>
                  <a:gd name="T50" fmla="*/ 347 w 544"/>
                  <a:gd name="T51" fmla="*/ 1275 h 1279"/>
                  <a:gd name="T52" fmla="*/ 417 w 544"/>
                  <a:gd name="T53" fmla="*/ 1269 h 1279"/>
                  <a:gd name="T54" fmla="*/ 459 w 544"/>
                  <a:gd name="T55" fmla="*/ 1263 h 1279"/>
                  <a:gd name="T56" fmla="*/ 479 w 544"/>
                  <a:gd name="T57" fmla="*/ 1252 h 1279"/>
                  <a:gd name="T58" fmla="*/ 492 w 544"/>
                  <a:gd name="T59" fmla="*/ 1233 h 1279"/>
                  <a:gd name="T60" fmla="*/ 501 w 544"/>
                  <a:gd name="T61" fmla="*/ 1197 h 1279"/>
                  <a:gd name="T62" fmla="*/ 503 w 544"/>
                  <a:gd name="T63" fmla="*/ 1159 h 1279"/>
                  <a:gd name="T64" fmla="*/ 511 w 544"/>
                  <a:gd name="T65" fmla="*/ 1146 h 1279"/>
                  <a:gd name="T66" fmla="*/ 521 w 544"/>
                  <a:gd name="T67" fmla="*/ 1110 h 1279"/>
                  <a:gd name="T68" fmla="*/ 524 w 544"/>
                  <a:gd name="T69" fmla="*/ 1061 h 1279"/>
                  <a:gd name="T70" fmla="*/ 538 w 544"/>
                  <a:gd name="T71" fmla="*/ 727 h 1279"/>
                  <a:gd name="T72" fmla="*/ 542 w 544"/>
                  <a:gd name="T73" fmla="*/ 521 h 1279"/>
                  <a:gd name="T74" fmla="*/ 544 w 544"/>
                  <a:gd name="T75" fmla="*/ 362 h 1279"/>
                  <a:gd name="T76" fmla="*/ 538 w 544"/>
                  <a:gd name="T77" fmla="*/ 166 h 1279"/>
                  <a:gd name="T78" fmla="*/ 533 w 544"/>
                  <a:gd name="T79" fmla="*/ 124 h 1279"/>
                  <a:gd name="T80" fmla="*/ 528 w 544"/>
                  <a:gd name="T81" fmla="*/ 112 h 1279"/>
                  <a:gd name="T82" fmla="*/ 515 w 544"/>
                  <a:gd name="T83" fmla="*/ 96 h 1279"/>
                  <a:gd name="T84" fmla="*/ 510 w 544"/>
                  <a:gd name="T85" fmla="*/ 47 h 1279"/>
                  <a:gd name="T86" fmla="*/ 489 w 544"/>
                  <a:gd name="T87" fmla="*/ 9 h 1279"/>
                  <a:gd name="T88" fmla="*/ 481 w 544"/>
                  <a:gd name="T89" fmla="*/ 4 h 1279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544"/>
                  <a:gd name="T136" fmla="*/ 0 h 1279"/>
                  <a:gd name="T137" fmla="*/ 544 w 544"/>
                  <a:gd name="T138" fmla="*/ 1279 h 1279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544" h="1279">
                    <a:moveTo>
                      <a:pt x="379" y="1"/>
                    </a:moveTo>
                    <a:lnTo>
                      <a:pt x="379" y="1"/>
                    </a:lnTo>
                    <a:lnTo>
                      <a:pt x="315" y="0"/>
                    </a:lnTo>
                    <a:lnTo>
                      <a:pt x="252" y="1"/>
                    </a:lnTo>
                    <a:lnTo>
                      <a:pt x="202" y="1"/>
                    </a:lnTo>
                    <a:lnTo>
                      <a:pt x="176" y="3"/>
                    </a:lnTo>
                    <a:lnTo>
                      <a:pt x="149" y="4"/>
                    </a:lnTo>
                    <a:lnTo>
                      <a:pt x="123" y="5"/>
                    </a:lnTo>
                    <a:lnTo>
                      <a:pt x="98" y="9"/>
                    </a:lnTo>
                    <a:lnTo>
                      <a:pt x="73" y="15"/>
                    </a:lnTo>
                    <a:lnTo>
                      <a:pt x="48" y="22"/>
                    </a:lnTo>
                    <a:lnTo>
                      <a:pt x="47" y="23"/>
                    </a:lnTo>
                    <a:lnTo>
                      <a:pt x="43" y="27"/>
                    </a:lnTo>
                    <a:lnTo>
                      <a:pt x="41" y="31"/>
                    </a:lnTo>
                    <a:lnTo>
                      <a:pt x="38" y="42"/>
                    </a:lnTo>
                    <a:lnTo>
                      <a:pt x="36" y="54"/>
                    </a:lnTo>
                    <a:lnTo>
                      <a:pt x="36" y="64"/>
                    </a:lnTo>
                    <a:lnTo>
                      <a:pt x="32" y="102"/>
                    </a:lnTo>
                    <a:lnTo>
                      <a:pt x="26" y="103"/>
                    </a:lnTo>
                    <a:lnTo>
                      <a:pt x="25" y="105"/>
                    </a:lnTo>
                    <a:lnTo>
                      <a:pt x="22" y="109"/>
                    </a:lnTo>
                    <a:lnTo>
                      <a:pt x="18" y="115"/>
                    </a:lnTo>
                    <a:lnTo>
                      <a:pt x="17" y="121"/>
                    </a:lnTo>
                    <a:lnTo>
                      <a:pt x="16" y="128"/>
                    </a:lnTo>
                    <a:lnTo>
                      <a:pt x="13" y="141"/>
                    </a:lnTo>
                    <a:lnTo>
                      <a:pt x="12" y="153"/>
                    </a:lnTo>
                    <a:lnTo>
                      <a:pt x="8" y="202"/>
                    </a:lnTo>
                    <a:lnTo>
                      <a:pt x="7" y="250"/>
                    </a:lnTo>
                    <a:lnTo>
                      <a:pt x="5" y="319"/>
                    </a:lnTo>
                    <a:lnTo>
                      <a:pt x="2" y="387"/>
                    </a:lnTo>
                    <a:lnTo>
                      <a:pt x="0" y="524"/>
                    </a:lnTo>
                    <a:lnTo>
                      <a:pt x="0" y="589"/>
                    </a:lnTo>
                    <a:lnTo>
                      <a:pt x="1" y="653"/>
                    </a:lnTo>
                    <a:lnTo>
                      <a:pt x="4" y="716"/>
                    </a:lnTo>
                    <a:lnTo>
                      <a:pt x="6" y="780"/>
                    </a:lnTo>
                    <a:lnTo>
                      <a:pt x="13" y="907"/>
                    </a:lnTo>
                    <a:lnTo>
                      <a:pt x="23" y="1035"/>
                    </a:lnTo>
                    <a:lnTo>
                      <a:pt x="25" y="1082"/>
                    </a:lnTo>
                    <a:lnTo>
                      <a:pt x="28" y="1128"/>
                    </a:lnTo>
                    <a:lnTo>
                      <a:pt x="28" y="1144"/>
                    </a:lnTo>
                    <a:lnTo>
                      <a:pt x="29" y="1151"/>
                    </a:lnTo>
                    <a:lnTo>
                      <a:pt x="30" y="1158"/>
                    </a:lnTo>
                    <a:lnTo>
                      <a:pt x="32" y="1163"/>
                    </a:lnTo>
                    <a:lnTo>
                      <a:pt x="36" y="1168"/>
                    </a:lnTo>
                    <a:lnTo>
                      <a:pt x="41" y="1171"/>
                    </a:lnTo>
                    <a:lnTo>
                      <a:pt x="48" y="1174"/>
                    </a:lnTo>
                    <a:lnTo>
                      <a:pt x="48" y="1209"/>
                    </a:lnTo>
                    <a:lnTo>
                      <a:pt x="49" y="1227"/>
                    </a:lnTo>
                    <a:lnTo>
                      <a:pt x="50" y="1245"/>
                    </a:lnTo>
                    <a:lnTo>
                      <a:pt x="53" y="1254"/>
                    </a:lnTo>
                    <a:lnTo>
                      <a:pt x="54" y="1257"/>
                    </a:lnTo>
                    <a:lnTo>
                      <a:pt x="56" y="1260"/>
                    </a:lnTo>
                    <a:lnTo>
                      <a:pt x="62" y="1263"/>
                    </a:lnTo>
                    <a:lnTo>
                      <a:pt x="71" y="1265"/>
                    </a:lnTo>
                    <a:lnTo>
                      <a:pt x="102" y="1270"/>
                    </a:lnTo>
                    <a:lnTo>
                      <a:pt x="134" y="1273"/>
                    </a:lnTo>
                    <a:lnTo>
                      <a:pt x="169" y="1276"/>
                    </a:lnTo>
                    <a:lnTo>
                      <a:pt x="204" y="1277"/>
                    </a:lnTo>
                    <a:lnTo>
                      <a:pt x="240" y="1279"/>
                    </a:lnTo>
                    <a:lnTo>
                      <a:pt x="275" y="1279"/>
                    </a:lnTo>
                    <a:lnTo>
                      <a:pt x="311" y="1277"/>
                    </a:lnTo>
                    <a:lnTo>
                      <a:pt x="347" y="1275"/>
                    </a:lnTo>
                    <a:lnTo>
                      <a:pt x="381" y="1273"/>
                    </a:lnTo>
                    <a:lnTo>
                      <a:pt x="417" y="1269"/>
                    </a:lnTo>
                    <a:lnTo>
                      <a:pt x="433" y="1268"/>
                    </a:lnTo>
                    <a:lnTo>
                      <a:pt x="449" y="1265"/>
                    </a:lnTo>
                    <a:lnTo>
                      <a:pt x="459" y="1263"/>
                    </a:lnTo>
                    <a:lnTo>
                      <a:pt x="467" y="1261"/>
                    </a:lnTo>
                    <a:lnTo>
                      <a:pt x="474" y="1257"/>
                    </a:lnTo>
                    <a:lnTo>
                      <a:pt x="479" y="1252"/>
                    </a:lnTo>
                    <a:lnTo>
                      <a:pt x="486" y="1243"/>
                    </a:lnTo>
                    <a:lnTo>
                      <a:pt x="492" y="1233"/>
                    </a:lnTo>
                    <a:lnTo>
                      <a:pt x="496" y="1221"/>
                    </a:lnTo>
                    <a:lnTo>
                      <a:pt x="499" y="1209"/>
                    </a:lnTo>
                    <a:lnTo>
                      <a:pt x="501" y="1197"/>
                    </a:lnTo>
                    <a:lnTo>
                      <a:pt x="502" y="1184"/>
                    </a:lnTo>
                    <a:lnTo>
                      <a:pt x="503" y="1159"/>
                    </a:lnTo>
                    <a:lnTo>
                      <a:pt x="504" y="1157"/>
                    </a:lnTo>
                    <a:lnTo>
                      <a:pt x="511" y="1146"/>
                    </a:lnTo>
                    <a:lnTo>
                      <a:pt x="516" y="1134"/>
                    </a:lnTo>
                    <a:lnTo>
                      <a:pt x="519" y="1122"/>
                    </a:lnTo>
                    <a:lnTo>
                      <a:pt x="521" y="1110"/>
                    </a:lnTo>
                    <a:lnTo>
                      <a:pt x="523" y="1086"/>
                    </a:lnTo>
                    <a:lnTo>
                      <a:pt x="524" y="1061"/>
                    </a:lnTo>
                    <a:lnTo>
                      <a:pt x="528" y="949"/>
                    </a:lnTo>
                    <a:lnTo>
                      <a:pt x="533" y="838"/>
                    </a:lnTo>
                    <a:lnTo>
                      <a:pt x="538" y="727"/>
                    </a:lnTo>
                    <a:lnTo>
                      <a:pt x="541" y="615"/>
                    </a:lnTo>
                    <a:lnTo>
                      <a:pt x="542" y="521"/>
                    </a:lnTo>
                    <a:lnTo>
                      <a:pt x="544" y="426"/>
                    </a:lnTo>
                    <a:lnTo>
                      <a:pt x="544" y="362"/>
                    </a:lnTo>
                    <a:lnTo>
                      <a:pt x="542" y="296"/>
                    </a:lnTo>
                    <a:lnTo>
                      <a:pt x="541" y="231"/>
                    </a:lnTo>
                    <a:lnTo>
                      <a:pt x="538" y="166"/>
                    </a:lnTo>
                    <a:lnTo>
                      <a:pt x="535" y="139"/>
                    </a:lnTo>
                    <a:lnTo>
                      <a:pt x="533" y="124"/>
                    </a:lnTo>
                    <a:lnTo>
                      <a:pt x="530" y="118"/>
                    </a:lnTo>
                    <a:lnTo>
                      <a:pt x="528" y="112"/>
                    </a:lnTo>
                    <a:lnTo>
                      <a:pt x="522" y="104"/>
                    </a:lnTo>
                    <a:lnTo>
                      <a:pt x="515" y="96"/>
                    </a:lnTo>
                    <a:lnTo>
                      <a:pt x="513" y="62"/>
                    </a:lnTo>
                    <a:lnTo>
                      <a:pt x="510" y="47"/>
                    </a:lnTo>
                    <a:lnTo>
                      <a:pt x="505" y="34"/>
                    </a:lnTo>
                    <a:lnTo>
                      <a:pt x="498" y="22"/>
                    </a:lnTo>
                    <a:lnTo>
                      <a:pt x="489" y="9"/>
                    </a:lnTo>
                    <a:lnTo>
                      <a:pt x="485" y="5"/>
                    </a:lnTo>
                    <a:lnTo>
                      <a:pt x="481" y="4"/>
                    </a:lnTo>
                    <a:lnTo>
                      <a:pt x="476" y="4"/>
                    </a:lnTo>
                    <a:lnTo>
                      <a:pt x="471" y="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48" name="Freeform 187"/>
              <p:cNvSpPr>
                <a:spLocks/>
              </p:cNvSpPr>
              <p:nvPr/>
            </p:nvSpPr>
            <p:spPr bwMode="auto">
              <a:xfrm>
                <a:off x="1320" y="1645"/>
                <a:ext cx="547" cy="1074"/>
              </a:xfrm>
              <a:custGeom>
                <a:avLst/>
                <a:gdLst>
                  <a:gd name="T0" fmla="*/ 18 w 547"/>
                  <a:gd name="T1" fmla="*/ 14 h 1074"/>
                  <a:gd name="T2" fmla="*/ 15 w 547"/>
                  <a:gd name="T3" fmla="*/ 21 h 1074"/>
                  <a:gd name="T4" fmla="*/ 12 w 547"/>
                  <a:gd name="T5" fmla="*/ 56 h 1074"/>
                  <a:gd name="T6" fmla="*/ 6 w 547"/>
                  <a:gd name="T7" fmla="*/ 150 h 1074"/>
                  <a:gd name="T8" fmla="*/ 1 w 547"/>
                  <a:gd name="T9" fmla="*/ 401 h 1074"/>
                  <a:gd name="T10" fmla="*/ 0 w 547"/>
                  <a:gd name="T11" fmla="*/ 533 h 1074"/>
                  <a:gd name="T12" fmla="*/ 1 w 547"/>
                  <a:gd name="T13" fmla="*/ 588 h 1074"/>
                  <a:gd name="T14" fmla="*/ 13 w 547"/>
                  <a:gd name="T15" fmla="*/ 732 h 1074"/>
                  <a:gd name="T16" fmla="*/ 36 w 547"/>
                  <a:gd name="T17" fmla="*/ 949 h 1074"/>
                  <a:gd name="T18" fmla="*/ 42 w 547"/>
                  <a:gd name="T19" fmla="*/ 1026 h 1074"/>
                  <a:gd name="T20" fmla="*/ 42 w 547"/>
                  <a:gd name="T21" fmla="*/ 1037 h 1074"/>
                  <a:gd name="T22" fmla="*/ 44 w 547"/>
                  <a:gd name="T23" fmla="*/ 1050 h 1074"/>
                  <a:gd name="T24" fmla="*/ 50 w 547"/>
                  <a:gd name="T25" fmla="*/ 1056 h 1074"/>
                  <a:gd name="T26" fmla="*/ 63 w 547"/>
                  <a:gd name="T27" fmla="*/ 1058 h 1074"/>
                  <a:gd name="T28" fmla="*/ 88 w 547"/>
                  <a:gd name="T29" fmla="*/ 1061 h 1074"/>
                  <a:gd name="T30" fmla="*/ 204 w 547"/>
                  <a:gd name="T31" fmla="*/ 1068 h 1074"/>
                  <a:gd name="T32" fmla="*/ 352 w 547"/>
                  <a:gd name="T33" fmla="*/ 1073 h 1074"/>
                  <a:gd name="T34" fmla="*/ 443 w 547"/>
                  <a:gd name="T35" fmla="*/ 1073 h 1074"/>
                  <a:gd name="T36" fmla="*/ 480 w 547"/>
                  <a:gd name="T37" fmla="*/ 1069 h 1074"/>
                  <a:gd name="T38" fmla="*/ 487 w 547"/>
                  <a:gd name="T39" fmla="*/ 1066 h 1074"/>
                  <a:gd name="T40" fmla="*/ 493 w 547"/>
                  <a:gd name="T41" fmla="*/ 1057 h 1074"/>
                  <a:gd name="T42" fmla="*/ 504 w 547"/>
                  <a:gd name="T43" fmla="*/ 1034 h 1074"/>
                  <a:gd name="T44" fmla="*/ 510 w 547"/>
                  <a:gd name="T45" fmla="*/ 1009 h 1074"/>
                  <a:gd name="T46" fmla="*/ 514 w 547"/>
                  <a:gd name="T47" fmla="*/ 976 h 1074"/>
                  <a:gd name="T48" fmla="*/ 518 w 547"/>
                  <a:gd name="T49" fmla="*/ 896 h 1074"/>
                  <a:gd name="T50" fmla="*/ 542 w 547"/>
                  <a:gd name="T51" fmla="*/ 562 h 1074"/>
                  <a:gd name="T52" fmla="*/ 547 w 547"/>
                  <a:gd name="T53" fmla="*/ 442 h 1074"/>
                  <a:gd name="T54" fmla="*/ 547 w 547"/>
                  <a:gd name="T55" fmla="*/ 398 h 1074"/>
                  <a:gd name="T56" fmla="*/ 542 w 547"/>
                  <a:gd name="T57" fmla="*/ 274 h 1074"/>
                  <a:gd name="T58" fmla="*/ 535 w 547"/>
                  <a:gd name="T59" fmla="*/ 139 h 1074"/>
                  <a:gd name="T60" fmla="*/ 527 w 547"/>
                  <a:gd name="T61" fmla="*/ 59 h 1074"/>
                  <a:gd name="T62" fmla="*/ 521 w 547"/>
                  <a:gd name="T63" fmla="*/ 28 h 1074"/>
                  <a:gd name="T64" fmla="*/ 516 w 547"/>
                  <a:gd name="T65" fmla="*/ 21 h 1074"/>
                  <a:gd name="T66" fmla="*/ 497 w 547"/>
                  <a:gd name="T67" fmla="*/ 0 h 1074"/>
                  <a:gd name="T68" fmla="*/ 424 w 547"/>
                  <a:gd name="T69" fmla="*/ 1 h 1074"/>
                  <a:gd name="T70" fmla="*/ 175 w 547"/>
                  <a:gd name="T71" fmla="*/ 6 h 1074"/>
                  <a:gd name="T72" fmla="*/ 43 w 547"/>
                  <a:gd name="T73" fmla="*/ 12 h 1074"/>
                  <a:gd name="T74" fmla="*/ 18 w 547"/>
                  <a:gd name="T75" fmla="*/ 14 h 1074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547"/>
                  <a:gd name="T115" fmla="*/ 0 h 1074"/>
                  <a:gd name="T116" fmla="*/ 547 w 547"/>
                  <a:gd name="T117" fmla="*/ 1074 h 1074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547" h="1074">
                    <a:moveTo>
                      <a:pt x="18" y="14"/>
                    </a:moveTo>
                    <a:lnTo>
                      <a:pt x="18" y="14"/>
                    </a:lnTo>
                    <a:lnTo>
                      <a:pt x="17" y="16"/>
                    </a:lnTo>
                    <a:lnTo>
                      <a:pt x="15" y="21"/>
                    </a:lnTo>
                    <a:lnTo>
                      <a:pt x="13" y="34"/>
                    </a:lnTo>
                    <a:lnTo>
                      <a:pt x="12" y="56"/>
                    </a:lnTo>
                    <a:lnTo>
                      <a:pt x="9" y="82"/>
                    </a:lnTo>
                    <a:lnTo>
                      <a:pt x="6" y="150"/>
                    </a:lnTo>
                    <a:lnTo>
                      <a:pt x="3" y="231"/>
                    </a:lnTo>
                    <a:lnTo>
                      <a:pt x="1" y="401"/>
                    </a:lnTo>
                    <a:lnTo>
                      <a:pt x="0" y="533"/>
                    </a:lnTo>
                    <a:lnTo>
                      <a:pt x="0" y="558"/>
                    </a:lnTo>
                    <a:lnTo>
                      <a:pt x="1" y="588"/>
                    </a:lnTo>
                    <a:lnTo>
                      <a:pt x="7" y="656"/>
                    </a:lnTo>
                    <a:lnTo>
                      <a:pt x="13" y="732"/>
                    </a:lnTo>
                    <a:lnTo>
                      <a:pt x="21" y="810"/>
                    </a:lnTo>
                    <a:lnTo>
                      <a:pt x="36" y="949"/>
                    </a:lnTo>
                    <a:lnTo>
                      <a:pt x="41" y="997"/>
                    </a:lnTo>
                    <a:lnTo>
                      <a:pt x="42" y="1026"/>
                    </a:lnTo>
                    <a:lnTo>
                      <a:pt x="42" y="1037"/>
                    </a:lnTo>
                    <a:lnTo>
                      <a:pt x="43" y="1045"/>
                    </a:lnTo>
                    <a:lnTo>
                      <a:pt x="44" y="1050"/>
                    </a:lnTo>
                    <a:lnTo>
                      <a:pt x="46" y="1054"/>
                    </a:lnTo>
                    <a:lnTo>
                      <a:pt x="50" y="1056"/>
                    </a:lnTo>
                    <a:lnTo>
                      <a:pt x="54" y="1057"/>
                    </a:lnTo>
                    <a:lnTo>
                      <a:pt x="63" y="1058"/>
                    </a:lnTo>
                    <a:lnTo>
                      <a:pt x="88" y="1061"/>
                    </a:lnTo>
                    <a:lnTo>
                      <a:pt x="138" y="1064"/>
                    </a:lnTo>
                    <a:lnTo>
                      <a:pt x="204" y="1068"/>
                    </a:lnTo>
                    <a:lnTo>
                      <a:pt x="278" y="1071"/>
                    </a:lnTo>
                    <a:lnTo>
                      <a:pt x="352" y="1073"/>
                    </a:lnTo>
                    <a:lnTo>
                      <a:pt x="417" y="1074"/>
                    </a:lnTo>
                    <a:lnTo>
                      <a:pt x="443" y="1073"/>
                    </a:lnTo>
                    <a:lnTo>
                      <a:pt x="465" y="1071"/>
                    </a:lnTo>
                    <a:lnTo>
                      <a:pt x="480" y="1069"/>
                    </a:lnTo>
                    <a:lnTo>
                      <a:pt x="485" y="1067"/>
                    </a:lnTo>
                    <a:lnTo>
                      <a:pt x="487" y="1066"/>
                    </a:lnTo>
                    <a:lnTo>
                      <a:pt x="493" y="1057"/>
                    </a:lnTo>
                    <a:lnTo>
                      <a:pt x="499" y="1046"/>
                    </a:lnTo>
                    <a:lnTo>
                      <a:pt x="504" y="1034"/>
                    </a:lnTo>
                    <a:lnTo>
                      <a:pt x="508" y="1021"/>
                    </a:lnTo>
                    <a:lnTo>
                      <a:pt x="510" y="1009"/>
                    </a:lnTo>
                    <a:lnTo>
                      <a:pt x="512" y="996"/>
                    </a:lnTo>
                    <a:lnTo>
                      <a:pt x="514" y="976"/>
                    </a:lnTo>
                    <a:lnTo>
                      <a:pt x="518" y="896"/>
                    </a:lnTo>
                    <a:lnTo>
                      <a:pt x="530" y="735"/>
                    </a:lnTo>
                    <a:lnTo>
                      <a:pt x="542" y="562"/>
                    </a:lnTo>
                    <a:lnTo>
                      <a:pt x="546" y="491"/>
                    </a:lnTo>
                    <a:lnTo>
                      <a:pt x="547" y="442"/>
                    </a:lnTo>
                    <a:lnTo>
                      <a:pt x="547" y="398"/>
                    </a:lnTo>
                    <a:lnTo>
                      <a:pt x="545" y="341"/>
                    </a:lnTo>
                    <a:lnTo>
                      <a:pt x="542" y="274"/>
                    </a:lnTo>
                    <a:lnTo>
                      <a:pt x="540" y="205"/>
                    </a:lnTo>
                    <a:lnTo>
                      <a:pt x="535" y="139"/>
                    </a:lnTo>
                    <a:lnTo>
                      <a:pt x="530" y="82"/>
                    </a:lnTo>
                    <a:lnTo>
                      <a:pt x="527" y="59"/>
                    </a:lnTo>
                    <a:lnTo>
                      <a:pt x="523" y="41"/>
                    </a:lnTo>
                    <a:lnTo>
                      <a:pt x="521" y="28"/>
                    </a:lnTo>
                    <a:lnTo>
                      <a:pt x="518" y="23"/>
                    </a:lnTo>
                    <a:lnTo>
                      <a:pt x="516" y="21"/>
                    </a:lnTo>
                    <a:lnTo>
                      <a:pt x="497" y="0"/>
                    </a:lnTo>
                    <a:lnTo>
                      <a:pt x="424" y="1"/>
                    </a:lnTo>
                    <a:lnTo>
                      <a:pt x="263" y="3"/>
                    </a:lnTo>
                    <a:lnTo>
                      <a:pt x="175" y="6"/>
                    </a:lnTo>
                    <a:lnTo>
                      <a:pt x="99" y="8"/>
                    </a:lnTo>
                    <a:lnTo>
                      <a:pt x="43" y="12"/>
                    </a:lnTo>
                    <a:lnTo>
                      <a:pt x="26" y="13"/>
                    </a:lnTo>
                    <a:lnTo>
                      <a:pt x="18" y="1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49" name="Freeform 188"/>
              <p:cNvSpPr>
                <a:spLocks/>
              </p:cNvSpPr>
              <p:nvPr/>
            </p:nvSpPr>
            <p:spPr bwMode="auto">
              <a:xfrm>
                <a:off x="1298" y="1747"/>
                <a:ext cx="557" cy="1024"/>
              </a:xfrm>
              <a:custGeom>
                <a:avLst/>
                <a:gdLst>
                  <a:gd name="T0" fmla="*/ 20 w 557"/>
                  <a:gd name="T1" fmla="*/ 15 h 1024"/>
                  <a:gd name="T2" fmla="*/ 17 w 557"/>
                  <a:gd name="T3" fmla="*/ 21 h 1024"/>
                  <a:gd name="T4" fmla="*/ 12 w 557"/>
                  <a:gd name="T5" fmla="*/ 54 h 1024"/>
                  <a:gd name="T6" fmla="*/ 6 w 557"/>
                  <a:gd name="T7" fmla="*/ 144 h 1024"/>
                  <a:gd name="T8" fmla="*/ 2 w 557"/>
                  <a:gd name="T9" fmla="*/ 383 h 1024"/>
                  <a:gd name="T10" fmla="*/ 0 w 557"/>
                  <a:gd name="T11" fmla="*/ 509 h 1024"/>
                  <a:gd name="T12" fmla="*/ 2 w 557"/>
                  <a:gd name="T13" fmla="*/ 561 h 1024"/>
                  <a:gd name="T14" fmla="*/ 15 w 557"/>
                  <a:gd name="T15" fmla="*/ 699 h 1024"/>
                  <a:gd name="T16" fmla="*/ 37 w 557"/>
                  <a:gd name="T17" fmla="*/ 905 h 1024"/>
                  <a:gd name="T18" fmla="*/ 43 w 557"/>
                  <a:gd name="T19" fmla="*/ 979 h 1024"/>
                  <a:gd name="T20" fmla="*/ 43 w 557"/>
                  <a:gd name="T21" fmla="*/ 990 h 1024"/>
                  <a:gd name="T22" fmla="*/ 46 w 557"/>
                  <a:gd name="T23" fmla="*/ 1002 h 1024"/>
                  <a:gd name="T24" fmla="*/ 52 w 557"/>
                  <a:gd name="T25" fmla="*/ 1006 h 1024"/>
                  <a:gd name="T26" fmla="*/ 65 w 557"/>
                  <a:gd name="T27" fmla="*/ 1010 h 1024"/>
                  <a:gd name="T28" fmla="*/ 91 w 557"/>
                  <a:gd name="T29" fmla="*/ 1012 h 1024"/>
                  <a:gd name="T30" fmla="*/ 208 w 557"/>
                  <a:gd name="T31" fmla="*/ 1020 h 1024"/>
                  <a:gd name="T32" fmla="*/ 359 w 557"/>
                  <a:gd name="T33" fmla="*/ 1023 h 1024"/>
                  <a:gd name="T34" fmla="*/ 452 w 557"/>
                  <a:gd name="T35" fmla="*/ 1023 h 1024"/>
                  <a:gd name="T36" fmla="*/ 489 w 557"/>
                  <a:gd name="T37" fmla="*/ 1020 h 1024"/>
                  <a:gd name="T38" fmla="*/ 496 w 557"/>
                  <a:gd name="T39" fmla="*/ 1016 h 1024"/>
                  <a:gd name="T40" fmla="*/ 503 w 557"/>
                  <a:gd name="T41" fmla="*/ 1009 h 1024"/>
                  <a:gd name="T42" fmla="*/ 513 w 557"/>
                  <a:gd name="T43" fmla="*/ 987 h 1024"/>
                  <a:gd name="T44" fmla="*/ 520 w 557"/>
                  <a:gd name="T45" fmla="*/ 962 h 1024"/>
                  <a:gd name="T46" fmla="*/ 522 w 557"/>
                  <a:gd name="T47" fmla="*/ 931 h 1024"/>
                  <a:gd name="T48" fmla="*/ 528 w 557"/>
                  <a:gd name="T49" fmla="*/ 855 h 1024"/>
                  <a:gd name="T50" fmla="*/ 552 w 557"/>
                  <a:gd name="T51" fmla="*/ 536 h 1024"/>
                  <a:gd name="T52" fmla="*/ 557 w 557"/>
                  <a:gd name="T53" fmla="*/ 423 h 1024"/>
                  <a:gd name="T54" fmla="*/ 557 w 557"/>
                  <a:gd name="T55" fmla="*/ 381 h 1024"/>
                  <a:gd name="T56" fmla="*/ 552 w 557"/>
                  <a:gd name="T57" fmla="*/ 262 h 1024"/>
                  <a:gd name="T58" fmla="*/ 545 w 557"/>
                  <a:gd name="T59" fmla="*/ 133 h 1024"/>
                  <a:gd name="T60" fmla="*/ 537 w 557"/>
                  <a:gd name="T61" fmla="*/ 58 h 1024"/>
                  <a:gd name="T62" fmla="*/ 530 w 557"/>
                  <a:gd name="T63" fmla="*/ 28 h 1024"/>
                  <a:gd name="T64" fmla="*/ 526 w 557"/>
                  <a:gd name="T65" fmla="*/ 21 h 1024"/>
                  <a:gd name="T66" fmla="*/ 506 w 557"/>
                  <a:gd name="T67" fmla="*/ 0 h 1024"/>
                  <a:gd name="T68" fmla="*/ 432 w 557"/>
                  <a:gd name="T69" fmla="*/ 1 h 1024"/>
                  <a:gd name="T70" fmla="*/ 180 w 557"/>
                  <a:gd name="T71" fmla="*/ 6 h 1024"/>
                  <a:gd name="T72" fmla="*/ 45 w 557"/>
                  <a:gd name="T73" fmla="*/ 11 h 1024"/>
                  <a:gd name="T74" fmla="*/ 20 w 557"/>
                  <a:gd name="T75" fmla="*/ 15 h 1024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557"/>
                  <a:gd name="T115" fmla="*/ 0 h 1024"/>
                  <a:gd name="T116" fmla="*/ 557 w 557"/>
                  <a:gd name="T117" fmla="*/ 1024 h 1024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557" h="1024">
                    <a:moveTo>
                      <a:pt x="20" y="15"/>
                    </a:moveTo>
                    <a:lnTo>
                      <a:pt x="20" y="15"/>
                    </a:lnTo>
                    <a:lnTo>
                      <a:pt x="18" y="16"/>
                    </a:lnTo>
                    <a:lnTo>
                      <a:pt x="17" y="21"/>
                    </a:lnTo>
                    <a:lnTo>
                      <a:pt x="15" y="34"/>
                    </a:lnTo>
                    <a:lnTo>
                      <a:pt x="12" y="54"/>
                    </a:lnTo>
                    <a:lnTo>
                      <a:pt x="10" y="79"/>
                    </a:lnTo>
                    <a:lnTo>
                      <a:pt x="6" y="144"/>
                    </a:lnTo>
                    <a:lnTo>
                      <a:pt x="4" y="221"/>
                    </a:lnTo>
                    <a:lnTo>
                      <a:pt x="2" y="383"/>
                    </a:lnTo>
                    <a:lnTo>
                      <a:pt x="0" y="509"/>
                    </a:lnTo>
                    <a:lnTo>
                      <a:pt x="0" y="534"/>
                    </a:lnTo>
                    <a:lnTo>
                      <a:pt x="2" y="561"/>
                    </a:lnTo>
                    <a:lnTo>
                      <a:pt x="8" y="627"/>
                    </a:lnTo>
                    <a:lnTo>
                      <a:pt x="15" y="699"/>
                    </a:lnTo>
                    <a:lnTo>
                      <a:pt x="22" y="773"/>
                    </a:lnTo>
                    <a:lnTo>
                      <a:pt x="37" y="905"/>
                    </a:lnTo>
                    <a:lnTo>
                      <a:pt x="42" y="952"/>
                    </a:lnTo>
                    <a:lnTo>
                      <a:pt x="43" y="979"/>
                    </a:lnTo>
                    <a:lnTo>
                      <a:pt x="43" y="990"/>
                    </a:lnTo>
                    <a:lnTo>
                      <a:pt x="45" y="997"/>
                    </a:lnTo>
                    <a:lnTo>
                      <a:pt x="46" y="1002"/>
                    </a:lnTo>
                    <a:lnTo>
                      <a:pt x="48" y="1005"/>
                    </a:lnTo>
                    <a:lnTo>
                      <a:pt x="52" y="1006"/>
                    </a:lnTo>
                    <a:lnTo>
                      <a:pt x="55" y="1008"/>
                    </a:lnTo>
                    <a:lnTo>
                      <a:pt x="65" y="1010"/>
                    </a:lnTo>
                    <a:lnTo>
                      <a:pt x="91" y="1012"/>
                    </a:lnTo>
                    <a:lnTo>
                      <a:pt x="141" y="1016"/>
                    </a:lnTo>
                    <a:lnTo>
                      <a:pt x="208" y="1020"/>
                    </a:lnTo>
                    <a:lnTo>
                      <a:pt x="283" y="1022"/>
                    </a:lnTo>
                    <a:lnTo>
                      <a:pt x="359" y="1023"/>
                    </a:lnTo>
                    <a:lnTo>
                      <a:pt x="424" y="1024"/>
                    </a:lnTo>
                    <a:lnTo>
                      <a:pt x="452" y="1023"/>
                    </a:lnTo>
                    <a:lnTo>
                      <a:pt x="473" y="1022"/>
                    </a:lnTo>
                    <a:lnTo>
                      <a:pt x="489" y="1020"/>
                    </a:lnTo>
                    <a:lnTo>
                      <a:pt x="494" y="1018"/>
                    </a:lnTo>
                    <a:lnTo>
                      <a:pt x="496" y="1016"/>
                    </a:lnTo>
                    <a:lnTo>
                      <a:pt x="503" y="1009"/>
                    </a:lnTo>
                    <a:lnTo>
                      <a:pt x="508" y="998"/>
                    </a:lnTo>
                    <a:lnTo>
                      <a:pt x="513" y="987"/>
                    </a:lnTo>
                    <a:lnTo>
                      <a:pt x="516" y="974"/>
                    </a:lnTo>
                    <a:lnTo>
                      <a:pt x="520" y="962"/>
                    </a:lnTo>
                    <a:lnTo>
                      <a:pt x="521" y="950"/>
                    </a:lnTo>
                    <a:lnTo>
                      <a:pt x="522" y="931"/>
                    </a:lnTo>
                    <a:lnTo>
                      <a:pt x="528" y="855"/>
                    </a:lnTo>
                    <a:lnTo>
                      <a:pt x="540" y="702"/>
                    </a:lnTo>
                    <a:lnTo>
                      <a:pt x="552" y="536"/>
                    </a:lnTo>
                    <a:lnTo>
                      <a:pt x="556" y="468"/>
                    </a:lnTo>
                    <a:lnTo>
                      <a:pt x="557" y="423"/>
                    </a:lnTo>
                    <a:lnTo>
                      <a:pt x="557" y="381"/>
                    </a:lnTo>
                    <a:lnTo>
                      <a:pt x="555" y="325"/>
                    </a:lnTo>
                    <a:lnTo>
                      <a:pt x="552" y="262"/>
                    </a:lnTo>
                    <a:lnTo>
                      <a:pt x="549" y="196"/>
                    </a:lnTo>
                    <a:lnTo>
                      <a:pt x="545" y="133"/>
                    </a:lnTo>
                    <a:lnTo>
                      <a:pt x="539" y="79"/>
                    </a:lnTo>
                    <a:lnTo>
                      <a:pt x="537" y="58"/>
                    </a:lnTo>
                    <a:lnTo>
                      <a:pt x="533" y="40"/>
                    </a:lnTo>
                    <a:lnTo>
                      <a:pt x="530" y="28"/>
                    </a:lnTo>
                    <a:lnTo>
                      <a:pt x="528" y="23"/>
                    </a:lnTo>
                    <a:lnTo>
                      <a:pt x="526" y="21"/>
                    </a:lnTo>
                    <a:lnTo>
                      <a:pt x="506" y="0"/>
                    </a:lnTo>
                    <a:lnTo>
                      <a:pt x="432" y="1"/>
                    </a:lnTo>
                    <a:lnTo>
                      <a:pt x="268" y="4"/>
                    </a:lnTo>
                    <a:lnTo>
                      <a:pt x="180" y="6"/>
                    </a:lnTo>
                    <a:lnTo>
                      <a:pt x="101" y="9"/>
                    </a:lnTo>
                    <a:lnTo>
                      <a:pt x="45" y="11"/>
                    </a:lnTo>
                    <a:lnTo>
                      <a:pt x="27" y="12"/>
                    </a:lnTo>
                    <a:lnTo>
                      <a:pt x="20" y="15"/>
                    </a:lnTo>
                    <a:close/>
                  </a:path>
                </a:pathLst>
              </a:custGeom>
              <a:solidFill>
                <a:srgbClr val="123A6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50" name="Line 189"/>
              <p:cNvSpPr>
                <a:spLocks noChangeShapeType="1"/>
              </p:cNvSpPr>
              <p:nvPr/>
            </p:nvSpPr>
            <p:spPr bwMode="auto">
              <a:xfrm>
                <a:off x="1785" y="1598"/>
                <a:ext cx="1" cy="1"/>
              </a:xfrm>
              <a:prstGeom prst="line">
                <a:avLst/>
              </a:prstGeom>
              <a:noFill/>
              <a:ln w="1588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51" name="Line 190"/>
              <p:cNvSpPr>
                <a:spLocks noChangeShapeType="1"/>
              </p:cNvSpPr>
              <p:nvPr/>
            </p:nvSpPr>
            <p:spPr bwMode="auto">
              <a:xfrm>
                <a:off x="1785" y="1598"/>
                <a:ext cx="1" cy="1"/>
              </a:xfrm>
              <a:prstGeom prst="line">
                <a:avLst/>
              </a:prstGeom>
              <a:noFill/>
              <a:ln w="1588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52" name="Line 191"/>
              <p:cNvSpPr>
                <a:spLocks noChangeShapeType="1"/>
              </p:cNvSpPr>
              <p:nvPr/>
            </p:nvSpPr>
            <p:spPr bwMode="auto">
              <a:xfrm>
                <a:off x="1694" y="1597"/>
                <a:ext cx="1" cy="1"/>
              </a:xfrm>
              <a:prstGeom prst="line">
                <a:avLst/>
              </a:prstGeom>
              <a:noFill/>
              <a:ln w="1588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53" name="Line 192"/>
              <p:cNvSpPr>
                <a:spLocks noChangeShapeType="1"/>
              </p:cNvSpPr>
              <p:nvPr/>
            </p:nvSpPr>
            <p:spPr bwMode="auto">
              <a:xfrm>
                <a:off x="1694" y="1597"/>
                <a:ext cx="1" cy="1"/>
              </a:xfrm>
              <a:prstGeom prst="line">
                <a:avLst/>
              </a:prstGeom>
              <a:noFill/>
              <a:ln w="1588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54" name="Freeform 193"/>
              <p:cNvSpPr>
                <a:spLocks/>
              </p:cNvSpPr>
              <p:nvPr/>
            </p:nvSpPr>
            <p:spPr bwMode="auto">
              <a:xfrm>
                <a:off x="1315" y="1631"/>
                <a:ext cx="557" cy="1102"/>
              </a:xfrm>
              <a:custGeom>
                <a:avLst/>
                <a:gdLst>
                  <a:gd name="T0" fmla="*/ 18 w 557"/>
                  <a:gd name="T1" fmla="*/ 26 h 1102"/>
                  <a:gd name="T2" fmla="*/ 12 w 557"/>
                  <a:gd name="T3" fmla="*/ 65 h 1102"/>
                  <a:gd name="T4" fmla="*/ 6 w 557"/>
                  <a:gd name="T5" fmla="*/ 162 h 1102"/>
                  <a:gd name="T6" fmla="*/ 0 w 557"/>
                  <a:gd name="T7" fmla="*/ 436 h 1102"/>
                  <a:gd name="T8" fmla="*/ 5 w 557"/>
                  <a:gd name="T9" fmla="*/ 658 h 1102"/>
                  <a:gd name="T10" fmla="*/ 32 w 557"/>
                  <a:gd name="T11" fmla="*/ 943 h 1102"/>
                  <a:gd name="T12" fmla="*/ 41 w 557"/>
                  <a:gd name="T13" fmla="*/ 1039 h 1102"/>
                  <a:gd name="T14" fmla="*/ 44 w 557"/>
                  <a:gd name="T15" fmla="*/ 1077 h 1102"/>
                  <a:gd name="T16" fmla="*/ 56 w 557"/>
                  <a:gd name="T17" fmla="*/ 1084 h 1102"/>
                  <a:gd name="T18" fmla="*/ 117 w 557"/>
                  <a:gd name="T19" fmla="*/ 1091 h 1102"/>
                  <a:gd name="T20" fmla="*/ 310 w 557"/>
                  <a:gd name="T21" fmla="*/ 1101 h 1102"/>
                  <a:gd name="T22" fmla="*/ 468 w 557"/>
                  <a:gd name="T23" fmla="*/ 1099 h 1102"/>
                  <a:gd name="T24" fmla="*/ 491 w 557"/>
                  <a:gd name="T25" fmla="*/ 1090 h 1102"/>
                  <a:gd name="T26" fmla="*/ 511 w 557"/>
                  <a:gd name="T27" fmla="*/ 1056 h 1102"/>
                  <a:gd name="T28" fmla="*/ 521 w 557"/>
                  <a:gd name="T29" fmla="*/ 1013 h 1102"/>
                  <a:gd name="T30" fmla="*/ 532 w 557"/>
                  <a:gd name="T31" fmla="*/ 856 h 1102"/>
                  <a:gd name="T32" fmla="*/ 554 w 557"/>
                  <a:gd name="T33" fmla="*/ 516 h 1102"/>
                  <a:gd name="T34" fmla="*/ 554 w 557"/>
                  <a:gd name="T35" fmla="*/ 328 h 1102"/>
                  <a:gd name="T36" fmla="*/ 545 w 557"/>
                  <a:gd name="T37" fmla="*/ 135 h 1102"/>
                  <a:gd name="T38" fmla="*/ 535 w 557"/>
                  <a:gd name="T39" fmla="*/ 46 h 1102"/>
                  <a:gd name="T40" fmla="*/ 526 w 557"/>
                  <a:gd name="T41" fmla="*/ 22 h 1102"/>
                  <a:gd name="T42" fmla="*/ 505 w 557"/>
                  <a:gd name="T43" fmla="*/ 2 h 1102"/>
                  <a:gd name="T44" fmla="*/ 348 w 557"/>
                  <a:gd name="T45" fmla="*/ 3 h 1102"/>
                  <a:gd name="T46" fmla="*/ 137 w 557"/>
                  <a:gd name="T47" fmla="*/ 8 h 1102"/>
                  <a:gd name="T48" fmla="*/ 34 w 557"/>
                  <a:gd name="T49" fmla="*/ 12 h 1102"/>
                  <a:gd name="T50" fmla="*/ 22 w 557"/>
                  <a:gd name="T51" fmla="*/ 21 h 1102"/>
                  <a:gd name="T52" fmla="*/ 20 w 557"/>
                  <a:gd name="T53" fmla="*/ 42 h 1102"/>
                  <a:gd name="T54" fmla="*/ 42 w 557"/>
                  <a:gd name="T55" fmla="*/ 37 h 1102"/>
                  <a:gd name="T56" fmla="*/ 160 w 557"/>
                  <a:gd name="T57" fmla="*/ 34 h 1102"/>
                  <a:gd name="T58" fmla="*/ 392 w 557"/>
                  <a:gd name="T59" fmla="*/ 29 h 1102"/>
                  <a:gd name="T60" fmla="*/ 496 w 557"/>
                  <a:gd name="T61" fmla="*/ 29 h 1102"/>
                  <a:gd name="T62" fmla="*/ 514 w 557"/>
                  <a:gd name="T63" fmla="*/ 45 h 1102"/>
                  <a:gd name="T64" fmla="*/ 526 w 557"/>
                  <a:gd name="T65" fmla="*/ 78 h 1102"/>
                  <a:gd name="T66" fmla="*/ 534 w 557"/>
                  <a:gd name="T67" fmla="*/ 160 h 1102"/>
                  <a:gd name="T68" fmla="*/ 545 w 557"/>
                  <a:gd name="T69" fmla="*/ 344 h 1102"/>
                  <a:gd name="T70" fmla="*/ 546 w 557"/>
                  <a:gd name="T71" fmla="*/ 517 h 1102"/>
                  <a:gd name="T72" fmla="*/ 517 w 557"/>
                  <a:gd name="T73" fmla="*/ 924 h 1102"/>
                  <a:gd name="T74" fmla="*/ 514 w 557"/>
                  <a:gd name="T75" fmla="*/ 1007 h 1102"/>
                  <a:gd name="T76" fmla="*/ 501 w 557"/>
                  <a:gd name="T77" fmla="*/ 1057 h 1102"/>
                  <a:gd name="T78" fmla="*/ 484 w 557"/>
                  <a:gd name="T79" fmla="*/ 1070 h 1102"/>
                  <a:gd name="T80" fmla="*/ 404 w 557"/>
                  <a:gd name="T81" fmla="*/ 1074 h 1102"/>
                  <a:gd name="T82" fmla="*/ 184 w 557"/>
                  <a:gd name="T83" fmla="*/ 1068 h 1102"/>
                  <a:gd name="T84" fmla="*/ 62 w 557"/>
                  <a:gd name="T85" fmla="*/ 1057 h 1102"/>
                  <a:gd name="T86" fmla="*/ 53 w 557"/>
                  <a:gd name="T87" fmla="*/ 1046 h 1102"/>
                  <a:gd name="T88" fmla="*/ 51 w 557"/>
                  <a:gd name="T89" fmla="*/ 1016 h 1102"/>
                  <a:gd name="T90" fmla="*/ 28 w 557"/>
                  <a:gd name="T91" fmla="*/ 775 h 1102"/>
                  <a:gd name="T92" fmla="*/ 12 w 557"/>
                  <a:gd name="T93" fmla="*/ 590 h 1102"/>
                  <a:gd name="T94" fmla="*/ 12 w 557"/>
                  <a:gd name="T95" fmla="*/ 313 h 1102"/>
                  <a:gd name="T96" fmla="*/ 18 w 557"/>
                  <a:gd name="T97" fmla="*/ 132 h 1102"/>
                  <a:gd name="T98" fmla="*/ 24 w 557"/>
                  <a:gd name="T99" fmla="*/ 42 h 1102"/>
                  <a:gd name="T100" fmla="*/ 25 w 557"/>
                  <a:gd name="T101" fmla="*/ 37 h 1102"/>
                  <a:gd name="T102" fmla="*/ 25 w 557"/>
                  <a:gd name="T103" fmla="*/ 34 h 1102"/>
                  <a:gd name="T104" fmla="*/ 24 w 557"/>
                  <a:gd name="T105" fmla="*/ 16 h 110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557"/>
                  <a:gd name="T160" fmla="*/ 0 h 1102"/>
                  <a:gd name="T161" fmla="*/ 557 w 557"/>
                  <a:gd name="T162" fmla="*/ 1102 h 110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557" h="1102">
                    <a:moveTo>
                      <a:pt x="24" y="16"/>
                    </a:moveTo>
                    <a:lnTo>
                      <a:pt x="24" y="16"/>
                    </a:lnTo>
                    <a:lnTo>
                      <a:pt x="20" y="21"/>
                    </a:lnTo>
                    <a:lnTo>
                      <a:pt x="18" y="26"/>
                    </a:lnTo>
                    <a:lnTo>
                      <a:pt x="16" y="33"/>
                    </a:lnTo>
                    <a:lnTo>
                      <a:pt x="14" y="39"/>
                    </a:lnTo>
                    <a:lnTo>
                      <a:pt x="13" y="53"/>
                    </a:lnTo>
                    <a:lnTo>
                      <a:pt x="12" y="65"/>
                    </a:lnTo>
                    <a:lnTo>
                      <a:pt x="8" y="113"/>
                    </a:lnTo>
                    <a:lnTo>
                      <a:pt x="6" y="162"/>
                    </a:lnTo>
                    <a:lnTo>
                      <a:pt x="4" y="230"/>
                    </a:lnTo>
                    <a:lnTo>
                      <a:pt x="3" y="299"/>
                    </a:lnTo>
                    <a:lnTo>
                      <a:pt x="0" y="436"/>
                    </a:lnTo>
                    <a:lnTo>
                      <a:pt x="0" y="492"/>
                    </a:lnTo>
                    <a:lnTo>
                      <a:pt x="0" y="547"/>
                    </a:lnTo>
                    <a:lnTo>
                      <a:pt x="1" y="603"/>
                    </a:lnTo>
                    <a:lnTo>
                      <a:pt x="5" y="658"/>
                    </a:lnTo>
                    <a:lnTo>
                      <a:pt x="11" y="730"/>
                    </a:lnTo>
                    <a:lnTo>
                      <a:pt x="18" y="801"/>
                    </a:lnTo>
                    <a:lnTo>
                      <a:pt x="32" y="943"/>
                    </a:lnTo>
                    <a:lnTo>
                      <a:pt x="37" y="991"/>
                    </a:lnTo>
                    <a:lnTo>
                      <a:pt x="41" y="1039"/>
                    </a:lnTo>
                    <a:lnTo>
                      <a:pt x="41" y="1058"/>
                    </a:lnTo>
                    <a:lnTo>
                      <a:pt x="42" y="1068"/>
                    </a:lnTo>
                    <a:lnTo>
                      <a:pt x="43" y="1072"/>
                    </a:lnTo>
                    <a:lnTo>
                      <a:pt x="44" y="1077"/>
                    </a:lnTo>
                    <a:lnTo>
                      <a:pt x="47" y="1080"/>
                    </a:lnTo>
                    <a:lnTo>
                      <a:pt x="49" y="1082"/>
                    </a:lnTo>
                    <a:lnTo>
                      <a:pt x="56" y="1084"/>
                    </a:lnTo>
                    <a:lnTo>
                      <a:pt x="63" y="1087"/>
                    </a:lnTo>
                    <a:lnTo>
                      <a:pt x="71" y="1087"/>
                    </a:lnTo>
                    <a:lnTo>
                      <a:pt x="117" y="1091"/>
                    </a:lnTo>
                    <a:lnTo>
                      <a:pt x="164" y="1095"/>
                    </a:lnTo>
                    <a:lnTo>
                      <a:pt x="257" y="1099"/>
                    </a:lnTo>
                    <a:lnTo>
                      <a:pt x="310" y="1101"/>
                    </a:lnTo>
                    <a:lnTo>
                      <a:pt x="363" y="1102"/>
                    </a:lnTo>
                    <a:lnTo>
                      <a:pt x="416" y="1102"/>
                    </a:lnTo>
                    <a:lnTo>
                      <a:pt x="442" y="1101"/>
                    </a:lnTo>
                    <a:lnTo>
                      <a:pt x="468" y="1099"/>
                    </a:lnTo>
                    <a:lnTo>
                      <a:pt x="477" y="1097"/>
                    </a:lnTo>
                    <a:lnTo>
                      <a:pt x="485" y="1094"/>
                    </a:lnTo>
                    <a:lnTo>
                      <a:pt x="491" y="1090"/>
                    </a:lnTo>
                    <a:lnTo>
                      <a:pt x="496" y="1085"/>
                    </a:lnTo>
                    <a:lnTo>
                      <a:pt x="501" y="1080"/>
                    </a:lnTo>
                    <a:lnTo>
                      <a:pt x="504" y="1072"/>
                    </a:lnTo>
                    <a:lnTo>
                      <a:pt x="511" y="1056"/>
                    </a:lnTo>
                    <a:lnTo>
                      <a:pt x="514" y="1045"/>
                    </a:lnTo>
                    <a:lnTo>
                      <a:pt x="517" y="1034"/>
                    </a:lnTo>
                    <a:lnTo>
                      <a:pt x="521" y="1013"/>
                    </a:lnTo>
                    <a:lnTo>
                      <a:pt x="523" y="991"/>
                    </a:lnTo>
                    <a:lnTo>
                      <a:pt x="525" y="970"/>
                    </a:lnTo>
                    <a:lnTo>
                      <a:pt x="532" y="856"/>
                    </a:lnTo>
                    <a:lnTo>
                      <a:pt x="540" y="743"/>
                    </a:lnTo>
                    <a:lnTo>
                      <a:pt x="548" y="630"/>
                    </a:lnTo>
                    <a:lnTo>
                      <a:pt x="554" y="516"/>
                    </a:lnTo>
                    <a:lnTo>
                      <a:pt x="557" y="468"/>
                    </a:lnTo>
                    <a:lnTo>
                      <a:pt x="557" y="422"/>
                    </a:lnTo>
                    <a:lnTo>
                      <a:pt x="556" y="374"/>
                    </a:lnTo>
                    <a:lnTo>
                      <a:pt x="554" y="328"/>
                    </a:lnTo>
                    <a:lnTo>
                      <a:pt x="552" y="263"/>
                    </a:lnTo>
                    <a:lnTo>
                      <a:pt x="550" y="199"/>
                    </a:lnTo>
                    <a:lnTo>
                      <a:pt x="545" y="135"/>
                    </a:lnTo>
                    <a:lnTo>
                      <a:pt x="538" y="71"/>
                    </a:lnTo>
                    <a:lnTo>
                      <a:pt x="536" y="59"/>
                    </a:lnTo>
                    <a:lnTo>
                      <a:pt x="535" y="46"/>
                    </a:lnTo>
                    <a:lnTo>
                      <a:pt x="532" y="33"/>
                    </a:lnTo>
                    <a:lnTo>
                      <a:pt x="529" y="27"/>
                    </a:lnTo>
                    <a:lnTo>
                      <a:pt x="526" y="22"/>
                    </a:lnTo>
                    <a:lnTo>
                      <a:pt x="520" y="14"/>
                    </a:lnTo>
                    <a:lnTo>
                      <a:pt x="513" y="6"/>
                    </a:lnTo>
                    <a:lnTo>
                      <a:pt x="509" y="4"/>
                    </a:lnTo>
                    <a:lnTo>
                      <a:pt x="505" y="2"/>
                    </a:lnTo>
                    <a:lnTo>
                      <a:pt x="501" y="0"/>
                    </a:lnTo>
                    <a:lnTo>
                      <a:pt x="496" y="0"/>
                    </a:lnTo>
                    <a:lnTo>
                      <a:pt x="348" y="3"/>
                    </a:lnTo>
                    <a:lnTo>
                      <a:pt x="243" y="4"/>
                    </a:lnTo>
                    <a:lnTo>
                      <a:pt x="137" y="8"/>
                    </a:lnTo>
                    <a:lnTo>
                      <a:pt x="61" y="10"/>
                    </a:lnTo>
                    <a:lnTo>
                      <a:pt x="43" y="11"/>
                    </a:lnTo>
                    <a:lnTo>
                      <a:pt x="34" y="12"/>
                    </a:lnTo>
                    <a:lnTo>
                      <a:pt x="25" y="15"/>
                    </a:lnTo>
                    <a:lnTo>
                      <a:pt x="24" y="17"/>
                    </a:lnTo>
                    <a:lnTo>
                      <a:pt x="22" y="21"/>
                    </a:lnTo>
                    <a:lnTo>
                      <a:pt x="19" y="30"/>
                    </a:lnTo>
                    <a:lnTo>
                      <a:pt x="19" y="39"/>
                    </a:lnTo>
                    <a:lnTo>
                      <a:pt x="20" y="41"/>
                    </a:lnTo>
                    <a:lnTo>
                      <a:pt x="20" y="42"/>
                    </a:lnTo>
                    <a:lnTo>
                      <a:pt x="25" y="40"/>
                    </a:lnTo>
                    <a:lnTo>
                      <a:pt x="30" y="39"/>
                    </a:lnTo>
                    <a:lnTo>
                      <a:pt x="42" y="37"/>
                    </a:lnTo>
                    <a:lnTo>
                      <a:pt x="65" y="37"/>
                    </a:lnTo>
                    <a:lnTo>
                      <a:pt x="112" y="35"/>
                    </a:lnTo>
                    <a:lnTo>
                      <a:pt x="160" y="34"/>
                    </a:lnTo>
                    <a:lnTo>
                      <a:pt x="276" y="32"/>
                    </a:lnTo>
                    <a:lnTo>
                      <a:pt x="392" y="29"/>
                    </a:lnTo>
                    <a:lnTo>
                      <a:pt x="474" y="28"/>
                    </a:lnTo>
                    <a:lnTo>
                      <a:pt x="490" y="28"/>
                    </a:lnTo>
                    <a:lnTo>
                      <a:pt x="496" y="29"/>
                    </a:lnTo>
                    <a:lnTo>
                      <a:pt x="498" y="30"/>
                    </a:lnTo>
                    <a:lnTo>
                      <a:pt x="501" y="32"/>
                    </a:lnTo>
                    <a:lnTo>
                      <a:pt x="514" y="45"/>
                    </a:lnTo>
                    <a:lnTo>
                      <a:pt x="519" y="51"/>
                    </a:lnTo>
                    <a:lnTo>
                      <a:pt x="522" y="59"/>
                    </a:lnTo>
                    <a:lnTo>
                      <a:pt x="526" y="78"/>
                    </a:lnTo>
                    <a:lnTo>
                      <a:pt x="528" y="98"/>
                    </a:lnTo>
                    <a:lnTo>
                      <a:pt x="532" y="129"/>
                    </a:lnTo>
                    <a:lnTo>
                      <a:pt x="534" y="160"/>
                    </a:lnTo>
                    <a:lnTo>
                      <a:pt x="539" y="222"/>
                    </a:lnTo>
                    <a:lnTo>
                      <a:pt x="542" y="283"/>
                    </a:lnTo>
                    <a:lnTo>
                      <a:pt x="545" y="344"/>
                    </a:lnTo>
                    <a:lnTo>
                      <a:pt x="546" y="405"/>
                    </a:lnTo>
                    <a:lnTo>
                      <a:pt x="547" y="466"/>
                    </a:lnTo>
                    <a:lnTo>
                      <a:pt x="546" y="517"/>
                    </a:lnTo>
                    <a:lnTo>
                      <a:pt x="542" y="570"/>
                    </a:lnTo>
                    <a:lnTo>
                      <a:pt x="535" y="674"/>
                    </a:lnTo>
                    <a:lnTo>
                      <a:pt x="517" y="924"/>
                    </a:lnTo>
                    <a:lnTo>
                      <a:pt x="517" y="959"/>
                    </a:lnTo>
                    <a:lnTo>
                      <a:pt x="516" y="983"/>
                    </a:lnTo>
                    <a:lnTo>
                      <a:pt x="514" y="1007"/>
                    </a:lnTo>
                    <a:lnTo>
                      <a:pt x="510" y="1029"/>
                    </a:lnTo>
                    <a:lnTo>
                      <a:pt x="508" y="1039"/>
                    </a:lnTo>
                    <a:lnTo>
                      <a:pt x="504" y="1048"/>
                    </a:lnTo>
                    <a:lnTo>
                      <a:pt x="501" y="1057"/>
                    </a:lnTo>
                    <a:lnTo>
                      <a:pt x="496" y="1063"/>
                    </a:lnTo>
                    <a:lnTo>
                      <a:pt x="491" y="1068"/>
                    </a:lnTo>
                    <a:lnTo>
                      <a:pt x="484" y="1070"/>
                    </a:lnTo>
                    <a:lnTo>
                      <a:pt x="465" y="1072"/>
                    </a:lnTo>
                    <a:lnTo>
                      <a:pt x="444" y="1074"/>
                    </a:lnTo>
                    <a:lnTo>
                      <a:pt x="404" y="1074"/>
                    </a:lnTo>
                    <a:lnTo>
                      <a:pt x="344" y="1074"/>
                    </a:lnTo>
                    <a:lnTo>
                      <a:pt x="284" y="1071"/>
                    </a:lnTo>
                    <a:lnTo>
                      <a:pt x="184" y="1068"/>
                    </a:lnTo>
                    <a:lnTo>
                      <a:pt x="134" y="1064"/>
                    </a:lnTo>
                    <a:lnTo>
                      <a:pt x="84" y="1060"/>
                    </a:lnTo>
                    <a:lnTo>
                      <a:pt x="62" y="1057"/>
                    </a:lnTo>
                    <a:lnTo>
                      <a:pt x="57" y="1054"/>
                    </a:lnTo>
                    <a:lnTo>
                      <a:pt x="54" y="1051"/>
                    </a:lnTo>
                    <a:lnTo>
                      <a:pt x="53" y="1046"/>
                    </a:lnTo>
                    <a:lnTo>
                      <a:pt x="51" y="1040"/>
                    </a:lnTo>
                    <a:lnTo>
                      <a:pt x="51" y="1027"/>
                    </a:lnTo>
                    <a:lnTo>
                      <a:pt x="51" y="1016"/>
                    </a:lnTo>
                    <a:lnTo>
                      <a:pt x="48" y="969"/>
                    </a:lnTo>
                    <a:lnTo>
                      <a:pt x="43" y="921"/>
                    </a:lnTo>
                    <a:lnTo>
                      <a:pt x="28" y="775"/>
                    </a:lnTo>
                    <a:lnTo>
                      <a:pt x="20" y="702"/>
                    </a:lnTo>
                    <a:lnTo>
                      <a:pt x="14" y="630"/>
                    </a:lnTo>
                    <a:lnTo>
                      <a:pt x="12" y="590"/>
                    </a:lnTo>
                    <a:lnTo>
                      <a:pt x="11" y="551"/>
                    </a:lnTo>
                    <a:lnTo>
                      <a:pt x="10" y="471"/>
                    </a:lnTo>
                    <a:lnTo>
                      <a:pt x="11" y="392"/>
                    </a:lnTo>
                    <a:lnTo>
                      <a:pt x="12" y="313"/>
                    </a:lnTo>
                    <a:lnTo>
                      <a:pt x="14" y="222"/>
                    </a:lnTo>
                    <a:lnTo>
                      <a:pt x="18" y="132"/>
                    </a:lnTo>
                    <a:lnTo>
                      <a:pt x="19" y="98"/>
                    </a:lnTo>
                    <a:lnTo>
                      <a:pt x="22" y="64"/>
                    </a:lnTo>
                    <a:lnTo>
                      <a:pt x="24" y="42"/>
                    </a:lnTo>
                    <a:lnTo>
                      <a:pt x="25" y="36"/>
                    </a:lnTo>
                    <a:lnTo>
                      <a:pt x="25" y="37"/>
                    </a:lnTo>
                    <a:lnTo>
                      <a:pt x="22" y="41"/>
                    </a:lnTo>
                    <a:lnTo>
                      <a:pt x="24" y="39"/>
                    </a:lnTo>
                    <a:lnTo>
                      <a:pt x="25" y="34"/>
                    </a:lnTo>
                    <a:lnTo>
                      <a:pt x="28" y="24"/>
                    </a:lnTo>
                    <a:lnTo>
                      <a:pt x="28" y="17"/>
                    </a:lnTo>
                    <a:lnTo>
                      <a:pt x="26" y="15"/>
                    </a:lnTo>
                    <a:lnTo>
                      <a:pt x="24" y="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55" name="Freeform 194"/>
              <p:cNvSpPr>
                <a:spLocks/>
              </p:cNvSpPr>
              <p:nvPr/>
            </p:nvSpPr>
            <p:spPr bwMode="auto">
              <a:xfrm>
                <a:off x="1341" y="1561"/>
                <a:ext cx="489" cy="1265"/>
              </a:xfrm>
              <a:custGeom>
                <a:avLst/>
                <a:gdLst>
                  <a:gd name="T0" fmla="*/ 10 w 489"/>
                  <a:gd name="T1" fmla="*/ 73 h 1265"/>
                  <a:gd name="T2" fmla="*/ 8 w 489"/>
                  <a:gd name="T3" fmla="*/ 79 h 1265"/>
                  <a:gd name="T4" fmla="*/ 3 w 489"/>
                  <a:gd name="T5" fmla="*/ 113 h 1265"/>
                  <a:gd name="T6" fmla="*/ 0 w 489"/>
                  <a:gd name="T7" fmla="*/ 210 h 1265"/>
                  <a:gd name="T8" fmla="*/ 2 w 489"/>
                  <a:gd name="T9" fmla="*/ 475 h 1265"/>
                  <a:gd name="T10" fmla="*/ 3 w 489"/>
                  <a:gd name="T11" fmla="*/ 621 h 1265"/>
                  <a:gd name="T12" fmla="*/ 6 w 489"/>
                  <a:gd name="T13" fmla="*/ 764 h 1265"/>
                  <a:gd name="T14" fmla="*/ 24 w 489"/>
                  <a:gd name="T15" fmla="*/ 1104 h 1265"/>
                  <a:gd name="T16" fmla="*/ 28 w 489"/>
                  <a:gd name="T17" fmla="*/ 1196 h 1265"/>
                  <a:gd name="T18" fmla="*/ 28 w 489"/>
                  <a:gd name="T19" fmla="*/ 1208 h 1265"/>
                  <a:gd name="T20" fmla="*/ 30 w 489"/>
                  <a:gd name="T21" fmla="*/ 1224 h 1265"/>
                  <a:gd name="T22" fmla="*/ 35 w 489"/>
                  <a:gd name="T23" fmla="*/ 1229 h 1265"/>
                  <a:gd name="T24" fmla="*/ 48 w 489"/>
                  <a:gd name="T25" fmla="*/ 1233 h 1265"/>
                  <a:gd name="T26" fmla="*/ 96 w 489"/>
                  <a:gd name="T27" fmla="*/ 1241 h 1265"/>
                  <a:gd name="T28" fmla="*/ 209 w 489"/>
                  <a:gd name="T29" fmla="*/ 1257 h 1265"/>
                  <a:gd name="T30" fmla="*/ 297 w 489"/>
                  <a:gd name="T31" fmla="*/ 1264 h 1265"/>
                  <a:gd name="T32" fmla="*/ 349 w 489"/>
                  <a:gd name="T33" fmla="*/ 1265 h 1265"/>
                  <a:gd name="T34" fmla="*/ 393 w 489"/>
                  <a:gd name="T35" fmla="*/ 1261 h 1265"/>
                  <a:gd name="T36" fmla="*/ 428 w 489"/>
                  <a:gd name="T37" fmla="*/ 1252 h 1265"/>
                  <a:gd name="T38" fmla="*/ 440 w 489"/>
                  <a:gd name="T39" fmla="*/ 1245 h 1265"/>
                  <a:gd name="T40" fmla="*/ 445 w 489"/>
                  <a:gd name="T41" fmla="*/ 1240 h 1265"/>
                  <a:gd name="T42" fmla="*/ 452 w 489"/>
                  <a:gd name="T43" fmla="*/ 1221 h 1265"/>
                  <a:gd name="T44" fmla="*/ 463 w 489"/>
                  <a:gd name="T45" fmla="*/ 1175 h 1265"/>
                  <a:gd name="T46" fmla="*/ 472 w 489"/>
                  <a:gd name="T47" fmla="*/ 1083 h 1265"/>
                  <a:gd name="T48" fmla="*/ 479 w 489"/>
                  <a:gd name="T49" fmla="*/ 970 h 1265"/>
                  <a:gd name="T50" fmla="*/ 485 w 489"/>
                  <a:gd name="T51" fmla="*/ 788 h 1265"/>
                  <a:gd name="T52" fmla="*/ 488 w 489"/>
                  <a:gd name="T53" fmla="*/ 520 h 1265"/>
                  <a:gd name="T54" fmla="*/ 489 w 489"/>
                  <a:gd name="T55" fmla="*/ 401 h 1265"/>
                  <a:gd name="T56" fmla="*/ 487 w 489"/>
                  <a:gd name="T57" fmla="*/ 164 h 1265"/>
                  <a:gd name="T58" fmla="*/ 482 w 489"/>
                  <a:gd name="T59" fmla="*/ 69 h 1265"/>
                  <a:gd name="T60" fmla="*/ 477 w 489"/>
                  <a:gd name="T61" fmla="*/ 32 h 1265"/>
                  <a:gd name="T62" fmla="*/ 473 w 489"/>
                  <a:gd name="T63" fmla="*/ 24 h 1265"/>
                  <a:gd name="T64" fmla="*/ 456 w 489"/>
                  <a:gd name="T65" fmla="*/ 0 h 1265"/>
                  <a:gd name="T66" fmla="*/ 404 w 489"/>
                  <a:gd name="T67" fmla="*/ 0 h 1265"/>
                  <a:gd name="T68" fmla="*/ 284 w 489"/>
                  <a:gd name="T69" fmla="*/ 1 h 1265"/>
                  <a:gd name="T70" fmla="*/ 139 w 489"/>
                  <a:gd name="T71" fmla="*/ 10 h 1265"/>
                  <a:gd name="T72" fmla="*/ 73 w 489"/>
                  <a:gd name="T73" fmla="*/ 17 h 1265"/>
                  <a:gd name="T74" fmla="*/ 20 w 489"/>
                  <a:gd name="T75" fmla="*/ 26 h 1265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89"/>
                  <a:gd name="T115" fmla="*/ 0 h 1265"/>
                  <a:gd name="T116" fmla="*/ 489 w 489"/>
                  <a:gd name="T117" fmla="*/ 1265 h 1265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89" h="1265">
                    <a:moveTo>
                      <a:pt x="10" y="73"/>
                    </a:moveTo>
                    <a:lnTo>
                      <a:pt x="10" y="73"/>
                    </a:lnTo>
                    <a:lnTo>
                      <a:pt x="9" y="75"/>
                    </a:lnTo>
                    <a:lnTo>
                      <a:pt x="8" y="79"/>
                    </a:lnTo>
                    <a:lnTo>
                      <a:pt x="5" y="92"/>
                    </a:lnTo>
                    <a:lnTo>
                      <a:pt x="3" y="113"/>
                    </a:lnTo>
                    <a:lnTo>
                      <a:pt x="2" y="140"/>
                    </a:lnTo>
                    <a:lnTo>
                      <a:pt x="0" y="210"/>
                    </a:lnTo>
                    <a:lnTo>
                      <a:pt x="0" y="295"/>
                    </a:lnTo>
                    <a:lnTo>
                      <a:pt x="2" y="475"/>
                    </a:lnTo>
                    <a:lnTo>
                      <a:pt x="3" y="621"/>
                    </a:lnTo>
                    <a:lnTo>
                      <a:pt x="4" y="685"/>
                    </a:lnTo>
                    <a:lnTo>
                      <a:pt x="6" y="764"/>
                    </a:lnTo>
                    <a:lnTo>
                      <a:pt x="16" y="943"/>
                    </a:lnTo>
                    <a:lnTo>
                      <a:pt x="24" y="1104"/>
                    </a:lnTo>
                    <a:lnTo>
                      <a:pt x="28" y="1161"/>
                    </a:lnTo>
                    <a:lnTo>
                      <a:pt x="28" y="1196"/>
                    </a:lnTo>
                    <a:lnTo>
                      <a:pt x="28" y="1208"/>
                    </a:lnTo>
                    <a:lnTo>
                      <a:pt x="29" y="1216"/>
                    </a:lnTo>
                    <a:lnTo>
                      <a:pt x="30" y="1224"/>
                    </a:lnTo>
                    <a:lnTo>
                      <a:pt x="33" y="1227"/>
                    </a:lnTo>
                    <a:lnTo>
                      <a:pt x="35" y="1229"/>
                    </a:lnTo>
                    <a:lnTo>
                      <a:pt x="39" y="1231"/>
                    </a:lnTo>
                    <a:lnTo>
                      <a:pt x="48" y="1233"/>
                    </a:lnTo>
                    <a:lnTo>
                      <a:pt x="96" y="1241"/>
                    </a:lnTo>
                    <a:lnTo>
                      <a:pt x="151" y="1250"/>
                    </a:lnTo>
                    <a:lnTo>
                      <a:pt x="209" y="1257"/>
                    </a:lnTo>
                    <a:lnTo>
                      <a:pt x="268" y="1263"/>
                    </a:lnTo>
                    <a:lnTo>
                      <a:pt x="297" y="1264"/>
                    </a:lnTo>
                    <a:lnTo>
                      <a:pt x="323" y="1265"/>
                    </a:lnTo>
                    <a:lnTo>
                      <a:pt x="349" y="1265"/>
                    </a:lnTo>
                    <a:lnTo>
                      <a:pt x="372" y="1264"/>
                    </a:lnTo>
                    <a:lnTo>
                      <a:pt x="393" y="1261"/>
                    </a:lnTo>
                    <a:lnTo>
                      <a:pt x="413" y="1257"/>
                    </a:lnTo>
                    <a:lnTo>
                      <a:pt x="428" y="1252"/>
                    </a:lnTo>
                    <a:lnTo>
                      <a:pt x="434" y="1249"/>
                    </a:lnTo>
                    <a:lnTo>
                      <a:pt x="440" y="1245"/>
                    </a:lnTo>
                    <a:lnTo>
                      <a:pt x="445" y="1240"/>
                    </a:lnTo>
                    <a:lnTo>
                      <a:pt x="448" y="1232"/>
                    </a:lnTo>
                    <a:lnTo>
                      <a:pt x="452" y="1221"/>
                    </a:lnTo>
                    <a:lnTo>
                      <a:pt x="456" y="1208"/>
                    </a:lnTo>
                    <a:lnTo>
                      <a:pt x="463" y="1175"/>
                    </a:lnTo>
                    <a:lnTo>
                      <a:pt x="467" y="1132"/>
                    </a:lnTo>
                    <a:lnTo>
                      <a:pt x="472" y="1083"/>
                    </a:lnTo>
                    <a:lnTo>
                      <a:pt x="476" y="1029"/>
                    </a:lnTo>
                    <a:lnTo>
                      <a:pt x="479" y="970"/>
                    </a:lnTo>
                    <a:lnTo>
                      <a:pt x="482" y="910"/>
                    </a:lnTo>
                    <a:lnTo>
                      <a:pt x="485" y="788"/>
                    </a:lnTo>
                    <a:lnTo>
                      <a:pt x="488" y="674"/>
                    </a:lnTo>
                    <a:lnTo>
                      <a:pt x="488" y="520"/>
                    </a:lnTo>
                    <a:lnTo>
                      <a:pt x="489" y="401"/>
                    </a:lnTo>
                    <a:lnTo>
                      <a:pt x="488" y="241"/>
                    </a:lnTo>
                    <a:lnTo>
                      <a:pt x="487" y="164"/>
                    </a:lnTo>
                    <a:lnTo>
                      <a:pt x="484" y="97"/>
                    </a:lnTo>
                    <a:lnTo>
                      <a:pt x="482" y="69"/>
                    </a:lnTo>
                    <a:lnTo>
                      <a:pt x="479" y="48"/>
                    </a:lnTo>
                    <a:lnTo>
                      <a:pt x="477" y="32"/>
                    </a:lnTo>
                    <a:lnTo>
                      <a:pt x="476" y="28"/>
                    </a:lnTo>
                    <a:lnTo>
                      <a:pt x="473" y="24"/>
                    </a:lnTo>
                    <a:lnTo>
                      <a:pt x="456" y="0"/>
                    </a:lnTo>
                    <a:lnTo>
                      <a:pt x="404" y="0"/>
                    </a:lnTo>
                    <a:lnTo>
                      <a:pt x="349" y="0"/>
                    </a:lnTo>
                    <a:lnTo>
                      <a:pt x="284" y="1"/>
                    </a:lnTo>
                    <a:lnTo>
                      <a:pt x="211" y="5"/>
                    </a:lnTo>
                    <a:lnTo>
                      <a:pt x="139" y="10"/>
                    </a:lnTo>
                    <a:lnTo>
                      <a:pt x="106" y="12"/>
                    </a:lnTo>
                    <a:lnTo>
                      <a:pt x="73" y="17"/>
                    </a:lnTo>
                    <a:lnTo>
                      <a:pt x="45" y="20"/>
                    </a:lnTo>
                    <a:lnTo>
                      <a:pt x="20" y="26"/>
                    </a:lnTo>
                    <a:lnTo>
                      <a:pt x="10" y="73"/>
                    </a:lnTo>
                    <a:close/>
                  </a:path>
                </a:pathLst>
              </a:custGeom>
              <a:solidFill>
                <a:srgbClr val="E4E1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56" name="Freeform 195"/>
              <p:cNvSpPr>
                <a:spLocks/>
              </p:cNvSpPr>
              <p:nvPr/>
            </p:nvSpPr>
            <p:spPr bwMode="auto">
              <a:xfrm>
                <a:off x="1341" y="1561"/>
                <a:ext cx="489" cy="1265"/>
              </a:xfrm>
              <a:custGeom>
                <a:avLst/>
                <a:gdLst>
                  <a:gd name="T0" fmla="*/ 10 w 489"/>
                  <a:gd name="T1" fmla="*/ 73 h 1265"/>
                  <a:gd name="T2" fmla="*/ 8 w 489"/>
                  <a:gd name="T3" fmla="*/ 79 h 1265"/>
                  <a:gd name="T4" fmla="*/ 3 w 489"/>
                  <a:gd name="T5" fmla="*/ 113 h 1265"/>
                  <a:gd name="T6" fmla="*/ 0 w 489"/>
                  <a:gd name="T7" fmla="*/ 210 h 1265"/>
                  <a:gd name="T8" fmla="*/ 2 w 489"/>
                  <a:gd name="T9" fmla="*/ 475 h 1265"/>
                  <a:gd name="T10" fmla="*/ 3 w 489"/>
                  <a:gd name="T11" fmla="*/ 621 h 1265"/>
                  <a:gd name="T12" fmla="*/ 6 w 489"/>
                  <a:gd name="T13" fmla="*/ 764 h 1265"/>
                  <a:gd name="T14" fmla="*/ 24 w 489"/>
                  <a:gd name="T15" fmla="*/ 1104 h 1265"/>
                  <a:gd name="T16" fmla="*/ 28 w 489"/>
                  <a:gd name="T17" fmla="*/ 1196 h 1265"/>
                  <a:gd name="T18" fmla="*/ 28 w 489"/>
                  <a:gd name="T19" fmla="*/ 1208 h 1265"/>
                  <a:gd name="T20" fmla="*/ 30 w 489"/>
                  <a:gd name="T21" fmla="*/ 1224 h 1265"/>
                  <a:gd name="T22" fmla="*/ 35 w 489"/>
                  <a:gd name="T23" fmla="*/ 1229 h 1265"/>
                  <a:gd name="T24" fmla="*/ 48 w 489"/>
                  <a:gd name="T25" fmla="*/ 1233 h 1265"/>
                  <a:gd name="T26" fmla="*/ 96 w 489"/>
                  <a:gd name="T27" fmla="*/ 1241 h 1265"/>
                  <a:gd name="T28" fmla="*/ 209 w 489"/>
                  <a:gd name="T29" fmla="*/ 1257 h 1265"/>
                  <a:gd name="T30" fmla="*/ 297 w 489"/>
                  <a:gd name="T31" fmla="*/ 1264 h 1265"/>
                  <a:gd name="T32" fmla="*/ 349 w 489"/>
                  <a:gd name="T33" fmla="*/ 1265 h 1265"/>
                  <a:gd name="T34" fmla="*/ 393 w 489"/>
                  <a:gd name="T35" fmla="*/ 1261 h 1265"/>
                  <a:gd name="T36" fmla="*/ 428 w 489"/>
                  <a:gd name="T37" fmla="*/ 1252 h 1265"/>
                  <a:gd name="T38" fmla="*/ 440 w 489"/>
                  <a:gd name="T39" fmla="*/ 1245 h 1265"/>
                  <a:gd name="T40" fmla="*/ 445 w 489"/>
                  <a:gd name="T41" fmla="*/ 1240 h 1265"/>
                  <a:gd name="T42" fmla="*/ 452 w 489"/>
                  <a:gd name="T43" fmla="*/ 1221 h 1265"/>
                  <a:gd name="T44" fmla="*/ 463 w 489"/>
                  <a:gd name="T45" fmla="*/ 1175 h 1265"/>
                  <a:gd name="T46" fmla="*/ 472 w 489"/>
                  <a:gd name="T47" fmla="*/ 1083 h 1265"/>
                  <a:gd name="T48" fmla="*/ 479 w 489"/>
                  <a:gd name="T49" fmla="*/ 970 h 1265"/>
                  <a:gd name="T50" fmla="*/ 485 w 489"/>
                  <a:gd name="T51" fmla="*/ 788 h 1265"/>
                  <a:gd name="T52" fmla="*/ 488 w 489"/>
                  <a:gd name="T53" fmla="*/ 520 h 1265"/>
                  <a:gd name="T54" fmla="*/ 489 w 489"/>
                  <a:gd name="T55" fmla="*/ 401 h 1265"/>
                  <a:gd name="T56" fmla="*/ 487 w 489"/>
                  <a:gd name="T57" fmla="*/ 164 h 1265"/>
                  <a:gd name="T58" fmla="*/ 482 w 489"/>
                  <a:gd name="T59" fmla="*/ 69 h 1265"/>
                  <a:gd name="T60" fmla="*/ 477 w 489"/>
                  <a:gd name="T61" fmla="*/ 32 h 1265"/>
                  <a:gd name="T62" fmla="*/ 473 w 489"/>
                  <a:gd name="T63" fmla="*/ 24 h 1265"/>
                  <a:gd name="T64" fmla="*/ 456 w 489"/>
                  <a:gd name="T65" fmla="*/ 0 h 1265"/>
                  <a:gd name="T66" fmla="*/ 404 w 489"/>
                  <a:gd name="T67" fmla="*/ 0 h 1265"/>
                  <a:gd name="T68" fmla="*/ 284 w 489"/>
                  <a:gd name="T69" fmla="*/ 1 h 1265"/>
                  <a:gd name="T70" fmla="*/ 139 w 489"/>
                  <a:gd name="T71" fmla="*/ 10 h 1265"/>
                  <a:gd name="T72" fmla="*/ 73 w 489"/>
                  <a:gd name="T73" fmla="*/ 17 h 1265"/>
                  <a:gd name="T74" fmla="*/ 20 w 489"/>
                  <a:gd name="T75" fmla="*/ 26 h 1265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89"/>
                  <a:gd name="T115" fmla="*/ 0 h 1265"/>
                  <a:gd name="T116" fmla="*/ 489 w 489"/>
                  <a:gd name="T117" fmla="*/ 1265 h 1265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89" h="1265">
                    <a:moveTo>
                      <a:pt x="10" y="73"/>
                    </a:moveTo>
                    <a:lnTo>
                      <a:pt x="10" y="73"/>
                    </a:lnTo>
                    <a:lnTo>
                      <a:pt x="9" y="75"/>
                    </a:lnTo>
                    <a:lnTo>
                      <a:pt x="8" y="79"/>
                    </a:lnTo>
                    <a:lnTo>
                      <a:pt x="5" y="92"/>
                    </a:lnTo>
                    <a:lnTo>
                      <a:pt x="3" y="113"/>
                    </a:lnTo>
                    <a:lnTo>
                      <a:pt x="2" y="140"/>
                    </a:lnTo>
                    <a:lnTo>
                      <a:pt x="0" y="210"/>
                    </a:lnTo>
                    <a:lnTo>
                      <a:pt x="0" y="295"/>
                    </a:lnTo>
                    <a:lnTo>
                      <a:pt x="2" y="475"/>
                    </a:lnTo>
                    <a:lnTo>
                      <a:pt x="3" y="621"/>
                    </a:lnTo>
                    <a:lnTo>
                      <a:pt x="4" y="685"/>
                    </a:lnTo>
                    <a:lnTo>
                      <a:pt x="6" y="764"/>
                    </a:lnTo>
                    <a:lnTo>
                      <a:pt x="16" y="943"/>
                    </a:lnTo>
                    <a:lnTo>
                      <a:pt x="24" y="1104"/>
                    </a:lnTo>
                    <a:lnTo>
                      <a:pt x="28" y="1161"/>
                    </a:lnTo>
                    <a:lnTo>
                      <a:pt x="28" y="1196"/>
                    </a:lnTo>
                    <a:lnTo>
                      <a:pt x="28" y="1208"/>
                    </a:lnTo>
                    <a:lnTo>
                      <a:pt x="29" y="1216"/>
                    </a:lnTo>
                    <a:lnTo>
                      <a:pt x="30" y="1224"/>
                    </a:lnTo>
                    <a:lnTo>
                      <a:pt x="33" y="1227"/>
                    </a:lnTo>
                    <a:lnTo>
                      <a:pt x="35" y="1229"/>
                    </a:lnTo>
                    <a:lnTo>
                      <a:pt x="39" y="1231"/>
                    </a:lnTo>
                    <a:lnTo>
                      <a:pt x="48" y="1233"/>
                    </a:lnTo>
                    <a:lnTo>
                      <a:pt x="96" y="1241"/>
                    </a:lnTo>
                    <a:lnTo>
                      <a:pt x="151" y="1250"/>
                    </a:lnTo>
                    <a:lnTo>
                      <a:pt x="209" y="1257"/>
                    </a:lnTo>
                    <a:lnTo>
                      <a:pt x="268" y="1263"/>
                    </a:lnTo>
                    <a:lnTo>
                      <a:pt x="297" y="1264"/>
                    </a:lnTo>
                    <a:lnTo>
                      <a:pt x="323" y="1265"/>
                    </a:lnTo>
                    <a:lnTo>
                      <a:pt x="349" y="1265"/>
                    </a:lnTo>
                    <a:lnTo>
                      <a:pt x="372" y="1264"/>
                    </a:lnTo>
                    <a:lnTo>
                      <a:pt x="393" y="1261"/>
                    </a:lnTo>
                    <a:lnTo>
                      <a:pt x="413" y="1257"/>
                    </a:lnTo>
                    <a:lnTo>
                      <a:pt x="428" y="1252"/>
                    </a:lnTo>
                    <a:lnTo>
                      <a:pt x="434" y="1249"/>
                    </a:lnTo>
                    <a:lnTo>
                      <a:pt x="440" y="1245"/>
                    </a:lnTo>
                    <a:lnTo>
                      <a:pt x="445" y="1240"/>
                    </a:lnTo>
                    <a:lnTo>
                      <a:pt x="448" y="1232"/>
                    </a:lnTo>
                    <a:lnTo>
                      <a:pt x="452" y="1221"/>
                    </a:lnTo>
                    <a:lnTo>
                      <a:pt x="456" y="1208"/>
                    </a:lnTo>
                    <a:lnTo>
                      <a:pt x="463" y="1175"/>
                    </a:lnTo>
                    <a:lnTo>
                      <a:pt x="467" y="1132"/>
                    </a:lnTo>
                    <a:lnTo>
                      <a:pt x="472" y="1083"/>
                    </a:lnTo>
                    <a:lnTo>
                      <a:pt x="476" y="1029"/>
                    </a:lnTo>
                    <a:lnTo>
                      <a:pt x="479" y="970"/>
                    </a:lnTo>
                    <a:lnTo>
                      <a:pt x="482" y="910"/>
                    </a:lnTo>
                    <a:lnTo>
                      <a:pt x="485" y="788"/>
                    </a:lnTo>
                    <a:lnTo>
                      <a:pt x="488" y="674"/>
                    </a:lnTo>
                    <a:lnTo>
                      <a:pt x="488" y="520"/>
                    </a:lnTo>
                    <a:lnTo>
                      <a:pt x="489" y="401"/>
                    </a:lnTo>
                    <a:lnTo>
                      <a:pt x="488" y="241"/>
                    </a:lnTo>
                    <a:lnTo>
                      <a:pt x="487" y="164"/>
                    </a:lnTo>
                    <a:lnTo>
                      <a:pt x="484" y="97"/>
                    </a:lnTo>
                    <a:lnTo>
                      <a:pt x="482" y="69"/>
                    </a:lnTo>
                    <a:lnTo>
                      <a:pt x="479" y="48"/>
                    </a:lnTo>
                    <a:lnTo>
                      <a:pt x="477" y="32"/>
                    </a:lnTo>
                    <a:lnTo>
                      <a:pt x="476" y="28"/>
                    </a:lnTo>
                    <a:lnTo>
                      <a:pt x="473" y="24"/>
                    </a:lnTo>
                    <a:lnTo>
                      <a:pt x="456" y="0"/>
                    </a:lnTo>
                    <a:lnTo>
                      <a:pt x="404" y="0"/>
                    </a:lnTo>
                    <a:lnTo>
                      <a:pt x="349" y="0"/>
                    </a:lnTo>
                    <a:lnTo>
                      <a:pt x="284" y="1"/>
                    </a:lnTo>
                    <a:lnTo>
                      <a:pt x="211" y="5"/>
                    </a:lnTo>
                    <a:lnTo>
                      <a:pt x="139" y="10"/>
                    </a:lnTo>
                    <a:lnTo>
                      <a:pt x="106" y="12"/>
                    </a:lnTo>
                    <a:lnTo>
                      <a:pt x="73" y="17"/>
                    </a:lnTo>
                    <a:lnTo>
                      <a:pt x="45" y="20"/>
                    </a:lnTo>
                    <a:lnTo>
                      <a:pt x="20" y="2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57" name="Freeform 196"/>
              <p:cNvSpPr>
                <a:spLocks/>
              </p:cNvSpPr>
              <p:nvPr/>
            </p:nvSpPr>
            <p:spPr bwMode="auto">
              <a:xfrm>
                <a:off x="1333" y="1538"/>
                <a:ext cx="505" cy="1309"/>
              </a:xfrm>
              <a:custGeom>
                <a:avLst/>
                <a:gdLst>
                  <a:gd name="T0" fmla="*/ 13 w 505"/>
                  <a:gd name="T1" fmla="*/ 85 h 1309"/>
                  <a:gd name="T2" fmla="*/ 5 w 505"/>
                  <a:gd name="T3" fmla="*/ 129 h 1309"/>
                  <a:gd name="T4" fmla="*/ 1 w 505"/>
                  <a:gd name="T5" fmla="*/ 221 h 1309"/>
                  <a:gd name="T6" fmla="*/ 1 w 505"/>
                  <a:gd name="T7" fmla="*/ 498 h 1309"/>
                  <a:gd name="T8" fmla="*/ 12 w 505"/>
                  <a:gd name="T9" fmla="*/ 886 h 1309"/>
                  <a:gd name="T10" fmla="*/ 26 w 505"/>
                  <a:gd name="T11" fmla="*/ 1174 h 1309"/>
                  <a:gd name="T12" fmla="*/ 30 w 505"/>
                  <a:gd name="T13" fmla="*/ 1258 h 1309"/>
                  <a:gd name="T14" fmla="*/ 36 w 505"/>
                  <a:gd name="T15" fmla="*/ 1273 h 1309"/>
                  <a:gd name="T16" fmla="*/ 78 w 505"/>
                  <a:gd name="T17" fmla="*/ 1281 h 1309"/>
                  <a:gd name="T18" fmla="*/ 197 w 505"/>
                  <a:gd name="T19" fmla="*/ 1299 h 1309"/>
                  <a:gd name="T20" fmla="*/ 312 w 505"/>
                  <a:gd name="T21" fmla="*/ 1309 h 1309"/>
                  <a:gd name="T22" fmla="*/ 387 w 505"/>
                  <a:gd name="T23" fmla="*/ 1306 h 1309"/>
                  <a:gd name="T24" fmla="*/ 432 w 505"/>
                  <a:gd name="T25" fmla="*/ 1295 h 1309"/>
                  <a:gd name="T26" fmla="*/ 454 w 505"/>
                  <a:gd name="T27" fmla="*/ 1278 h 1309"/>
                  <a:gd name="T28" fmla="*/ 478 w 505"/>
                  <a:gd name="T29" fmla="*/ 1201 h 1309"/>
                  <a:gd name="T30" fmla="*/ 486 w 505"/>
                  <a:gd name="T31" fmla="*/ 1121 h 1309"/>
                  <a:gd name="T32" fmla="*/ 501 w 505"/>
                  <a:gd name="T33" fmla="*/ 874 h 1309"/>
                  <a:gd name="T34" fmla="*/ 505 w 505"/>
                  <a:gd name="T35" fmla="*/ 413 h 1309"/>
                  <a:gd name="T36" fmla="*/ 503 w 505"/>
                  <a:gd name="T37" fmla="*/ 159 h 1309"/>
                  <a:gd name="T38" fmla="*/ 493 w 505"/>
                  <a:gd name="T39" fmla="*/ 41 h 1309"/>
                  <a:gd name="T40" fmla="*/ 484 w 505"/>
                  <a:gd name="T41" fmla="*/ 21 h 1309"/>
                  <a:gd name="T42" fmla="*/ 465 w 505"/>
                  <a:gd name="T43" fmla="*/ 0 h 1309"/>
                  <a:gd name="T44" fmla="*/ 337 w 505"/>
                  <a:gd name="T45" fmla="*/ 3 h 1309"/>
                  <a:gd name="T46" fmla="*/ 135 w 505"/>
                  <a:gd name="T47" fmla="*/ 12 h 1309"/>
                  <a:gd name="T48" fmla="*/ 31 w 505"/>
                  <a:gd name="T49" fmla="*/ 29 h 1309"/>
                  <a:gd name="T50" fmla="*/ 25 w 505"/>
                  <a:gd name="T51" fmla="*/ 36 h 1309"/>
                  <a:gd name="T52" fmla="*/ 20 w 505"/>
                  <a:gd name="T53" fmla="*/ 64 h 1309"/>
                  <a:gd name="T54" fmla="*/ 24 w 505"/>
                  <a:gd name="T55" fmla="*/ 70 h 1309"/>
                  <a:gd name="T56" fmla="*/ 157 w 505"/>
                  <a:gd name="T57" fmla="*/ 51 h 1309"/>
                  <a:gd name="T58" fmla="*/ 351 w 505"/>
                  <a:gd name="T59" fmla="*/ 45 h 1309"/>
                  <a:gd name="T60" fmla="*/ 446 w 505"/>
                  <a:gd name="T61" fmla="*/ 43 h 1309"/>
                  <a:gd name="T62" fmla="*/ 458 w 505"/>
                  <a:gd name="T63" fmla="*/ 42 h 1309"/>
                  <a:gd name="T64" fmla="*/ 479 w 505"/>
                  <a:gd name="T65" fmla="*/ 82 h 1309"/>
                  <a:gd name="T66" fmla="*/ 485 w 505"/>
                  <a:gd name="T67" fmla="*/ 151 h 1309"/>
                  <a:gd name="T68" fmla="*/ 489 w 505"/>
                  <a:gd name="T69" fmla="*/ 341 h 1309"/>
                  <a:gd name="T70" fmla="*/ 486 w 505"/>
                  <a:gd name="T71" fmla="*/ 777 h 1309"/>
                  <a:gd name="T72" fmla="*/ 479 w 505"/>
                  <a:gd name="T73" fmla="*/ 1004 h 1309"/>
                  <a:gd name="T74" fmla="*/ 466 w 505"/>
                  <a:gd name="T75" fmla="*/ 1176 h 1309"/>
                  <a:gd name="T76" fmla="*/ 456 w 505"/>
                  <a:gd name="T77" fmla="*/ 1233 h 1309"/>
                  <a:gd name="T78" fmla="*/ 453 w 505"/>
                  <a:gd name="T79" fmla="*/ 1247 h 1309"/>
                  <a:gd name="T80" fmla="*/ 415 w 505"/>
                  <a:gd name="T81" fmla="*/ 1263 h 1309"/>
                  <a:gd name="T82" fmla="*/ 350 w 505"/>
                  <a:gd name="T83" fmla="*/ 1268 h 1309"/>
                  <a:gd name="T84" fmla="*/ 238 w 505"/>
                  <a:gd name="T85" fmla="*/ 1261 h 1309"/>
                  <a:gd name="T86" fmla="*/ 82 w 505"/>
                  <a:gd name="T87" fmla="*/ 1239 h 1309"/>
                  <a:gd name="T88" fmla="*/ 56 w 505"/>
                  <a:gd name="T89" fmla="*/ 1233 h 1309"/>
                  <a:gd name="T90" fmla="*/ 44 w 505"/>
                  <a:gd name="T91" fmla="*/ 1213 h 1309"/>
                  <a:gd name="T92" fmla="*/ 42 w 505"/>
                  <a:gd name="T93" fmla="*/ 1139 h 1309"/>
                  <a:gd name="T94" fmla="*/ 19 w 505"/>
                  <a:gd name="T95" fmla="*/ 681 h 1309"/>
                  <a:gd name="T96" fmla="*/ 16 w 505"/>
                  <a:gd name="T97" fmla="*/ 315 h 1309"/>
                  <a:gd name="T98" fmla="*/ 17 w 505"/>
                  <a:gd name="T99" fmla="*/ 172 h 1309"/>
                  <a:gd name="T100" fmla="*/ 22 w 505"/>
                  <a:gd name="T101" fmla="*/ 104 h 1309"/>
                  <a:gd name="T102" fmla="*/ 17 w 505"/>
                  <a:gd name="T103" fmla="*/ 115 h 1309"/>
                  <a:gd name="T104" fmla="*/ 20 w 505"/>
                  <a:gd name="T105" fmla="*/ 108 h 1309"/>
                  <a:gd name="T106" fmla="*/ 25 w 505"/>
                  <a:gd name="T107" fmla="*/ 80 h 1309"/>
                  <a:gd name="T108" fmla="*/ 22 w 505"/>
                  <a:gd name="T109" fmla="*/ 76 h 1309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505"/>
                  <a:gd name="T166" fmla="*/ 0 h 1309"/>
                  <a:gd name="T167" fmla="*/ 505 w 505"/>
                  <a:gd name="T168" fmla="*/ 1309 h 1309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505" h="1309">
                    <a:moveTo>
                      <a:pt x="22" y="76"/>
                    </a:moveTo>
                    <a:lnTo>
                      <a:pt x="22" y="76"/>
                    </a:lnTo>
                    <a:lnTo>
                      <a:pt x="17" y="79"/>
                    </a:lnTo>
                    <a:lnTo>
                      <a:pt x="13" y="85"/>
                    </a:lnTo>
                    <a:lnTo>
                      <a:pt x="11" y="92"/>
                    </a:lnTo>
                    <a:lnTo>
                      <a:pt x="8" y="101"/>
                    </a:lnTo>
                    <a:lnTo>
                      <a:pt x="6" y="116"/>
                    </a:lnTo>
                    <a:lnTo>
                      <a:pt x="5" y="129"/>
                    </a:lnTo>
                    <a:lnTo>
                      <a:pt x="2" y="152"/>
                    </a:lnTo>
                    <a:lnTo>
                      <a:pt x="1" y="176"/>
                    </a:lnTo>
                    <a:lnTo>
                      <a:pt x="1" y="221"/>
                    </a:lnTo>
                    <a:lnTo>
                      <a:pt x="0" y="290"/>
                    </a:lnTo>
                    <a:lnTo>
                      <a:pt x="0" y="360"/>
                    </a:lnTo>
                    <a:lnTo>
                      <a:pt x="1" y="498"/>
                    </a:lnTo>
                    <a:lnTo>
                      <a:pt x="4" y="627"/>
                    </a:lnTo>
                    <a:lnTo>
                      <a:pt x="6" y="756"/>
                    </a:lnTo>
                    <a:lnTo>
                      <a:pt x="12" y="886"/>
                    </a:lnTo>
                    <a:lnTo>
                      <a:pt x="18" y="1015"/>
                    </a:lnTo>
                    <a:lnTo>
                      <a:pt x="24" y="1120"/>
                    </a:lnTo>
                    <a:lnTo>
                      <a:pt x="26" y="1174"/>
                    </a:lnTo>
                    <a:lnTo>
                      <a:pt x="28" y="1226"/>
                    </a:lnTo>
                    <a:lnTo>
                      <a:pt x="29" y="1248"/>
                    </a:lnTo>
                    <a:lnTo>
                      <a:pt x="30" y="1258"/>
                    </a:lnTo>
                    <a:lnTo>
                      <a:pt x="31" y="1263"/>
                    </a:lnTo>
                    <a:lnTo>
                      <a:pt x="33" y="1269"/>
                    </a:lnTo>
                    <a:lnTo>
                      <a:pt x="36" y="1273"/>
                    </a:lnTo>
                    <a:lnTo>
                      <a:pt x="41" y="1275"/>
                    </a:lnTo>
                    <a:lnTo>
                      <a:pt x="47" y="1278"/>
                    </a:lnTo>
                    <a:lnTo>
                      <a:pt x="54" y="1279"/>
                    </a:lnTo>
                    <a:lnTo>
                      <a:pt x="78" y="1281"/>
                    </a:lnTo>
                    <a:lnTo>
                      <a:pt x="117" y="1288"/>
                    </a:lnTo>
                    <a:lnTo>
                      <a:pt x="157" y="1294"/>
                    </a:lnTo>
                    <a:lnTo>
                      <a:pt x="197" y="1299"/>
                    </a:lnTo>
                    <a:lnTo>
                      <a:pt x="238" y="1304"/>
                    </a:lnTo>
                    <a:lnTo>
                      <a:pt x="275" y="1307"/>
                    </a:lnTo>
                    <a:lnTo>
                      <a:pt x="312" y="1309"/>
                    </a:lnTo>
                    <a:lnTo>
                      <a:pt x="350" y="1309"/>
                    </a:lnTo>
                    <a:lnTo>
                      <a:pt x="369" y="1307"/>
                    </a:lnTo>
                    <a:lnTo>
                      <a:pt x="387" y="1306"/>
                    </a:lnTo>
                    <a:lnTo>
                      <a:pt x="406" y="1304"/>
                    </a:lnTo>
                    <a:lnTo>
                      <a:pt x="415" y="1301"/>
                    </a:lnTo>
                    <a:lnTo>
                      <a:pt x="424" y="1299"/>
                    </a:lnTo>
                    <a:lnTo>
                      <a:pt x="432" y="1295"/>
                    </a:lnTo>
                    <a:lnTo>
                      <a:pt x="441" y="1291"/>
                    </a:lnTo>
                    <a:lnTo>
                      <a:pt x="448" y="1285"/>
                    </a:lnTo>
                    <a:lnTo>
                      <a:pt x="454" y="1278"/>
                    </a:lnTo>
                    <a:lnTo>
                      <a:pt x="462" y="1260"/>
                    </a:lnTo>
                    <a:lnTo>
                      <a:pt x="469" y="1242"/>
                    </a:lnTo>
                    <a:lnTo>
                      <a:pt x="474" y="1221"/>
                    </a:lnTo>
                    <a:lnTo>
                      <a:pt x="478" y="1201"/>
                    </a:lnTo>
                    <a:lnTo>
                      <a:pt x="480" y="1181"/>
                    </a:lnTo>
                    <a:lnTo>
                      <a:pt x="483" y="1159"/>
                    </a:lnTo>
                    <a:lnTo>
                      <a:pt x="486" y="1121"/>
                    </a:lnTo>
                    <a:lnTo>
                      <a:pt x="491" y="1059"/>
                    </a:lnTo>
                    <a:lnTo>
                      <a:pt x="496" y="998"/>
                    </a:lnTo>
                    <a:lnTo>
                      <a:pt x="498" y="936"/>
                    </a:lnTo>
                    <a:lnTo>
                      <a:pt x="501" y="874"/>
                    </a:lnTo>
                    <a:lnTo>
                      <a:pt x="503" y="751"/>
                    </a:lnTo>
                    <a:lnTo>
                      <a:pt x="504" y="628"/>
                    </a:lnTo>
                    <a:lnTo>
                      <a:pt x="505" y="413"/>
                    </a:lnTo>
                    <a:lnTo>
                      <a:pt x="504" y="306"/>
                    </a:lnTo>
                    <a:lnTo>
                      <a:pt x="503" y="199"/>
                    </a:lnTo>
                    <a:lnTo>
                      <a:pt x="503" y="159"/>
                    </a:lnTo>
                    <a:lnTo>
                      <a:pt x="502" y="120"/>
                    </a:lnTo>
                    <a:lnTo>
                      <a:pt x="499" y="80"/>
                    </a:lnTo>
                    <a:lnTo>
                      <a:pt x="497" y="60"/>
                    </a:lnTo>
                    <a:lnTo>
                      <a:pt x="493" y="41"/>
                    </a:lnTo>
                    <a:lnTo>
                      <a:pt x="492" y="36"/>
                    </a:lnTo>
                    <a:lnTo>
                      <a:pt x="490" y="30"/>
                    </a:lnTo>
                    <a:lnTo>
                      <a:pt x="484" y="21"/>
                    </a:lnTo>
                    <a:lnTo>
                      <a:pt x="471" y="3"/>
                    </a:lnTo>
                    <a:lnTo>
                      <a:pt x="468" y="2"/>
                    </a:lnTo>
                    <a:lnTo>
                      <a:pt x="465" y="0"/>
                    </a:lnTo>
                    <a:lnTo>
                      <a:pt x="454" y="0"/>
                    </a:lnTo>
                    <a:lnTo>
                      <a:pt x="436" y="2"/>
                    </a:lnTo>
                    <a:lnTo>
                      <a:pt x="337" y="3"/>
                    </a:lnTo>
                    <a:lnTo>
                      <a:pt x="239" y="6"/>
                    </a:lnTo>
                    <a:lnTo>
                      <a:pt x="186" y="9"/>
                    </a:lnTo>
                    <a:lnTo>
                      <a:pt x="135" y="12"/>
                    </a:lnTo>
                    <a:lnTo>
                      <a:pt x="109" y="15"/>
                    </a:lnTo>
                    <a:lnTo>
                      <a:pt x="82" y="18"/>
                    </a:lnTo>
                    <a:lnTo>
                      <a:pt x="56" y="23"/>
                    </a:lnTo>
                    <a:lnTo>
                      <a:pt x="31" y="29"/>
                    </a:lnTo>
                    <a:lnTo>
                      <a:pt x="30" y="29"/>
                    </a:lnTo>
                    <a:lnTo>
                      <a:pt x="28" y="31"/>
                    </a:lnTo>
                    <a:lnTo>
                      <a:pt x="25" y="36"/>
                    </a:lnTo>
                    <a:lnTo>
                      <a:pt x="23" y="43"/>
                    </a:lnTo>
                    <a:lnTo>
                      <a:pt x="20" y="51"/>
                    </a:lnTo>
                    <a:lnTo>
                      <a:pt x="20" y="58"/>
                    </a:lnTo>
                    <a:lnTo>
                      <a:pt x="20" y="64"/>
                    </a:lnTo>
                    <a:lnTo>
                      <a:pt x="22" y="68"/>
                    </a:lnTo>
                    <a:lnTo>
                      <a:pt x="23" y="70"/>
                    </a:lnTo>
                    <a:lnTo>
                      <a:pt x="24" y="70"/>
                    </a:lnTo>
                    <a:lnTo>
                      <a:pt x="56" y="62"/>
                    </a:lnTo>
                    <a:lnTo>
                      <a:pt x="90" y="58"/>
                    </a:lnTo>
                    <a:lnTo>
                      <a:pt x="123" y="54"/>
                    </a:lnTo>
                    <a:lnTo>
                      <a:pt x="157" y="51"/>
                    </a:lnTo>
                    <a:lnTo>
                      <a:pt x="225" y="47"/>
                    </a:lnTo>
                    <a:lnTo>
                      <a:pt x="292" y="46"/>
                    </a:lnTo>
                    <a:lnTo>
                      <a:pt x="351" y="45"/>
                    </a:lnTo>
                    <a:lnTo>
                      <a:pt x="411" y="43"/>
                    </a:lnTo>
                    <a:lnTo>
                      <a:pt x="446" y="43"/>
                    </a:lnTo>
                    <a:lnTo>
                      <a:pt x="453" y="43"/>
                    </a:lnTo>
                    <a:lnTo>
                      <a:pt x="456" y="43"/>
                    </a:lnTo>
                    <a:lnTo>
                      <a:pt x="458" y="43"/>
                    </a:lnTo>
                    <a:lnTo>
                      <a:pt x="458" y="42"/>
                    </a:lnTo>
                    <a:lnTo>
                      <a:pt x="467" y="56"/>
                    </a:lnTo>
                    <a:lnTo>
                      <a:pt x="474" y="68"/>
                    </a:lnTo>
                    <a:lnTo>
                      <a:pt x="479" y="82"/>
                    </a:lnTo>
                    <a:lnTo>
                      <a:pt x="481" y="98"/>
                    </a:lnTo>
                    <a:lnTo>
                      <a:pt x="484" y="125"/>
                    </a:lnTo>
                    <a:lnTo>
                      <a:pt x="485" y="151"/>
                    </a:lnTo>
                    <a:lnTo>
                      <a:pt x="486" y="204"/>
                    </a:lnTo>
                    <a:lnTo>
                      <a:pt x="487" y="273"/>
                    </a:lnTo>
                    <a:lnTo>
                      <a:pt x="489" y="341"/>
                    </a:lnTo>
                    <a:lnTo>
                      <a:pt x="489" y="477"/>
                    </a:lnTo>
                    <a:lnTo>
                      <a:pt x="487" y="677"/>
                    </a:lnTo>
                    <a:lnTo>
                      <a:pt x="486" y="777"/>
                    </a:lnTo>
                    <a:lnTo>
                      <a:pt x="484" y="876"/>
                    </a:lnTo>
                    <a:lnTo>
                      <a:pt x="483" y="941"/>
                    </a:lnTo>
                    <a:lnTo>
                      <a:pt x="479" y="1004"/>
                    </a:lnTo>
                    <a:lnTo>
                      <a:pt x="475" y="1067"/>
                    </a:lnTo>
                    <a:lnTo>
                      <a:pt x="471" y="1131"/>
                    </a:lnTo>
                    <a:lnTo>
                      <a:pt x="466" y="1176"/>
                    </a:lnTo>
                    <a:lnTo>
                      <a:pt x="464" y="1199"/>
                    </a:lnTo>
                    <a:lnTo>
                      <a:pt x="460" y="1221"/>
                    </a:lnTo>
                    <a:lnTo>
                      <a:pt x="456" y="1233"/>
                    </a:lnTo>
                    <a:lnTo>
                      <a:pt x="454" y="1244"/>
                    </a:lnTo>
                    <a:lnTo>
                      <a:pt x="453" y="1247"/>
                    </a:lnTo>
                    <a:lnTo>
                      <a:pt x="443" y="1252"/>
                    </a:lnTo>
                    <a:lnTo>
                      <a:pt x="430" y="1258"/>
                    </a:lnTo>
                    <a:lnTo>
                      <a:pt x="415" y="1263"/>
                    </a:lnTo>
                    <a:lnTo>
                      <a:pt x="399" y="1266"/>
                    </a:lnTo>
                    <a:lnTo>
                      <a:pt x="383" y="1267"/>
                    </a:lnTo>
                    <a:lnTo>
                      <a:pt x="367" y="1268"/>
                    </a:lnTo>
                    <a:lnTo>
                      <a:pt x="350" y="1268"/>
                    </a:lnTo>
                    <a:lnTo>
                      <a:pt x="320" y="1267"/>
                    </a:lnTo>
                    <a:lnTo>
                      <a:pt x="278" y="1264"/>
                    </a:lnTo>
                    <a:lnTo>
                      <a:pt x="238" y="1261"/>
                    </a:lnTo>
                    <a:lnTo>
                      <a:pt x="196" y="1256"/>
                    </a:lnTo>
                    <a:lnTo>
                      <a:pt x="155" y="1251"/>
                    </a:lnTo>
                    <a:lnTo>
                      <a:pt x="82" y="1239"/>
                    </a:lnTo>
                    <a:lnTo>
                      <a:pt x="68" y="1237"/>
                    </a:lnTo>
                    <a:lnTo>
                      <a:pt x="61" y="1236"/>
                    </a:lnTo>
                    <a:lnTo>
                      <a:pt x="56" y="1233"/>
                    </a:lnTo>
                    <a:lnTo>
                      <a:pt x="51" y="1231"/>
                    </a:lnTo>
                    <a:lnTo>
                      <a:pt x="48" y="1227"/>
                    </a:lnTo>
                    <a:lnTo>
                      <a:pt x="45" y="1221"/>
                    </a:lnTo>
                    <a:lnTo>
                      <a:pt x="44" y="1213"/>
                    </a:lnTo>
                    <a:lnTo>
                      <a:pt x="43" y="1176"/>
                    </a:lnTo>
                    <a:lnTo>
                      <a:pt x="42" y="1139"/>
                    </a:lnTo>
                    <a:lnTo>
                      <a:pt x="35" y="1008"/>
                    </a:lnTo>
                    <a:lnTo>
                      <a:pt x="28" y="878"/>
                    </a:lnTo>
                    <a:lnTo>
                      <a:pt x="22" y="746"/>
                    </a:lnTo>
                    <a:lnTo>
                      <a:pt x="19" y="681"/>
                    </a:lnTo>
                    <a:lnTo>
                      <a:pt x="19" y="616"/>
                    </a:lnTo>
                    <a:lnTo>
                      <a:pt x="17" y="466"/>
                    </a:lnTo>
                    <a:lnTo>
                      <a:pt x="16" y="315"/>
                    </a:lnTo>
                    <a:lnTo>
                      <a:pt x="16" y="244"/>
                    </a:lnTo>
                    <a:lnTo>
                      <a:pt x="17" y="172"/>
                    </a:lnTo>
                    <a:lnTo>
                      <a:pt x="19" y="122"/>
                    </a:lnTo>
                    <a:lnTo>
                      <a:pt x="22" y="104"/>
                    </a:lnTo>
                    <a:lnTo>
                      <a:pt x="22" y="101"/>
                    </a:lnTo>
                    <a:lnTo>
                      <a:pt x="19" y="110"/>
                    </a:lnTo>
                    <a:lnTo>
                      <a:pt x="17" y="115"/>
                    </a:lnTo>
                    <a:lnTo>
                      <a:pt x="14" y="117"/>
                    </a:lnTo>
                    <a:lnTo>
                      <a:pt x="18" y="114"/>
                    </a:lnTo>
                    <a:lnTo>
                      <a:pt x="20" y="108"/>
                    </a:lnTo>
                    <a:lnTo>
                      <a:pt x="23" y="101"/>
                    </a:lnTo>
                    <a:lnTo>
                      <a:pt x="24" y="93"/>
                    </a:lnTo>
                    <a:lnTo>
                      <a:pt x="25" y="86"/>
                    </a:lnTo>
                    <a:lnTo>
                      <a:pt x="25" y="80"/>
                    </a:lnTo>
                    <a:lnTo>
                      <a:pt x="24" y="77"/>
                    </a:lnTo>
                    <a:lnTo>
                      <a:pt x="23" y="76"/>
                    </a:lnTo>
                    <a:lnTo>
                      <a:pt x="22" y="7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58" name="Freeform 197"/>
              <p:cNvSpPr>
                <a:spLocks/>
              </p:cNvSpPr>
              <p:nvPr/>
            </p:nvSpPr>
            <p:spPr bwMode="auto">
              <a:xfrm>
                <a:off x="1371" y="1631"/>
                <a:ext cx="65" cy="1127"/>
              </a:xfrm>
              <a:custGeom>
                <a:avLst/>
                <a:gdLst>
                  <a:gd name="T0" fmla="*/ 0 w 65"/>
                  <a:gd name="T1" fmla="*/ 64 h 1127"/>
                  <a:gd name="T2" fmla="*/ 4 w 65"/>
                  <a:gd name="T3" fmla="*/ 113 h 1127"/>
                  <a:gd name="T4" fmla="*/ 5 w 65"/>
                  <a:gd name="T5" fmla="*/ 162 h 1127"/>
                  <a:gd name="T6" fmla="*/ 7 w 65"/>
                  <a:gd name="T7" fmla="*/ 182 h 1127"/>
                  <a:gd name="T8" fmla="*/ 11 w 65"/>
                  <a:gd name="T9" fmla="*/ 191 h 1127"/>
                  <a:gd name="T10" fmla="*/ 15 w 65"/>
                  <a:gd name="T11" fmla="*/ 194 h 1127"/>
                  <a:gd name="T12" fmla="*/ 18 w 65"/>
                  <a:gd name="T13" fmla="*/ 193 h 1127"/>
                  <a:gd name="T14" fmla="*/ 23 w 65"/>
                  <a:gd name="T15" fmla="*/ 188 h 1127"/>
                  <a:gd name="T16" fmla="*/ 28 w 65"/>
                  <a:gd name="T17" fmla="*/ 175 h 1127"/>
                  <a:gd name="T18" fmla="*/ 31 w 65"/>
                  <a:gd name="T19" fmla="*/ 153 h 1127"/>
                  <a:gd name="T20" fmla="*/ 31 w 65"/>
                  <a:gd name="T21" fmla="*/ 140 h 1127"/>
                  <a:gd name="T22" fmla="*/ 31 w 65"/>
                  <a:gd name="T23" fmla="*/ 138 h 1127"/>
                  <a:gd name="T24" fmla="*/ 29 w 65"/>
                  <a:gd name="T25" fmla="*/ 117 h 1127"/>
                  <a:gd name="T26" fmla="*/ 25 w 65"/>
                  <a:gd name="T27" fmla="*/ 108 h 1127"/>
                  <a:gd name="T28" fmla="*/ 22 w 65"/>
                  <a:gd name="T29" fmla="*/ 106 h 1127"/>
                  <a:gd name="T30" fmla="*/ 18 w 65"/>
                  <a:gd name="T31" fmla="*/ 107 h 1127"/>
                  <a:gd name="T32" fmla="*/ 13 w 65"/>
                  <a:gd name="T33" fmla="*/ 111 h 1127"/>
                  <a:gd name="T34" fmla="*/ 9 w 65"/>
                  <a:gd name="T35" fmla="*/ 125 h 1127"/>
                  <a:gd name="T36" fmla="*/ 5 w 65"/>
                  <a:gd name="T37" fmla="*/ 146 h 1127"/>
                  <a:gd name="T38" fmla="*/ 5 w 65"/>
                  <a:gd name="T39" fmla="*/ 159 h 1127"/>
                  <a:gd name="T40" fmla="*/ 3 w 65"/>
                  <a:gd name="T41" fmla="*/ 515 h 1127"/>
                  <a:gd name="T42" fmla="*/ 7 w 65"/>
                  <a:gd name="T43" fmla="*/ 751 h 1127"/>
                  <a:gd name="T44" fmla="*/ 13 w 65"/>
                  <a:gd name="T45" fmla="*/ 869 h 1127"/>
                  <a:gd name="T46" fmla="*/ 24 w 65"/>
                  <a:gd name="T47" fmla="*/ 988 h 1127"/>
                  <a:gd name="T48" fmla="*/ 38 w 65"/>
                  <a:gd name="T49" fmla="*/ 1106 h 1127"/>
                  <a:gd name="T50" fmla="*/ 40 w 65"/>
                  <a:gd name="T51" fmla="*/ 1113 h 1127"/>
                  <a:gd name="T52" fmla="*/ 46 w 65"/>
                  <a:gd name="T53" fmla="*/ 1126 h 1127"/>
                  <a:gd name="T54" fmla="*/ 52 w 65"/>
                  <a:gd name="T55" fmla="*/ 1126 h 1127"/>
                  <a:gd name="T56" fmla="*/ 55 w 65"/>
                  <a:gd name="T57" fmla="*/ 1122 h 1127"/>
                  <a:gd name="T58" fmla="*/ 61 w 65"/>
                  <a:gd name="T59" fmla="*/ 1108 h 1127"/>
                  <a:gd name="T60" fmla="*/ 65 w 65"/>
                  <a:gd name="T61" fmla="*/ 1078 h 1127"/>
                  <a:gd name="T62" fmla="*/ 64 w 65"/>
                  <a:gd name="T63" fmla="*/ 1064 h 1127"/>
                  <a:gd name="T64" fmla="*/ 49 w 65"/>
                  <a:gd name="T65" fmla="*/ 948 h 1127"/>
                  <a:gd name="T66" fmla="*/ 40 w 65"/>
                  <a:gd name="T67" fmla="*/ 834 h 1127"/>
                  <a:gd name="T68" fmla="*/ 34 w 65"/>
                  <a:gd name="T69" fmla="*/ 718 h 1127"/>
                  <a:gd name="T70" fmla="*/ 30 w 65"/>
                  <a:gd name="T71" fmla="*/ 486 h 1127"/>
                  <a:gd name="T72" fmla="*/ 31 w 65"/>
                  <a:gd name="T73" fmla="*/ 138 h 1127"/>
                  <a:gd name="T74" fmla="*/ 5 w 65"/>
                  <a:gd name="T75" fmla="*/ 159 h 1127"/>
                  <a:gd name="T76" fmla="*/ 5 w 65"/>
                  <a:gd name="T77" fmla="*/ 162 h 1127"/>
                  <a:gd name="T78" fmla="*/ 31 w 65"/>
                  <a:gd name="T79" fmla="*/ 140 h 1127"/>
                  <a:gd name="T80" fmla="*/ 30 w 65"/>
                  <a:gd name="T81" fmla="*/ 82 h 1127"/>
                  <a:gd name="T82" fmla="*/ 27 w 65"/>
                  <a:gd name="T83" fmla="*/ 22 h 1127"/>
                  <a:gd name="T84" fmla="*/ 24 w 65"/>
                  <a:gd name="T85" fmla="*/ 15 h 1127"/>
                  <a:gd name="T86" fmla="*/ 19 w 65"/>
                  <a:gd name="T87" fmla="*/ 2 h 1127"/>
                  <a:gd name="T88" fmla="*/ 13 w 65"/>
                  <a:gd name="T89" fmla="*/ 2 h 1127"/>
                  <a:gd name="T90" fmla="*/ 10 w 65"/>
                  <a:gd name="T91" fmla="*/ 6 h 1127"/>
                  <a:gd name="T92" fmla="*/ 4 w 65"/>
                  <a:gd name="T93" fmla="*/ 20 h 1127"/>
                  <a:gd name="T94" fmla="*/ 0 w 65"/>
                  <a:gd name="T95" fmla="*/ 49 h 1127"/>
                  <a:gd name="T96" fmla="*/ 0 w 65"/>
                  <a:gd name="T97" fmla="*/ 64 h 112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65"/>
                  <a:gd name="T148" fmla="*/ 0 h 1127"/>
                  <a:gd name="T149" fmla="*/ 65 w 65"/>
                  <a:gd name="T150" fmla="*/ 1127 h 112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65" h="1127">
                    <a:moveTo>
                      <a:pt x="0" y="64"/>
                    </a:moveTo>
                    <a:lnTo>
                      <a:pt x="0" y="64"/>
                    </a:lnTo>
                    <a:lnTo>
                      <a:pt x="3" y="89"/>
                    </a:lnTo>
                    <a:lnTo>
                      <a:pt x="4" y="113"/>
                    </a:lnTo>
                    <a:lnTo>
                      <a:pt x="5" y="162"/>
                    </a:lnTo>
                    <a:lnTo>
                      <a:pt x="5" y="169"/>
                    </a:lnTo>
                    <a:lnTo>
                      <a:pt x="7" y="182"/>
                    </a:lnTo>
                    <a:lnTo>
                      <a:pt x="9" y="188"/>
                    </a:lnTo>
                    <a:lnTo>
                      <a:pt x="11" y="191"/>
                    </a:lnTo>
                    <a:lnTo>
                      <a:pt x="13" y="194"/>
                    </a:lnTo>
                    <a:lnTo>
                      <a:pt x="15" y="194"/>
                    </a:lnTo>
                    <a:lnTo>
                      <a:pt x="17" y="194"/>
                    </a:lnTo>
                    <a:lnTo>
                      <a:pt x="18" y="193"/>
                    </a:lnTo>
                    <a:lnTo>
                      <a:pt x="23" y="188"/>
                    </a:lnTo>
                    <a:lnTo>
                      <a:pt x="27" y="182"/>
                    </a:lnTo>
                    <a:lnTo>
                      <a:pt x="28" y="175"/>
                    </a:lnTo>
                    <a:lnTo>
                      <a:pt x="30" y="168"/>
                    </a:lnTo>
                    <a:lnTo>
                      <a:pt x="31" y="153"/>
                    </a:lnTo>
                    <a:lnTo>
                      <a:pt x="31" y="140"/>
                    </a:lnTo>
                    <a:lnTo>
                      <a:pt x="31" y="138"/>
                    </a:lnTo>
                    <a:lnTo>
                      <a:pt x="31" y="131"/>
                    </a:lnTo>
                    <a:lnTo>
                      <a:pt x="29" y="117"/>
                    </a:lnTo>
                    <a:lnTo>
                      <a:pt x="28" y="111"/>
                    </a:lnTo>
                    <a:lnTo>
                      <a:pt x="25" y="108"/>
                    </a:lnTo>
                    <a:lnTo>
                      <a:pt x="23" y="106"/>
                    </a:lnTo>
                    <a:lnTo>
                      <a:pt x="22" y="106"/>
                    </a:lnTo>
                    <a:lnTo>
                      <a:pt x="19" y="106"/>
                    </a:lnTo>
                    <a:lnTo>
                      <a:pt x="18" y="107"/>
                    </a:lnTo>
                    <a:lnTo>
                      <a:pt x="13" y="111"/>
                    </a:lnTo>
                    <a:lnTo>
                      <a:pt x="10" y="117"/>
                    </a:lnTo>
                    <a:lnTo>
                      <a:pt x="9" y="125"/>
                    </a:lnTo>
                    <a:lnTo>
                      <a:pt x="6" y="132"/>
                    </a:lnTo>
                    <a:lnTo>
                      <a:pt x="5" y="146"/>
                    </a:lnTo>
                    <a:lnTo>
                      <a:pt x="5" y="159"/>
                    </a:lnTo>
                    <a:lnTo>
                      <a:pt x="4" y="396"/>
                    </a:lnTo>
                    <a:lnTo>
                      <a:pt x="3" y="515"/>
                    </a:lnTo>
                    <a:lnTo>
                      <a:pt x="4" y="633"/>
                    </a:lnTo>
                    <a:lnTo>
                      <a:pt x="7" y="751"/>
                    </a:lnTo>
                    <a:lnTo>
                      <a:pt x="10" y="811"/>
                    </a:lnTo>
                    <a:lnTo>
                      <a:pt x="13" y="869"/>
                    </a:lnTo>
                    <a:lnTo>
                      <a:pt x="18" y="929"/>
                    </a:lnTo>
                    <a:lnTo>
                      <a:pt x="24" y="988"/>
                    </a:lnTo>
                    <a:lnTo>
                      <a:pt x="30" y="1046"/>
                    </a:lnTo>
                    <a:lnTo>
                      <a:pt x="38" y="1106"/>
                    </a:lnTo>
                    <a:lnTo>
                      <a:pt x="40" y="1113"/>
                    </a:lnTo>
                    <a:lnTo>
                      <a:pt x="43" y="1122"/>
                    </a:lnTo>
                    <a:lnTo>
                      <a:pt x="46" y="1126"/>
                    </a:lnTo>
                    <a:lnTo>
                      <a:pt x="48" y="1127"/>
                    </a:lnTo>
                    <a:lnTo>
                      <a:pt x="52" y="1126"/>
                    </a:lnTo>
                    <a:lnTo>
                      <a:pt x="55" y="1122"/>
                    </a:lnTo>
                    <a:lnTo>
                      <a:pt x="59" y="1115"/>
                    </a:lnTo>
                    <a:lnTo>
                      <a:pt x="61" y="1108"/>
                    </a:lnTo>
                    <a:lnTo>
                      <a:pt x="65" y="1094"/>
                    </a:lnTo>
                    <a:lnTo>
                      <a:pt x="65" y="1078"/>
                    </a:lnTo>
                    <a:lnTo>
                      <a:pt x="64" y="1064"/>
                    </a:lnTo>
                    <a:lnTo>
                      <a:pt x="56" y="1007"/>
                    </a:lnTo>
                    <a:lnTo>
                      <a:pt x="49" y="948"/>
                    </a:lnTo>
                    <a:lnTo>
                      <a:pt x="44" y="891"/>
                    </a:lnTo>
                    <a:lnTo>
                      <a:pt x="40" y="834"/>
                    </a:lnTo>
                    <a:lnTo>
                      <a:pt x="36" y="775"/>
                    </a:lnTo>
                    <a:lnTo>
                      <a:pt x="34" y="718"/>
                    </a:lnTo>
                    <a:lnTo>
                      <a:pt x="30" y="602"/>
                    </a:lnTo>
                    <a:lnTo>
                      <a:pt x="30" y="486"/>
                    </a:lnTo>
                    <a:lnTo>
                      <a:pt x="30" y="369"/>
                    </a:lnTo>
                    <a:lnTo>
                      <a:pt x="31" y="138"/>
                    </a:lnTo>
                    <a:lnTo>
                      <a:pt x="5" y="159"/>
                    </a:lnTo>
                    <a:lnTo>
                      <a:pt x="5" y="162"/>
                    </a:lnTo>
                    <a:lnTo>
                      <a:pt x="31" y="140"/>
                    </a:lnTo>
                    <a:lnTo>
                      <a:pt x="30" y="82"/>
                    </a:lnTo>
                    <a:lnTo>
                      <a:pt x="29" y="52"/>
                    </a:lnTo>
                    <a:lnTo>
                      <a:pt x="27" y="22"/>
                    </a:lnTo>
                    <a:lnTo>
                      <a:pt x="24" y="15"/>
                    </a:lnTo>
                    <a:lnTo>
                      <a:pt x="22" y="5"/>
                    </a:lnTo>
                    <a:lnTo>
                      <a:pt x="19" y="2"/>
                    </a:lnTo>
                    <a:lnTo>
                      <a:pt x="16" y="0"/>
                    </a:lnTo>
                    <a:lnTo>
                      <a:pt x="13" y="2"/>
                    </a:lnTo>
                    <a:lnTo>
                      <a:pt x="10" y="6"/>
                    </a:lnTo>
                    <a:lnTo>
                      <a:pt x="6" y="12"/>
                    </a:lnTo>
                    <a:lnTo>
                      <a:pt x="4" y="20"/>
                    </a:lnTo>
                    <a:lnTo>
                      <a:pt x="0" y="34"/>
                    </a:lnTo>
                    <a:lnTo>
                      <a:pt x="0" y="49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59" name="Freeform 198"/>
              <p:cNvSpPr>
                <a:spLocks/>
              </p:cNvSpPr>
              <p:nvPr/>
            </p:nvSpPr>
            <p:spPr bwMode="auto">
              <a:xfrm>
                <a:off x="1371" y="1793"/>
                <a:ext cx="424" cy="340"/>
              </a:xfrm>
              <a:custGeom>
                <a:avLst/>
                <a:gdLst>
                  <a:gd name="T0" fmla="*/ 424 w 424"/>
                  <a:gd name="T1" fmla="*/ 298 h 340"/>
                  <a:gd name="T2" fmla="*/ 422 w 424"/>
                  <a:gd name="T3" fmla="*/ 311 h 340"/>
                  <a:gd name="T4" fmla="*/ 415 w 424"/>
                  <a:gd name="T5" fmla="*/ 322 h 340"/>
                  <a:gd name="T6" fmla="*/ 406 w 424"/>
                  <a:gd name="T7" fmla="*/ 331 h 340"/>
                  <a:gd name="T8" fmla="*/ 394 w 424"/>
                  <a:gd name="T9" fmla="*/ 337 h 340"/>
                  <a:gd name="T10" fmla="*/ 385 w 424"/>
                  <a:gd name="T11" fmla="*/ 340 h 340"/>
                  <a:gd name="T12" fmla="*/ 353 w 424"/>
                  <a:gd name="T13" fmla="*/ 340 h 340"/>
                  <a:gd name="T14" fmla="*/ 257 w 424"/>
                  <a:gd name="T15" fmla="*/ 339 h 340"/>
                  <a:gd name="T16" fmla="*/ 83 w 424"/>
                  <a:gd name="T17" fmla="*/ 340 h 340"/>
                  <a:gd name="T18" fmla="*/ 64 w 424"/>
                  <a:gd name="T19" fmla="*/ 340 h 340"/>
                  <a:gd name="T20" fmla="*/ 46 w 424"/>
                  <a:gd name="T21" fmla="*/ 337 h 340"/>
                  <a:gd name="T22" fmla="*/ 30 w 424"/>
                  <a:gd name="T23" fmla="*/ 330 h 340"/>
                  <a:gd name="T24" fmla="*/ 18 w 424"/>
                  <a:gd name="T25" fmla="*/ 314 h 340"/>
                  <a:gd name="T26" fmla="*/ 10 w 424"/>
                  <a:gd name="T27" fmla="*/ 293 h 340"/>
                  <a:gd name="T28" fmla="*/ 1 w 424"/>
                  <a:gd name="T29" fmla="*/ 253 h 340"/>
                  <a:gd name="T30" fmla="*/ 0 w 424"/>
                  <a:gd name="T31" fmla="*/ 232 h 340"/>
                  <a:gd name="T32" fmla="*/ 0 w 424"/>
                  <a:gd name="T33" fmla="*/ 41 h 340"/>
                  <a:gd name="T34" fmla="*/ 1 w 424"/>
                  <a:gd name="T35" fmla="*/ 31 h 340"/>
                  <a:gd name="T36" fmla="*/ 6 w 424"/>
                  <a:gd name="T37" fmla="*/ 21 h 340"/>
                  <a:gd name="T38" fmla="*/ 13 w 424"/>
                  <a:gd name="T39" fmla="*/ 14 h 340"/>
                  <a:gd name="T40" fmla="*/ 31 w 424"/>
                  <a:gd name="T41" fmla="*/ 4 h 340"/>
                  <a:gd name="T42" fmla="*/ 52 w 424"/>
                  <a:gd name="T43" fmla="*/ 1 h 340"/>
                  <a:gd name="T44" fmla="*/ 62 w 424"/>
                  <a:gd name="T45" fmla="*/ 1 h 340"/>
                  <a:gd name="T46" fmla="*/ 145 w 424"/>
                  <a:gd name="T47" fmla="*/ 0 h 340"/>
                  <a:gd name="T48" fmla="*/ 340 w 424"/>
                  <a:gd name="T49" fmla="*/ 0 h 340"/>
                  <a:gd name="T50" fmla="*/ 380 w 424"/>
                  <a:gd name="T51" fmla="*/ 1 h 340"/>
                  <a:gd name="T52" fmla="*/ 400 w 424"/>
                  <a:gd name="T53" fmla="*/ 4 h 340"/>
                  <a:gd name="T54" fmla="*/ 411 w 424"/>
                  <a:gd name="T55" fmla="*/ 10 h 340"/>
                  <a:gd name="T56" fmla="*/ 420 w 424"/>
                  <a:gd name="T57" fmla="*/ 20 h 340"/>
                  <a:gd name="T58" fmla="*/ 423 w 424"/>
                  <a:gd name="T59" fmla="*/ 33 h 340"/>
                  <a:gd name="T60" fmla="*/ 424 w 424"/>
                  <a:gd name="T61" fmla="*/ 41 h 340"/>
                  <a:gd name="T62" fmla="*/ 424 w 424"/>
                  <a:gd name="T63" fmla="*/ 298 h 34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424"/>
                  <a:gd name="T97" fmla="*/ 0 h 340"/>
                  <a:gd name="T98" fmla="*/ 424 w 424"/>
                  <a:gd name="T99" fmla="*/ 340 h 34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424" h="340">
                    <a:moveTo>
                      <a:pt x="424" y="298"/>
                    </a:moveTo>
                    <a:lnTo>
                      <a:pt x="424" y="298"/>
                    </a:lnTo>
                    <a:lnTo>
                      <a:pt x="423" y="304"/>
                    </a:lnTo>
                    <a:lnTo>
                      <a:pt x="422" y="311"/>
                    </a:lnTo>
                    <a:lnTo>
                      <a:pt x="418" y="317"/>
                    </a:lnTo>
                    <a:lnTo>
                      <a:pt x="415" y="322"/>
                    </a:lnTo>
                    <a:lnTo>
                      <a:pt x="411" y="327"/>
                    </a:lnTo>
                    <a:lnTo>
                      <a:pt x="406" y="331"/>
                    </a:lnTo>
                    <a:lnTo>
                      <a:pt x="400" y="335"/>
                    </a:lnTo>
                    <a:lnTo>
                      <a:pt x="394" y="337"/>
                    </a:lnTo>
                    <a:lnTo>
                      <a:pt x="385" y="340"/>
                    </a:lnTo>
                    <a:lnTo>
                      <a:pt x="374" y="340"/>
                    </a:lnTo>
                    <a:lnTo>
                      <a:pt x="353" y="340"/>
                    </a:lnTo>
                    <a:lnTo>
                      <a:pt x="257" y="339"/>
                    </a:lnTo>
                    <a:lnTo>
                      <a:pt x="177" y="339"/>
                    </a:lnTo>
                    <a:lnTo>
                      <a:pt x="83" y="340"/>
                    </a:lnTo>
                    <a:lnTo>
                      <a:pt x="64" y="340"/>
                    </a:lnTo>
                    <a:lnTo>
                      <a:pt x="54" y="340"/>
                    </a:lnTo>
                    <a:lnTo>
                      <a:pt x="46" y="337"/>
                    </a:lnTo>
                    <a:lnTo>
                      <a:pt x="37" y="335"/>
                    </a:lnTo>
                    <a:lnTo>
                      <a:pt x="30" y="330"/>
                    </a:lnTo>
                    <a:lnTo>
                      <a:pt x="23" y="323"/>
                    </a:lnTo>
                    <a:lnTo>
                      <a:pt x="18" y="314"/>
                    </a:lnTo>
                    <a:lnTo>
                      <a:pt x="10" y="293"/>
                    </a:lnTo>
                    <a:lnTo>
                      <a:pt x="5" y="273"/>
                    </a:lnTo>
                    <a:lnTo>
                      <a:pt x="1" y="253"/>
                    </a:lnTo>
                    <a:lnTo>
                      <a:pt x="0" y="232"/>
                    </a:lnTo>
                    <a:lnTo>
                      <a:pt x="0" y="41"/>
                    </a:lnTo>
                    <a:lnTo>
                      <a:pt x="0" y="35"/>
                    </a:lnTo>
                    <a:lnTo>
                      <a:pt x="1" y="31"/>
                    </a:lnTo>
                    <a:lnTo>
                      <a:pt x="4" y="25"/>
                    </a:lnTo>
                    <a:lnTo>
                      <a:pt x="6" y="21"/>
                    </a:lnTo>
                    <a:lnTo>
                      <a:pt x="10" y="16"/>
                    </a:lnTo>
                    <a:lnTo>
                      <a:pt x="13" y="14"/>
                    </a:lnTo>
                    <a:lnTo>
                      <a:pt x="22" y="8"/>
                    </a:lnTo>
                    <a:lnTo>
                      <a:pt x="31" y="4"/>
                    </a:lnTo>
                    <a:lnTo>
                      <a:pt x="41" y="2"/>
                    </a:lnTo>
                    <a:lnTo>
                      <a:pt x="52" y="1"/>
                    </a:lnTo>
                    <a:lnTo>
                      <a:pt x="62" y="1"/>
                    </a:lnTo>
                    <a:lnTo>
                      <a:pt x="145" y="0"/>
                    </a:lnTo>
                    <a:lnTo>
                      <a:pt x="340" y="0"/>
                    </a:lnTo>
                    <a:lnTo>
                      <a:pt x="366" y="0"/>
                    </a:lnTo>
                    <a:lnTo>
                      <a:pt x="380" y="1"/>
                    </a:lnTo>
                    <a:lnTo>
                      <a:pt x="393" y="3"/>
                    </a:lnTo>
                    <a:lnTo>
                      <a:pt x="400" y="4"/>
                    </a:lnTo>
                    <a:lnTo>
                      <a:pt x="405" y="7"/>
                    </a:lnTo>
                    <a:lnTo>
                      <a:pt x="411" y="10"/>
                    </a:lnTo>
                    <a:lnTo>
                      <a:pt x="415" y="15"/>
                    </a:lnTo>
                    <a:lnTo>
                      <a:pt x="420" y="20"/>
                    </a:lnTo>
                    <a:lnTo>
                      <a:pt x="422" y="26"/>
                    </a:lnTo>
                    <a:lnTo>
                      <a:pt x="423" y="33"/>
                    </a:lnTo>
                    <a:lnTo>
                      <a:pt x="424" y="41"/>
                    </a:lnTo>
                    <a:lnTo>
                      <a:pt x="424" y="298"/>
                    </a:ln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60" name="Freeform 199"/>
              <p:cNvSpPr>
                <a:spLocks/>
              </p:cNvSpPr>
              <p:nvPr/>
            </p:nvSpPr>
            <p:spPr bwMode="auto">
              <a:xfrm>
                <a:off x="1359" y="1785"/>
                <a:ext cx="446" cy="355"/>
              </a:xfrm>
              <a:custGeom>
                <a:avLst/>
                <a:gdLst>
                  <a:gd name="T0" fmla="*/ 424 w 446"/>
                  <a:gd name="T1" fmla="*/ 317 h 355"/>
                  <a:gd name="T2" fmla="*/ 417 w 446"/>
                  <a:gd name="T3" fmla="*/ 330 h 355"/>
                  <a:gd name="T4" fmla="*/ 398 w 446"/>
                  <a:gd name="T5" fmla="*/ 339 h 355"/>
                  <a:gd name="T6" fmla="*/ 353 w 446"/>
                  <a:gd name="T7" fmla="*/ 341 h 355"/>
                  <a:gd name="T8" fmla="*/ 285 w 446"/>
                  <a:gd name="T9" fmla="*/ 341 h 355"/>
                  <a:gd name="T10" fmla="*/ 85 w 446"/>
                  <a:gd name="T11" fmla="*/ 342 h 355"/>
                  <a:gd name="T12" fmla="*/ 65 w 446"/>
                  <a:gd name="T13" fmla="*/ 338 h 355"/>
                  <a:gd name="T14" fmla="*/ 50 w 446"/>
                  <a:gd name="T15" fmla="*/ 330 h 355"/>
                  <a:gd name="T16" fmla="*/ 31 w 446"/>
                  <a:gd name="T17" fmla="*/ 298 h 355"/>
                  <a:gd name="T18" fmla="*/ 23 w 446"/>
                  <a:gd name="T19" fmla="*/ 255 h 355"/>
                  <a:gd name="T20" fmla="*/ 23 w 446"/>
                  <a:gd name="T21" fmla="*/ 160 h 355"/>
                  <a:gd name="T22" fmla="*/ 23 w 446"/>
                  <a:gd name="T23" fmla="*/ 46 h 355"/>
                  <a:gd name="T24" fmla="*/ 29 w 446"/>
                  <a:gd name="T25" fmla="*/ 27 h 355"/>
                  <a:gd name="T26" fmla="*/ 47 w 446"/>
                  <a:gd name="T27" fmla="*/ 17 h 355"/>
                  <a:gd name="T28" fmla="*/ 78 w 446"/>
                  <a:gd name="T29" fmla="*/ 14 h 355"/>
                  <a:gd name="T30" fmla="*/ 121 w 446"/>
                  <a:gd name="T31" fmla="*/ 15 h 355"/>
                  <a:gd name="T32" fmla="*/ 348 w 446"/>
                  <a:gd name="T33" fmla="*/ 15 h 355"/>
                  <a:gd name="T34" fmla="*/ 399 w 446"/>
                  <a:gd name="T35" fmla="*/ 18 h 355"/>
                  <a:gd name="T36" fmla="*/ 415 w 446"/>
                  <a:gd name="T37" fmla="*/ 27 h 355"/>
                  <a:gd name="T38" fmla="*/ 424 w 446"/>
                  <a:gd name="T39" fmla="*/ 42 h 355"/>
                  <a:gd name="T40" fmla="*/ 426 w 446"/>
                  <a:gd name="T41" fmla="*/ 58 h 355"/>
                  <a:gd name="T42" fmla="*/ 426 w 446"/>
                  <a:gd name="T43" fmla="*/ 310 h 355"/>
                  <a:gd name="T44" fmla="*/ 429 w 446"/>
                  <a:gd name="T45" fmla="*/ 312 h 355"/>
                  <a:gd name="T46" fmla="*/ 446 w 446"/>
                  <a:gd name="T47" fmla="*/ 305 h 355"/>
                  <a:gd name="T48" fmla="*/ 446 w 446"/>
                  <a:gd name="T49" fmla="*/ 129 h 355"/>
                  <a:gd name="T50" fmla="*/ 446 w 446"/>
                  <a:gd name="T51" fmla="*/ 49 h 355"/>
                  <a:gd name="T52" fmla="*/ 438 w 446"/>
                  <a:gd name="T53" fmla="*/ 20 h 355"/>
                  <a:gd name="T54" fmla="*/ 414 w 446"/>
                  <a:gd name="T55" fmla="*/ 5 h 355"/>
                  <a:gd name="T56" fmla="*/ 392 w 446"/>
                  <a:gd name="T57" fmla="*/ 2 h 355"/>
                  <a:gd name="T58" fmla="*/ 193 w 446"/>
                  <a:gd name="T59" fmla="*/ 2 h 355"/>
                  <a:gd name="T60" fmla="*/ 83 w 446"/>
                  <a:gd name="T61" fmla="*/ 3 h 355"/>
                  <a:gd name="T62" fmla="*/ 41 w 446"/>
                  <a:gd name="T63" fmla="*/ 9 h 355"/>
                  <a:gd name="T64" fmla="*/ 18 w 446"/>
                  <a:gd name="T65" fmla="*/ 22 h 355"/>
                  <a:gd name="T66" fmla="*/ 6 w 446"/>
                  <a:gd name="T67" fmla="*/ 35 h 355"/>
                  <a:gd name="T68" fmla="*/ 2 w 446"/>
                  <a:gd name="T69" fmla="*/ 54 h 355"/>
                  <a:gd name="T70" fmla="*/ 2 w 446"/>
                  <a:gd name="T71" fmla="*/ 115 h 355"/>
                  <a:gd name="T72" fmla="*/ 2 w 446"/>
                  <a:gd name="T73" fmla="*/ 227 h 355"/>
                  <a:gd name="T74" fmla="*/ 5 w 446"/>
                  <a:gd name="T75" fmla="*/ 277 h 355"/>
                  <a:gd name="T76" fmla="*/ 16 w 446"/>
                  <a:gd name="T77" fmla="*/ 320 h 355"/>
                  <a:gd name="T78" fmla="*/ 36 w 446"/>
                  <a:gd name="T79" fmla="*/ 345 h 355"/>
                  <a:gd name="T80" fmla="*/ 52 w 446"/>
                  <a:gd name="T81" fmla="*/ 353 h 355"/>
                  <a:gd name="T82" fmla="*/ 97 w 446"/>
                  <a:gd name="T83" fmla="*/ 354 h 355"/>
                  <a:gd name="T84" fmla="*/ 177 w 446"/>
                  <a:gd name="T85" fmla="*/ 353 h 355"/>
                  <a:gd name="T86" fmla="*/ 346 w 446"/>
                  <a:gd name="T87" fmla="*/ 354 h 355"/>
                  <a:gd name="T88" fmla="*/ 390 w 446"/>
                  <a:gd name="T89" fmla="*/ 353 h 355"/>
                  <a:gd name="T90" fmla="*/ 420 w 446"/>
                  <a:gd name="T91" fmla="*/ 343 h 355"/>
                  <a:gd name="T92" fmla="*/ 440 w 446"/>
                  <a:gd name="T93" fmla="*/ 323 h 355"/>
                  <a:gd name="T94" fmla="*/ 446 w 446"/>
                  <a:gd name="T95" fmla="*/ 302 h 355"/>
                  <a:gd name="T96" fmla="*/ 436 w 446"/>
                  <a:gd name="T97" fmla="*/ 302 h 355"/>
                  <a:gd name="T98" fmla="*/ 426 w 446"/>
                  <a:gd name="T99" fmla="*/ 310 h 355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446"/>
                  <a:gd name="T151" fmla="*/ 0 h 355"/>
                  <a:gd name="T152" fmla="*/ 446 w 446"/>
                  <a:gd name="T153" fmla="*/ 355 h 355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446" h="355">
                    <a:moveTo>
                      <a:pt x="426" y="310"/>
                    </a:moveTo>
                    <a:lnTo>
                      <a:pt x="426" y="310"/>
                    </a:lnTo>
                    <a:lnTo>
                      <a:pt x="424" y="317"/>
                    </a:lnTo>
                    <a:lnTo>
                      <a:pt x="423" y="322"/>
                    </a:lnTo>
                    <a:lnTo>
                      <a:pt x="420" y="326"/>
                    </a:lnTo>
                    <a:lnTo>
                      <a:pt x="417" y="330"/>
                    </a:lnTo>
                    <a:lnTo>
                      <a:pt x="412" y="333"/>
                    </a:lnTo>
                    <a:lnTo>
                      <a:pt x="408" y="336"/>
                    </a:lnTo>
                    <a:lnTo>
                      <a:pt x="398" y="339"/>
                    </a:lnTo>
                    <a:lnTo>
                      <a:pt x="386" y="341"/>
                    </a:lnTo>
                    <a:lnTo>
                      <a:pt x="375" y="342"/>
                    </a:lnTo>
                    <a:lnTo>
                      <a:pt x="353" y="341"/>
                    </a:lnTo>
                    <a:lnTo>
                      <a:pt x="285" y="341"/>
                    </a:lnTo>
                    <a:lnTo>
                      <a:pt x="184" y="341"/>
                    </a:lnTo>
                    <a:lnTo>
                      <a:pt x="85" y="342"/>
                    </a:lnTo>
                    <a:lnTo>
                      <a:pt x="78" y="342"/>
                    </a:lnTo>
                    <a:lnTo>
                      <a:pt x="71" y="341"/>
                    </a:lnTo>
                    <a:lnTo>
                      <a:pt x="65" y="338"/>
                    </a:lnTo>
                    <a:lnTo>
                      <a:pt x="60" y="336"/>
                    </a:lnTo>
                    <a:lnTo>
                      <a:pt x="55" y="333"/>
                    </a:lnTo>
                    <a:lnTo>
                      <a:pt x="50" y="330"/>
                    </a:lnTo>
                    <a:lnTo>
                      <a:pt x="42" y="320"/>
                    </a:lnTo>
                    <a:lnTo>
                      <a:pt x="36" y="310"/>
                    </a:lnTo>
                    <a:lnTo>
                      <a:pt x="31" y="298"/>
                    </a:lnTo>
                    <a:lnTo>
                      <a:pt x="27" y="285"/>
                    </a:lnTo>
                    <a:lnTo>
                      <a:pt x="24" y="270"/>
                    </a:lnTo>
                    <a:lnTo>
                      <a:pt x="23" y="255"/>
                    </a:lnTo>
                    <a:lnTo>
                      <a:pt x="22" y="240"/>
                    </a:lnTo>
                    <a:lnTo>
                      <a:pt x="22" y="209"/>
                    </a:lnTo>
                    <a:lnTo>
                      <a:pt x="23" y="160"/>
                    </a:lnTo>
                    <a:lnTo>
                      <a:pt x="23" y="46"/>
                    </a:lnTo>
                    <a:lnTo>
                      <a:pt x="23" y="39"/>
                    </a:lnTo>
                    <a:lnTo>
                      <a:pt x="25" y="31"/>
                    </a:lnTo>
                    <a:lnTo>
                      <a:pt x="29" y="27"/>
                    </a:lnTo>
                    <a:lnTo>
                      <a:pt x="34" y="23"/>
                    </a:lnTo>
                    <a:lnTo>
                      <a:pt x="40" y="20"/>
                    </a:lnTo>
                    <a:lnTo>
                      <a:pt x="47" y="17"/>
                    </a:lnTo>
                    <a:lnTo>
                      <a:pt x="54" y="15"/>
                    </a:lnTo>
                    <a:lnTo>
                      <a:pt x="61" y="14"/>
                    </a:lnTo>
                    <a:lnTo>
                      <a:pt x="78" y="14"/>
                    </a:lnTo>
                    <a:lnTo>
                      <a:pt x="93" y="14"/>
                    </a:lnTo>
                    <a:lnTo>
                      <a:pt x="121" y="15"/>
                    </a:lnTo>
                    <a:lnTo>
                      <a:pt x="234" y="15"/>
                    </a:lnTo>
                    <a:lnTo>
                      <a:pt x="348" y="15"/>
                    </a:lnTo>
                    <a:lnTo>
                      <a:pt x="374" y="15"/>
                    </a:lnTo>
                    <a:lnTo>
                      <a:pt x="387" y="16"/>
                    </a:lnTo>
                    <a:lnTo>
                      <a:pt x="399" y="18"/>
                    </a:lnTo>
                    <a:lnTo>
                      <a:pt x="405" y="21"/>
                    </a:lnTo>
                    <a:lnTo>
                      <a:pt x="410" y="23"/>
                    </a:lnTo>
                    <a:lnTo>
                      <a:pt x="415" y="27"/>
                    </a:lnTo>
                    <a:lnTo>
                      <a:pt x="418" y="31"/>
                    </a:lnTo>
                    <a:lnTo>
                      <a:pt x="422" y="36"/>
                    </a:lnTo>
                    <a:lnTo>
                      <a:pt x="424" y="42"/>
                    </a:lnTo>
                    <a:lnTo>
                      <a:pt x="426" y="49"/>
                    </a:lnTo>
                    <a:lnTo>
                      <a:pt x="426" y="58"/>
                    </a:lnTo>
                    <a:lnTo>
                      <a:pt x="426" y="252"/>
                    </a:lnTo>
                    <a:lnTo>
                      <a:pt x="426" y="310"/>
                    </a:lnTo>
                    <a:lnTo>
                      <a:pt x="427" y="312"/>
                    </a:lnTo>
                    <a:lnTo>
                      <a:pt x="429" y="312"/>
                    </a:lnTo>
                    <a:lnTo>
                      <a:pt x="436" y="311"/>
                    </a:lnTo>
                    <a:lnTo>
                      <a:pt x="443" y="306"/>
                    </a:lnTo>
                    <a:lnTo>
                      <a:pt x="446" y="305"/>
                    </a:lnTo>
                    <a:lnTo>
                      <a:pt x="446" y="302"/>
                    </a:lnTo>
                    <a:lnTo>
                      <a:pt x="446" y="129"/>
                    </a:lnTo>
                    <a:lnTo>
                      <a:pt x="446" y="49"/>
                    </a:lnTo>
                    <a:lnTo>
                      <a:pt x="446" y="37"/>
                    </a:lnTo>
                    <a:lnTo>
                      <a:pt x="442" y="28"/>
                    </a:lnTo>
                    <a:lnTo>
                      <a:pt x="438" y="20"/>
                    </a:lnTo>
                    <a:lnTo>
                      <a:pt x="432" y="14"/>
                    </a:lnTo>
                    <a:lnTo>
                      <a:pt x="423" y="9"/>
                    </a:lnTo>
                    <a:lnTo>
                      <a:pt x="414" y="5"/>
                    </a:lnTo>
                    <a:lnTo>
                      <a:pt x="404" y="3"/>
                    </a:lnTo>
                    <a:lnTo>
                      <a:pt x="392" y="2"/>
                    </a:lnTo>
                    <a:lnTo>
                      <a:pt x="342" y="0"/>
                    </a:lnTo>
                    <a:lnTo>
                      <a:pt x="292" y="0"/>
                    </a:lnTo>
                    <a:lnTo>
                      <a:pt x="193" y="2"/>
                    </a:lnTo>
                    <a:lnTo>
                      <a:pt x="83" y="3"/>
                    </a:lnTo>
                    <a:lnTo>
                      <a:pt x="68" y="3"/>
                    </a:lnTo>
                    <a:lnTo>
                      <a:pt x="55" y="5"/>
                    </a:lnTo>
                    <a:lnTo>
                      <a:pt x="41" y="9"/>
                    </a:lnTo>
                    <a:lnTo>
                      <a:pt x="29" y="15"/>
                    </a:lnTo>
                    <a:lnTo>
                      <a:pt x="18" y="22"/>
                    </a:lnTo>
                    <a:lnTo>
                      <a:pt x="13" y="26"/>
                    </a:lnTo>
                    <a:lnTo>
                      <a:pt x="10" y="30"/>
                    </a:lnTo>
                    <a:lnTo>
                      <a:pt x="6" y="35"/>
                    </a:lnTo>
                    <a:lnTo>
                      <a:pt x="4" y="41"/>
                    </a:lnTo>
                    <a:lnTo>
                      <a:pt x="3" y="47"/>
                    </a:lnTo>
                    <a:lnTo>
                      <a:pt x="2" y="54"/>
                    </a:lnTo>
                    <a:lnTo>
                      <a:pt x="0" y="84"/>
                    </a:lnTo>
                    <a:lnTo>
                      <a:pt x="2" y="115"/>
                    </a:lnTo>
                    <a:lnTo>
                      <a:pt x="2" y="177"/>
                    </a:lnTo>
                    <a:lnTo>
                      <a:pt x="2" y="227"/>
                    </a:lnTo>
                    <a:lnTo>
                      <a:pt x="3" y="254"/>
                    </a:lnTo>
                    <a:lnTo>
                      <a:pt x="5" y="277"/>
                    </a:lnTo>
                    <a:lnTo>
                      <a:pt x="9" y="299"/>
                    </a:lnTo>
                    <a:lnTo>
                      <a:pt x="12" y="310"/>
                    </a:lnTo>
                    <a:lnTo>
                      <a:pt x="16" y="320"/>
                    </a:lnTo>
                    <a:lnTo>
                      <a:pt x="22" y="330"/>
                    </a:lnTo>
                    <a:lnTo>
                      <a:pt x="28" y="338"/>
                    </a:lnTo>
                    <a:lnTo>
                      <a:pt x="36" y="345"/>
                    </a:lnTo>
                    <a:lnTo>
                      <a:pt x="46" y="351"/>
                    </a:lnTo>
                    <a:lnTo>
                      <a:pt x="52" y="353"/>
                    </a:lnTo>
                    <a:lnTo>
                      <a:pt x="58" y="354"/>
                    </a:lnTo>
                    <a:lnTo>
                      <a:pt x="71" y="355"/>
                    </a:lnTo>
                    <a:lnTo>
                      <a:pt x="97" y="354"/>
                    </a:lnTo>
                    <a:lnTo>
                      <a:pt x="177" y="353"/>
                    </a:lnTo>
                    <a:lnTo>
                      <a:pt x="305" y="353"/>
                    </a:lnTo>
                    <a:lnTo>
                      <a:pt x="346" y="354"/>
                    </a:lnTo>
                    <a:lnTo>
                      <a:pt x="368" y="354"/>
                    </a:lnTo>
                    <a:lnTo>
                      <a:pt x="379" y="354"/>
                    </a:lnTo>
                    <a:lnTo>
                      <a:pt x="390" y="353"/>
                    </a:lnTo>
                    <a:lnTo>
                      <a:pt x="400" y="350"/>
                    </a:lnTo>
                    <a:lnTo>
                      <a:pt x="411" y="348"/>
                    </a:lnTo>
                    <a:lnTo>
                      <a:pt x="420" y="343"/>
                    </a:lnTo>
                    <a:lnTo>
                      <a:pt x="428" y="338"/>
                    </a:lnTo>
                    <a:lnTo>
                      <a:pt x="435" y="331"/>
                    </a:lnTo>
                    <a:lnTo>
                      <a:pt x="440" y="323"/>
                    </a:lnTo>
                    <a:lnTo>
                      <a:pt x="445" y="313"/>
                    </a:lnTo>
                    <a:lnTo>
                      <a:pt x="446" y="302"/>
                    </a:lnTo>
                    <a:lnTo>
                      <a:pt x="446" y="301"/>
                    </a:lnTo>
                    <a:lnTo>
                      <a:pt x="443" y="300"/>
                    </a:lnTo>
                    <a:lnTo>
                      <a:pt x="436" y="302"/>
                    </a:lnTo>
                    <a:lnTo>
                      <a:pt x="429" y="306"/>
                    </a:lnTo>
                    <a:lnTo>
                      <a:pt x="427" y="307"/>
                    </a:lnTo>
                    <a:lnTo>
                      <a:pt x="426" y="3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61" name="Freeform 200"/>
              <p:cNvSpPr>
                <a:spLocks/>
              </p:cNvSpPr>
              <p:nvPr/>
            </p:nvSpPr>
            <p:spPr bwMode="auto">
              <a:xfrm>
                <a:off x="1455" y="1579"/>
                <a:ext cx="275" cy="135"/>
              </a:xfrm>
              <a:custGeom>
                <a:avLst/>
                <a:gdLst>
                  <a:gd name="T0" fmla="*/ 5 w 275"/>
                  <a:gd name="T1" fmla="*/ 5 h 135"/>
                  <a:gd name="T2" fmla="*/ 5 w 275"/>
                  <a:gd name="T3" fmla="*/ 5 h 135"/>
                  <a:gd name="T4" fmla="*/ 2 w 275"/>
                  <a:gd name="T5" fmla="*/ 21 h 135"/>
                  <a:gd name="T6" fmla="*/ 0 w 275"/>
                  <a:gd name="T7" fmla="*/ 61 h 135"/>
                  <a:gd name="T8" fmla="*/ 0 w 275"/>
                  <a:gd name="T9" fmla="*/ 82 h 135"/>
                  <a:gd name="T10" fmla="*/ 1 w 275"/>
                  <a:gd name="T11" fmla="*/ 101 h 135"/>
                  <a:gd name="T12" fmla="*/ 2 w 275"/>
                  <a:gd name="T13" fmla="*/ 117 h 135"/>
                  <a:gd name="T14" fmla="*/ 5 w 275"/>
                  <a:gd name="T15" fmla="*/ 123 h 135"/>
                  <a:gd name="T16" fmla="*/ 7 w 275"/>
                  <a:gd name="T17" fmla="*/ 126 h 135"/>
                  <a:gd name="T18" fmla="*/ 7 w 275"/>
                  <a:gd name="T19" fmla="*/ 126 h 135"/>
                  <a:gd name="T20" fmla="*/ 9 w 275"/>
                  <a:gd name="T21" fmla="*/ 129 h 135"/>
                  <a:gd name="T22" fmla="*/ 14 w 275"/>
                  <a:gd name="T23" fmla="*/ 130 h 135"/>
                  <a:gd name="T24" fmla="*/ 26 w 275"/>
                  <a:gd name="T25" fmla="*/ 132 h 135"/>
                  <a:gd name="T26" fmla="*/ 42 w 275"/>
                  <a:gd name="T27" fmla="*/ 135 h 135"/>
                  <a:gd name="T28" fmla="*/ 60 w 275"/>
                  <a:gd name="T29" fmla="*/ 135 h 135"/>
                  <a:gd name="T30" fmla="*/ 99 w 275"/>
                  <a:gd name="T31" fmla="*/ 134 h 135"/>
                  <a:gd name="T32" fmla="*/ 135 w 275"/>
                  <a:gd name="T33" fmla="*/ 134 h 135"/>
                  <a:gd name="T34" fmla="*/ 135 w 275"/>
                  <a:gd name="T35" fmla="*/ 134 h 135"/>
                  <a:gd name="T36" fmla="*/ 152 w 275"/>
                  <a:gd name="T37" fmla="*/ 132 h 135"/>
                  <a:gd name="T38" fmla="*/ 172 w 275"/>
                  <a:gd name="T39" fmla="*/ 131 h 135"/>
                  <a:gd name="T40" fmla="*/ 211 w 275"/>
                  <a:gd name="T41" fmla="*/ 128 h 135"/>
                  <a:gd name="T42" fmla="*/ 257 w 275"/>
                  <a:gd name="T43" fmla="*/ 122 h 135"/>
                  <a:gd name="T44" fmla="*/ 257 w 275"/>
                  <a:gd name="T45" fmla="*/ 122 h 135"/>
                  <a:gd name="T46" fmla="*/ 260 w 275"/>
                  <a:gd name="T47" fmla="*/ 119 h 135"/>
                  <a:gd name="T48" fmla="*/ 266 w 275"/>
                  <a:gd name="T49" fmla="*/ 116 h 135"/>
                  <a:gd name="T50" fmla="*/ 272 w 275"/>
                  <a:gd name="T51" fmla="*/ 109 h 135"/>
                  <a:gd name="T52" fmla="*/ 275 w 275"/>
                  <a:gd name="T53" fmla="*/ 104 h 135"/>
                  <a:gd name="T54" fmla="*/ 275 w 275"/>
                  <a:gd name="T55" fmla="*/ 100 h 135"/>
                  <a:gd name="T56" fmla="*/ 275 w 275"/>
                  <a:gd name="T57" fmla="*/ 100 h 135"/>
                  <a:gd name="T58" fmla="*/ 272 w 275"/>
                  <a:gd name="T59" fmla="*/ 0 h 135"/>
                  <a:gd name="T60" fmla="*/ 5 w 275"/>
                  <a:gd name="T61" fmla="*/ 5 h 135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275"/>
                  <a:gd name="T94" fmla="*/ 0 h 135"/>
                  <a:gd name="T95" fmla="*/ 275 w 275"/>
                  <a:gd name="T96" fmla="*/ 135 h 135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275" h="135">
                    <a:moveTo>
                      <a:pt x="5" y="5"/>
                    </a:moveTo>
                    <a:lnTo>
                      <a:pt x="5" y="5"/>
                    </a:lnTo>
                    <a:lnTo>
                      <a:pt x="2" y="21"/>
                    </a:lnTo>
                    <a:lnTo>
                      <a:pt x="0" y="61"/>
                    </a:lnTo>
                    <a:lnTo>
                      <a:pt x="0" y="82"/>
                    </a:lnTo>
                    <a:lnTo>
                      <a:pt x="1" y="101"/>
                    </a:lnTo>
                    <a:lnTo>
                      <a:pt x="2" y="117"/>
                    </a:lnTo>
                    <a:lnTo>
                      <a:pt x="5" y="123"/>
                    </a:lnTo>
                    <a:lnTo>
                      <a:pt x="7" y="126"/>
                    </a:lnTo>
                    <a:lnTo>
                      <a:pt x="9" y="129"/>
                    </a:lnTo>
                    <a:lnTo>
                      <a:pt x="14" y="130"/>
                    </a:lnTo>
                    <a:lnTo>
                      <a:pt x="26" y="132"/>
                    </a:lnTo>
                    <a:lnTo>
                      <a:pt x="42" y="135"/>
                    </a:lnTo>
                    <a:lnTo>
                      <a:pt x="60" y="135"/>
                    </a:lnTo>
                    <a:lnTo>
                      <a:pt x="99" y="134"/>
                    </a:lnTo>
                    <a:lnTo>
                      <a:pt x="135" y="134"/>
                    </a:lnTo>
                    <a:lnTo>
                      <a:pt x="152" y="132"/>
                    </a:lnTo>
                    <a:lnTo>
                      <a:pt x="172" y="131"/>
                    </a:lnTo>
                    <a:lnTo>
                      <a:pt x="211" y="128"/>
                    </a:lnTo>
                    <a:lnTo>
                      <a:pt x="257" y="122"/>
                    </a:lnTo>
                    <a:lnTo>
                      <a:pt x="260" y="119"/>
                    </a:lnTo>
                    <a:lnTo>
                      <a:pt x="266" y="116"/>
                    </a:lnTo>
                    <a:lnTo>
                      <a:pt x="272" y="109"/>
                    </a:lnTo>
                    <a:lnTo>
                      <a:pt x="275" y="104"/>
                    </a:lnTo>
                    <a:lnTo>
                      <a:pt x="275" y="100"/>
                    </a:lnTo>
                    <a:lnTo>
                      <a:pt x="272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62" name="Freeform 201"/>
              <p:cNvSpPr>
                <a:spLocks/>
              </p:cNvSpPr>
              <p:nvPr/>
            </p:nvSpPr>
            <p:spPr bwMode="auto">
              <a:xfrm>
                <a:off x="1455" y="1579"/>
                <a:ext cx="275" cy="135"/>
              </a:xfrm>
              <a:custGeom>
                <a:avLst/>
                <a:gdLst>
                  <a:gd name="T0" fmla="*/ 5 w 275"/>
                  <a:gd name="T1" fmla="*/ 5 h 135"/>
                  <a:gd name="T2" fmla="*/ 5 w 275"/>
                  <a:gd name="T3" fmla="*/ 5 h 135"/>
                  <a:gd name="T4" fmla="*/ 2 w 275"/>
                  <a:gd name="T5" fmla="*/ 21 h 135"/>
                  <a:gd name="T6" fmla="*/ 0 w 275"/>
                  <a:gd name="T7" fmla="*/ 61 h 135"/>
                  <a:gd name="T8" fmla="*/ 0 w 275"/>
                  <a:gd name="T9" fmla="*/ 82 h 135"/>
                  <a:gd name="T10" fmla="*/ 1 w 275"/>
                  <a:gd name="T11" fmla="*/ 101 h 135"/>
                  <a:gd name="T12" fmla="*/ 2 w 275"/>
                  <a:gd name="T13" fmla="*/ 117 h 135"/>
                  <a:gd name="T14" fmla="*/ 5 w 275"/>
                  <a:gd name="T15" fmla="*/ 123 h 135"/>
                  <a:gd name="T16" fmla="*/ 7 w 275"/>
                  <a:gd name="T17" fmla="*/ 126 h 135"/>
                  <a:gd name="T18" fmla="*/ 7 w 275"/>
                  <a:gd name="T19" fmla="*/ 126 h 135"/>
                  <a:gd name="T20" fmla="*/ 9 w 275"/>
                  <a:gd name="T21" fmla="*/ 129 h 135"/>
                  <a:gd name="T22" fmla="*/ 14 w 275"/>
                  <a:gd name="T23" fmla="*/ 130 h 135"/>
                  <a:gd name="T24" fmla="*/ 26 w 275"/>
                  <a:gd name="T25" fmla="*/ 132 h 135"/>
                  <a:gd name="T26" fmla="*/ 42 w 275"/>
                  <a:gd name="T27" fmla="*/ 135 h 135"/>
                  <a:gd name="T28" fmla="*/ 60 w 275"/>
                  <a:gd name="T29" fmla="*/ 135 h 135"/>
                  <a:gd name="T30" fmla="*/ 99 w 275"/>
                  <a:gd name="T31" fmla="*/ 134 h 135"/>
                  <a:gd name="T32" fmla="*/ 135 w 275"/>
                  <a:gd name="T33" fmla="*/ 134 h 135"/>
                  <a:gd name="T34" fmla="*/ 135 w 275"/>
                  <a:gd name="T35" fmla="*/ 134 h 135"/>
                  <a:gd name="T36" fmla="*/ 152 w 275"/>
                  <a:gd name="T37" fmla="*/ 132 h 135"/>
                  <a:gd name="T38" fmla="*/ 172 w 275"/>
                  <a:gd name="T39" fmla="*/ 131 h 135"/>
                  <a:gd name="T40" fmla="*/ 211 w 275"/>
                  <a:gd name="T41" fmla="*/ 128 h 135"/>
                  <a:gd name="T42" fmla="*/ 257 w 275"/>
                  <a:gd name="T43" fmla="*/ 122 h 135"/>
                  <a:gd name="T44" fmla="*/ 257 w 275"/>
                  <a:gd name="T45" fmla="*/ 122 h 135"/>
                  <a:gd name="T46" fmla="*/ 260 w 275"/>
                  <a:gd name="T47" fmla="*/ 119 h 135"/>
                  <a:gd name="T48" fmla="*/ 266 w 275"/>
                  <a:gd name="T49" fmla="*/ 116 h 135"/>
                  <a:gd name="T50" fmla="*/ 272 w 275"/>
                  <a:gd name="T51" fmla="*/ 109 h 135"/>
                  <a:gd name="T52" fmla="*/ 275 w 275"/>
                  <a:gd name="T53" fmla="*/ 104 h 135"/>
                  <a:gd name="T54" fmla="*/ 275 w 275"/>
                  <a:gd name="T55" fmla="*/ 100 h 135"/>
                  <a:gd name="T56" fmla="*/ 275 w 275"/>
                  <a:gd name="T57" fmla="*/ 100 h 135"/>
                  <a:gd name="T58" fmla="*/ 272 w 275"/>
                  <a:gd name="T59" fmla="*/ 0 h 135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275"/>
                  <a:gd name="T91" fmla="*/ 0 h 135"/>
                  <a:gd name="T92" fmla="*/ 275 w 275"/>
                  <a:gd name="T93" fmla="*/ 135 h 135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275" h="135">
                    <a:moveTo>
                      <a:pt x="5" y="5"/>
                    </a:moveTo>
                    <a:lnTo>
                      <a:pt x="5" y="5"/>
                    </a:lnTo>
                    <a:lnTo>
                      <a:pt x="2" y="21"/>
                    </a:lnTo>
                    <a:lnTo>
                      <a:pt x="0" y="61"/>
                    </a:lnTo>
                    <a:lnTo>
                      <a:pt x="0" y="82"/>
                    </a:lnTo>
                    <a:lnTo>
                      <a:pt x="1" y="101"/>
                    </a:lnTo>
                    <a:lnTo>
                      <a:pt x="2" y="117"/>
                    </a:lnTo>
                    <a:lnTo>
                      <a:pt x="5" y="123"/>
                    </a:lnTo>
                    <a:lnTo>
                      <a:pt x="7" y="126"/>
                    </a:lnTo>
                    <a:lnTo>
                      <a:pt x="9" y="129"/>
                    </a:lnTo>
                    <a:lnTo>
                      <a:pt x="14" y="130"/>
                    </a:lnTo>
                    <a:lnTo>
                      <a:pt x="26" y="132"/>
                    </a:lnTo>
                    <a:lnTo>
                      <a:pt x="42" y="135"/>
                    </a:lnTo>
                    <a:lnTo>
                      <a:pt x="60" y="135"/>
                    </a:lnTo>
                    <a:lnTo>
                      <a:pt x="99" y="134"/>
                    </a:lnTo>
                    <a:lnTo>
                      <a:pt x="135" y="134"/>
                    </a:lnTo>
                    <a:lnTo>
                      <a:pt x="152" y="132"/>
                    </a:lnTo>
                    <a:lnTo>
                      <a:pt x="172" y="131"/>
                    </a:lnTo>
                    <a:lnTo>
                      <a:pt x="211" y="128"/>
                    </a:lnTo>
                    <a:lnTo>
                      <a:pt x="257" y="122"/>
                    </a:lnTo>
                    <a:lnTo>
                      <a:pt x="260" y="119"/>
                    </a:lnTo>
                    <a:lnTo>
                      <a:pt x="266" y="116"/>
                    </a:lnTo>
                    <a:lnTo>
                      <a:pt x="272" y="109"/>
                    </a:lnTo>
                    <a:lnTo>
                      <a:pt x="275" y="104"/>
                    </a:lnTo>
                    <a:lnTo>
                      <a:pt x="275" y="100"/>
                    </a:lnTo>
                    <a:lnTo>
                      <a:pt x="272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63" name="Freeform 202"/>
              <p:cNvSpPr>
                <a:spLocks/>
              </p:cNvSpPr>
              <p:nvPr/>
            </p:nvSpPr>
            <p:spPr bwMode="auto">
              <a:xfrm>
                <a:off x="1442" y="1571"/>
                <a:ext cx="301" cy="152"/>
              </a:xfrm>
              <a:custGeom>
                <a:avLst/>
                <a:gdLst>
                  <a:gd name="T0" fmla="*/ 6 w 301"/>
                  <a:gd name="T1" fmla="*/ 20 h 152"/>
                  <a:gd name="T2" fmla="*/ 0 w 301"/>
                  <a:gd name="T3" fmla="*/ 77 h 152"/>
                  <a:gd name="T4" fmla="*/ 1 w 301"/>
                  <a:gd name="T5" fmla="*/ 107 h 152"/>
                  <a:gd name="T6" fmla="*/ 5 w 301"/>
                  <a:gd name="T7" fmla="*/ 134 h 152"/>
                  <a:gd name="T8" fmla="*/ 6 w 301"/>
                  <a:gd name="T9" fmla="*/ 138 h 152"/>
                  <a:gd name="T10" fmla="*/ 13 w 301"/>
                  <a:gd name="T11" fmla="*/ 146 h 152"/>
                  <a:gd name="T12" fmla="*/ 28 w 301"/>
                  <a:gd name="T13" fmla="*/ 151 h 152"/>
                  <a:gd name="T14" fmla="*/ 45 w 301"/>
                  <a:gd name="T15" fmla="*/ 152 h 152"/>
                  <a:gd name="T16" fmla="*/ 59 w 301"/>
                  <a:gd name="T17" fmla="*/ 152 h 152"/>
                  <a:gd name="T18" fmla="*/ 161 w 301"/>
                  <a:gd name="T19" fmla="*/ 150 h 152"/>
                  <a:gd name="T20" fmla="*/ 205 w 301"/>
                  <a:gd name="T21" fmla="*/ 146 h 152"/>
                  <a:gd name="T22" fmla="*/ 251 w 301"/>
                  <a:gd name="T23" fmla="*/ 140 h 152"/>
                  <a:gd name="T24" fmla="*/ 273 w 301"/>
                  <a:gd name="T25" fmla="*/ 132 h 152"/>
                  <a:gd name="T26" fmla="*/ 292 w 301"/>
                  <a:gd name="T27" fmla="*/ 117 h 152"/>
                  <a:gd name="T28" fmla="*/ 296 w 301"/>
                  <a:gd name="T29" fmla="*/ 111 h 152"/>
                  <a:gd name="T30" fmla="*/ 300 w 301"/>
                  <a:gd name="T31" fmla="*/ 97 h 152"/>
                  <a:gd name="T32" fmla="*/ 300 w 301"/>
                  <a:gd name="T33" fmla="*/ 75 h 152"/>
                  <a:gd name="T34" fmla="*/ 298 w 301"/>
                  <a:gd name="T35" fmla="*/ 62 h 152"/>
                  <a:gd name="T36" fmla="*/ 297 w 301"/>
                  <a:gd name="T37" fmla="*/ 1 h 152"/>
                  <a:gd name="T38" fmla="*/ 294 w 301"/>
                  <a:gd name="T39" fmla="*/ 0 h 152"/>
                  <a:gd name="T40" fmla="*/ 277 w 301"/>
                  <a:gd name="T41" fmla="*/ 9 h 152"/>
                  <a:gd name="T42" fmla="*/ 273 w 301"/>
                  <a:gd name="T43" fmla="*/ 15 h 152"/>
                  <a:gd name="T44" fmla="*/ 276 w 301"/>
                  <a:gd name="T45" fmla="*/ 114 h 152"/>
                  <a:gd name="T46" fmla="*/ 276 w 301"/>
                  <a:gd name="T47" fmla="*/ 118 h 152"/>
                  <a:gd name="T48" fmla="*/ 272 w 301"/>
                  <a:gd name="T49" fmla="*/ 123 h 152"/>
                  <a:gd name="T50" fmla="*/ 272 w 301"/>
                  <a:gd name="T51" fmla="*/ 121 h 152"/>
                  <a:gd name="T52" fmla="*/ 278 w 301"/>
                  <a:gd name="T53" fmla="*/ 120 h 152"/>
                  <a:gd name="T54" fmla="*/ 271 w 301"/>
                  <a:gd name="T55" fmla="*/ 121 h 152"/>
                  <a:gd name="T56" fmla="*/ 240 w 301"/>
                  <a:gd name="T57" fmla="*/ 126 h 152"/>
                  <a:gd name="T58" fmla="*/ 177 w 301"/>
                  <a:gd name="T59" fmla="*/ 132 h 152"/>
                  <a:gd name="T60" fmla="*/ 156 w 301"/>
                  <a:gd name="T61" fmla="*/ 132 h 152"/>
                  <a:gd name="T62" fmla="*/ 89 w 301"/>
                  <a:gd name="T63" fmla="*/ 133 h 152"/>
                  <a:gd name="T64" fmla="*/ 68 w 301"/>
                  <a:gd name="T65" fmla="*/ 133 h 152"/>
                  <a:gd name="T66" fmla="*/ 46 w 301"/>
                  <a:gd name="T67" fmla="*/ 131 h 152"/>
                  <a:gd name="T68" fmla="*/ 36 w 301"/>
                  <a:gd name="T69" fmla="*/ 127 h 152"/>
                  <a:gd name="T70" fmla="*/ 28 w 301"/>
                  <a:gd name="T71" fmla="*/ 117 h 152"/>
                  <a:gd name="T72" fmla="*/ 26 w 301"/>
                  <a:gd name="T73" fmla="*/ 109 h 152"/>
                  <a:gd name="T74" fmla="*/ 24 w 301"/>
                  <a:gd name="T75" fmla="*/ 83 h 152"/>
                  <a:gd name="T76" fmla="*/ 26 w 301"/>
                  <a:gd name="T77" fmla="*/ 31 h 152"/>
                  <a:gd name="T78" fmla="*/ 30 w 301"/>
                  <a:gd name="T79" fmla="*/ 6 h 152"/>
                  <a:gd name="T80" fmla="*/ 26 w 301"/>
                  <a:gd name="T81" fmla="*/ 4 h 152"/>
                  <a:gd name="T82" fmla="*/ 9 w 301"/>
                  <a:gd name="T83" fmla="*/ 14 h 152"/>
                  <a:gd name="T84" fmla="*/ 6 w 301"/>
                  <a:gd name="T85" fmla="*/ 20 h 15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01"/>
                  <a:gd name="T130" fmla="*/ 0 h 152"/>
                  <a:gd name="T131" fmla="*/ 301 w 301"/>
                  <a:gd name="T132" fmla="*/ 152 h 15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01" h="152">
                    <a:moveTo>
                      <a:pt x="6" y="20"/>
                    </a:moveTo>
                    <a:lnTo>
                      <a:pt x="6" y="20"/>
                    </a:lnTo>
                    <a:lnTo>
                      <a:pt x="2" y="49"/>
                    </a:lnTo>
                    <a:lnTo>
                      <a:pt x="0" y="77"/>
                    </a:lnTo>
                    <a:lnTo>
                      <a:pt x="0" y="92"/>
                    </a:lnTo>
                    <a:lnTo>
                      <a:pt x="1" y="107"/>
                    </a:lnTo>
                    <a:lnTo>
                      <a:pt x="2" y="121"/>
                    </a:lnTo>
                    <a:lnTo>
                      <a:pt x="5" y="134"/>
                    </a:lnTo>
                    <a:lnTo>
                      <a:pt x="6" y="138"/>
                    </a:lnTo>
                    <a:lnTo>
                      <a:pt x="7" y="142"/>
                    </a:lnTo>
                    <a:lnTo>
                      <a:pt x="13" y="146"/>
                    </a:lnTo>
                    <a:lnTo>
                      <a:pt x="20" y="149"/>
                    </a:lnTo>
                    <a:lnTo>
                      <a:pt x="28" y="151"/>
                    </a:lnTo>
                    <a:lnTo>
                      <a:pt x="37" y="151"/>
                    </a:lnTo>
                    <a:lnTo>
                      <a:pt x="45" y="152"/>
                    </a:lnTo>
                    <a:lnTo>
                      <a:pt x="59" y="152"/>
                    </a:lnTo>
                    <a:lnTo>
                      <a:pt x="110" y="151"/>
                    </a:lnTo>
                    <a:lnTo>
                      <a:pt x="161" y="150"/>
                    </a:lnTo>
                    <a:lnTo>
                      <a:pt x="205" y="146"/>
                    </a:lnTo>
                    <a:lnTo>
                      <a:pt x="251" y="140"/>
                    </a:lnTo>
                    <a:lnTo>
                      <a:pt x="263" y="137"/>
                    </a:lnTo>
                    <a:lnTo>
                      <a:pt x="273" y="132"/>
                    </a:lnTo>
                    <a:lnTo>
                      <a:pt x="283" y="126"/>
                    </a:lnTo>
                    <a:lnTo>
                      <a:pt x="292" y="117"/>
                    </a:lnTo>
                    <a:lnTo>
                      <a:pt x="296" y="111"/>
                    </a:lnTo>
                    <a:lnTo>
                      <a:pt x="298" y="105"/>
                    </a:lnTo>
                    <a:lnTo>
                      <a:pt x="300" y="97"/>
                    </a:lnTo>
                    <a:lnTo>
                      <a:pt x="301" y="90"/>
                    </a:lnTo>
                    <a:lnTo>
                      <a:pt x="300" y="75"/>
                    </a:lnTo>
                    <a:lnTo>
                      <a:pt x="298" y="62"/>
                    </a:lnTo>
                    <a:lnTo>
                      <a:pt x="297" y="1"/>
                    </a:lnTo>
                    <a:lnTo>
                      <a:pt x="296" y="0"/>
                    </a:lnTo>
                    <a:lnTo>
                      <a:pt x="294" y="0"/>
                    </a:lnTo>
                    <a:lnTo>
                      <a:pt x="285" y="3"/>
                    </a:lnTo>
                    <a:lnTo>
                      <a:pt x="277" y="9"/>
                    </a:lnTo>
                    <a:lnTo>
                      <a:pt x="274" y="12"/>
                    </a:lnTo>
                    <a:lnTo>
                      <a:pt x="273" y="15"/>
                    </a:lnTo>
                    <a:lnTo>
                      <a:pt x="276" y="114"/>
                    </a:lnTo>
                    <a:lnTo>
                      <a:pt x="276" y="118"/>
                    </a:lnTo>
                    <a:lnTo>
                      <a:pt x="274" y="120"/>
                    </a:lnTo>
                    <a:lnTo>
                      <a:pt x="272" y="123"/>
                    </a:lnTo>
                    <a:lnTo>
                      <a:pt x="272" y="121"/>
                    </a:lnTo>
                    <a:lnTo>
                      <a:pt x="278" y="120"/>
                    </a:lnTo>
                    <a:lnTo>
                      <a:pt x="271" y="121"/>
                    </a:lnTo>
                    <a:lnTo>
                      <a:pt x="240" y="126"/>
                    </a:lnTo>
                    <a:lnTo>
                      <a:pt x="198" y="130"/>
                    </a:lnTo>
                    <a:lnTo>
                      <a:pt x="177" y="132"/>
                    </a:lnTo>
                    <a:lnTo>
                      <a:pt x="156" y="132"/>
                    </a:lnTo>
                    <a:lnTo>
                      <a:pt x="112" y="133"/>
                    </a:lnTo>
                    <a:lnTo>
                      <a:pt x="89" y="133"/>
                    </a:lnTo>
                    <a:lnTo>
                      <a:pt x="68" y="133"/>
                    </a:lnTo>
                    <a:lnTo>
                      <a:pt x="52" y="132"/>
                    </a:lnTo>
                    <a:lnTo>
                      <a:pt x="46" y="131"/>
                    </a:lnTo>
                    <a:lnTo>
                      <a:pt x="40" y="130"/>
                    </a:lnTo>
                    <a:lnTo>
                      <a:pt x="36" y="127"/>
                    </a:lnTo>
                    <a:lnTo>
                      <a:pt x="31" y="123"/>
                    </a:lnTo>
                    <a:lnTo>
                      <a:pt x="28" y="117"/>
                    </a:lnTo>
                    <a:lnTo>
                      <a:pt x="26" y="109"/>
                    </a:lnTo>
                    <a:lnTo>
                      <a:pt x="25" y="96"/>
                    </a:lnTo>
                    <a:lnTo>
                      <a:pt x="24" y="83"/>
                    </a:lnTo>
                    <a:lnTo>
                      <a:pt x="25" y="57"/>
                    </a:lnTo>
                    <a:lnTo>
                      <a:pt x="26" y="31"/>
                    </a:lnTo>
                    <a:lnTo>
                      <a:pt x="30" y="6"/>
                    </a:lnTo>
                    <a:lnTo>
                      <a:pt x="28" y="4"/>
                    </a:lnTo>
                    <a:lnTo>
                      <a:pt x="26" y="4"/>
                    </a:lnTo>
                    <a:lnTo>
                      <a:pt x="18" y="8"/>
                    </a:lnTo>
                    <a:lnTo>
                      <a:pt x="9" y="14"/>
                    </a:lnTo>
                    <a:lnTo>
                      <a:pt x="7" y="16"/>
                    </a:lnTo>
                    <a:lnTo>
                      <a:pt x="6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64" name="Freeform 203"/>
              <p:cNvSpPr>
                <a:spLocks/>
              </p:cNvSpPr>
              <p:nvPr/>
            </p:nvSpPr>
            <p:spPr bwMode="auto">
              <a:xfrm>
                <a:off x="1478" y="1590"/>
                <a:ext cx="241" cy="115"/>
              </a:xfrm>
              <a:custGeom>
                <a:avLst/>
                <a:gdLst>
                  <a:gd name="T0" fmla="*/ 6 w 241"/>
                  <a:gd name="T1" fmla="*/ 4 h 115"/>
                  <a:gd name="T2" fmla="*/ 6 w 241"/>
                  <a:gd name="T3" fmla="*/ 4 h 115"/>
                  <a:gd name="T4" fmla="*/ 3 w 241"/>
                  <a:gd name="T5" fmla="*/ 9 h 115"/>
                  <a:gd name="T6" fmla="*/ 2 w 241"/>
                  <a:gd name="T7" fmla="*/ 21 h 115"/>
                  <a:gd name="T8" fmla="*/ 0 w 241"/>
                  <a:gd name="T9" fmla="*/ 37 h 115"/>
                  <a:gd name="T10" fmla="*/ 0 w 241"/>
                  <a:gd name="T11" fmla="*/ 56 h 115"/>
                  <a:gd name="T12" fmla="*/ 0 w 241"/>
                  <a:gd name="T13" fmla="*/ 75 h 115"/>
                  <a:gd name="T14" fmla="*/ 2 w 241"/>
                  <a:gd name="T15" fmla="*/ 93 h 115"/>
                  <a:gd name="T16" fmla="*/ 3 w 241"/>
                  <a:gd name="T17" fmla="*/ 100 h 115"/>
                  <a:gd name="T18" fmla="*/ 6 w 241"/>
                  <a:gd name="T19" fmla="*/ 106 h 115"/>
                  <a:gd name="T20" fmla="*/ 8 w 241"/>
                  <a:gd name="T21" fmla="*/ 110 h 115"/>
                  <a:gd name="T22" fmla="*/ 12 w 241"/>
                  <a:gd name="T23" fmla="*/ 113 h 115"/>
                  <a:gd name="T24" fmla="*/ 12 w 241"/>
                  <a:gd name="T25" fmla="*/ 113 h 115"/>
                  <a:gd name="T26" fmla="*/ 29 w 241"/>
                  <a:gd name="T27" fmla="*/ 114 h 115"/>
                  <a:gd name="T28" fmla="*/ 58 w 241"/>
                  <a:gd name="T29" fmla="*/ 115 h 115"/>
                  <a:gd name="T30" fmla="*/ 118 w 241"/>
                  <a:gd name="T31" fmla="*/ 115 h 115"/>
                  <a:gd name="T32" fmla="*/ 118 w 241"/>
                  <a:gd name="T33" fmla="*/ 115 h 115"/>
                  <a:gd name="T34" fmla="*/ 133 w 241"/>
                  <a:gd name="T35" fmla="*/ 115 h 115"/>
                  <a:gd name="T36" fmla="*/ 152 w 241"/>
                  <a:gd name="T37" fmla="*/ 113 h 115"/>
                  <a:gd name="T38" fmla="*/ 192 w 241"/>
                  <a:gd name="T39" fmla="*/ 110 h 115"/>
                  <a:gd name="T40" fmla="*/ 238 w 241"/>
                  <a:gd name="T41" fmla="*/ 102 h 115"/>
                  <a:gd name="T42" fmla="*/ 238 w 241"/>
                  <a:gd name="T43" fmla="*/ 102 h 115"/>
                  <a:gd name="T44" fmla="*/ 240 w 241"/>
                  <a:gd name="T45" fmla="*/ 100 h 115"/>
                  <a:gd name="T46" fmla="*/ 240 w 241"/>
                  <a:gd name="T47" fmla="*/ 96 h 115"/>
                  <a:gd name="T48" fmla="*/ 241 w 241"/>
                  <a:gd name="T49" fmla="*/ 89 h 115"/>
                  <a:gd name="T50" fmla="*/ 241 w 241"/>
                  <a:gd name="T51" fmla="*/ 89 h 115"/>
                  <a:gd name="T52" fmla="*/ 237 w 241"/>
                  <a:gd name="T53" fmla="*/ 0 h 115"/>
                  <a:gd name="T54" fmla="*/ 237 w 241"/>
                  <a:gd name="T55" fmla="*/ 0 h 115"/>
                  <a:gd name="T56" fmla="*/ 124 w 241"/>
                  <a:gd name="T57" fmla="*/ 1 h 115"/>
                  <a:gd name="T58" fmla="*/ 44 w 241"/>
                  <a:gd name="T59" fmla="*/ 2 h 115"/>
                  <a:gd name="T60" fmla="*/ 16 w 241"/>
                  <a:gd name="T61" fmla="*/ 3 h 115"/>
                  <a:gd name="T62" fmla="*/ 6 w 241"/>
                  <a:gd name="T63" fmla="*/ 4 h 115"/>
                  <a:gd name="T64" fmla="*/ 6 w 241"/>
                  <a:gd name="T65" fmla="*/ 4 h 11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41"/>
                  <a:gd name="T100" fmla="*/ 0 h 115"/>
                  <a:gd name="T101" fmla="*/ 241 w 241"/>
                  <a:gd name="T102" fmla="*/ 115 h 115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41" h="115">
                    <a:moveTo>
                      <a:pt x="6" y="4"/>
                    </a:moveTo>
                    <a:lnTo>
                      <a:pt x="6" y="4"/>
                    </a:lnTo>
                    <a:lnTo>
                      <a:pt x="3" y="9"/>
                    </a:lnTo>
                    <a:lnTo>
                      <a:pt x="2" y="21"/>
                    </a:lnTo>
                    <a:lnTo>
                      <a:pt x="0" y="37"/>
                    </a:lnTo>
                    <a:lnTo>
                      <a:pt x="0" y="56"/>
                    </a:lnTo>
                    <a:lnTo>
                      <a:pt x="0" y="75"/>
                    </a:lnTo>
                    <a:lnTo>
                      <a:pt x="2" y="93"/>
                    </a:lnTo>
                    <a:lnTo>
                      <a:pt x="3" y="100"/>
                    </a:lnTo>
                    <a:lnTo>
                      <a:pt x="6" y="106"/>
                    </a:lnTo>
                    <a:lnTo>
                      <a:pt x="8" y="110"/>
                    </a:lnTo>
                    <a:lnTo>
                      <a:pt x="12" y="113"/>
                    </a:lnTo>
                    <a:lnTo>
                      <a:pt x="29" y="114"/>
                    </a:lnTo>
                    <a:lnTo>
                      <a:pt x="58" y="115"/>
                    </a:lnTo>
                    <a:lnTo>
                      <a:pt x="118" y="115"/>
                    </a:lnTo>
                    <a:lnTo>
                      <a:pt x="133" y="115"/>
                    </a:lnTo>
                    <a:lnTo>
                      <a:pt x="152" y="113"/>
                    </a:lnTo>
                    <a:lnTo>
                      <a:pt x="192" y="110"/>
                    </a:lnTo>
                    <a:lnTo>
                      <a:pt x="238" y="102"/>
                    </a:lnTo>
                    <a:lnTo>
                      <a:pt x="240" y="100"/>
                    </a:lnTo>
                    <a:lnTo>
                      <a:pt x="240" y="96"/>
                    </a:lnTo>
                    <a:lnTo>
                      <a:pt x="241" y="89"/>
                    </a:lnTo>
                    <a:lnTo>
                      <a:pt x="237" y="0"/>
                    </a:lnTo>
                    <a:lnTo>
                      <a:pt x="124" y="1"/>
                    </a:lnTo>
                    <a:lnTo>
                      <a:pt x="44" y="2"/>
                    </a:lnTo>
                    <a:lnTo>
                      <a:pt x="16" y="3"/>
                    </a:lnTo>
                    <a:lnTo>
                      <a:pt x="6" y="4"/>
                    </a:lnTo>
                    <a:close/>
                  </a:path>
                </a:pathLst>
              </a:custGeom>
              <a:solidFill>
                <a:srgbClr val="123A6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65" name="Freeform 204"/>
              <p:cNvSpPr>
                <a:spLocks/>
              </p:cNvSpPr>
              <p:nvPr/>
            </p:nvSpPr>
            <p:spPr bwMode="auto">
              <a:xfrm>
                <a:off x="1375" y="2187"/>
                <a:ext cx="89" cy="128"/>
              </a:xfrm>
              <a:custGeom>
                <a:avLst/>
                <a:gdLst>
                  <a:gd name="T0" fmla="*/ 86 w 89"/>
                  <a:gd name="T1" fmla="*/ 40 h 128"/>
                  <a:gd name="T2" fmla="*/ 85 w 89"/>
                  <a:gd name="T3" fmla="*/ 33 h 128"/>
                  <a:gd name="T4" fmla="*/ 79 w 89"/>
                  <a:gd name="T5" fmla="*/ 9 h 128"/>
                  <a:gd name="T6" fmla="*/ 74 w 89"/>
                  <a:gd name="T7" fmla="*/ 2 h 128"/>
                  <a:gd name="T8" fmla="*/ 61 w 89"/>
                  <a:gd name="T9" fmla="*/ 0 h 128"/>
                  <a:gd name="T10" fmla="*/ 54 w 89"/>
                  <a:gd name="T11" fmla="*/ 1 h 128"/>
                  <a:gd name="T12" fmla="*/ 38 w 89"/>
                  <a:gd name="T13" fmla="*/ 7 h 128"/>
                  <a:gd name="T14" fmla="*/ 24 w 89"/>
                  <a:gd name="T15" fmla="*/ 16 h 128"/>
                  <a:gd name="T16" fmla="*/ 13 w 89"/>
                  <a:gd name="T17" fmla="*/ 27 h 128"/>
                  <a:gd name="T18" fmla="*/ 9 w 89"/>
                  <a:gd name="T19" fmla="*/ 33 h 128"/>
                  <a:gd name="T20" fmla="*/ 8 w 89"/>
                  <a:gd name="T21" fmla="*/ 39 h 128"/>
                  <a:gd name="T22" fmla="*/ 8 w 89"/>
                  <a:gd name="T23" fmla="*/ 46 h 128"/>
                  <a:gd name="T24" fmla="*/ 3 w 89"/>
                  <a:gd name="T25" fmla="*/ 53 h 128"/>
                  <a:gd name="T26" fmla="*/ 2 w 89"/>
                  <a:gd name="T27" fmla="*/ 51 h 128"/>
                  <a:gd name="T28" fmla="*/ 2 w 89"/>
                  <a:gd name="T29" fmla="*/ 57 h 128"/>
                  <a:gd name="T30" fmla="*/ 0 w 89"/>
                  <a:gd name="T31" fmla="*/ 74 h 128"/>
                  <a:gd name="T32" fmla="*/ 5 w 89"/>
                  <a:gd name="T33" fmla="*/ 88 h 128"/>
                  <a:gd name="T34" fmla="*/ 6 w 89"/>
                  <a:gd name="T35" fmla="*/ 94 h 128"/>
                  <a:gd name="T36" fmla="*/ 13 w 89"/>
                  <a:gd name="T37" fmla="*/ 107 h 128"/>
                  <a:gd name="T38" fmla="*/ 23 w 89"/>
                  <a:gd name="T39" fmla="*/ 118 h 128"/>
                  <a:gd name="T40" fmla="*/ 37 w 89"/>
                  <a:gd name="T41" fmla="*/ 125 h 128"/>
                  <a:gd name="T42" fmla="*/ 45 w 89"/>
                  <a:gd name="T43" fmla="*/ 127 h 128"/>
                  <a:gd name="T44" fmla="*/ 60 w 89"/>
                  <a:gd name="T45" fmla="*/ 128 h 128"/>
                  <a:gd name="T46" fmla="*/ 70 w 89"/>
                  <a:gd name="T47" fmla="*/ 127 h 128"/>
                  <a:gd name="T48" fmla="*/ 77 w 89"/>
                  <a:gd name="T49" fmla="*/ 122 h 128"/>
                  <a:gd name="T50" fmla="*/ 82 w 89"/>
                  <a:gd name="T51" fmla="*/ 116 h 128"/>
                  <a:gd name="T52" fmla="*/ 87 w 89"/>
                  <a:gd name="T53" fmla="*/ 101 h 128"/>
                  <a:gd name="T54" fmla="*/ 89 w 89"/>
                  <a:gd name="T55" fmla="*/ 83 h 128"/>
                  <a:gd name="T56" fmla="*/ 88 w 89"/>
                  <a:gd name="T57" fmla="*/ 70 h 128"/>
                  <a:gd name="T58" fmla="*/ 88 w 89"/>
                  <a:gd name="T59" fmla="*/ 68 h 128"/>
                  <a:gd name="T60" fmla="*/ 89 w 89"/>
                  <a:gd name="T61" fmla="*/ 53 h 128"/>
                  <a:gd name="T62" fmla="*/ 86 w 89"/>
                  <a:gd name="T63" fmla="*/ 40 h 12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89"/>
                  <a:gd name="T97" fmla="*/ 0 h 128"/>
                  <a:gd name="T98" fmla="*/ 89 w 89"/>
                  <a:gd name="T99" fmla="*/ 128 h 12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89" h="128">
                    <a:moveTo>
                      <a:pt x="86" y="40"/>
                    </a:moveTo>
                    <a:lnTo>
                      <a:pt x="86" y="40"/>
                    </a:lnTo>
                    <a:lnTo>
                      <a:pt x="85" y="33"/>
                    </a:lnTo>
                    <a:lnTo>
                      <a:pt x="82" y="21"/>
                    </a:lnTo>
                    <a:lnTo>
                      <a:pt x="79" y="9"/>
                    </a:lnTo>
                    <a:lnTo>
                      <a:pt x="77" y="5"/>
                    </a:lnTo>
                    <a:lnTo>
                      <a:pt x="74" y="2"/>
                    </a:lnTo>
                    <a:lnTo>
                      <a:pt x="68" y="0"/>
                    </a:lnTo>
                    <a:lnTo>
                      <a:pt x="61" y="0"/>
                    </a:lnTo>
                    <a:lnTo>
                      <a:pt x="54" y="1"/>
                    </a:lnTo>
                    <a:lnTo>
                      <a:pt x="45" y="3"/>
                    </a:lnTo>
                    <a:lnTo>
                      <a:pt x="38" y="7"/>
                    </a:lnTo>
                    <a:lnTo>
                      <a:pt x="30" y="11"/>
                    </a:lnTo>
                    <a:lnTo>
                      <a:pt x="24" y="16"/>
                    </a:lnTo>
                    <a:lnTo>
                      <a:pt x="18" y="21"/>
                    </a:lnTo>
                    <a:lnTo>
                      <a:pt x="13" y="27"/>
                    </a:lnTo>
                    <a:lnTo>
                      <a:pt x="9" y="33"/>
                    </a:lnTo>
                    <a:lnTo>
                      <a:pt x="8" y="35"/>
                    </a:lnTo>
                    <a:lnTo>
                      <a:pt x="8" y="39"/>
                    </a:lnTo>
                    <a:lnTo>
                      <a:pt x="8" y="46"/>
                    </a:lnTo>
                    <a:lnTo>
                      <a:pt x="3" y="53"/>
                    </a:lnTo>
                    <a:lnTo>
                      <a:pt x="3" y="51"/>
                    </a:lnTo>
                    <a:lnTo>
                      <a:pt x="2" y="51"/>
                    </a:lnTo>
                    <a:lnTo>
                      <a:pt x="2" y="57"/>
                    </a:lnTo>
                    <a:lnTo>
                      <a:pt x="0" y="65"/>
                    </a:lnTo>
                    <a:lnTo>
                      <a:pt x="0" y="74"/>
                    </a:lnTo>
                    <a:lnTo>
                      <a:pt x="1" y="81"/>
                    </a:lnTo>
                    <a:lnTo>
                      <a:pt x="5" y="88"/>
                    </a:lnTo>
                    <a:lnTo>
                      <a:pt x="6" y="94"/>
                    </a:lnTo>
                    <a:lnTo>
                      <a:pt x="9" y="101"/>
                    </a:lnTo>
                    <a:lnTo>
                      <a:pt x="13" y="107"/>
                    </a:lnTo>
                    <a:lnTo>
                      <a:pt x="17" y="112"/>
                    </a:lnTo>
                    <a:lnTo>
                      <a:pt x="23" y="118"/>
                    </a:lnTo>
                    <a:lnTo>
                      <a:pt x="29" y="121"/>
                    </a:lnTo>
                    <a:lnTo>
                      <a:pt x="37" y="125"/>
                    </a:lnTo>
                    <a:lnTo>
                      <a:pt x="45" y="127"/>
                    </a:lnTo>
                    <a:lnTo>
                      <a:pt x="52" y="128"/>
                    </a:lnTo>
                    <a:lnTo>
                      <a:pt x="60" y="128"/>
                    </a:lnTo>
                    <a:lnTo>
                      <a:pt x="66" y="128"/>
                    </a:lnTo>
                    <a:lnTo>
                      <a:pt x="70" y="127"/>
                    </a:lnTo>
                    <a:lnTo>
                      <a:pt x="74" y="125"/>
                    </a:lnTo>
                    <a:lnTo>
                      <a:pt x="77" y="122"/>
                    </a:lnTo>
                    <a:lnTo>
                      <a:pt x="80" y="120"/>
                    </a:lnTo>
                    <a:lnTo>
                      <a:pt x="82" y="116"/>
                    </a:lnTo>
                    <a:lnTo>
                      <a:pt x="86" y="109"/>
                    </a:lnTo>
                    <a:lnTo>
                      <a:pt x="87" y="101"/>
                    </a:lnTo>
                    <a:lnTo>
                      <a:pt x="89" y="83"/>
                    </a:lnTo>
                    <a:lnTo>
                      <a:pt x="89" y="75"/>
                    </a:lnTo>
                    <a:lnTo>
                      <a:pt x="88" y="70"/>
                    </a:lnTo>
                    <a:lnTo>
                      <a:pt x="88" y="68"/>
                    </a:lnTo>
                    <a:lnTo>
                      <a:pt x="89" y="60"/>
                    </a:lnTo>
                    <a:lnTo>
                      <a:pt x="89" y="53"/>
                    </a:lnTo>
                    <a:lnTo>
                      <a:pt x="88" y="46"/>
                    </a:lnTo>
                    <a:lnTo>
                      <a:pt x="86" y="4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66" name="Freeform 205"/>
              <p:cNvSpPr>
                <a:spLocks/>
              </p:cNvSpPr>
              <p:nvPr/>
            </p:nvSpPr>
            <p:spPr bwMode="auto">
              <a:xfrm>
                <a:off x="1690" y="2187"/>
                <a:ext cx="90" cy="128"/>
              </a:xfrm>
              <a:custGeom>
                <a:avLst/>
                <a:gdLst>
                  <a:gd name="T0" fmla="*/ 87 w 90"/>
                  <a:gd name="T1" fmla="*/ 57 h 128"/>
                  <a:gd name="T2" fmla="*/ 86 w 90"/>
                  <a:gd name="T3" fmla="*/ 51 h 128"/>
                  <a:gd name="T4" fmla="*/ 86 w 90"/>
                  <a:gd name="T5" fmla="*/ 53 h 128"/>
                  <a:gd name="T6" fmla="*/ 81 w 90"/>
                  <a:gd name="T7" fmla="*/ 46 h 128"/>
                  <a:gd name="T8" fmla="*/ 81 w 90"/>
                  <a:gd name="T9" fmla="*/ 35 h 128"/>
                  <a:gd name="T10" fmla="*/ 80 w 90"/>
                  <a:gd name="T11" fmla="*/ 33 h 128"/>
                  <a:gd name="T12" fmla="*/ 72 w 90"/>
                  <a:gd name="T13" fmla="*/ 21 h 128"/>
                  <a:gd name="T14" fmla="*/ 60 w 90"/>
                  <a:gd name="T15" fmla="*/ 11 h 128"/>
                  <a:gd name="T16" fmla="*/ 44 w 90"/>
                  <a:gd name="T17" fmla="*/ 3 h 128"/>
                  <a:gd name="T18" fmla="*/ 29 w 90"/>
                  <a:gd name="T19" fmla="*/ 0 h 128"/>
                  <a:gd name="T20" fmla="*/ 22 w 90"/>
                  <a:gd name="T21" fmla="*/ 0 h 128"/>
                  <a:gd name="T22" fmla="*/ 12 w 90"/>
                  <a:gd name="T23" fmla="*/ 5 h 128"/>
                  <a:gd name="T24" fmla="*/ 7 w 90"/>
                  <a:gd name="T25" fmla="*/ 21 h 128"/>
                  <a:gd name="T26" fmla="*/ 5 w 90"/>
                  <a:gd name="T27" fmla="*/ 33 h 128"/>
                  <a:gd name="T28" fmla="*/ 4 w 90"/>
                  <a:gd name="T29" fmla="*/ 40 h 128"/>
                  <a:gd name="T30" fmla="*/ 0 w 90"/>
                  <a:gd name="T31" fmla="*/ 53 h 128"/>
                  <a:gd name="T32" fmla="*/ 1 w 90"/>
                  <a:gd name="T33" fmla="*/ 68 h 128"/>
                  <a:gd name="T34" fmla="*/ 1 w 90"/>
                  <a:gd name="T35" fmla="*/ 70 h 128"/>
                  <a:gd name="T36" fmla="*/ 0 w 90"/>
                  <a:gd name="T37" fmla="*/ 83 h 128"/>
                  <a:gd name="T38" fmla="*/ 3 w 90"/>
                  <a:gd name="T39" fmla="*/ 101 h 128"/>
                  <a:gd name="T40" fmla="*/ 7 w 90"/>
                  <a:gd name="T41" fmla="*/ 116 h 128"/>
                  <a:gd name="T42" fmla="*/ 12 w 90"/>
                  <a:gd name="T43" fmla="*/ 122 h 128"/>
                  <a:gd name="T44" fmla="*/ 19 w 90"/>
                  <a:gd name="T45" fmla="*/ 127 h 128"/>
                  <a:gd name="T46" fmla="*/ 30 w 90"/>
                  <a:gd name="T47" fmla="*/ 128 h 128"/>
                  <a:gd name="T48" fmla="*/ 44 w 90"/>
                  <a:gd name="T49" fmla="*/ 127 h 128"/>
                  <a:gd name="T50" fmla="*/ 53 w 90"/>
                  <a:gd name="T51" fmla="*/ 125 h 128"/>
                  <a:gd name="T52" fmla="*/ 67 w 90"/>
                  <a:gd name="T53" fmla="*/ 118 h 128"/>
                  <a:gd name="T54" fmla="*/ 77 w 90"/>
                  <a:gd name="T55" fmla="*/ 107 h 128"/>
                  <a:gd name="T56" fmla="*/ 84 w 90"/>
                  <a:gd name="T57" fmla="*/ 94 h 128"/>
                  <a:gd name="T58" fmla="*/ 85 w 90"/>
                  <a:gd name="T59" fmla="*/ 88 h 128"/>
                  <a:gd name="T60" fmla="*/ 90 w 90"/>
                  <a:gd name="T61" fmla="*/ 74 h 128"/>
                  <a:gd name="T62" fmla="*/ 87 w 90"/>
                  <a:gd name="T63" fmla="*/ 57 h 12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90"/>
                  <a:gd name="T97" fmla="*/ 0 h 128"/>
                  <a:gd name="T98" fmla="*/ 90 w 90"/>
                  <a:gd name="T99" fmla="*/ 128 h 12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90" h="128">
                    <a:moveTo>
                      <a:pt x="87" y="57"/>
                    </a:moveTo>
                    <a:lnTo>
                      <a:pt x="87" y="57"/>
                    </a:lnTo>
                    <a:lnTo>
                      <a:pt x="87" y="51"/>
                    </a:lnTo>
                    <a:lnTo>
                      <a:pt x="86" y="51"/>
                    </a:lnTo>
                    <a:lnTo>
                      <a:pt x="86" y="53"/>
                    </a:lnTo>
                    <a:lnTo>
                      <a:pt x="81" y="46"/>
                    </a:lnTo>
                    <a:lnTo>
                      <a:pt x="81" y="39"/>
                    </a:lnTo>
                    <a:lnTo>
                      <a:pt x="81" y="35"/>
                    </a:lnTo>
                    <a:lnTo>
                      <a:pt x="80" y="33"/>
                    </a:lnTo>
                    <a:lnTo>
                      <a:pt x="77" y="27"/>
                    </a:lnTo>
                    <a:lnTo>
                      <a:pt x="72" y="21"/>
                    </a:lnTo>
                    <a:lnTo>
                      <a:pt x="66" y="16"/>
                    </a:lnTo>
                    <a:lnTo>
                      <a:pt x="60" y="11"/>
                    </a:lnTo>
                    <a:lnTo>
                      <a:pt x="52" y="7"/>
                    </a:lnTo>
                    <a:lnTo>
                      <a:pt x="44" y="3"/>
                    </a:lnTo>
                    <a:lnTo>
                      <a:pt x="36" y="1"/>
                    </a:lnTo>
                    <a:lnTo>
                      <a:pt x="29" y="0"/>
                    </a:lnTo>
                    <a:lnTo>
                      <a:pt x="22" y="0"/>
                    </a:lnTo>
                    <a:lnTo>
                      <a:pt x="16" y="2"/>
                    </a:lnTo>
                    <a:lnTo>
                      <a:pt x="12" y="5"/>
                    </a:lnTo>
                    <a:lnTo>
                      <a:pt x="11" y="9"/>
                    </a:lnTo>
                    <a:lnTo>
                      <a:pt x="7" y="21"/>
                    </a:lnTo>
                    <a:lnTo>
                      <a:pt x="5" y="33"/>
                    </a:lnTo>
                    <a:lnTo>
                      <a:pt x="4" y="40"/>
                    </a:lnTo>
                    <a:lnTo>
                      <a:pt x="1" y="46"/>
                    </a:lnTo>
                    <a:lnTo>
                      <a:pt x="0" y="53"/>
                    </a:lnTo>
                    <a:lnTo>
                      <a:pt x="0" y="60"/>
                    </a:lnTo>
                    <a:lnTo>
                      <a:pt x="1" y="68"/>
                    </a:lnTo>
                    <a:lnTo>
                      <a:pt x="1" y="70"/>
                    </a:lnTo>
                    <a:lnTo>
                      <a:pt x="0" y="75"/>
                    </a:lnTo>
                    <a:lnTo>
                      <a:pt x="0" y="83"/>
                    </a:lnTo>
                    <a:lnTo>
                      <a:pt x="3" y="101"/>
                    </a:lnTo>
                    <a:lnTo>
                      <a:pt x="4" y="109"/>
                    </a:lnTo>
                    <a:lnTo>
                      <a:pt x="7" y="116"/>
                    </a:lnTo>
                    <a:lnTo>
                      <a:pt x="10" y="120"/>
                    </a:lnTo>
                    <a:lnTo>
                      <a:pt x="12" y="122"/>
                    </a:lnTo>
                    <a:lnTo>
                      <a:pt x="16" y="125"/>
                    </a:lnTo>
                    <a:lnTo>
                      <a:pt x="19" y="127"/>
                    </a:lnTo>
                    <a:lnTo>
                      <a:pt x="24" y="128"/>
                    </a:lnTo>
                    <a:lnTo>
                      <a:pt x="30" y="128"/>
                    </a:lnTo>
                    <a:lnTo>
                      <a:pt x="37" y="128"/>
                    </a:lnTo>
                    <a:lnTo>
                      <a:pt x="44" y="127"/>
                    </a:lnTo>
                    <a:lnTo>
                      <a:pt x="53" y="125"/>
                    </a:lnTo>
                    <a:lnTo>
                      <a:pt x="61" y="121"/>
                    </a:lnTo>
                    <a:lnTo>
                      <a:pt x="67" y="118"/>
                    </a:lnTo>
                    <a:lnTo>
                      <a:pt x="73" y="112"/>
                    </a:lnTo>
                    <a:lnTo>
                      <a:pt x="77" y="107"/>
                    </a:lnTo>
                    <a:lnTo>
                      <a:pt x="80" y="101"/>
                    </a:lnTo>
                    <a:lnTo>
                      <a:pt x="84" y="94"/>
                    </a:lnTo>
                    <a:lnTo>
                      <a:pt x="85" y="88"/>
                    </a:lnTo>
                    <a:lnTo>
                      <a:pt x="89" y="81"/>
                    </a:lnTo>
                    <a:lnTo>
                      <a:pt x="90" y="74"/>
                    </a:lnTo>
                    <a:lnTo>
                      <a:pt x="90" y="65"/>
                    </a:lnTo>
                    <a:lnTo>
                      <a:pt x="87" y="5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67" name="Freeform 206"/>
              <p:cNvSpPr>
                <a:spLocks/>
              </p:cNvSpPr>
              <p:nvPr/>
            </p:nvSpPr>
            <p:spPr bwMode="auto">
              <a:xfrm>
                <a:off x="1516" y="1648"/>
                <a:ext cx="154" cy="30"/>
              </a:xfrm>
              <a:custGeom>
                <a:avLst/>
                <a:gdLst>
                  <a:gd name="T0" fmla="*/ 153 w 154"/>
                  <a:gd name="T1" fmla="*/ 0 h 30"/>
                  <a:gd name="T2" fmla="*/ 2 w 154"/>
                  <a:gd name="T3" fmla="*/ 0 h 30"/>
                  <a:gd name="T4" fmla="*/ 0 w 154"/>
                  <a:gd name="T5" fmla="*/ 0 h 30"/>
                  <a:gd name="T6" fmla="*/ 0 w 154"/>
                  <a:gd name="T7" fmla="*/ 3 h 30"/>
                  <a:gd name="T8" fmla="*/ 0 w 154"/>
                  <a:gd name="T9" fmla="*/ 29 h 30"/>
                  <a:gd name="T10" fmla="*/ 0 w 154"/>
                  <a:gd name="T11" fmla="*/ 30 h 30"/>
                  <a:gd name="T12" fmla="*/ 2 w 154"/>
                  <a:gd name="T13" fmla="*/ 30 h 30"/>
                  <a:gd name="T14" fmla="*/ 153 w 154"/>
                  <a:gd name="T15" fmla="*/ 30 h 30"/>
                  <a:gd name="T16" fmla="*/ 154 w 154"/>
                  <a:gd name="T17" fmla="*/ 30 h 30"/>
                  <a:gd name="T18" fmla="*/ 154 w 154"/>
                  <a:gd name="T19" fmla="*/ 29 h 30"/>
                  <a:gd name="T20" fmla="*/ 154 w 154"/>
                  <a:gd name="T21" fmla="*/ 3 h 30"/>
                  <a:gd name="T22" fmla="*/ 154 w 154"/>
                  <a:gd name="T23" fmla="*/ 0 h 30"/>
                  <a:gd name="T24" fmla="*/ 153 w 154"/>
                  <a:gd name="T25" fmla="*/ 0 h 3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54"/>
                  <a:gd name="T40" fmla="*/ 0 h 30"/>
                  <a:gd name="T41" fmla="*/ 154 w 154"/>
                  <a:gd name="T42" fmla="*/ 30 h 3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54" h="30">
                    <a:moveTo>
                      <a:pt x="153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29"/>
                    </a:lnTo>
                    <a:lnTo>
                      <a:pt x="0" y="30"/>
                    </a:lnTo>
                    <a:lnTo>
                      <a:pt x="2" y="30"/>
                    </a:lnTo>
                    <a:lnTo>
                      <a:pt x="153" y="30"/>
                    </a:lnTo>
                    <a:lnTo>
                      <a:pt x="154" y="30"/>
                    </a:lnTo>
                    <a:lnTo>
                      <a:pt x="154" y="29"/>
                    </a:lnTo>
                    <a:lnTo>
                      <a:pt x="154" y="3"/>
                    </a:lnTo>
                    <a:lnTo>
                      <a:pt x="154" y="0"/>
                    </a:lnTo>
                    <a:lnTo>
                      <a:pt x="153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68" name="Freeform 207"/>
              <p:cNvSpPr>
                <a:spLocks/>
              </p:cNvSpPr>
              <p:nvPr/>
            </p:nvSpPr>
            <p:spPr bwMode="auto">
              <a:xfrm>
                <a:off x="1501" y="2208"/>
                <a:ext cx="168" cy="84"/>
              </a:xfrm>
              <a:custGeom>
                <a:avLst/>
                <a:gdLst>
                  <a:gd name="T0" fmla="*/ 151 w 168"/>
                  <a:gd name="T1" fmla="*/ 14 h 84"/>
                  <a:gd name="T2" fmla="*/ 151 w 168"/>
                  <a:gd name="T3" fmla="*/ 14 h 84"/>
                  <a:gd name="T4" fmla="*/ 139 w 168"/>
                  <a:gd name="T5" fmla="*/ 6 h 84"/>
                  <a:gd name="T6" fmla="*/ 129 w 168"/>
                  <a:gd name="T7" fmla="*/ 2 h 84"/>
                  <a:gd name="T8" fmla="*/ 120 w 168"/>
                  <a:gd name="T9" fmla="*/ 0 h 84"/>
                  <a:gd name="T10" fmla="*/ 112 w 168"/>
                  <a:gd name="T11" fmla="*/ 0 h 84"/>
                  <a:gd name="T12" fmla="*/ 57 w 168"/>
                  <a:gd name="T13" fmla="*/ 0 h 84"/>
                  <a:gd name="T14" fmla="*/ 57 w 168"/>
                  <a:gd name="T15" fmla="*/ 0 h 84"/>
                  <a:gd name="T16" fmla="*/ 48 w 168"/>
                  <a:gd name="T17" fmla="*/ 0 h 84"/>
                  <a:gd name="T18" fmla="*/ 39 w 168"/>
                  <a:gd name="T19" fmla="*/ 2 h 84"/>
                  <a:gd name="T20" fmla="*/ 29 w 168"/>
                  <a:gd name="T21" fmla="*/ 6 h 84"/>
                  <a:gd name="T22" fmla="*/ 17 w 168"/>
                  <a:gd name="T23" fmla="*/ 14 h 84"/>
                  <a:gd name="T24" fmla="*/ 17 w 168"/>
                  <a:gd name="T25" fmla="*/ 14 h 84"/>
                  <a:gd name="T26" fmla="*/ 11 w 168"/>
                  <a:gd name="T27" fmla="*/ 20 h 84"/>
                  <a:gd name="T28" fmla="*/ 6 w 168"/>
                  <a:gd name="T29" fmla="*/ 26 h 84"/>
                  <a:gd name="T30" fmla="*/ 4 w 168"/>
                  <a:gd name="T31" fmla="*/ 32 h 84"/>
                  <a:gd name="T32" fmla="*/ 2 w 168"/>
                  <a:gd name="T33" fmla="*/ 39 h 84"/>
                  <a:gd name="T34" fmla="*/ 0 w 168"/>
                  <a:gd name="T35" fmla="*/ 47 h 84"/>
                  <a:gd name="T36" fmla="*/ 0 w 168"/>
                  <a:gd name="T37" fmla="*/ 53 h 84"/>
                  <a:gd name="T38" fmla="*/ 2 w 168"/>
                  <a:gd name="T39" fmla="*/ 60 h 84"/>
                  <a:gd name="T40" fmla="*/ 4 w 168"/>
                  <a:gd name="T41" fmla="*/ 66 h 84"/>
                  <a:gd name="T42" fmla="*/ 8 w 168"/>
                  <a:gd name="T43" fmla="*/ 70 h 84"/>
                  <a:gd name="T44" fmla="*/ 11 w 168"/>
                  <a:gd name="T45" fmla="*/ 75 h 84"/>
                  <a:gd name="T46" fmla="*/ 16 w 168"/>
                  <a:gd name="T47" fmla="*/ 79 h 84"/>
                  <a:gd name="T48" fmla="*/ 23 w 168"/>
                  <a:gd name="T49" fmla="*/ 81 h 84"/>
                  <a:gd name="T50" fmla="*/ 29 w 168"/>
                  <a:gd name="T51" fmla="*/ 84 h 84"/>
                  <a:gd name="T52" fmla="*/ 37 w 168"/>
                  <a:gd name="T53" fmla="*/ 84 h 84"/>
                  <a:gd name="T54" fmla="*/ 46 w 168"/>
                  <a:gd name="T55" fmla="*/ 81 h 84"/>
                  <a:gd name="T56" fmla="*/ 55 w 168"/>
                  <a:gd name="T57" fmla="*/ 79 h 84"/>
                  <a:gd name="T58" fmla="*/ 113 w 168"/>
                  <a:gd name="T59" fmla="*/ 79 h 84"/>
                  <a:gd name="T60" fmla="*/ 113 w 168"/>
                  <a:gd name="T61" fmla="*/ 79 h 84"/>
                  <a:gd name="T62" fmla="*/ 122 w 168"/>
                  <a:gd name="T63" fmla="*/ 81 h 84"/>
                  <a:gd name="T64" fmla="*/ 131 w 168"/>
                  <a:gd name="T65" fmla="*/ 84 h 84"/>
                  <a:gd name="T66" fmla="*/ 139 w 168"/>
                  <a:gd name="T67" fmla="*/ 84 h 84"/>
                  <a:gd name="T68" fmla="*/ 145 w 168"/>
                  <a:gd name="T69" fmla="*/ 81 h 84"/>
                  <a:gd name="T70" fmla="*/ 151 w 168"/>
                  <a:gd name="T71" fmla="*/ 79 h 84"/>
                  <a:gd name="T72" fmla="*/ 157 w 168"/>
                  <a:gd name="T73" fmla="*/ 75 h 84"/>
                  <a:gd name="T74" fmla="*/ 161 w 168"/>
                  <a:gd name="T75" fmla="*/ 70 h 84"/>
                  <a:gd name="T76" fmla="*/ 164 w 168"/>
                  <a:gd name="T77" fmla="*/ 66 h 84"/>
                  <a:gd name="T78" fmla="*/ 167 w 168"/>
                  <a:gd name="T79" fmla="*/ 60 h 84"/>
                  <a:gd name="T80" fmla="*/ 168 w 168"/>
                  <a:gd name="T81" fmla="*/ 53 h 84"/>
                  <a:gd name="T82" fmla="*/ 168 w 168"/>
                  <a:gd name="T83" fmla="*/ 47 h 84"/>
                  <a:gd name="T84" fmla="*/ 167 w 168"/>
                  <a:gd name="T85" fmla="*/ 39 h 84"/>
                  <a:gd name="T86" fmla="*/ 164 w 168"/>
                  <a:gd name="T87" fmla="*/ 32 h 84"/>
                  <a:gd name="T88" fmla="*/ 162 w 168"/>
                  <a:gd name="T89" fmla="*/ 26 h 84"/>
                  <a:gd name="T90" fmla="*/ 157 w 168"/>
                  <a:gd name="T91" fmla="*/ 20 h 84"/>
                  <a:gd name="T92" fmla="*/ 151 w 168"/>
                  <a:gd name="T93" fmla="*/ 14 h 84"/>
                  <a:gd name="T94" fmla="*/ 151 w 168"/>
                  <a:gd name="T95" fmla="*/ 14 h 8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68"/>
                  <a:gd name="T145" fmla="*/ 0 h 84"/>
                  <a:gd name="T146" fmla="*/ 168 w 168"/>
                  <a:gd name="T147" fmla="*/ 84 h 84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68" h="84">
                    <a:moveTo>
                      <a:pt x="151" y="14"/>
                    </a:moveTo>
                    <a:lnTo>
                      <a:pt x="151" y="14"/>
                    </a:lnTo>
                    <a:lnTo>
                      <a:pt x="139" y="6"/>
                    </a:lnTo>
                    <a:lnTo>
                      <a:pt x="129" y="2"/>
                    </a:lnTo>
                    <a:lnTo>
                      <a:pt x="120" y="0"/>
                    </a:lnTo>
                    <a:lnTo>
                      <a:pt x="112" y="0"/>
                    </a:lnTo>
                    <a:lnTo>
                      <a:pt x="57" y="0"/>
                    </a:lnTo>
                    <a:lnTo>
                      <a:pt x="48" y="0"/>
                    </a:lnTo>
                    <a:lnTo>
                      <a:pt x="39" y="2"/>
                    </a:lnTo>
                    <a:lnTo>
                      <a:pt x="29" y="6"/>
                    </a:lnTo>
                    <a:lnTo>
                      <a:pt x="17" y="14"/>
                    </a:lnTo>
                    <a:lnTo>
                      <a:pt x="11" y="20"/>
                    </a:lnTo>
                    <a:lnTo>
                      <a:pt x="6" y="26"/>
                    </a:lnTo>
                    <a:lnTo>
                      <a:pt x="4" y="32"/>
                    </a:lnTo>
                    <a:lnTo>
                      <a:pt x="2" y="39"/>
                    </a:lnTo>
                    <a:lnTo>
                      <a:pt x="0" y="47"/>
                    </a:lnTo>
                    <a:lnTo>
                      <a:pt x="0" y="53"/>
                    </a:lnTo>
                    <a:lnTo>
                      <a:pt x="2" y="60"/>
                    </a:lnTo>
                    <a:lnTo>
                      <a:pt x="4" y="66"/>
                    </a:lnTo>
                    <a:lnTo>
                      <a:pt x="8" y="70"/>
                    </a:lnTo>
                    <a:lnTo>
                      <a:pt x="11" y="75"/>
                    </a:lnTo>
                    <a:lnTo>
                      <a:pt x="16" y="79"/>
                    </a:lnTo>
                    <a:lnTo>
                      <a:pt x="23" y="81"/>
                    </a:lnTo>
                    <a:lnTo>
                      <a:pt x="29" y="84"/>
                    </a:lnTo>
                    <a:lnTo>
                      <a:pt x="37" y="84"/>
                    </a:lnTo>
                    <a:lnTo>
                      <a:pt x="46" y="81"/>
                    </a:lnTo>
                    <a:lnTo>
                      <a:pt x="55" y="79"/>
                    </a:lnTo>
                    <a:lnTo>
                      <a:pt x="113" y="79"/>
                    </a:lnTo>
                    <a:lnTo>
                      <a:pt x="122" y="81"/>
                    </a:lnTo>
                    <a:lnTo>
                      <a:pt x="131" y="84"/>
                    </a:lnTo>
                    <a:lnTo>
                      <a:pt x="139" y="84"/>
                    </a:lnTo>
                    <a:lnTo>
                      <a:pt x="145" y="81"/>
                    </a:lnTo>
                    <a:lnTo>
                      <a:pt x="151" y="79"/>
                    </a:lnTo>
                    <a:lnTo>
                      <a:pt x="157" y="75"/>
                    </a:lnTo>
                    <a:lnTo>
                      <a:pt x="161" y="70"/>
                    </a:lnTo>
                    <a:lnTo>
                      <a:pt x="164" y="66"/>
                    </a:lnTo>
                    <a:lnTo>
                      <a:pt x="167" y="60"/>
                    </a:lnTo>
                    <a:lnTo>
                      <a:pt x="168" y="53"/>
                    </a:lnTo>
                    <a:lnTo>
                      <a:pt x="168" y="47"/>
                    </a:lnTo>
                    <a:lnTo>
                      <a:pt x="167" y="39"/>
                    </a:lnTo>
                    <a:lnTo>
                      <a:pt x="164" y="32"/>
                    </a:lnTo>
                    <a:lnTo>
                      <a:pt x="162" y="26"/>
                    </a:lnTo>
                    <a:lnTo>
                      <a:pt x="157" y="20"/>
                    </a:lnTo>
                    <a:lnTo>
                      <a:pt x="151" y="1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69" name="Freeform 208"/>
              <p:cNvSpPr>
                <a:spLocks/>
              </p:cNvSpPr>
              <p:nvPr/>
            </p:nvSpPr>
            <p:spPr bwMode="auto">
              <a:xfrm>
                <a:off x="1394" y="1828"/>
                <a:ext cx="383" cy="264"/>
              </a:xfrm>
              <a:custGeom>
                <a:avLst/>
                <a:gdLst>
                  <a:gd name="T0" fmla="*/ 122 w 383"/>
                  <a:gd name="T1" fmla="*/ 3 h 264"/>
                  <a:gd name="T2" fmla="*/ 69 w 383"/>
                  <a:gd name="T3" fmla="*/ 5 h 264"/>
                  <a:gd name="T4" fmla="*/ 32 w 383"/>
                  <a:gd name="T5" fmla="*/ 12 h 264"/>
                  <a:gd name="T6" fmla="*/ 18 w 383"/>
                  <a:gd name="T7" fmla="*/ 18 h 264"/>
                  <a:gd name="T8" fmla="*/ 8 w 383"/>
                  <a:gd name="T9" fmla="*/ 28 h 264"/>
                  <a:gd name="T10" fmla="*/ 2 w 383"/>
                  <a:gd name="T11" fmla="*/ 40 h 264"/>
                  <a:gd name="T12" fmla="*/ 1 w 383"/>
                  <a:gd name="T13" fmla="*/ 58 h 264"/>
                  <a:gd name="T14" fmla="*/ 0 w 383"/>
                  <a:gd name="T15" fmla="*/ 113 h 264"/>
                  <a:gd name="T16" fmla="*/ 4 w 383"/>
                  <a:gd name="T17" fmla="*/ 184 h 264"/>
                  <a:gd name="T18" fmla="*/ 5 w 383"/>
                  <a:gd name="T19" fmla="*/ 211 h 264"/>
                  <a:gd name="T20" fmla="*/ 8 w 383"/>
                  <a:gd name="T21" fmla="*/ 236 h 264"/>
                  <a:gd name="T22" fmla="*/ 14 w 383"/>
                  <a:gd name="T23" fmla="*/ 245 h 264"/>
                  <a:gd name="T24" fmla="*/ 24 w 383"/>
                  <a:gd name="T25" fmla="*/ 253 h 264"/>
                  <a:gd name="T26" fmla="*/ 38 w 383"/>
                  <a:gd name="T27" fmla="*/ 258 h 264"/>
                  <a:gd name="T28" fmla="*/ 57 w 383"/>
                  <a:gd name="T29" fmla="*/ 261 h 264"/>
                  <a:gd name="T30" fmla="*/ 86 w 383"/>
                  <a:gd name="T31" fmla="*/ 262 h 264"/>
                  <a:gd name="T32" fmla="*/ 143 w 383"/>
                  <a:gd name="T33" fmla="*/ 264 h 264"/>
                  <a:gd name="T34" fmla="*/ 172 w 383"/>
                  <a:gd name="T35" fmla="*/ 263 h 264"/>
                  <a:gd name="T36" fmla="*/ 342 w 383"/>
                  <a:gd name="T37" fmla="*/ 253 h 264"/>
                  <a:gd name="T38" fmla="*/ 348 w 383"/>
                  <a:gd name="T39" fmla="*/ 252 h 264"/>
                  <a:gd name="T40" fmla="*/ 358 w 383"/>
                  <a:gd name="T41" fmla="*/ 249 h 264"/>
                  <a:gd name="T42" fmla="*/ 370 w 383"/>
                  <a:gd name="T43" fmla="*/ 238 h 264"/>
                  <a:gd name="T44" fmla="*/ 375 w 383"/>
                  <a:gd name="T45" fmla="*/ 230 h 264"/>
                  <a:gd name="T46" fmla="*/ 379 w 383"/>
                  <a:gd name="T47" fmla="*/ 220 h 264"/>
                  <a:gd name="T48" fmla="*/ 377 w 383"/>
                  <a:gd name="T49" fmla="*/ 196 h 264"/>
                  <a:gd name="T50" fmla="*/ 377 w 383"/>
                  <a:gd name="T51" fmla="*/ 185 h 264"/>
                  <a:gd name="T52" fmla="*/ 382 w 383"/>
                  <a:gd name="T53" fmla="*/ 141 h 264"/>
                  <a:gd name="T54" fmla="*/ 383 w 383"/>
                  <a:gd name="T55" fmla="*/ 94 h 264"/>
                  <a:gd name="T56" fmla="*/ 380 w 383"/>
                  <a:gd name="T57" fmla="*/ 58 h 264"/>
                  <a:gd name="T58" fmla="*/ 373 w 383"/>
                  <a:gd name="T59" fmla="*/ 37 h 264"/>
                  <a:gd name="T60" fmla="*/ 364 w 383"/>
                  <a:gd name="T61" fmla="*/ 27 h 264"/>
                  <a:gd name="T62" fmla="*/ 354 w 383"/>
                  <a:gd name="T63" fmla="*/ 18 h 264"/>
                  <a:gd name="T64" fmla="*/ 333 w 383"/>
                  <a:gd name="T65" fmla="*/ 9 h 264"/>
                  <a:gd name="T66" fmla="*/ 293 w 383"/>
                  <a:gd name="T67" fmla="*/ 2 h 264"/>
                  <a:gd name="T68" fmla="*/ 238 w 383"/>
                  <a:gd name="T69" fmla="*/ 0 h 264"/>
                  <a:gd name="T70" fmla="*/ 122 w 383"/>
                  <a:gd name="T71" fmla="*/ 3 h 26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83"/>
                  <a:gd name="T109" fmla="*/ 0 h 264"/>
                  <a:gd name="T110" fmla="*/ 383 w 383"/>
                  <a:gd name="T111" fmla="*/ 264 h 26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83" h="264">
                    <a:moveTo>
                      <a:pt x="122" y="3"/>
                    </a:moveTo>
                    <a:lnTo>
                      <a:pt x="122" y="3"/>
                    </a:lnTo>
                    <a:lnTo>
                      <a:pt x="88" y="4"/>
                    </a:lnTo>
                    <a:lnTo>
                      <a:pt x="69" y="5"/>
                    </a:lnTo>
                    <a:lnTo>
                      <a:pt x="50" y="8"/>
                    </a:lnTo>
                    <a:lnTo>
                      <a:pt x="32" y="12"/>
                    </a:lnTo>
                    <a:lnTo>
                      <a:pt x="25" y="15"/>
                    </a:lnTo>
                    <a:lnTo>
                      <a:pt x="18" y="18"/>
                    </a:lnTo>
                    <a:lnTo>
                      <a:pt x="12" y="23"/>
                    </a:lnTo>
                    <a:lnTo>
                      <a:pt x="8" y="28"/>
                    </a:lnTo>
                    <a:lnTo>
                      <a:pt x="5" y="34"/>
                    </a:lnTo>
                    <a:lnTo>
                      <a:pt x="2" y="40"/>
                    </a:lnTo>
                    <a:lnTo>
                      <a:pt x="1" y="58"/>
                    </a:lnTo>
                    <a:lnTo>
                      <a:pt x="0" y="76"/>
                    </a:lnTo>
                    <a:lnTo>
                      <a:pt x="0" y="113"/>
                    </a:lnTo>
                    <a:lnTo>
                      <a:pt x="2" y="148"/>
                    </a:lnTo>
                    <a:lnTo>
                      <a:pt x="4" y="184"/>
                    </a:lnTo>
                    <a:lnTo>
                      <a:pt x="5" y="211"/>
                    </a:lnTo>
                    <a:lnTo>
                      <a:pt x="6" y="224"/>
                    </a:lnTo>
                    <a:lnTo>
                      <a:pt x="8" y="236"/>
                    </a:lnTo>
                    <a:lnTo>
                      <a:pt x="12" y="240"/>
                    </a:lnTo>
                    <a:lnTo>
                      <a:pt x="14" y="245"/>
                    </a:lnTo>
                    <a:lnTo>
                      <a:pt x="19" y="250"/>
                    </a:lnTo>
                    <a:lnTo>
                      <a:pt x="24" y="253"/>
                    </a:lnTo>
                    <a:lnTo>
                      <a:pt x="30" y="257"/>
                    </a:lnTo>
                    <a:lnTo>
                      <a:pt x="38" y="258"/>
                    </a:lnTo>
                    <a:lnTo>
                      <a:pt x="47" y="261"/>
                    </a:lnTo>
                    <a:lnTo>
                      <a:pt x="57" y="261"/>
                    </a:lnTo>
                    <a:lnTo>
                      <a:pt x="86" y="262"/>
                    </a:lnTo>
                    <a:lnTo>
                      <a:pt x="115" y="263"/>
                    </a:lnTo>
                    <a:lnTo>
                      <a:pt x="143" y="264"/>
                    </a:lnTo>
                    <a:lnTo>
                      <a:pt x="172" y="263"/>
                    </a:lnTo>
                    <a:lnTo>
                      <a:pt x="259" y="258"/>
                    </a:lnTo>
                    <a:lnTo>
                      <a:pt x="342" y="253"/>
                    </a:lnTo>
                    <a:lnTo>
                      <a:pt x="348" y="252"/>
                    </a:lnTo>
                    <a:lnTo>
                      <a:pt x="354" y="251"/>
                    </a:lnTo>
                    <a:lnTo>
                      <a:pt x="358" y="249"/>
                    </a:lnTo>
                    <a:lnTo>
                      <a:pt x="363" y="245"/>
                    </a:lnTo>
                    <a:lnTo>
                      <a:pt x="370" y="238"/>
                    </a:lnTo>
                    <a:lnTo>
                      <a:pt x="375" y="230"/>
                    </a:lnTo>
                    <a:lnTo>
                      <a:pt x="377" y="225"/>
                    </a:lnTo>
                    <a:lnTo>
                      <a:pt x="379" y="220"/>
                    </a:lnTo>
                    <a:lnTo>
                      <a:pt x="379" y="208"/>
                    </a:lnTo>
                    <a:lnTo>
                      <a:pt x="377" y="196"/>
                    </a:lnTo>
                    <a:lnTo>
                      <a:pt x="377" y="185"/>
                    </a:lnTo>
                    <a:lnTo>
                      <a:pt x="382" y="141"/>
                    </a:lnTo>
                    <a:lnTo>
                      <a:pt x="383" y="116"/>
                    </a:lnTo>
                    <a:lnTo>
                      <a:pt x="383" y="94"/>
                    </a:lnTo>
                    <a:lnTo>
                      <a:pt x="382" y="74"/>
                    </a:lnTo>
                    <a:lnTo>
                      <a:pt x="380" y="58"/>
                    </a:lnTo>
                    <a:lnTo>
                      <a:pt x="375" y="43"/>
                    </a:lnTo>
                    <a:lnTo>
                      <a:pt x="373" y="37"/>
                    </a:lnTo>
                    <a:lnTo>
                      <a:pt x="369" y="33"/>
                    </a:lnTo>
                    <a:lnTo>
                      <a:pt x="364" y="27"/>
                    </a:lnTo>
                    <a:lnTo>
                      <a:pt x="360" y="23"/>
                    </a:lnTo>
                    <a:lnTo>
                      <a:pt x="354" y="18"/>
                    </a:lnTo>
                    <a:lnTo>
                      <a:pt x="348" y="15"/>
                    </a:lnTo>
                    <a:lnTo>
                      <a:pt x="333" y="9"/>
                    </a:lnTo>
                    <a:lnTo>
                      <a:pt x="314" y="5"/>
                    </a:lnTo>
                    <a:lnTo>
                      <a:pt x="293" y="2"/>
                    </a:lnTo>
                    <a:lnTo>
                      <a:pt x="268" y="0"/>
                    </a:lnTo>
                    <a:lnTo>
                      <a:pt x="238" y="0"/>
                    </a:lnTo>
                    <a:lnTo>
                      <a:pt x="204" y="0"/>
                    </a:lnTo>
                    <a:lnTo>
                      <a:pt x="122" y="3"/>
                    </a:lnTo>
                    <a:close/>
                  </a:path>
                </a:pathLst>
              </a:custGeom>
              <a:solidFill>
                <a:srgbClr val="BFBF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70" name="Freeform 209"/>
              <p:cNvSpPr>
                <a:spLocks/>
              </p:cNvSpPr>
              <p:nvPr/>
            </p:nvSpPr>
            <p:spPr bwMode="auto">
              <a:xfrm>
                <a:off x="1393" y="1821"/>
                <a:ext cx="386" cy="275"/>
              </a:xfrm>
              <a:custGeom>
                <a:avLst/>
                <a:gdLst>
                  <a:gd name="T0" fmla="*/ 99 w 386"/>
                  <a:gd name="T1" fmla="*/ 3 h 275"/>
                  <a:gd name="T2" fmla="*/ 50 w 386"/>
                  <a:gd name="T3" fmla="*/ 7 h 275"/>
                  <a:gd name="T4" fmla="*/ 27 w 386"/>
                  <a:gd name="T5" fmla="*/ 15 h 275"/>
                  <a:gd name="T6" fmla="*/ 13 w 386"/>
                  <a:gd name="T7" fmla="*/ 23 h 275"/>
                  <a:gd name="T8" fmla="*/ 2 w 386"/>
                  <a:gd name="T9" fmla="*/ 44 h 275"/>
                  <a:gd name="T10" fmla="*/ 0 w 386"/>
                  <a:gd name="T11" fmla="*/ 83 h 275"/>
                  <a:gd name="T12" fmla="*/ 1 w 386"/>
                  <a:gd name="T13" fmla="*/ 140 h 275"/>
                  <a:gd name="T14" fmla="*/ 5 w 386"/>
                  <a:gd name="T15" fmla="*/ 213 h 275"/>
                  <a:gd name="T16" fmla="*/ 8 w 386"/>
                  <a:gd name="T17" fmla="*/ 247 h 275"/>
                  <a:gd name="T18" fmla="*/ 18 w 386"/>
                  <a:gd name="T19" fmla="*/ 263 h 275"/>
                  <a:gd name="T20" fmla="*/ 36 w 386"/>
                  <a:gd name="T21" fmla="*/ 272 h 275"/>
                  <a:gd name="T22" fmla="*/ 58 w 386"/>
                  <a:gd name="T23" fmla="*/ 275 h 275"/>
                  <a:gd name="T24" fmla="*/ 252 w 386"/>
                  <a:gd name="T25" fmla="*/ 274 h 275"/>
                  <a:gd name="T26" fmla="*/ 343 w 386"/>
                  <a:gd name="T27" fmla="*/ 269 h 275"/>
                  <a:gd name="T28" fmla="*/ 361 w 386"/>
                  <a:gd name="T29" fmla="*/ 264 h 275"/>
                  <a:gd name="T30" fmla="*/ 372 w 386"/>
                  <a:gd name="T31" fmla="*/ 253 h 275"/>
                  <a:gd name="T32" fmla="*/ 380 w 386"/>
                  <a:gd name="T33" fmla="*/ 223 h 275"/>
                  <a:gd name="T34" fmla="*/ 380 w 386"/>
                  <a:gd name="T35" fmla="*/ 189 h 275"/>
                  <a:gd name="T36" fmla="*/ 386 w 386"/>
                  <a:gd name="T37" fmla="*/ 112 h 275"/>
                  <a:gd name="T38" fmla="*/ 384 w 386"/>
                  <a:gd name="T39" fmla="*/ 81 h 275"/>
                  <a:gd name="T40" fmla="*/ 376 w 386"/>
                  <a:gd name="T41" fmla="*/ 43 h 275"/>
                  <a:gd name="T42" fmla="*/ 362 w 386"/>
                  <a:gd name="T43" fmla="*/ 23 h 275"/>
                  <a:gd name="T44" fmla="*/ 345 w 386"/>
                  <a:gd name="T45" fmla="*/ 12 h 275"/>
                  <a:gd name="T46" fmla="*/ 315 w 386"/>
                  <a:gd name="T47" fmla="*/ 3 h 275"/>
                  <a:gd name="T48" fmla="*/ 284 w 386"/>
                  <a:gd name="T49" fmla="*/ 0 h 275"/>
                  <a:gd name="T50" fmla="*/ 123 w 386"/>
                  <a:gd name="T51" fmla="*/ 3 h 275"/>
                  <a:gd name="T52" fmla="*/ 123 w 386"/>
                  <a:gd name="T53" fmla="*/ 10 h 275"/>
                  <a:gd name="T54" fmla="*/ 123 w 386"/>
                  <a:gd name="T55" fmla="*/ 17 h 275"/>
                  <a:gd name="T56" fmla="*/ 249 w 386"/>
                  <a:gd name="T57" fmla="*/ 13 h 275"/>
                  <a:gd name="T58" fmla="*/ 323 w 386"/>
                  <a:gd name="T59" fmla="*/ 21 h 275"/>
                  <a:gd name="T60" fmla="*/ 351 w 386"/>
                  <a:gd name="T61" fmla="*/ 31 h 275"/>
                  <a:gd name="T62" fmla="*/ 375 w 386"/>
                  <a:gd name="T63" fmla="*/ 58 h 275"/>
                  <a:gd name="T64" fmla="*/ 383 w 386"/>
                  <a:gd name="T65" fmla="*/ 91 h 275"/>
                  <a:gd name="T66" fmla="*/ 382 w 386"/>
                  <a:gd name="T67" fmla="*/ 140 h 275"/>
                  <a:gd name="T68" fmla="*/ 377 w 386"/>
                  <a:gd name="T69" fmla="*/ 202 h 275"/>
                  <a:gd name="T70" fmla="*/ 376 w 386"/>
                  <a:gd name="T71" fmla="*/ 227 h 275"/>
                  <a:gd name="T72" fmla="*/ 369 w 386"/>
                  <a:gd name="T73" fmla="*/ 239 h 275"/>
                  <a:gd name="T74" fmla="*/ 356 w 386"/>
                  <a:gd name="T75" fmla="*/ 250 h 275"/>
                  <a:gd name="T76" fmla="*/ 326 w 386"/>
                  <a:gd name="T77" fmla="*/ 253 h 275"/>
                  <a:gd name="T78" fmla="*/ 156 w 386"/>
                  <a:gd name="T79" fmla="*/ 263 h 275"/>
                  <a:gd name="T80" fmla="*/ 99 w 386"/>
                  <a:gd name="T81" fmla="*/ 262 h 275"/>
                  <a:gd name="T82" fmla="*/ 43 w 386"/>
                  <a:gd name="T83" fmla="*/ 258 h 275"/>
                  <a:gd name="T84" fmla="*/ 21 w 386"/>
                  <a:gd name="T85" fmla="*/ 249 h 275"/>
                  <a:gd name="T86" fmla="*/ 11 w 386"/>
                  <a:gd name="T87" fmla="*/ 235 h 275"/>
                  <a:gd name="T88" fmla="*/ 7 w 386"/>
                  <a:gd name="T89" fmla="*/ 219 h 275"/>
                  <a:gd name="T90" fmla="*/ 6 w 386"/>
                  <a:gd name="T91" fmla="*/ 188 h 275"/>
                  <a:gd name="T92" fmla="*/ 2 w 386"/>
                  <a:gd name="T93" fmla="*/ 96 h 275"/>
                  <a:gd name="T94" fmla="*/ 6 w 386"/>
                  <a:gd name="T95" fmla="*/ 53 h 275"/>
                  <a:gd name="T96" fmla="*/ 13 w 386"/>
                  <a:gd name="T97" fmla="*/ 38 h 275"/>
                  <a:gd name="T98" fmla="*/ 31 w 386"/>
                  <a:gd name="T99" fmla="*/ 28 h 275"/>
                  <a:gd name="T100" fmla="*/ 52 w 386"/>
                  <a:gd name="T101" fmla="*/ 22 h 275"/>
                  <a:gd name="T102" fmla="*/ 100 w 386"/>
                  <a:gd name="T103" fmla="*/ 18 h 275"/>
                  <a:gd name="T104" fmla="*/ 124 w 386"/>
                  <a:gd name="T105" fmla="*/ 15 h 275"/>
                  <a:gd name="T106" fmla="*/ 123 w 386"/>
                  <a:gd name="T107" fmla="*/ 3 h 275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386"/>
                  <a:gd name="T163" fmla="*/ 0 h 275"/>
                  <a:gd name="T164" fmla="*/ 386 w 386"/>
                  <a:gd name="T165" fmla="*/ 275 h 275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386" h="275">
                    <a:moveTo>
                      <a:pt x="123" y="3"/>
                    </a:moveTo>
                    <a:lnTo>
                      <a:pt x="123" y="3"/>
                    </a:lnTo>
                    <a:lnTo>
                      <a:pt x="99" y="3"/>
                    </a:lnTo>
                    <a:lnTo>
                      <a:pt x="74" y="5"/>
                    </a:lnTo>
                    <a:lnTo>
                      <a:pt x="62" y="6"/>
                    </a:lnTo>
                    <a:lnTo>
                      <a:pt x="50" y="7"/>
                    </a:lnTo>
                    <a:lnTo>
                      <a:pt x="38" y="11"/>
                    </a:lnTo>
                    <a:lnTo>
                      <a:pt x="27" y="15"/>
                    </a:lnTo>
                    <a:lnTo>
                      <a:pt x="21" y="17"/>
                    </a:lnTo>
                    <a:lnTo>
                      <a:pt x="16" y="19"/>
                    </a:lnTo>
                    <a:lnTo>
                      <a:pt x="13" y="23"/>
                    </a:lnTo>
                    <a:lnTo>
                      <a:pt x="9" y="27"/>
                    </a:lnTo>
                    <a:lnTo>
                      <a:pt x="5" y="35"/>
                    </a:lnTo>
                    <a:lnTo>
                      <a:pt x="2" y="44"/>
                    </a:lnTo>
                    <a:lnTo>
                      <a:pt x="1" y="54"/>
                    </a:lnTo>
                    <a:lnTo>
                      <a:pt x="0" y="65"/>
                    </a:lnTo>
                    <a:lnTo>
                      <a:pt x="0" y="83"/>
                    </a:lnTo>
                    <a:lnTo>
                      <a:pt x="0" y="111"/>
                    </a:lnTo>
                    <a:lnTo>
                      <a:pt x="1" y="140"/>
                    </a:lnTo>
                    <a:lnTo>
                      <a:pt x="5" y="196"/>
                    </a:lnTo>
                    <a:lnTo>
                      <a:pt x="5" y="213"/>
                    </a:lnTo>
                    <a:lnTo>
                      <a:pt x="5" y="231"/>
                    </a:lnTo>
                    <a:lnTo>
                      <a:pt x="6" y="239"/>
                    </a:lnTo>
                    <a:lnTo>
                      <a:pt x="8" y="247"/>
                    </a:lnTo>
                    <a:lnTo>
                      <a:pt x="13" y="256"/>
                    </a:lnTo>
                    <a:lnTo>
                      <a:pt x="18" y="263"/>
                    </a:lnTo>
                    <a:lnTo>
                      <a:pt x="21" y="266"/>
                    </a:lnTo>
                    <a:lnTo>
                      <a:pt x="26" y="269"/>
                    </a:lnTo>
                    <a:lnTo>
                      <a:pt x="36" y="272"/>
                    </a:lnTo>
                    <a:lnTo>
                      <a:pt x="48" y="275"/>
                    </a:lnTo>
                    <a:lnTo>
                      <a:pt x="58" y="275"/>
                    </a:lnTo>
                    <a:lnTo>
                      <a:pt x="153" y="275"/>
                    </a:lnTo>
                    <a:lnTo>
                      <a:pt x="211" y="275"/>
                    </a:lnTo>
                    <a:lnTo>
                      <a:pt x="252" y="274"/>
                    </a:lnTo>
                    <a:lnTo>
                      <a:pt x="343" y="269"/>
                    </a:lnTo>
                    <a:lnTo>
                      <a:pt x="350" y="268"/>
                    </a:lnTo>
                    <a:lnTo>
                      <a:pt x="356" y="265"/>
                    </a:lnTo>
                    <a:lnTo>
                      <a:pt x="361" y="264"/>
                    </a:lnTo>
                    <a:lnTo>
                      <a:pt x="365" y="260"/>
                    </a:lnTo>
                    <a:lnTo>
                      <a:pt x="369" y="257"/>
                    </a:lnTo>
                    <a:lnTo>
                      <a:pt x="372" y="253"/>
                    </a:lnTo>
                    <a:lnTo>
                      <a:pt x="376" y="244"/>
                    </a:lnTo>
                    <a:lnTo>
                      <a:pt x="378" y="233"/>
                    </a:lnTo>
                    <a:lnTo>
                      <a:pt x="380" y="223"/>
                    </a:lnTo>
                    <a:lnTo>
                      <a:pt x="380" y="204"/>
                    </a:lnTo>
                    <a:lnTo>
                      <a:pt x="380" y="189"/>
                    </a:lnTo>
                    <a:lnTo>
                      <a:pt x="381" y="173"/>
                    </a:lnTo>
                    <a:lnTo>
                      <a:pt x="383" y="144"/>
                    </a:lnTo>
                    <a:lnTo>
                      <a:pt x="386" y="112"/>
                    </a:lnTo>
                    <a:lnTo>
                      <a:pt x="386" y="97"/>
                    </a:lnTo>
                    <a:lnTo>
                      <a:pt x="384" y="81"/>
                    </a:lnTo>
                    <a:lnTo>
                      <a:pt x="383" y="66"/>
                    </a:lnTo>
                    <a:lnTo>
                      <a:pt x="380" y="50"/>
                    </a:lnTo>
                    <a:lnTo>
                      <a:pt x="376" y="43"/>
                    </a:lnTo>
                    <a:lnTo>
                      <a:pt x="372" y="36"/>
                    </a:lnTo>
                    <a:lnTo>
                      <a:pt x="368" y="29"/>
                    </a:lnTo>
                    <a:lnTo>
                      <a:pt x="362" y="23"/>
                    </a:lnTo>
                    <a:lnTo>
                      <a:pt x="355" y="17"/>
                    </a:lnTo>
                    <a:lnTo>
                      <a:pt x="345" y="12"/>
                    </a:lnTo>
                    <a:lnTo>
                      <a:pt x="335" y="9"/>
                    </a:lnTo>
                    <a:lnTo>
                      <a:pt x="326" y="5"/>
                    </a:lnTo>
                    <a:lnTo>
                      <a:pt x="315" y="3"/>
                    </a:lnTo>
                    <a:lnTo>
                      <a:pt x="306" y="1"/>
                    </a:lnTo>
                    <a:lnTo>
                      <a:pt x="284" y="0"/>
                    </a:lnTo>
                    <a:lnTo>
                      <a:pt x="204" y="0"/>
                    </a:lnTo>
                    <a:lnTo>
                      <a:pt x="163" y="0"/>
                    </a:lnTo>
                    <a:lnTo>
                      <a:pt x="123" y="3"/>
                    </a:lnTo>
                    <a:lnTo>
                      <a:pt x="123" y="5"/>
                    </a:lnTo>
                    <a:lnTo>
                      <a:pt x="123" y="10"/>
                    </a:lnTo>
                    <a:lnTo>
                      <a:pt x="123" y="15"/>
                    </a:lnTo>
                    <a:lnTo>
                      <a:pt x="123" y="17"/>
                    </a:lnTo>
                    <a:lnTo>
                      <a:pt x="173" y="16"/>
                    </a:lnTo>
                    <a:lnTo>
                      <a:pt x="224" y="13"/>
                    </a:lnTo>
                    <a:lnTo>
                      <a:pt x="249" y="13"/>
                    </a:lnTo>
                    <a:lnTo>
                      <a:pt x="275" y="15"/>
                    </a:lnTo>
                    <a:lnTo>
                      <a:pt x="300" y="17"/>
                    </a:lnTo>
                    <a:lnTo>
                      <a:pt x="323" y="21"/>
                    </a:lnTo>
                    <a:lnTo>
                      <a:pt x="339" y="25"/>
                    </a:lnTo>
                    <a:lnTo>
                      <a:pt x="351" y="31"/>
                    </a:lnTo>
                    <a:lnTo>
                      <a:pt x="362" y="38"/>
                    </a:lnTo>
                    <a:lnTo>
                      <a:pt x="369" y="48"/>
                    </a:lnTo>
                    <a:lnTo>
                      <a:pt x="375" y="58"/>
                    </a:lnTo>
                    <a:lnTo>
                      <a:pt x="380" y="68"/>
                    </a:lnTo>
                    <a:lnTo>
                      <a:pt x="382" y="79"/>
                    </a:lnTo>
                    <a:lnTo>
                      <a:pt x="383" y="91"/>
                    </a:lnTo>
                    <a:lnTo>
                      <a:pt x="384" y="116"/>
                    </a:lnTo>
                    <a:lnTo>
                      <a:pt x="382" y="140"/>
                    </a:lnTo>
                    <a:lnTo>
                      <a:pt x="378" y="189"/>
                    </a:lnTo>
                    <a:lnTo>
                      <a:pt x="377" y="202"/>
                    </a:lnTo>
                    <a:lnTo>
                      <a:pt x="377" y="214"/>
                    </a:lnTo>
                    <a:lnTo>
                      <a:pt x="377" y="221"/>
                    </a:lnTo>
                    <a:lnTo>
                      <a:pt x="376" y="227"/>
                    </a:lnTo>
                    <a:lnTo>
                      <a:pt x="372" y="233"/>
                    </a:lnTo>
                    <a:lnTo>
                      <a:pt x="369" y="239"/>
                    </a:lnTo>
                    <a:lnTo>
                      <a:pt x="365" y="244"/>
                    </a:lnTo>
                    <a:lnTo>
                      <a:pt x="361" y="247"/>
                    </a:lnTo>
                    <a:lnTo>
                      <a:pt x="356" y="250"/>
                    </a:lnTo>
                    <a:lnTo>
                      <a:pt x="351" y="251"/>
                    </a:lnTo>
                    <a:lnTo>
                      <a:pt x="339" y="253"/>
                    </a:lnTo>
                    <a:lnTo>
                      <a:pt x="326" y="253"/>
                    </a:lnTo>
                    <a:lnTo>
                      <a:pt x="212" y="260"/>
                    </a:lnTo>
                    <a:lnTo>
                      <a:pt x="156" y="263"/>
                    </a:lnTo>
                    <a:lnTo>
                      <a:pt x="128" y="263"/>
                    </a:lnTo>
                    <a:lnTo>
                      <a:pt x="99" y="262"/>
                    </a:lnTo>
                    <a:lnTo>
                      <a:pt x="70" y="260"/>
                    </a:lnTo>
                    <a:lnTo>
                      <a:pt x="56" y="259"/>
                    </a:lnTo>
                    <a:lnTo>
                      <a:pt x="43" y="258"/>
                    </a:lnTo>
                    <a:lnTo>
                      <a:pt x="31" y="255"/>
                    </a:lnTo>
                    <a:lnTo>
                      <a:pt x="26" y="252"/>
                    </a:lnTo>
                    <a:lnTo>
                      <a:pt x="21" y="249"/>
                    </a:lnTo>
                    <a:lnTo>
                      <a:pt x="16" y="245"/>
                    </a:lnTo>
                    <a:lnTo>
                      <a:pt x="13" y="240"/>
                    </a:lnTo>
                    <a:lnTo>
                      <a:pt x="11" y="235"/>
                    </a:lnTo>
                    <a:lnTo>
                      <a:pt x="8" y="229"/>
                    </a:lnTo>
                    <a:lnTo>
                      <a:pt x="7" y="219"/>
                    </a:lnTo>
                    <a:lnTo>
                      <a:pt x="6" y="208"/>
                    </a:lnTo>
                    <a:lnTo>
                      <a:pt x="6" y="188"/>
                    </a:lnTo>
                    <a:lnTo>
                      <a:pt x="2" y="127"/>
                    </a:lnTo>
                    <a:lnTo>
                      <a:pt x="2" y="96"/>
                    </a:lnTo>
                    <a:lnTo>
                      <a:pt x="3" y="65"/>
                    </a:lnTo>
                    <a:lnTo>
                      <a:pt x="6" y="53"/>
                    </a:lnTo>
                    <a:lnTo>
                      <a:pt x="7" y="48"/>
                    </a:lnTo>
                    <a:lnTo>
                      <a:pt x="9" y="43"/>
                    </a:lnTo>
                    <a:lnTo>
                      <a:pt x="13" y="38"/>
                    </a:lnTo>
                    <a:lnTo>
                      <a:pt x="18" y="35"/>
                    </a:lnTo>
                    <a:lnTo>
                      <a:pt x="24" y="31"/>
                    </a:lnTo>
                    <a:lnTo>
                      <a:pt x="31" y="28"/>
                    </a:lnTo>
                    <a:lnTo>
                      <a:pt x="42" y="24"/>
                    </a:lnTo>
                    <a:lnTo>
                      <a:pt x="52" y="22"/>
                    </a:lnTo>
                    <a:lnTo>
                      <a:pt x="64" y="19"/>
                    </a:lnTo>
                    <a:lnTo>
                      <a:pt x="76" y="19"/>
                    </a:lnTo>
                    <a:lnTo>
                      <a:pt x="100" y="18"/>
                    </a:lnTo>
                    <a:lnTo>
                      <a:pt x="123" y="17"/>
                    </a:lnTo>
                    <a:lnTo>
                      <a:pt x="124" y="15"/>
                    </a:lnTo>
                    <a:lnTo>
                      <a:pt x="124" y="10"/>
                    </a:lnTo>
                    <a:lnTo>
                      <a:pt x="124" y="5"/>
                    </a:lnTo>
                    <a:lnTo>
                      <a:pt x="123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71" name="Freeform 210"/>
              <p:cNvSpPr>
                <a:spLocks/>
              </p:cNvSpPr>
              <p:nvPr/>
            </p:nvSpPr>
            <p:spPr bwMode="auto">
              <a:xfrm>
                <a:off x="1396" y="2355"/>
                <a:ext cx="74" cy="52"/>
              </a:xfrm>
              <a:custGeom>
                <a:avLst/>
                <a:gdLst>
                  <a:gd name="T0" fmla="*/ 52 w 74"/>
                  <a:gd name="T1" fmla="*/ 49 h 52"/>
                  <a:gd name="T2" fmla="*/ 52 w 74"/>
                  <a:gd name="T3" fmla="*/ 49 h 52"/>
                  <a:gd name="T4" fmla="*/ 42 w 74"/>
                  <a:gd name="T5" fmla="*/ 51 h 52"/>
                  <a:gd name="T6" fmla="*/ 35 w 74"/>
                  <a:gd name="T7" fmla="*/ 52 h 52"/>
                  <a:gd name="T8" fmla="*/ 28 w 74"/>
                  <a:gd name="T9" fmla="*/ 52 h 52"/>
                  <a:gd name="T10" fmla="*/ 21 w 74"/>
                  <a:gd name="T11" fmla="*/ 51 h 52"/>
                  <a:gd name="T12" fmla="*/ 15 w 74"/>
                  <a:gd name="T13" fmla="*/ 49 h 52"/>
                  <a:gd name="T14" fmla="*/ 10 w 74"/>
                  <a:gd name="T15" fmla="*/ 46 h 52"/>
                  <a:gd name="T16" fmla="*/ 6 w 74"/>
                  <a:gd name="T17" fmla="*/ 44 h 52"/>
                  <a:gd name="T18" fmla="*/ 3 w 74"/>
                  <a:gd name="T19" fmla="*/ 40 h 52"/>
                  <a:gd name="T20" fmla="*/ 2 w 74"/>
                  <a:gd name="T21" fmla="*/ 37 h 52"/>
                  <a:gd name="T22" fmla="*/ 0 w 74"/>
                  <a:gd name="T23" fmla="*/ 33 h 52"/>
                  <a:gd name="T24" fmla="*/ 0 w 74"/>
                  <a:gd name="T25" fmla="*/ 28 h 52"/>
                  <a:gd name="T26" fmla="*/ 0 w 74"/>
                  <a:gd name="T27" fmla="*/ 25 h 52"/>
                  <a:gd name="T28" fmla="*/ 3 w 74"/>
                  <a:gd name="T29" fmla="*/ 20 h 52"/>
                  <a:gd name="T30" fmla="*/ 6 w 74"/>
                  <a:gd name="T31" fmla="*/ 17 h 52"/>
                  <a:gd name="T32" fmla="*/ 10 w 74"/>
                  <a:gd name="T33" fmla="*/ 12 h 52"/>
                  <a:gd name="T34" fmla="*/ 16 w 74"/>
                  <a:gd name="T35" fmla="*/ 8 h 52"/>
                  <a:gd name="T36" fmla="*/ 16 w 74"/>
                  <a:gd name="T37" fmla="*/ 8 h 52"/>
                  <a:gd name="T38" fmla="*/ 28 w 74"/>
                  <a:gd name="T39" fmla="*/ 3 h 52"/>
                  <a:gd name="T40" fmla="*/ 37 w 74"/>
                  <a:gd name="T41" fmla="*/ 0 h 52"/>
                  <a:gd name="T42" fmla="*/ 47 w 74"/>
                  <a:gd name="T43" fmla="*/ 0 h 52"/>
                  <a:gd name="T44" fmla="*/ 55 w 74"/>
                  <a:gd name="T45" fmla="*/ 0 h 52"/>
                  <a:gd name="T46" fmla="*/ 62 w 74"/>
                  <a:gd name="T47" fmla="*/ 2 h 52"/>
                  <a:gd name="T48" fmla="*/ 67 w 74"/>
                  <a:gd name="T49" fmla="*/ 6 h 52"/>
                  <a:gd name="T50" fmla="*/ 71 w 74"/>
                  <a:gd name="T51" fmla="*/ 11 h 52"/>
                  <a:gd name="T52" fmla="*/ 74 w 74"/>
                  <a:gd name="T53" fmla="*/ 15 h 52"/>
                  <a:gd name="T54" fmla="*/ 74 w 74"/>
                  <a:gd name="T55" fmla="*/ 21 h 52"/>
                  <a:gd name="T56" fmla="*/ 74 w 74"/>
                  <a:gd name="T57" fmla="*/ 27 h 52"/>
                  <a:gd name="T58" fmla="*/ 72 w 74"/>
                  <a:gd name="T59" fmla="*/ 32 h 52"/>
                  <a:gd name="T60" fmla="*/ 67 w 74"/>
                  <a:gd name="T61" fmla="*/ 37 h 52"/>
                  <a:gd name="T62" fmla="*/ 61 w 74"/>
                  <a:gd name="T63" fmla="*/ 40 h 52"/>
                  <a:gd name="T64" fmla="*/ 54 w 74"/>
                  <a:gd name="T65" fmla="*/ 43 h 52"/>
                  <a:gd name="T66" fmla="*/ 43 w 74"/>
                  <a:gd name="T67" fmla="*/ 45 h 52"/>
                  <a:gd name="T68" fmla="*/ 31 w 74"/>
                  <a:gd name="T69" fmla="*/ 44 h 52"/>
                  <a:gd name="T70" fmla="*/ 52 w 74"/>
                  <a:gd name="T71" fmla="*/ 49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4"/>
                  <a:gd name="T109" fmla="*/ 0 h 52"/>
                  <a:gd name="T110" fmla="*/ 74 w 74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4" h="52">
                    <a:moveTo>
                      <a:pt x="52" y="49"/>
                    </a:moveTo>
                    <a:lnTo>
                      <a:pt x="52" y="49"/>
                    </a:lnTo>
                    <a:lnTo>
                      <a:pt x="42" y="51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1" y="51"/>
                    </a:lnTo>
                    <a:lnTo>
                      <a:pt x="15" y="49"/>
                    </a:lnTo>
                    <a:lnTo>
                      <a:pt x="10" y="46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0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8" y="3"/>
                    </a:lnTo>
                    <a:lnTo>
                      <a:pt x="37" y="0"/>
                    </a:lnTo>
                    <a:lnTo>
                      <a:pt x="47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1" y="11"/>
                    </a:lnTo>
                    <a:lnTo>
                      <a:pt x="74" y="15"/>
                    </a:lnTo>
                    <a:lnTo>
                      <a:pt x="74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4" y="43"/>
                    </a:lnTo>
                    <a:lnTo>
                      <a:pt x="43" y="45"/>
                    </a:lnTo>
                    <a:lnTo>
                      <a:pt x="31" y="44"/>
                    </a:lnTo>
                    <a:lnTo>
                      <a:pt x="52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72" name="Freeform 211"/>
              <p:cNvSpPr>
                <a:spLocks/>
              </p:cNvSpPr>
              <p:nvPr/>
            </p:nvSpPr>
            <p:spPr bwMode="auto">
              <a:xfrm>
                <a:off x="1396" y="2355"/>
                <a:ext cx="74" cy="52"/>
              </a:xfrm>
              <a:custGeom>
                <a:avLst/>
                <a:gdLst>
                  <a:gd name="T0" fmla="*/ 52 w 74"/>
                  <a:gd name="T1" fmla="*/ 49 h 52"/>
                  <a:gd name="T2" fmla="*/ 52 w 74"/>
                  <a:gd name="T3" fmla="*/ 49 h 52"/>
                  <a:gd name="T4" fmla="*/ 42 w 74"/>
                  <a:gd name="T5" fmla="*/ 51 h 52"/>
                  <a:gd name="T6" fmla="*/ 35 w 74"/>
                  <a:gd name="T7" fmla="*/ 52 h 52"/>
                  <a:gd name="T8" fmla="*/ 28 w 74"/>
                  <a:gd name="T9" fmla="*/ 52 h 52"/>
                  <a:gd name="T10" fmla="*/ 21 w 74"/>
                  <a:gd name="T11" fmla="*/ 51 h 52"/>
                  <a:gd name="T12" fmla="*/ 15 w 74"/>
                  <a:gd name="T13" fmla="*/ 49 h 52"/>
                  <a:gd name="T14" fmla="*/ 10 w 74"/>
                  <a:gd name="T15" fmla="*/ 46 h 52"/>
                  <a:gd name="T16" fmla="*/ 6 w 74"/>
                  <a:gd name="T17" fmla="*/ 44 h 52"/>
                  <a:gd name="T18" fmla="*/ 3 w 74"/>
                  <a:gd name="T19" fmla="*/ 40 h 52"/>
                  <a:gd name="T20" fmla="*/ 2 w 74"/>
                  <a:gd name="T21" fmla="*/ 37 h 52"/>
                  <a:gd name="T22" fmla="*/ 0 w 74"/>
                  <a:gd name="T23" fmla="*/ 33 h 52"/>
                  <a:gd name="T24" fmla="*/ 0 w 74"/>
                  <a:gd name="T25" fmla="*/ 28 h 52"/>
                  <a:gd name="T26" fmla="*/ 0 w 74"/>
                  <a:gd name="T27" fmla="*/ 25 h 52"/>
                  <a:gd name="T28" fmla="*/ 3 w 74"/>
                  <a:gd name="T29" fmla="*/ 20 h 52"/>
                  <a:gd name="T30" fmla="*/ 6 w 74"/>
                  <a:gd name="T31" fmla="*/ 17 h 52"/>
                  <a:gd name="T32" fmla="*/ 10 w 74"/>
                  <a:gd name="T33" fmla="*/ 12 h 52"/>
                  <a:gd name="T34" fmla="*/ 16 w 74"/>
                  <a:gd name="T35" fmla="*/ 8 h 52"/>
                  <a:gd name="T36" fmla="*/ 16 w 74"/>
                  <a:gd name="T37" fmla="*/ 8 h 52"/>
                  <a:gd name="T38" fmla="*/ 28 w 74"/>
                  <a:gd name="T39" fmla="*/ 3 h 52"/>
                  <a:gd name="T40" fmla="*/ 37 w 74"/>
                  <a:gd name="T41" fmla="*/ 0 h 52"/>
                  <a:gd name="T42" fmla="*/ 47 w 74"/>
                  <a:gd name="T43" fmla="*/ 0 h 52"/>
                  <a:gd name="T44" fmla="*/ 55 w 74"/>
                  <a:gd name="T45" fmla="*/ 0 h 52"/>
                  <a:gd name="T46" fmla="*/ 62 w 74"/>
                  <a:gd name="T47" fmla="*/ 2 h 52"/>
                  <a:gd name="T48" fmla="*/ 67 w 74"/>
                  <a:gd name="T49" fmla="*/ 6 h 52"/>
                  <a:gd name="T50" fmla="*/ 71 w 74"/>
                  <a:gd name="T51" fmla="*/ 11 h 52"/>
                  <a:gd name="T52" fmla="*/ 74 w 74"/>
                  <a:gd name="T53" fmla="*/ 15 h 52"/>
                  <a:gd name="T54" fmla="*/ 74 w 74"/>
                  <a:gd name="T55" fmla="*/ 21 h 52"/>
                  <a:gd name="T56" fmla="*/ 74 w 74"/>
                  <a:gd name="T57" fmla="*/ 27 h 52"/>
                  <a:gd name="T58" fmla="*/ 72 w 74"/>
                  <a:gd name="T59" fmla="*/ 32 h 52"/>
                  <a:gd name="T60" fmla="*/ 67 w 74"/>
                  <a:gd name="T61" fmla="*/ 37 h 52"/>
                  <a:gd name="T62" fmla="*/ 61 w 74"/>
                  <a:gd name="T63" fmla="*/ 40 h 52"/>
                  <a:gd name="T64" fmla="*/ 54 w 74"/>
                  <a:gd name="T65" fmla="*/ 43 h 52"/>
                  <a:gd name="T66" fmla="*/ 43 w 74"/>
                  <a:gd name="T67" fmla="*/ 45 h 52"/>
                  <a:gd name="T68" fmla="*/ 31 w 74"/>
                  <a:gd name="T69" fmla="*/ 44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4"/>
                  <a:gd name="T106" fmla="*/ 0 h 52"/>
                  <a:gd name="T107" fmla="*/ 74 w 74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4" h="52">
                    <a:moveTo>
                      <a:pt x="52" y="49"/>
                    </a:moveTo>
                    <a:lnTo>
                      <a:pt x="52" y="49"/>
                    </a:lnTo>
                    <a:lnTo>
                      <a:pt x="42" y="51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1" y="51"/>
                    </a:lnTo>
                    <a:lnTo>
                      <a:pt x="15" y="49"/>
                    </a:lnTo>
                    <a:lnTo>
                      <a:pt x="10" y="46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0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8" y="3"/>
                    </a:lnTo>
                    <a:lnTo>
                      <a:pt x="37" y="0"/>
                    </a:lnTo>
                    <a:lnTo>
                      <a:pt x="47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1" y="11"/>
                    </a:lnTo>
                    <a:lnTo>
                      <a:pt x="74" y="15"/>
                    </a:lnTo>
                    <a:lnTo>
                      <a:pt x="74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4" y="43"/>
                    </a:lnTo>
                    <a:lnTo>
                      <a:pt x="43" y="45"/>
                    </a:lnTo>
                    <a:lnTo>
                      <a:pt x="31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73" name="Freeform 212"/>
              <p:cNvSpPr>
                <a:spLocks/>
              </p:cNvSpPr>
              <p:nvPr/>
            </p:nvSpPr>
            <p:spPr bwMode="auto">
              <a:xfrm>
                <a:off x="1396" y="2376"/>
                <a:ext cx="85" cy="58"/>
              </a:xfrm>
              <a:custGeom>
                <a:avLst/>
                <a:gdLst>
                  <a:gd name="T0" fmla="*/ 0 w 85"/>
                  <a:gd name="T1" fmla="*/ 5 h 58"/>
                  <a:gd name="T2" fmla="*/ 0 w 85"/>
                  <a:gd name="T3" fmla="*/ 5 h 58"/>
                  <a:gd name="T4" fmla="*/ 0 w 85"/>
                  <a:gd name="T5" fmla="*/ 12 h 58"/>
                  <a:gd name="T6" fmla="*/ 2 w 85"/>
                  <a:gd name="T7" fmla="*/ 21 h 58"/>
                  <a:gd name="T8" fmla="*/ 3 w 85"/>
                  <a:gd name="T9" fmla="*/ 28 h 58"/>
                  <a:gd name="T10" fmla="*/ 6 w 85"/>
                  <a:gd name="T11" fmla="*/ 36 h 58"/>
                  <a:gd name="T12" fmla="*/ 10 w 85"/>
                  <a:gd name="T13" fmla="*/ 43 h 58"/>
                  <a:gd name="T14" fmla="*/ 17 w 85"/>
                  <a:gd name="T15" fmla="*/ 49 h 58"/>
                  <a:gd name="T16" fmla="*/ 25 w 85"/>
                  <a:gd name="T17" fmla="*/ 54 h 58"/>
                  <a:gd name="T18" fmla="*/ 37 w 85"/>
                  <a:gd name="T19" fmla="*/ 56 h 58"/>
                  <a:gd name="T20" fmla="*/ 37 w 85"/>
                  <a:gd name="T21" fmla="*/ 56 h 58"/>
                  <a:gd name="T22" fmla="*/ 43 w 85"/>
                  <a:gd name="T23" fmla="*/ 58 h 58"/>
                  <a:gd name="T24" fmla="*/ 49 w 85"/>
                  <a:gd name="T25" fmla="*/ 58 h 58"/>
                  <a:gd name="T26" fmla="*/ 54 w 85"/>
                  <a:gd name="T27" fmla="*/ 56 h 58"/>
                  <a:gd name="T28" fmla="*/ 59 w 85"/>
                  <a:gd name="T29" fmla="*/ 55 h 58"/>
                  <a:gd name="T30" fmla="*/ 67 w 85"/>
                  <a:gd name="T31" fmla="*/ 50 h 58"/>
                  <a:gd name="T32" fmla="*/ 74 w 85"/>
                  <a:gd name="T33" fmla="*/ 44 h 58"/>
                  <a:gd name="T34" fmla="*/ 79 w 85"/>
                  <a:gd name="T35" fmla="*/ 37 h 58"/>
                  <a:gd name="T36" fmla="*/ 83 w 85"/>
                  <a:gd name="T37" fmla="*/ 30 h 58"/>
                  <a:gd name="T38" fmla="*/ 85 w 85"/>
                  <a:gd name="T39" fmla="*/ 22 h 58"/>
                  <a:gd name="T40" fmla="*/ 85 w 85"/>
                  <a:gd name="T41" fmla="*/ 16 h 58"/>
                  <a:gd name="T42" fmla="*/ 85 w 85"/>
                  <a:gd name="T43" fmla="*/ 16 h 58"/>
                  <a:gd name="T44" fmla="*/ 85 w 85"/>
                  <a:gd name="T45" fmla="*/ 6 h 58"/>
                  <a:gd name="T46" fmla="*/ 84 w 85"/>
                  <a:gd name="T47" fmla="*/ 4 h 58"/>
                  <a:gd name="T48" fmla="*/ 84 w 85"/>
                  <a:gd name="T49" fmla="*/ 7 h 58"/>
                  <a:gd name="T50" fmla="*/ 84 w 85"/>
                  <a:gd name="T51" fmla="*/ 7 h 58"/>
                  <a:gd name="T52" fmla="*/ 83 w 85"/>
                  <a:gd name="T53" fmla="*/ 12 h 58"/>
                  <a:gd name="T54" fmla="*/ 80 w 85"/>
                  <a:gd name="T55" fmla="*/ 18 h 58"/>
                  <a:gd name="T56" fmla="*/ 77 w 85"/>
                  <a:gd name="T57" fmla="*/ 24 h 58"/>
                  <a:gd name="T58" fmla="*/ 73 w 85"/>
                  <a:gd name="T59" fmla="*/ 29 h 58"/>
                  <a:gd name="T60" fmla="*/ 67 w 85"/>
                  <a:gd name="T61" fmla="*/ 34 h 58"/>
                  <a:gd name="T62" fmla="*/ 61 w 85"/>
                  <a:gd name="T63" fmla="*/ 37 h 58"/>
                  <a:gd name="T64" fmla="*/ 53 w 85"/>
                  <a:gd name="T65" fmla="*/ 40 h 58"/>
                  <a:gd name="T66" fmla="*/ 43 w 85"/>
                  <a:gd name="T67" fmla="*/ 41 h 58"/>
                  <a:gd name="T68" fmla="*/ 43 w 85"/>
                  <a:gd name="T69" fmla="*/ 41 h 58"/>
                  <a:gd name="T70" fmla="*/ 35 w 85"/>
                  <a:gd name="T71" fmla="*/ 40 h 58"/>
                  <a:gd name="T72" fmla="*/ 28 w 85"/>
                  <a:gd name="T73" fmla="*/ 38 h 58"/>
                  <a:gd name="T74" fmla="*/ 21 w 85"/>
                  <a:gd name="T75" fmla="*/ 35 h 58"/>
                  <a:gd name="T76" fmla="*/ 15 w 85"/>
                  <a:gd name="T77" fmla="*/ 30 h 58"/>
                  <a:gd name="T78" fmla="*/ 10 w 85"/>
                  <a:gd name="T79" fmla="*/ 25 h 58"/>
                  <a:gd name="T80" fmla="*/ 6 w 85"/>
                  <a:gd name="T81" fmla="*/ 21 h 58"/>
                  <a:gd name="T82" fmla="*/ 4 w 85"/>
                  <a:gd name="T83" fmla="*/ 15 h 58"/>
                  <a:gd name="T84" fmla="*/ 3 w 85"/>
                  <a:gd name="T85" fmla="*/ 10 h 58"/>
                  <a:gd name="T86" fmla="*/ 3 w 85"/>
                  <a:gd name="T87" fmla="*/ 10 h 58"/>
                  <a:gd name="T88" fmla="*/ 2 w 85"/>
                  <a:gd name="T89" fmla="*/ 0 h 58"/>
                  <a:gd name="T90" fmla="*/ 2 w 85"/>
                  <a:gd name="T91" fmla="*/ 0 h 58"/>
                  <a:gd name="T92" fmla="*/ 2 w 85"/>
                  <a:gd name="T93" fmla="*/ 0 h 58"/>
                  <a:gd name="T94" fmla="*/ 0 w 85"/>
                  <a:gd name="T95" fmla="*/ 5 h 58"/>
                  <a:gd name="T96" fmla="*/ 0 w 85"/>
                  <a:gd name="T97" fmla="*/ 5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8"/>
                  <a:gd name="T149" fmla="*/ 85 w 85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8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2" y="21"/>
                    </a:lnTo>
                    <a:lnTo>
                      <a:pt x="3" y="28"/>
                    </a:lnTo>
                    <a:lnTo>
                      <a:pt x="6" y="36"/>
                    </a:lnTo>
                    <a:lnTo>
                      <a:pt x="10" y="43"/>
                    </a:lnTo>
                    <a:lnTo>
                      <a:pt x="17" y="49"/>
                    </a:lnTo>
                    <a:lnTo>
                      <a:pt x="25" y="54"/>
                    </a:lnTo>
                    <a:lnTo>
                      <a:pt x="37" y="56"/>
                    </a:lnTo>
                    <a:lnTo>
                      <a:pt x="43" y="58"/>
                    </a:lnTo>
                    <a:lnTo>
                      <a:pt x="49" y="58"/>
                    </a:lnTo>
                    <a:lnTo>
                      <a:pt x="54" y="56"/>
                    </a:lnTo>
                    <a:lnTo>
                      <a:pt x="59" y="55"/>
                    </a:lnTo>
                    <a:lnTo>
                      <a:pt x="67" y="50"/>
                    </a:lnTo>
                    <a:lnTo>
                      <a:pt x="74" y="44"/>
                    </a:lnTo>
                    <a:lnTo>
                      <a:pt x="79" y="37"/>
                    </a:lnTo>
                    <a:lnTo>
                      <a:pt x="83" y="30"/>
                    </a:lnTo>
                    <a:lnTo>
                      <a:pt x="85" y="22"/>
                    </a:lnTo>
                    <a:lnTo>
                      <a:pt x="85" y="16"/>
                    </a:lnTo>
                    <a:lnTo>
                      <a:pt x="85" y="6"/>
                    </a:lnTo>
                    <a:lnTo>
                      <a:pt x="84" y="4"/>
                    </a:lnTo>
                    <a:lnTo>
                      <a:pt x="84" y="7"/>
                    </a:lnTo>
                    <a:lnTo>
                      <a:pt x="83" y="12"/>
                    </a:lnTo>
                    <a:lnTo>
                      <a:pt x="80" y="18"/>
                    </a:lnTo>
                    <a:lnTo>
                      <a:pt x="77" y="24"/>
                    </a:lnTo>
                    <a:lnTo>
                      <a:pt x="73" y="29"/>
                    </a:lnTo>
                    <a:lnTo>
                      <a:pt x="67" y="34"/>
                    </a:lnTo>
                    <a:lnTo>
                      <a:pt x="61" y="37"/>
                    </a:lnTo>
                    <a:lnTo>
                      <a:pt x="53" y="40"/>
                    </a:lnTo>
                    <a:lnTo>
                      <a:pt x="43" y="41"/>
                    </a:lnTo>
                    <a:lnTo>
                      <a:pt x="35" y="40"/>
                    </a:lnTo>
                    <a:lnTo>
                      <a:pt x="28" y="38"/>
                    </a:lnTo>
                    <a:lnTo>
                      <a:pt x="21" y="35"/>
                    </a:lnTo>
                    <a:lnTo>
                      <a:pt x="15" y="30"/>
                    </a:lnTo>
                    <a:lnTo>
                      <a:pt x="10" y="25"/>
                    </a:lnTo>
                    <a:lnTo>
                      <a:pt x="6" y="21"/>
                    </a:lnTo>
                    <a:lnTo>
                      <a:pt x="4" y="15"/>
                    </a:lnTo>
                    <a:lnTo>
                      <a:pt x="3" y="10"/>
                    </a:lnTo>
                    <a:lnTo>
                      <a:pt x="2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74" name="Freeform 213"/>
              <p:cNvSpPr>
                <a:spLocks/>
              </p:cNvSpPr>
              <p:nvPr/>
            </p:nvSpPr>
            <p:spPr bwMode="auto">
              <a:xfrm>
                <a:off x="1384" y="2276"/>
                <a:ext cx="86" cy="59"/>
              </a:xfrm>
              <a:custGeom>
                <a:avLst/>
                <a:gdLst>
                  <a:gd name="T0" fmla="*/ 0 w 86"/>
                  <a:gd name="T1" fmla="*/ 6 h 59"/>
                  <a:gd name="T2" fmla="*/ 0 w 86"/>
                  <a:gd name="T3" fmla="*/ 6 h 59"/>
                  <a:gd name="T4" fmla="*/ 0 w 86"/>
                  <a:gd name="T5" fmla="*/ 13 h 59"/>
                  <a:gd name="T6" fmla="*/ 2 w 86"/>
                  <a:gd name="T7" fmla="*/ 22 h 59"/>
                  <a:gd name="T8" fmla="*/ 3 w 86"/>
                  <a:gd name="T9" fmla="*/ 29 h 59"/>
                  <a:gd name="T10" fmla="*/ 6 w 86"/>
                  <a:gd name="T11" fmla="*/ 37 h 59"/>
                  <a:gd name="T12" fmla="*/ 11 w 86"/>
                  <a:gd name="T13" fmla="*/ 44 h 59"/>
                  <a:gd name="T14" fmla="*/ 17 w 86"/>
                  <a:gd name="T15" fmla="*/ 50 h 59"/>
                  <a:gd name="T16" fmla="*/ 25 w 86"/>
                  <a:gd name="T17" fmla="*/ 55 h 59"/>
                  <a:gd name="T18" fmla="*/ 37 w 86"/>
                  <a:gd name="T19" fmla="*/ 57 h 59"/>
                  <a:gd name="T20" fmla="*/ 37 w 86"/>
                  <a:gd name="T21" fmla="*/ 57 h 59"/>
                  <a:gd name="T22" fmla="*/ 43 w 86"/>
                  <a:gd name="T23" fmla="*/ 59 h 59"/>
                  <a:gd name="T24" fmla="*/ 49 w 86"/>
                  <a:gd name="T25" fmla="*/ 59 h 59"/>
                  <a:gd name="T26" fmla="*/ 54 w 86"/>
                  <a:gd name="T27" fmla="*/ 57 h 59"/>
                  <a:gd name="T28" fmla="*/ 60 w 86"/>
                  <a:gd name="T29" fmla="*/ 56 h 59"/>
                  <a:gd name="T30" fmla="*/ 67 w 86"/>
                  <a:gd name="T31" fmla="*/ 51 h 59"/>
                  <a:gd name="T32" fmla="*/ 74 w 86"/>
                  <a:gd name="T33" fmla="*/ 45 h 59"/>
                  <a:gd name="T34" fmla="*/ 79 w 86"/>
                  <a:gd name="T35" fmla="*/ 38 h 59"/>
                  <a:gd name="T36" fmla="*/ 83 w 86"/>
                  <a:gd name="T37" fmla="*/ 30 h 59"/>
                  <a:gd name="T38" fmla="*/ 85 w 86"/>
                  <a:gd name="T39" fmla="*/ 23 h 59"/>
                  <a:gd name="T40" fmla="*/ 86 w 86"/>
                  <a:gd name="T41" fmla="*/ 16 h 59"/>
                  <a:gd name="T42" fmla="*/ 86 w 86"/>
                  <a:gd name="T43" fmla="*/ 16 h 59"/>
                  <a:gd name="T44" fmla="*/ 85 w 86"/>
                  <a:gd name="T45" fmla="*/ 7 h 59"/>
                  <a:gd name="T46" fmla="*/ 85 w 86"/>
                  <a:gd name="T47" fmla="*/ 5 h 59"/>
                  <a:gd name="T48" fmla="*/ 84 w 86"/>
                  <a:gd name="T49" fmla="*/ 7 h 59"/>
                  <a:gd name="T50" fmla="*/ 84 w 86"/>
                  <a:gd name="T51" fmla="*/ 7 h 59"/>
                  <a:gd name="T52" fmla="*/ 83 w 86"/>
                  <a:gd name="T53" fmla="*/ 13 h 59"/>
                  <a:gd name="T54" fmla="*/ 80 w 86"/>
                  <a:gd name="T55" fmla="*/ 19 h 59"/>
                  <a:gd name="T56" fmla="*/ 78 w 86"/>
                  <a:gd name="T57" fmla="*/ 25 h 59"/>
                  <a:gd name="T58" fmla="*/ 73 w 86"/>
                  <a:gd name="T59" fmla="*/ 30 h 59"/>
                  <a:gd name="T60" fmla="*/ 67 w 86"/>
                  <a:gd name="T61" fmla="*/ 35 h 59"/>
                  <a:gd name="T62" fmla="*/ 61 w 86"/>
                  <a:gd name="T63" fmla="*/ 38 h 59"/>
                  <a:gd name="T64" fmla="*/ 53 w 86"/>
                  <a:gd name="T65" fmla="*/ 41 h 59"/>
                  <a:gd name="T66" fmla="*/ 45 w 86"/>
                  <a:gd name="T67" fmla="*/ 42 h 59"/>
                  <a:gd name="T68" fmla="*/ 45 w 86"/>
                  <a:gd name="T69" fmla="*/ 42 h 59"/>
                  <a:gd name="T70" fmla="*/ 36 w 86"/>
                  <a:gd name="T71" fmla="*/ 41 h 59"/>
                  <a:gd name="T72" fmla="*/ 28 w 86"/>
                  <a:gd name="T73" fmla="*/ 39 h 59"/>
                  <a:gd name="T74" fmla="*/ 21 w 86"/>
                  <a:gd name="T75" fmla="*/ 36 h 59"/>
                  <a:gd name="T76" fmla="*/ 15 w 86"/>
                  <a:gd name="T77" fmla="*/ 31 h 59"/>
                  <a:gd name="T78" fmla="*/ 10 w 86"/>
                  <a:gd name="T79" fmla="*/ 26 h 59"/>
                  <a:gd name="T80" fmla="*/ 6 w 86"/>
                  <a:gd name="T81" fmla="*/ 22 h 59"/>
                  <a:gd name="T82" fmla="*/ 4 w 86"/>
                  <a:gd name="T83" fmla="*/ 16 h 59"/>
                  <a:gd name="T84" fmla="*/ 3 w 86"/>
                  <a:gd name="T85" fmla="*/ 10 h 59"/>
                  <a:gd name="T86" fmla="*/ 3 w 86"/>
                  <a:gd name="T87" fmla="*/ 10 h 59"/>
                  <a:gd name="T88" fmla="*/ 3 w 86"/>
                  <a:gd name="T89" fmla="*/ 1 h 59"/>
                  <a:gd name="T90" fmla="*/ 2 w 86"/>
                  <a:gd name="T91" fmla="*/ 0 h 59"/>
                  <a:gd name="T92" fmla="*/ 2 w 86"/>
                  <a:gd name="T93" fmla="*/ 1 h 59"/>
                  <a:gd name="T94" fmla="*/ 0 w 86"/>
                  <a:gd name="T95" fmla="*/ 6 h 59"/>
                  <a:gd name="T96" fmla="*/ 0 w 86"/>
                  <a:gd name="T97" fmla="*/ 6 h 5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9"/>
                  <a:gd name="T149" fmla="*/ 86 w 86"/>
                  <a:gd name="T150" fmla="*/ 59 h 59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9">
                    <a:moveTo>
                      <a:pt x="0" y="6"/>
                    </a:moveTo>
                    <a:lnTo>
                      <a:pt x="0" y="6"/>
                    </a:lnTo>
                    <a:lnTo>
                      <a:pt x="0" y="13"/>
                    </a:lnTo>
                    <a:lnTo>
                      <a:pt x="2" y="22"/>
                    </a:lnTo>
                    <a:lnTo>
                      <a:pt x="3" y="29"/>
                    </a:lnTo>
                    <a:lnTo>
                      <a:pt x="6" y="37"/>
                    </a:lnTo>
                    <a:lnTo>
                      <a:pt x="11" y="44"/>
                    </a:lnTo>
                    <a:lnTo>
                      <a:pt x="17" y="50"/>
                    </a:lnTo>
                    <a:lnTo>
                      <a:pt x="25" y="55"/>
                    </a:lnTo>
                    <a:lnTo>
                      <a:pt x="37" y="57"/>
                    </a:lnTo>
                    <a:lnTo>
                      <a:pt x="43" y="59"/>
                    </a:lnTo>
                    <a:lnTo>
                      <a:pt x="49" y="59"/>
                    </a:lnTo>
                    <a:lnTo>
                      <a:pt x="54" y="57"/>
                    </a:lnTo>
                    <a:lnTo>
                      <a:pt x="60" y="56"/>
                    </a:lnTo>
                    <a:lnTo>
                      <a:pt x="67" y="51"/>
                    </a:lnTo>
                    <a:lnTo>
                      <a:pt x="74" y="45"/>
                    </a:lnTo>
                    <a:lnTo>
                      <a:pt x="79" y="38"/>
                    </a:lnTo>
                    <a:lnTo>
                      <a:pt x="83" y="30"/>
                    </a:lnTo>
                    <a:lnTo>
                      <a:pt x="85" y="23"/>
                    </a:lnTo>
                    <a:lnTo>
                      <a:pt x="86" y="16"/>
                    </a:lnTo>
                    <a:lnTo>
                      <a:pt x="85" y="7"/>
                    </a:lnTo>
                    <a:lnTo>
                      <a:pt x="85" y="5"/>
                    </a:lnTo>
                    <a:lnTo>
                      <a:pt x="84" y="7"/>
                    </a:lnTo>
                    <a:lnTo>
                      <a:pt x="83" y="13"/>
                    </a:lnTo>
                    <a:lnTo>
                      <a:pt x="80" y="19"/>
                    </a:lnTo>
                    <a:lnTo>
                      <a:pt x="78" y="25"/>
                    </a:lnTo>
                    <a:lnTo>
                      <a:pt x="73" y="30"/>
                    </a:lnTo>
                    <a:lnTo>
                      <a:pt x="67" y="35"/>
                    </a:lnTo>
                    <a:lnTo>
                      <a:pt x="61" y="38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36" y="41"/>
                    </a:lnTo>
                    <a:lnTo>
                      <a:pt x="28" y="39"/>
                    </a:lnTo>
                    <a:lnTo>
                      <a:pt x="21" y="36"/>
                    </a:lnTo>
                    <a:lnTo>
                      <a:pt x="15" y="31"/>
                    </a:lnTo>
                    <a:lnTo>
                      <a:pt x="10" y="26"/>
                    </a:lnTo>
                    <a:lnTo>
                      <a:pt x="6" y="22"/>
                    </a:lnTo>
                    <a:lnTo>
                      <a:pt x="4" y="16"/>
                    </a:lnTo>
                    <a:lnTo>
                      <a:pt x="3" y="10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75" name="Freeform 214"/>
              <p:cNvSpPr>
                <a:spLocks/>
              </p:cNvSpPr>
              <p:nvPr/>
            </p:nvSpPr>
            <p:spPr bwMode="auto">
              <a:xfrm>
                <a:off x="1690" y="2276"/>
                <a:ext cx="86" cy="59"/>
              </a:xfrm>
              <a:custGeom>
                <a:avLst/>
                <a:gdLst>
                  <a:gd name="T0" fmla="*/ 0 w 86"/>
                  <a:gd name="T1" fmla="*/ 6 h 59"/>
                  <a:gd name="T2" fmla="*/ 0 w 86"/>
                  <a:gd name="T3" fmla="*/ 6 h 59"/>
                  <a:gd name="T4" fmla="*/ 0 w 86"/>
                  <a:gd name="T5" fmla="*/ 13 h 59"/>
                  <a:gd name="T6" fmla="*/ 1 w 86"/>
                  <a:gd name="T7" fmla="*/ 22 h 59"/>
                  <a:gd name="T8" fmla="*/ 3 w 86"/>
                  <a:gd name="T9" fmla="*/ 29 h 59"/>
                  <a:gd name="T10" fmla="*/ 6 w 86"/>
                  <a:gd name="T11" fmla="*/ 37 h 59"/>
                  <a:gd name="T12" fmla="*/ 10 w 86"/>
                  <a:gd name="T13" fmla="*/ 44 h 59"/>
                  <a:gd name="T14" fmla="*/ 17 w 86"/>
                  <a:gd name="T15" fmla="*/ 50 h 59"/>
                  <a:gd name="T16" fmla="*/ 25 w 86"/>
                  <a:gd name="T17" fmla="*/ 55 h 59"/>
                  <a:gd name="T18" fmla="*/ 37 w 86"/>
                  <a:gd name="T19" fmla="*/ 57 h 59"/>
                  <a:gd name="T20" fmla="*/ 37 w 86"/>
                  <a:gd name="T21" fmla="*/ 57 h 59"/>
                  <a:gd name="T22" fmla="*/ 43 w 86"/>
                  <a:gd name="T23" fmla="*/ 59 h 59"/>
                  <a:gd name="T24" fmla="*/ 49 w 86"/>
                  <a:gd name="T25" fmla="*/ 59 h 59"/>
                  <a:gd name="T26" fmla="*/ 54 w 86"/>
                  <a:gd name="T27" fmla="*/ 57 h 59"/>
                  <a:gd name="T28" fmla="*/ 59 w 86"/>
                  <a:gd name="T29" fmla="*/ 56 h 59"/>
                  <a:gd name="T30" fmla="*/ 67 w 86"/>
                  <a:gd name="T31" fmla="*/ 51 h 59"/>
                  <a:gd name="T32" fmla="*/ 74 w 86"/>
                  <a:gd name="T33" fmla="*/ 45 h 59"/>
                  <a:gd name="T34" fmla="*/ 79 w 86"/>
                  <a:gd name="T35" fmla="*/ 38 h 59"/>
                  <a:gd name="T36" fmla="*/ 83 w 86"/>
                  <a:gd name="T37" fmla="*/ 30 h 59"/>
                  <a:gd name="T38" fmla="*/ 85 w 86"/>
                  <a:gd name="T39" fmla="*/ 23 h 59"/>
                  <a:gd name="T40" fmla="*/ 86 w 86"/>
                  <a:gd name="T41" fmla="*/ 16 h 59"/>
                  <a:gd name="T42" fmla="*/ 86 w 86"/>
                  <a:gd name="T43" fmla="*/ 16 h 59"/>
                  <a:gd name="T44" fmla="*/ 85 w 86"/>
                  <a:gd name="T45" fmla="*/ 7 h 59"/>
                  <a:gd name="T46" fmla="*/ 84 w 86"/>
                  <a:gd name="T47" fmla="*/ 5 h 59"/>
                  <a:gd name="T48" fmla="*/ 84 w 86"/>
                  <a:gd name="T49" fmla="*/ 7 h 59"/>
                  <a:gd name="T50" fmla="*/ 84 w 86"/>
                  <a:gd name="T51" fmla="*/ 7 h 59"/>
                  <a:gd name="T52" fmla="*/ 83 w 86"/>
                  <a:gd name="T53" fmla="*/ 13 h 59"/>
                  <a:gd name="T54" fmla="*/ 80 w 86"/>
                  <a:gd name="T55" fmla="*/ 19 h 59"/>
                  <a:gd name="T56" fmla="*/ 77 w 86"/>
                  <a:gd name="T57" fmla="*/ 25 h 59"/>
                  <a:gd name="T58" fmla="*/ 73 w 86"/>
                  <a:gd name="T59" fmla="*/ 30 h 59"/>
                  <a:gd name="T60" fmla="*/ 67 w 86"/>
                  <a:gd name="T61" fmla="*/ 35 h 59"/>
                  <a:gd name="T62" fmla="*/ 61 w 86"/>
                  <a:gd name="T63" fmla="*/ 38 h 59"/>
                  <a:gd name="T64" fmla="*/ 53 w 86"/>
                  <a:gd name="T65" fmla="*/ 41 h 59"/>
                  <a:gd name="T66" fmla="*/ 43 w 86"/>
                  <a:gd name="T67" fmla="*/ 42 h 59"/>
                  <a:gd name="T68" fmla="*/ 43 w 86"/>
                  <a:gd name="T69" fmla="*/ 42 h 59"/>
                  <a:gd name="T70" fmla="*/ 35 w 86"/>
                  <a:gd name="T71" fmla="*/ 41 h 59"/>
                  <a:gd name="T72" fmla="*/ 28 w 86"/>
                  <a:gd name="T73" fmla="*/ 39 h 59"/>
                  <a:gd name="T74" fmla="*/ 21 w 86"/>
                  <a:gd name="T75" fmla="*/ 36 h 59"/>
                  <a:gd name="T76" fmla="*/ 15 w 86"/>
                  <a:gd name="T77" fmla="*/ 31 h 59"/>
                  <a:gd name="T78" fmla="*/ 10 w 86"/>
                  <a:gd name="T79" fmla="*/ 26 h 59"/>
                  <a:gd name="T80" fmla="*/ 6 w 86"/>
                  <a:gd name="T81" fmla="*/ 22 h 59"/>
                  <a:gd name="T82" fmla="*/ 4 w 86"/>
                  <a:gd name="T83" fmla="*/ 16 h 59"/>
                  <a:gd name="T84" fmla="*/ 3 w 86"/>
                  <a:gd name="T85" fmla="*/ 10 h 59"/>
                  <a:gd name="T86" fmla="*/ 3 w 86"/>
                  <a:gd name="T87" fmla="*/ 10 h 59"/>
                  <a:gd name="T88" fmla="*/ 1 w 86"/>
                  <a:gd name="T89" fmla="*/ 1 h 59"/>
                  <a:gd name="T90" fmla="*/ 1 w 86"/>
                  <a:gd name="T91" fmla="*/ 0 h 59"/>
                  <a:gd name="T92" fmla="*/ 1 w 86"/>
                  <a:gd name="T93" fmla="*/ 1 h 59"/>
                  <a:gd name="T94" fmla="*/ 0 w 86"/>
                  <a:gd name="T95" fmla="*/ 6 h 59"/>
                  <a:gd name="T96" fmla="*/ 0 w 86"/>
                  <a:gd name="T97" fmla="*/ 6 h 5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9"/>
                  <a:gd name="T149" fmla="*/ 86 w 86"/>
                  <a:gd name="T150" fmla="*/ 59 h 59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9">
                    <a:moveTo>
                      <a:pt x="0" y="6"/>
                    </a:moveTo>
                    <a:lnTo>
                      <a:pt x="0" y="6"/>
                    </a:lnTo>
                    <a:lnTo>
                      <a:pt x="0" y="13"/>
                    </a:lnTo>
                    <a:lnTo>
                      <a:pt x="1" y="22"/>
                    </a:lnTo>
                    <a:lnTo>
                      <a:pt x="3" y="29"/>
                    </a:lnTo>
                    <a:lnTo>
                      <a:pt x="6" y="37"/>
                    </a:lnTo>
                    <a:lnTo>
                      <a:pt x="10" y="44"/>
                    </a:lnTo>
                    <a:lnTo>
                      <a:pt x="17" y="50"/>
                    </a:lnTo>
                    <a:lnTo>
                      <a:pt x="25" y="55"/>
                    </a:lnTo>
                    <a:lnTo>
                      <a:pt x="37" y="57"/>
                    </a:lnTo>
                    <a:lnTo>
                      <a:pt x="43" y="59"/>
                    </a:lnTo>
                    <a:lnTo>
                      <a:pt x="49" y="59"/>
                    </a:lnTo>
                    <a:lnTo>
                      <a:pt x="54" y="57"/>
                    </a:lnTo>
                    <a:lnTo>
                      <a:pt x="59" y="56"/>
                    </a:lnTo>
                    <a:lnTo>
                      <a:pt x="67" y="51"/>
                    </a:lnTo>
                    <a:lnTo>
                      <a:pt x="74" y="45"/>
                    </a:lnTo>
                    <a:lnTo>
                      <a:pt x="79" y="38"/>
                    </a:lnTo>
                    <a:lnTo>
                      <a:pt x="83" y="30"/>
                    </a:lnTo>
                    <a:lnTo>
                      <a:pt x="85" y="23"/>
                    </a:lnTo>
                    <a:lnTo>
                      <a:pt x="86" y="16"/>
                    </a:lnTo>
                    <a:lnTo>
                      <a:pt x="85" y="7"/>
                    </a:lnTo>
                    <a:lnTo>
                      <a:pt x="84" y="5"/>
                    </a:lnTo>
                    <a:lnTo>
                      <a:pt x="84" y="7"/>
                    </a:lnTo>
                    <a:lnTo>
                      <a:pt x="83" y="13"/>
                    </a:lnTo>
                    <a:lnTo>
                      <a:pt x="80" y="19"/>
                    </a:lnTo>
                    <a:lnTo>
                      <a:pt x="77" y="25"/>
                    </a:lnTo>
                    <a:lnTo>
                      <a:pt x="73" y="30"/>
                    </a:lnTo>
                    <a:lnTo>
                      <a:pt x="67" y="35"/>
                    </a:lnTo>
                    <a:lnTo>
                      <a:pt x="61" y="38"/>
                    </a:lnTo>
                    <a:lnTo>
                      <a:pt x="53" y="41"/>
                    </a:lnTo>
                    <a:lnTo>
                      <a:pt x="43" y="42"/>
                    </a:lnTo>
                    <a:lnTo>
                      <a:pt x="35" y="41"/>
                    </a:lnTo>
                    <a:lnTo>
                      <a:pt x="28" y="39"/>
                    </a:lnTo>
                    <a:lnTo>
                      <a:pt x="21" y="36"/>
                    </a:lnTo>
                    <a:lnTo>
                      <a:pt x="15" y="31"/>
                    </a:lnTo>
                    <a:lnTo>
                      <a:pt x="10" y="26"/>
                    </a:lnTo>
                    <a:lnTo>
                      <a:pt x="6" y="22"/>
                    </a:lnTo>
                    <a:lnTo>
                      <a:pt x="4" y="16"/>
                    </a:lnTo>
                    <a:lnTo>
                      <a:pt x="3" y="10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76" name="Freeform 215"/>
              <p:cNvSpPr>
                <a:spLocks/>
              </p:cNvSpPr>
              <p:nvPr/>
            </p:nvSpPr>
            <p:spPr bwMode="auto">
              <a:xfrm>
                <a:off x="1501" y="2258"/>
                <a:ext cx="168" cy="59"/>
              </a:xfrm>
              <a:custGeom>
                <a:avLst/>
                <a:gdLst>
                  <a:gd name="T0" fmla="*/ 119 w 168"/>
                  <a:gd name="T1" fmla="*/ 57 h 59"/>
                  <a:gd name="T2" fmla="*/ 119 w 168"/>
                  <a:gd name="T3" fmla="*/ 57 h 59"/>
                  <a:gd name="T4" fmla="*/ 125 w 168"/>
                  <a:gd name="T5" fmla="*/ 59 h 59"/>
                  <a:gd name="T6" fmla="*/ 131 w 168"/>
                  <a:gd name="T7" fmla="*/ 59 h 59"/>
                  <a:gd name="T8" fmla="*/ 137 w 168"/>
                  <a:gd name="T9" fmla="*/ 57 h 59"/>
                  <a:gd name="T10" fmla="*/ 141 w 168"/>
                  <a:gd name="T11" fmla="*/ 56 h 59"/>
                  <a:gd name="T12" fmla="*/ 150 w 168"/>
                  <a:gd name="T13" fmla="*/ 51 h 59"/>
                  <a:gd name="T14" fmla="*/ 156 w 168"/>
                  <a:gd name="T15" fmla="*/ 45 h 59"/>
                  <a:gd name="T16" fmla="*/ 161 w 168"/>
                  <a:gd name="T17" fmla="*/ 38 h 59"/>
                  <a:gd name="T18" fmla="*/ 164 w 168"/>
                  <a:gd name="T19" fmla="*/ 30 h 59"/>
                  <a:gd name="T20" fmla="*/ 167 w 168"/>
                  <a:gd name="T21" fmla="*/ 23 h 59"/>
                  <a:gd name="T22" fmla="*/ 168 w 168"/>
                  <a:gd name="T23" fmla="*/ 16 h 59"/>
                  <a:gd name="T24" fmla="*/ 168 w 168"/>
                  <a:gd name="T25" fmla="*/ 16 h 59"/>
                  <a:gd name="T26" fmla="*/ 167 w 168"/>
                  <a:gd name="T27" fmla="*/ 7 h 59"/>
                  <a:gd name="T28" fmla="*/ 167 w 168"/>
                  <a:gd name="T29" fmla="*/ 5 h 59"/>
                  <a:gd name="T30" fmla="*/ 165 w 168"/>
                  <a:gd name="T31" fmla="*/ 7 h 59"/>
                  <a:gd name="T32" fmla="*/ 165 w 168"/>
                  <a:gd name="T33" fmla="*/ 7 h 59"/>
                  <a:gd name="T34" fmla="*/ 164 w 168"/>
                  <a:gd name="T35" fmla="*/ 13 h 59"/>
                  <a:gd name="T36" fmla="*/ 162 w 168"/>
                  <a:gd name="T37" fmla="*/ 19 h 59"/>
                  <a:gd name="T38" fmla="*/ 159 w 168"/>
                  <a:gd name="T39" fmla="*/ 25 h 59"/>
                  <a:gd name="T40" fmla="*/ 155 w 168"/>
                  <a:gd name="T41" fmla="*/ 30 h 59"/>
                  <a:gd name="T42" fmla="*/ 150 w 168"/>
                  <a:gd name="T43" fmla="*/ 35 h 59"/>
                  <a:gd name="T44" fmla="*/ 143 w 168"/>
                  <a:gd name="T45" fmla="*/ 38 h 59"/>
                  <a:gd name="T46" fmla="*/ 134 w 168"/>
                  <a:gd name="T47" fmla="*/ 41 h 59"/>
                  <a:gd name="T48" fmla="*/ 126 w 168"/>
                  <a:gd name="T49" fmla="*/ 42 h 59"/>
                  <a:gd name="T50" fmla="*/ 43 w 168"/>
                  <a:gd name="T51" fmla="*/ 42 h 59"/>
                  <a:gd name="T52" fmla="*/ 43 w 168"/>
                  <a:gd name="T53" fmla="*/ 42 h 59"/>
                  <a:gd name="T54" fmla="*/ 35 w 168"/>
                  <a:gd name="T55" fmla="*/ 41 h 59"/>
                  <a:gd name="T56" fmla="*/ 27 w 168"/>
                  <a:gd name="T57" fmla="*/ 40 h 59"/>
                  <a:gd name="T58" fmla="*/ 21 w 168"/>
                  <a:gd name="T59" fmla="*/ 36 h 59"/>
                  <a:gd name="T60" fmla="*/ 15 w 168"/>
                  <a:gd name="T61" fmla="*/ 31 h 59"/>
                  <a:gd name="T62" fmla="*/ 9 w 168"/>
                  <a:gd name="T63" fmla="*/ 26 h 59"/>
                  <a:gd name="T64" fmla="*/ 5 w 168"/>
                  <a:gd name="T65" fmla="*/ 22 h 59"/>
                  <a:gd name="T66" fmla="*/ 3 w 168"/>
                  <a:gd name="T67" fmla="*/ 16 h 59"/>
                  <a:gd name="T68" fmla="*/ 3 w 168"/>
                  <a:gd name="T69" fmla="*/ 10 h 59"/>
                  <a:gd name="T70" fmla="*/ 3 w 168"/>
                  <a:gd name="T71" fmla="*/ 10 h 59"/>
                  <a:gd name="T72" fmla="*/ 2 w 168"/>
                  <a:gd name="T73" fmla="*/ 1 h 59"/>
                  <a:gd name="T74" fmla="*/ 2 w 168"/>
                  <a:gd name="T75" fmla="*/ 0 h 59"/>
                  <a:gd name="T76" fmla="*/ 0 w 168"/>
                  <a:gd name="T77" fmla="*/ 1 h 59"/>
                  <a:gd name="T78" fmla="*/ 0 w 168"/>
                  <a:gd name="T79" fmla="*/ 6 h 59"/>
                  <a:gd name="T80" fmla="*/ 0 w 168"/>
                  <a:gd name="T81" fmla="*/ 6 h 59"/>
                  <a:gd name="T82" fmla="*/ 0 w 168"/>
                  <a:gd name="T83" fmla="*/ 6 h 59"/>
                  <a:gd name="T84" fmla="*/ 0 w 168"/>
                  <a:gd name="T85" fmla="*/ 13 h 59"/>
                  <a:gd name="T86" fmla="*/ 0 w 168"/>
                  <a:gd name="T87" fmla="*/ 22 h 59"/>
                  <a:gd name="T88" fmla="*/ 3 w 168"/>
                  <a:gd name="T89" fmla="*/ 29 h 59"/>
                  <a:gd name="T90" fmla="*/ 5 w 168"/>
                  <a:gd name="T91" fmla="*/ 37 h 59"/>
                  <a:gd name="T92" fmla="*/ 10 w 168"/>
                  <a:gd name="T93" fmla="*/ 44 h 59"/>
                  <a:gd name="T94" fmla="*/ 17 w 168"/>
                  <a:gd name="T95" fmla="*/ 50 h 59"/>
                  <a:gd name="T96" fmla="*/ 26 w 168"/>
                  <a:gd name="T97" fmla="*/ 55 h 59"/>
                  <a:gd name="T98" fmla="*/ 36 w 168"/>
                  <a:gd name="T99" fmla="*/ 57 h 59"/>
                  <a:gd name="T100" fmla="*/ 119 w 168"/>
                  <a:gd name="T101" fmla="*/ 57 h 59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68"/>
                  <a:gd name="T154" fmla="*/ 0 h 59"/>
                  <a:gd name="T155" fmla="*/ 168 w 168"/>
                  <a:gd name="T156" fmla="*/ 59 h 59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68" h="59">
                    <a:moveTo>
                      <a:pt x="119" y="57"/>
                    </a:moveTo>
                    <a:lnTo>
                      <a:pt x="119" y="57"/>
                    </a:lnTo>
                    <a:lnTo>
                      <a:pt x="125" y="59"/>
                    </a:lnTo>
                    <a:lnTo>
                      <a:pt x="131" y="59"/>
                    </a:lnTo>
                    <a:lnTo>
                      <a:pt x="137" y="57"/>
                    </a:lnTo>
                    <a:lnTo>
                      <a:pt x="141" y="56"/>
                    </a:lnTo>
                    <a:lnTo>
                      <a:pt x="150" y="51"/>
                    </a:lnTo>
                    <a:lnTo>
                      <a:pt x="156" y="45"/>
                    </a:lnTo>
                    <a:lnTo>
                      <a:pt x="161" y="38"/>
                    </a:lnTo>
                    <a:lnTo>
                      <a:pt x="164" y="30"/>
                    </a:lnTo>
                    <a:lnTo>
                      <a:pt x="167" y="23"/>
                    </a:lnTo>
                    <a:lnTo>
                      <a:pt x="168" y="16"/>
                    </a:lnTo>
                    <a:lnTo>
                      <a:pt x="167" y="7"/>
                    </a:lnTo>
                    <a:lnTo>
                      <a:pt x="167" y="5"/>
                    </a:lnTo>
                    <a:lnTo>
                      <a:pt x="165" y="7"/>
                    </a:lnTo>
                    <a:lnTo>
                      <a:pt x="164" y="13"/>
                    </a:lnTo>
                    <a:lnTo>
                      <a:pt x="162" y="19"/>
                    </a:lnTo>
                    <a:lnTo>
                      <a:pt x="159" y="25"/>
                    </a:lnTo>
                    <a:lnTo>
                      <a:pt x="155" y="30"/>
                    </a:lnTo>
                    <a:lnTo>
                      <a:pt x="150" y="35"/>
                    </a:lnTo>
                    <a:lnTo>
                      <a:pt x="143" y="38"/>
                    </a:lnTo>
                    <a:lnTo>
                      <a:pt x="134" y="41"/>
                    </a:lnTo>
                    <a:lnTo>
                      <a:pt x="126" y="42"/>
                    </a:lnTo>
                    <a:lnTo>
                      <a:pt x="43" y="42"/>
                    </a:lnTo>
                    <a:lnTo>
                      <a:pt x="35" y="41"/>
                    </a:lnTo>
                    <a:lnTo>
                      <a:pt x="27" y="40"/>
                    </a:lnTo>
                    <a:lnTo>
                      <a:pt x="21" y="36"/>
                    </a:lnTo>
                    <a:lnTo>
                      <a:pt x="15" y="31"/>
                    </a:lnTo>
                    <a:lnTo>
                      <a:pt x="9" y="26"/>
                    </a:lnTo>
                    <a:lnTo>
                      <a:pt x="5" y="22"/>
                    </a:lnTo>
                    <a:lnTo>
                      <a:pt x="3" y="16"/>
                    </a:lnTo>
                    <a:lnTo>
                      <a:pt x="3" y="10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6"/>
                    </a:lnTo>
                    <a:lnTo>
                      <a:pt x="0" y="13"/>
                    </a:lnTo>
                    <a:lnTo>
                      <a:pt x="0" y="22"/>
                    </a:lnTo>
                    <a:lnTo>
                      <a:pt x="3" y="29"/>
                    </a:lnTo>
                    <a:lnTo>
                      <a:pt x="5" y="37"/>
                    </a:lnTo>
                    <a:lnTo>
                      <a:pt x="10" y="44"/>
                    </a:lnTo>
                    <a:lnTo>
                      <a:pt x="17" y="50"/>
                    </a:lnTo>
                    <a:lnTo>
                      <a:pt x="26" y="55"/>
                    </a:lnTo>
                    <a:lnTo>
                      <a:pt x="36" y="57"/>
                    </a:lnTo>
                    <a:lnTo>
                      <a:pt x="119" y="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77" name="Freeform 216"/>
              <p:cNvSpPr>
                <a:spLocks/>
              </p:cNvSpPr>
              <p:nvPr/>
            </p:nvSpPr>
            <p:spPr bwMode="auto">
              <a:xfrm>
                <a:off x="1552" y="2357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3 w 75"/>
                  <a:gd name="T5" fmla="*/ 52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2 h 53"/>
                  <a:gd name="T12" fmla="*/ 15 w 75"/>
                  <a:gd name="T13" fmla="*/ 50 h 53"/>
                  <a:gd name="T14" fmla="*/ 10 w 75"/>
                  <a:gd name="T15" fmla="*/ 48 h 53"/>
                  <a:gd name="T16" fmla="*/ 7 w 75"/>
                  <a:gd name="T17" fmla="*/ 44 h 53"/>
                  <a:gd name="T18" fmla="*/ 3 w 75"/>
                  <a:gd name="T19" fmla="*/ 42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30 h 53"/>
                  <a:gd name="T26" fmla="*/ 1 w 75"/>
                  <a:gd name="T27" fmla="*/ 25 h 53"/>
                  <a:gd name="T28" fmla="*/ 3 w 75"/>
                  <a:gd name="T29" fmla="*/ 20 h 53"/>
                  <a:gd name="T30" fmla="*/ 6 w 75"/>
                  <a:gd name="T31" fmla="*/ 17 h 53"/>
                  <a:gd name="T32" fmla="*/ 10 w 75"/>
                  <a:gd name="T33" fmla="*/ 13 h 53"/>
                  <a:gd name="T34" fmla="*/ 16 w 75"/>
                  <a:gd name="T35" fmla="*/ 10 h 53"/>
                  <a:gd name="T36" fmla="*/ 16 w 75"/>
                  <a:gd name="T37" fmla="*/ 10 h 53"/>
                  <a:gd name="T38" fmla="*/ 27 w 75"/>
                  <a:gd name="T39" fmla="*/ 4 h 53"/>
                  <a:gd name="T40" fmla="*/ 38 w 75"/>
                  <a:gd name="T41" fmla="*/ 1 h 53"/>
                  <a:gd name="T42" fmla="*/ 47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8 w 75"/>
                  <a:gd name="T49" fmla="*/ 7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8 w 75"/>
                  <a:gd name="T61" fmla="*/ 37 h 53"/>
                  <a:gd name="T62" fmla="*/ 62 w 75"/>
                  <a:gd name="T63" fmla="*/ 42 h 53"/>
                  <a:gd name="T64" fmla="*/ 53 w 75"/>
                  <a:gd name="T65" fmla="*/ 44 h 53"/>
                  <a:gd name="T66" fmla="*/ 44 w 75"/>
                  <a:gd name="T67" fmla="*/ 46 h 53"/>
                  <a:gd name="T68" fmla="*/ 32 w 75"/>
                  <a:gd name="T69" fmla="*/ 46 h 53"/>
                  <a:gd name="T70" fmla="*/ 51 w 75"/>
                  <a:gd name="T71" fmla="*/ 49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3"/>
                  <a:gd name="T110" fmla="*/ 75 w 75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2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2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7" y="44"/>
                    </a:lnTo>
                    <a:lnTo>
                      <a:pt x="3" y="42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6" y="10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8" y="7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8" y="37"/>
                    </a:lnTo>
                    <a:lnTo>
                      <a:pt x="62" y="42"/>
                    </a:lnTo>
                    <a:lnTo>
                      <a:pt x="53" y="44"/>
                    </a:lnTo>
                    <a:lnTo>
                      <a:pt x="44" y="46"/>
                    </a:lnTo>
                    <a:lnTo>
                      <a:pt x="32" y="46"/>
                    </a:lnTo>
                    <a:lnTo>
                      <a:pt x="51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78" name="Freeform 217"/>
              <p:cNvSpPr>
                <a:spLocks/>
              </p:cNvSpPr>
              <p:nvPr/>
            </p:nvSpPr>
            <p:spPr bwMode="auto">
              <a:xfrm>
                <a:off x="1552" y="2357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3 w 75"/>
                  <a:gd name="T5" fmla="*/ 52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2 h 53"/>
                  <a:gd name="T12" fmla="*/ 15 w 75"/>
                  <a:gd name="T13" fmla="*/ 50 h 53"/>
                  <a:gd name="T14" fmla="*/ 10 w 75"/>
                  <a:gd name="T15" fmla="*/ 48 h 53"/>
                  <a:gd name="T16" fmla="*/ 7 w 75"/>
                  <a:gd name="T17" fmla="*/ 44 h 53"/>
                  <a:gd name="T18" fmla="*/ 3 w 75"/>
                  <a:gd name="T19" fmla="*/ 42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30 h 53"/>
                  <a:gd name="T26" fmla="*/ 1 w 75"/>
                  <a:gd name="T27" fmla="*/ 25 h 53"/>
                  <a:gd name="T28" fmla="*/ 3 w 75"/>
                  <a:gd name="T29" fmla="*/ 20 h 53"/>
                  <a:gd name="T30" fmla="*/ 6 w 75"/>
                  <a:gd name="T31" fmla="*/ 17 h 53"/>
                  <a:gd name="T32" fmla="*/ 10 w 75"/>
                  <a:gd name="T33" fmla="*/ 13 h 53"/>
                  <a:gd name="T34" fmla="*/ 16 w 75"/>
                  <a:gd name="T35" fmla="*/ 10 h 53"/>
                  <a:gd name="T36" fmla="*/ 16 w 75"/>
                  <a:gd name="T37" fmla="*/ 10 h 53"/>
                  <a:gd name="T38" fmla="*/ 27 w 75"/>
                  <a:gd name="T39" fmla="*/ 4 h 53"/>
                  <a:gd name="T40" fmla="*/ 38 w 75"/>
                  <a:gd name="T41" fmla="*/ 1 h 53"/>
                  <a:gd name="T42" fmla="*/ 47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8 w 75"/>
                  <a:gd name="T49" fmla="*/ 7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8 w 75"/>
                  <a:gd name="T61" fmla="*/ 37 h 53"/>
                  <a:gd name="T62" fmla="*/ 62 w 75"/>
                  <a:gd name="T63" fmla="*/ 42 h 53"/>
                  <a:gd name="T64" fmla="*/ 53 w 75"/>
                  <a:gd name="T65" fmla="*/ 44 h 53"/>
                  <a:gd name="T66" fmla="*/ 44 w 75"/>
                  <a:gd name="T67" fmla="*/ 46 h 53"/>
                  <a:gd name="T68" fmla="*/ 32 w 75"/>
                  <a:gd name="T69" fmla="*/ 46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3"/>
                  <a:gd name="T107" fmla="*/ 75 w 75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2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2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7" y="44"/>
                    </a:lnTo>
                    <a:lnTo>
                      <a:pt x="3" y="42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6" y="10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8" y="7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8" y="37"/>
                    </a:lnTo>
                    <a:lnTo>
                      <a:pt x="62" y="42"/>
                    </a:lnTo>
                    <a:lnTo>
                      <a:pt x="53" y="44"/>
                    </a:lnTo>
                    <a:lnTo>
                      <a:pt x="44" y="46"/>
                    </a:lnTo>
                    <a:lnTo>
                      <a:pt x="32" y="4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79" name="Freeform 218"/>
              <p:cNvSpPr>
                <a:spLocks/>
              </p:cNvSpPr>
              <p:nvPr/>
            </p:nvSpPr>
            <p:spPr bwMode="auto">
              <a:xfrm>
                <a:off x="1553" y="2379"/>
                <a:ext cx="85" cy="57"/>
              </a:xfrm>
              <a:custGeom>
                <a:avLst/>
                <a:gdLst>
                  <a:gd name="T0" fmla="*/ 0 w 85"/>
                  <a:gd name="T1" fmla="*/ 4 h 57"/>
                  <a:gd name="T2" fmla="*/ 0 w 85"/>
                  <a:gd name="T3" fmla="*/ 4 h 57"/>
                  <a:gd name="T4" fmla="*/ 0 w 85"/>
                  <a:gd name="T5" fmla="*/ 12 h 57"/>
                  <a:gd name="T6" fmla="*/ 0 w 85"/>
                  <a:gd name="T7" fmla="*/ 20 h 57"/>
                  <a:gd name="T8" fmla="*/ 2 w 85"/>
                  <a:gd name="T9" fmla="*/ 28 h 57"/>
                  <a:gd name="T10" fmla="*/ 5 w 85"/>
                  <a:gd name="T11" fmla="*/ 35 h 57"/>
                  <a:gd name="T12" fmla="*/ 9 w 85"/>
                  <a:gd name="T13" fmla="*/ 43 h 57"/>
                  <a:gd name="T14" fmla="*/ 15 w 85"/>
                  <a:gd name="T15" fmla="*/ 49 h 57"/>
                  <a:gd name="T16" fmla="*/ 25 w 85"/>
                  <a:gd name="T17" fmla="*/ 53 h 57"/>
                  <a:gd name="T18" fmla="*/ 36 w 85"/>
                  <a:gd name="T19" fmla="*/ 57 h 57"/>
                  <a:gd name="T20" fmla="*/ 36 w 85"/>
                  <a:gd name="T21" fmla="*/ 57 h 57"/>
                  <a:gd name="T22" fmla="*/ 43 w 85"/>
                  <a:gd name="T23" fmla="*/ 57 h 57"/>
                  <a:gd name="T24" fmla="*/ 48 w 85"/>
                  <a:gd name="T25" fmla="*/ 57 h 57"/>
                  <a:gd name="T26" fmla="*/ 54 w 85"/>
                  <a:gd name="T27" fmla="*/ 57 h 57"/>
                  <a:gd name="T28" fmla="*/ 58 w 85"/>
                  <a:gd name="T29" fmla="*/ 55 h 57"/>
                  <a:gd name="T30" fmla="*/ 67 w 85"/>
                  <a:gd name="T31" fmla="*/ 51 h 57"/>
                  <a:gd name="T32" fmla="*/ 73 w 85"/>
                  <a:gd name="T33" fmla="*/ 44 h 57"/>
                  <a:gd name="T34" fmla="*/ 77 w 85"/>
                  <a:gd name="T35" fmla="*/ 37 h 57"/>
                  <a:gd name="T36" fmla="*/ 81 w 85"/>
                  <a:gd name="T37" fmla="*/ 30 h 57"/>
                  <a:gd name="T38" fmla="*/ 83 w 85"/>
                  <a:gd name="T39" fmla="*/ 22 h 57"/>
                  <a:gd name="T40" fmla="*/ 85 w 85"/>
                  <a:gd name="T41" fmla="*/ 15 h 57"/>
                  <a:gd name="T42" fmla="*/ 85 w 85"/>
                  <a:gd name="T43" fmla="*/ 15 h 57"/>
                  <a:gd name="T44" fmla="*/ 85 w 85"/>
                  <a:gd name="T45" fmla="*/ 6 h 57"/>
                  <a:gd name="T46" fmla="*/ 83 w 85"/>
                  <a:gd name="T47" fmla="*/ 3 h 57"/>
                  <a:gd name="T48" fmla="*/ 82 w 85"/>
                  <a:gd name="T49" fmla="*/ 7 h 57"/>
                  <a:gd name="T50" fmla="*/ 82 w 85"/>
                  <a:gd name="T51" fmla="*/ 7 h 57"/>
                  <a:gd name="T52" fmla="*/ 81 w 85"/>
                  <a:gd name="T53" fmla="*/ 13 h 57"/>
                  <a:gd name="T54" fmla="*/ 80 w 85"/>
                  <a:gd name="T55" fmla="*/ 19 h 57"/>
                  <a:gd name="T56" fmla="*/ 76 w 85"/>
                  <a:gd name="T57" fmla="*/ 24 h 57"/>
                  <a:gd name="T58" fmla="*/ 72 w 85"/>
                  <a:gd name="T59" fmla="*/ 30 h 57"/>
                  <a:gd name="T60" fmla="*/ 67 w 85"/>
                  <a:gd name="T61" fmla="*/ 33 h 57"/>
                  <a:gd name="T62" fmla="*/ 60 w 85"/>
                  <a:gd name="T63" fmla="*/ 37 h 57"/>
                  <a:gd name="T64" fmla="*/ 52 w 85"/>
                  <a:gd name="T65" fmla="*/ 40 h 57"/>
                  <a:gd name="T66" fmla="*/ 43 w 85"/>
                  <a:gd name="T67" fmla="*/ 40 h 57"/>
                  <a:gd name="T68" fmla="*/ 43 w 85"/>
                  <a:gd name="T69" fmla="*/ 40 h 57"/>
                  <a:gd name="T70" fmla="*/ 34 w 85"/>
                  <a:gd name="T71" fmla="*/ 40 h 57"/>
                  <a:gd name="T72" fmla="*/ 26 w 85"/>
                  <a:gd name="T73" fmla="*/ 38 h 57"/>
                  <a:gd name="T74" fmla="*/ 20 w 85"/>
                  <a:gd name="T75" fmla="*/ 34 h 57"/>
                  <a:gd name="T76" fmla="*/ 14 w 85"/>
                  <a:gd name="T77" fmla="*/ 31 h 57"/>
                  <a:gd name="T78" fmla="*/ 8 w 85"/>
                  <a:gd name="T79" fmla="*/ 26 h 57"/>
                  <a:gd name="T80" fmla="*/ 5 w 85"/>
                  <a:gd name="T81" fmla="*/ 20 h 57"/>
                  <a:gd name="T82" fmla="*/ 2 w 85"/>
                  <a:gd name="T83" fmla="*/ 14 h 57"/>
                  <a:gd name="T84" fmla="*/ 2 w 85"/>
                  <a:gd name="T85" fmla="*/ 9 h 57"/>
                  <a:gd name="T86" fmla="*/ 2 w 85"/>
                  <a:gd name="T87" fmla="*/ 9 h 57"/>
                  <a:gd name="T88" fmla="*/ 1 w 85"/>
                  <a:gd name="T89" fmla="*/ 1 h 57"/>
                  <a:gd name="T90" fmla="*/ 1 w 85"/>
                  <a:gd name="T91" fmla="*/ 0 h 57"/>
                  <a:gd name="T92" fmla="*/ 0 w 85"/>
                  <a:gd name="T93" fmla="*/ 0 h 57"/>
                  <a:gd name="T94" fmla="*/ 0 w 85"/>
                  <a:gd name="T95" fmla="*/ 4 h 57"/>
                  <a:gd name="T96" fmla="*/ 0 w 85"/>
                  <a:gd name="T97" fmla="*/ 4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7"/>
                  <a:gd name="T149" fmla="*/ 85 w 85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7">
                    <a:moveTo>
                      <a:pt x="0" y="4"/>
                    </a:moveTo>
                    <a:lnTo>
                      <a:pt x="0" y="4"/>
                    </a:lnTo>
                    <a:lnTo>
                      <a:pt x="0" y="12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5" y="35"/>
                    </a:lnTo>
                    <a:lnTo>
                      <a:pt x="9" y="43"/>
                    </a:lnTo>
                    <a:lnTo>
                      <a:pt x="15" y="49"/>
                    </a:lnTo>
                    <a:lnTo>
                      <a:pt x="25" y="53"/>
                    </a:lnTo>
                    <a:lnTo>
                      <a:pt x="36" y="57"/>
                    </a:lnTo>
                    <a:lnTo>
                      <a:pt x="43" y="57"/>
                    </a:lnTo>
                    <a:lnTo>
                      <a:pt x="48" y="57"/>
                    </a:lnTo>
                    <a:lnTo>
                      <a:pt x="54" y="57"/>
                    </a:lnTo>
                    <a:lnTo>
                      <a:pt x="58" y="55"/>
                    </a:lnTo>
                    <a:lnTo>
                      <a:pt x="67" y="51"/>
                    </a:lnTo>
                    <a:lnTo>
                      <a:pt x="73" y="44"/>
                    </a:lnTo>
                    <a:lnTo>
                      <a:pt x="77" y="37"/>
                    </a:lnTo>
                    <a:lnTo>
                      <a:pt x="81" y="30"/>
                    </a:lnTo>
                    <a:lnTo>
                      <a:pt x="83" y="22"/>
                    </a:lnTo>
                    <a:lnTo>
                      <a:pt x="85" y="15"/>
                    </a:lnTo>
                    <a:lnTo>
                      <a:pt x="85" y="6"/>
                    </a:lnTo>
                    <a:lnTo>
                      <a:pt x="83" y="3"/>
                    </a:lnTo>
                    <a:lnTo>
                      <a:pt x="82" y="7"/>
                    </a:lnTo>
                    <a:lnTo>
                      <a:pt x="81" y="13"/>
                    </a:lnTo>
                    <a:lnTo>
                      <a:pt x="80" y="19"/>
                    </a:lnTo>
                    <a:lnTo>
                      <a:pt x="76" y="24"/>
                    </a:lnTo>
                    <a:lnTo>
                      <a:pt x="72" y="30"/>
                    </a:lnTo>
                    <a:lnTo>
                      <a:pt x="67" y="33"/>
                    </a:lnTo>
                    <a:lnTo>
                      <a:pt x="60" y="37"/>
                    </a:lnTo>
                    <a:lnTo>
                      <a:pt x="52" y="40"/>
                    </a:lnTo>
                    <a:lnTo>
                      <a:pt x="43" y="40"/>
                    </a:lnTo>
                    <a:lnTo>
                      <a:pt x="34" y="40"/>
                    </a:lnTo>
                    <a:lnTo>
                      <a:pt x="26" y="38"/>
                    </a:lnTo>
                    <a:lnTo>
                      <a:pt x="20" y="34"/>
                    </a:lnTo>
                    <a:lnTo>
                      <a:pt x="14" y="31"/>
                    </a:lnTo>
                    <a:lnTo>
                      <a:pt x="8" y="26"/>
                    </a:lnTo>
                    <a:lnTo>
                      <a:pt x="5" y="20"/>
                    </a:lnTo>
                    <a:lnTo>
                      <a:pt x="2" y="14"/>
                    </a:lnTo>
                    <a:lnTo>
                      <a:pt x="2" y="9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80" name="Freeform 219"/>
              <p:cNvSpPr>
                <a:spLocks/>
              </p:cNvSpPr>
              <p:nvPr/>
            </p:nvSpPr>
            <p:spPr bwMode="auto">
              <a:xfrm>
                <a:off x="1696" y="2355"/>
                <a:ext cx="74" cy="52"/>
              </a:xfrm>
              <a:custGeom>
                <a:avLst/>
                <a:gdLst>
                  <a:gd name="T0" fmla="*/ 52 w 74"/>
                  <a:gd name="T1" fmla="*/ 49 h 52"/>
                  <a:gd name="T2" fmla="*/ 52 w 74"/>
                  <a:gd name="T3" fmla="*/ 49 h 52"/>
                  <a:gd name="T4" fmla="*/ 42 w 74"/>
                  <a:gd name="T5" fmla="*/ 51 h 52"/>
                  <a:gd name="T6" fmla="*/ 35 w 74"/>
                  <a:gd name="T7" fmla="*/ 52 h 52"/>
                  <a:gd name="T8" fmla="*/ 28 w 74"/>
                  <a:gd name="T9" fmla="*/ 52 h 52"/>
                  <a:gd name="T10" fmla="*/ 20 w 74"/>
                  <a:gd name="T11" fmla="*/ 51 h 52"/>
                  <a:gd name="T12" fmla="*/ 15 w 74"/>
                  <a:gd name="T13" fmla="*/ 49 h 52"/>
                  <a:gd name="T14" fmla="*/ 10 w 74"/>
                  <a:gd name="T15" fmla="*/ 46 h 52"/>
                  <a:gd name="T16" fmla="*/ 6 w 74"/>
                  <a:gd name="T17" fmla="*/ 44 h 52"/>
                  <a:gd name="T18" fmla="*/ 3 w 74"/>
                  <a:gd name="T19" fmla="*/ 40 h 52"/>
                  <a:gd name="T20" fmla="*/ 1 w 74"/>
                  <a:gd name="T21" fmla="*/ 37 h 52"/>
                  <a:gd name="T22" fmla="*/ 0 w 74"/>
                  <a:gd name="T23" fmla="*/ 33 h 52"/>
                  <a:gd name="T24" fmla="*/ 0 w 74"/>
                  <a:gd name="T25" fmla="*/ 28 h 52"/>
                  <a:gd name="T26" fmla="*/ 0 w 74"/>
                  <a:gd name="T27" fmla="*/ 25 h 52"/>
                  <a:gd name="T28" fmla="*/ 3 w 74"/>
                  <a:gd name="T29" fmla="*/ 20 h 52"/>
                  <a:gd name="T30" fmla="*/ 6 w 74"/>
                  <a:gd name="T31" fmla="*/ 17 h 52"/>
                  <a:gd name="T32" fmla="*/ 10 w 74"/>
                  <a:gd name="T33" fmla="*/ 12 h 52"/>
                  <a:gd name="T34" fmla="*/ 16 w 74"/>
                  <a:gd name="T35" fmla="*/ 8 h 52"/>
                  <a:gd name="T36" fmla="*/ 16 w 74"/>
                  <a:gd name="T37" fmla="*/ 8 h 52"/>
                  <a:gd name="T38" fmla="*/ 28 w 74"/>
                  <a:gd name="T39" fmla="*/ 3 h 52"/>
                  <a:gd name="T40" fmla="*/ 37 w 74"/>
                  <a:gd name="T41" fmla="*/ 0 h 52"/>
                  <a:gd name="T42" fmla="*/ 47 w 74"/>
                  <a:gd name="T43" fmla="*/ 0 h 52"/>
                  <a:gd name="T44" fmla="*/ 55 w 74"/>
                  <a:gd name="T45" fmla="*/ 0 h 52"/>
                  <a:gd name="T46" fmla="*/ 62 w 74"/>
                  <a:gd name="T47" fmla="*/ 2 h 52"/>
                  <a:gd name="T48" fmla="*/ 67 w 74"/>
                  <a:gd name="T49" fmla="*/ 6 h 52"/>
                  <a:gd name="T50" fmla="*/ 72 w 74"/>
                  <a:gd name="T51" fmla="*/ 11 h 52"/>
                  <a:gd name="T52" fmla="*/ 74 w 74"/>
                  <a:gd name="T53" fmla="*/ 15 h 52"/>
                  <a:gd name="T54" fmla="*/ 74 w 74"/>
                  <a:gd name="T55" fmla="*/ 21 h 52"/>
                  <a:gd name="T56" fmla="*/ 74 w 74"/>
                  <a:gd name="T57" fmla="*/ 27 h 52"/>
                  <a:gd name="T58" fmla="*/ 72 w 74"/>
                  <a:gd name="T59" fmla="*/ 32 h 52"/>
                  <a:gd name="T60" fmla="*/ 67 w 74"/>
                  <a:gd name="T61" fmla="*/ 37 h 52"/>
                  <a:gd name="T62" fmla="*/ 61 w 74"/>
                  <a:gd name="T63" fmla="*/ 40 h 52"/>
                  <a:gd name="T64" fmla="*/ 54 w 74"/>
                  <a:gd name="T65" fmla="*/ 43 h 52"/>
                  <a:gd name="T66" fmla="*/ 43 w 74"/>
                  <a:gd name="T67" fmla="*/ 45 h 52"/>
                  <a:gd name="T68" fmla="*/ 31 w 74"/>
                  <a:gd name="T69" fmla="*/ 44 h 52"/>
                  <a:gd name="T70" fmla="*/ 52 w 74"/>
                  <a:gd name="T71" fmla="*/ 49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4"/>
                  <a:gd name="T109" fmla="*/ 0 h 52"/>
                  <a:gd name="T110" fmla="*/ 74 w 74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4" h="52">
                    <a:moveTo>
                      <a:pt x="52" y="49"/>
                    </a:moveTo>
                    <a:lnTo>
                      <a:pt x="52" y="49"/>
                    </a:lnTo>
                    <a:lnTo>
                      <a:pt x="42" y="51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0" y="51"/>
                    </a:lnTo>
                    <a:lnTo>
                      <a:pt x="15" y="49"/>
                    </a:lnTo>
                    <a:lnTo>
                      <a:pt x="10" y="46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0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8" y="3"/>
                    </a:lnTo>
                    <a:lnTo>
                      <a:pt x="37" y="0"/>
                    </a:lnTo>
                    <a:lnTo>
                      <a:pt x="47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2" y="11"/>
                    </a:lnTo>
                    <a:lnTo>
                      <a:pt x="74" y="15"/>
                    </a:lnTo>
                    <a:lnTo>
                      <a:pt x="74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4" y="43"/>
                    </a:lnTo>
                    <a:lnTo>
                      <a:pt x="43" y="45"/>
                    </a:lnTo>
                    <a:lnTo>
                      <a:pt x="31" y="44"/>
                    </a:lnTo>
                    <a:lnTo>
                      <a:pt x="52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81" name="Freeform 220"/>
              <p:cNvSpPr>
                <a:spLocks/>
              </p:cNvSpPr>
              <p:nvPr/>
            </p:nvSpPr>
            <p:spPr bwMode="auto">
              <a:xfrm>
                <a:off x="1696" y="2355"/>
                <a:ext cx="74" cy="52"/>
              </a:xfrm>
              <a:custGeom>
                <a:avLst/>
                <a:gdLst>
                  <a:gd name="T0" fmla="*/ 52 w 74"/>
                  <a:gd name="T1" fmla="*/ 49 h 52"/>
                  <a:gd name="T2" fmla="*/ 52 w 74"/>
                  <a:gd name="T3" fmla="*/ 49 h 52"/>
                  <a:gd name="T4" fmla="*/ 42 w 74"/>
                  <a:gd name="T5" fmla="*/ 51 h 52"/>
                  <a:gd name="T6" fmla="*/ 35 w 74"/>
                  <a:gd name="T7" fmla="*/ 52 h 52"/>
                  <a:gd name="T8" fmla="*/ 28 w 74"/>
                  <a:gd name="T9" fmla="*/ 52 h 52"/>
                  <a:gd name="T10" fmla="*/ 20 w 74"/>
                  <a:gd name="T11" fmla="*/ 51 h 52"/>
                  <a:gd name="T12" fmla="*/ 15 w 74"/>
                  <a:gd name="T13" fmla="*/ 49 h 52"/>
                  <a:gd name="T14" fmla="*/ 10 w 74"/>
                  <a:gd name="T15" fmla="*/ 46 h 52"/>
                  <a:gd name="T16" fmla="*/ 6 w 74"/>
                  <a:gd name="T17" fmla="*/ 44 h 52"/>
                  <a:gd name="T18" fmla="*/ 3 w 74"/>
                  <a:gd name="T19" fmla="*/ 40 h 52"/>
                  <a:gd name="T20" fmla="*/ 1 w 74"/>
                  <a:gd name="T21" fmla="*/ 37 h 52"/>
                  <a:gd name="T22" fmla="*/ 0 w 74"/>
                  <a:gd name="T23" fmla="*/ 33 h 52"/>
                  <a:gd name="T24" fmla="*/ 0 w 74"/>
                  <a:gd name="T25" fmla="*/ 28 h 52"/>
                  <a:gd name="T26" fmla="*/ 0 w 74"/>
                  <a:gd name="T27" fmla="*/ 25 h 52"/>
                  <a:gd name="T28" fmla="*/ 3 w 74"/>
                  <a:gd name="T29" fmla="*/ 20 h 52"/>
                  <a:gd name="T30" fmla="*/ 6 w 74"/>
                  <a:gd name="T31" fmla="*/ 17 h 52"/>
                  <a:gd name="T32" fmla="*/ 10 w 74"/>
                  <a:gd name="T33" fmla="*/ 12 h 52"/>
                  <a:gd name="T34" fmla="*/ 16 w 74"/>
                  <a:gd name="T35" fmla="*/ 8 h 52"/>
                  <a:gd name="T36" fmla="*/ 16 w 74"/>
                  <a:gd name="T37" fmla="*/ 8 h 52"/>
                  <a:gd name="T38" fmla="*/ 28 w 74"/>
                  <a:gd name="T39" fmla="*/ 3 h 52"/>
                  <a:gd name="T40" fmla="*/ 37 w 74"/>
                  <a:gd name="T41" fmla="*/ 0 h 52"/>
                  <a:gd name="T42" fmla="*/ 47 w 74"/>
                  <a:gd name="T43" fmla="*/ 0 h 52"/>
                  <a:gd name="T44" fmla="*/ 55 w 74"/>
                  <a:gd name="T45" fmla="*/ 0 h 52"/>
                  <a:gd name="T46" fmla="*/ 62 w 74"/>
                  <a:gd name="T47" fmla="*/ 2 h 52"/>
                  <a:gd name="T48" fmla="*/ 67 w 74"/>
                  <a:gd name="T49" fmla="*/ 6 h 52"/>
                  <a:gd name="T50" fmla="*/ 72 w 74"/>
                  <a:gd name="T51" fmla="*/ 11 h 52"/>
                  <a:gd name="T52" fmla="*/ 74 w 74"/>
                  <a:gd name="T53" fmla="*/ 15 h 52"/>
                  <a:gd name="T54" fmla="*/ 74 w 74"/>
                  <a:gd name="T55" fmla="*/ 21 h 52"/>
                  <a:gd name="T56" fmla="*/ 74 w 74"/>
                  <a:gd name="T57" fmla="*/ 27 h 52"/>
                  <a:gd name="T58" fmla="*/ 72 w 74"/>
                  <a:gd name="T59" fmla="*/ 32 h 52"/>
                  <a:gd name="T60" fmla="*/ 67 w 74"/>
                  <a:gd name="T61" fmla="*/ 37 h 52"/>
                  <a:gd name="T62" fmla="*/ 61 w 74"/>
                  <a:gd name="T63" fmla="*/ 40 h 52"/>
                  <a:gd name="T64" fmla="*/ 54 w 74"/>
                  <a:gd name="T65" fmla="*/ 43 h 52"/>
                  <a:gd name="T66" fmla="*/ 43 w 74"/>
                  <a:gd name="T67" fmla="*/ 45 h 52"/>
                  <a:gd name="T68" fmla="*/ 31 w 74"/>
                  <a:gd name="T69" fmla="*/ 44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4"/>
                  <a:gd name="T106" fmla="*/ 0 h 52"/>
                  <a:gd name="T107" fmla="*/ 74 w 74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4" h="52">
                    <a:moveTo>
                      <a:pt x="52" y="49"/>
                    </a:moveTo>
                    <a:lnTo>
                      <a:pt x="52" y="49"/>
                    </a:lnTo>
                    <a:lnTo>
                      <a:pt x="42" y="51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0" y="51"/>
                    </a:lnTo>
                    <a:lnTo>
                      <a:pt x="15" y="49"/>
                    </a:lnTo>
                    <a:lnTo>
                      <a:pt x="10" y="46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0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8" y="3"/>
                    </a:lnTo>
                    <a:lnTo>
                      <a:pt x="37" y="0"/>
                    </a:lnTo>
                    <a:lnTo>
                      <a:pt x="47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2" y="11"/>
                    </a:lnTo>
                    <a:lnTo>
                      <a:pt x="74" y="15"/>
                    </a:lnTo>
                    <a:lnTo>
                      <a:pt x="74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4" y="43"/>
                    </a:lnTo>
                    <a:lnTo>
                      <a:pt x="43" y="45"/>
                    </a:lnTo>
                    <a:lnTo>
                      <a:pt x="31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82" name="Freeform 221"/>
              <p:cNvSpPr>
                <a:spLocks/>
              </p:cNvSpPr>
              <p:nvPr/>
            </p:nvSpPr>
            <p:spPr bwMode="auto">
              <a:xfrm>
                <a:off x="1696" y="2376"/>
                <a:ext cx="86" cy="58"/>
              </a:xfrm>
              <a:custGeom>
                <a:avLst/>
                <a:gdLst>
                  <a:gd name="T0" fmla="*/ 0 w 86"/>
                  <a:gd name="T1" fmla="*/ 5 h 58"/>
                  <a:gd name="T2" fmla="*/ 0 w 86"/>
                  <a:gd name="T3" fmla="*/ 5 h 58"/>
                  <a:gd name="T4" fmla="*/ 0 w 86"/>
                  <a:gd name="T5" fmla="*/ 12 h 58"/>
                  <a:gd name="T6" fmla="*/ 1 w 86"/>
                  <a:gd name="T7" fmla="*/ 21 h 58"/>
                  <a:gd name="T8" fmla="*/ 3 w 86"/>
                  <a:gd name="T9" fmla="*/ 28 h 58"/>
                  <a:gd name="T10" fmla="*/ 6 w 86"/>
                  <a:gd name="T11" fmla="*/ 36 h 58"/>
                  <a:gd name="T12" fmla="*/ 10 w 86"/>
                  <a:gd name="T13" fmla="*/ 43 h 58"/>
                  <a:gd name="T14" fmla="*/ 17 w 86"/>
                  <a:gd name="T15" fmla="*/ 49 h 58"/>
                  <a:gd name="T16" fmla="*/ 25 w 86"/>
                  <a:gd name="T17" fmla="*/ 54 h 58"/>
                  <a:gd name="T18" fmla="*/ 37 w 86"/>
                  <a:gd name="T19" fmla="*/ 56 h 58"/>
                  <a:gd name="T20" fmla="*/ 37 w 86"/>
                  <a:gd name="T21" fmla="*/ 56 h 58"/>
                  <a:gd name="T22" fmla="*/ 43 w 86"/>
                  <a:gd name="T23" fmla="*/ 58 h 58"/>
                  <a:gd name="T24" fmla="*/ 49 w 86"/>
                  <a:gd name="T25" fmla="*/ 58 h 58"/>
                  <a:gd name="T26" fmla="*/ 54 w 86"/>
                  <a:gd name="T27" fmla="*/ 56 h 58"/>
                  <a:gd name="T28" fmla="*/ 59 w 86"/>
                  <a:gd name="T29" fmla="*/ 55 h 58"/>
                  <a:gd name="T30" fmla="*/ 67 w 86"/>
                  <a:gd name="T31" fmla="*/ 50 h 58"/>
                  <a:gd name="T32" fmla="*/ 74 w 86"/>
                  <a:gd name="T33" fmla="*/ 44 h 58"/>
                  <a:gd name="T34" fmla="*/ 79 w 86"/>
                  <a:gd name="T35" fmla="*/ 37 h 58"/>
                  <a:gd name="T36" fmla="*/ 83 w 86"/>
                  <a:gd name="T37" fmla="*/ 30 h 58"/>
                  <a:gd name="T38" fmla="*/ 85 w 86"/>
                  <a:gd name="T39" fmla="*/ 22 h 58"/>
                  <a:gd name="T40" fmla="*/ 86 w 86"/>
                  <a:gd name="T41" fmla="*/ 16 h 58"/>
                  <a:gd name="T42" fmla="*/ 86 w 86"/>
                  <a:gd name="T43" fmla="*/ 16 h 58"/>
                  <a:gd name="T44" fmla="*/ 85 w 86"/>
                  <a:gd name="T45" fmla="*/ 6 h 58"/>
                  <a:gd name="T46" fmla="*/ 84 w 86"/>
                  <a:gd name="T47" fmla="*/ 4 h 58"/>
                  <a:gd name="T48" fmla="*/ 84 w 86"/>
                  <a:gd name="T49" fmla="*/ 7 h 58"/>
                  <a:gd name="T50" fmla="*/ 84 w 86"/>
                  <a:gd name="T51" fmla="*/ 7 h 58"/>
                  <a:gd name="T52" fmla="*/ 83 w 86"/>
                  <a:gd name="T53" fmla="*/ 12 h 58"/>
                  <a:gd name="T54" fmla="*/ 80 w 86"/>
                  <a:gd name="T55" fmla="*/ 18 h 58"/>
                  <a:gd name="T56" fmla="*/ 77 w 86"/>
                  <a:gd name="T57" fmla="*/ 24 h 58"/>
                  <a:gd name="T58" fmla="*/ 73 w 86"/>
                  <a:gd name="T59" fmla="*/ 29 h 58"/>
                  <a:gd name="T60" fmla="*/ 67 w 86"/>
                  <a:gd name="T61" fmla="*/ 34 h 58"/>
                  <a:gd name="T62" fmla="*/ 61 w 86"/>
                  <a:gd name="T63" fmla="*/ 37 h 58"/>
                  <a:gd name="T64" fmla="*/ 53 w 86"/>
                  <a:gd name="T65" fmla="*/ 40 h 58"/>
                  <a:gd name="T66" fmla="*/ 43 w 86"/>
                  <a:gd name="T67" fmla="*/ 41 h 58"/>
                  <a:gd name="T68" fmla="*/ 43 w 86"/>
                  <a:gd name="T69" fmla="*/ 41 h 58"/>
                  <a:gd name="T70" fmla="*/ 35 w 86"/>
                  <a:gd name="T71" fmla="*/ 40 h 58"/>
                  <a:gd name="T72" fmla="*/ 28 w 86"/>
                  <a:gd name="T73" fmla="*/ 38 h 58"/>
                  <a:gd name="T74" fmla="*/ 20 w 86"/>
                  <a:gd name="T75" fmla="*/ 35 h 58"/>
                  <a:gd name="T76" fmla="*/ 15 w 86"/>
                  <a:gd name="T77" fmla="*/ 30 h 58"/>
                  <a:gd name="T78" fmla="*/ 10 w 86"/>
                  <a:gd name="T79" fmla="*/ 25 h 58"/>
                  <a:gd name="T80" fmla="*/ 6 w 86"/>
                  <a:gd name="T81" fmla="*/ 21 h 58"/>
                  <a:gd name="T82" fmla="*/ 4 w 86"/>
                  <a:gd name="T83" fmla="*/ 15 h 58"/>
                  <a:gd name="T84" fmla="*/ 3 w 86"/>
                  <a:gd name="T85" fmla="*/ 10 h 58"/>
                  <a:gd name="T86" fmla="*/ 3 w 86"/>
                  <a:gd name="T87" fmla="*/ 10 h 58"/>
                  <a:gd name="T88" fmla="*/ 1 w 86"/>
                  <a:gd name="T89" fmla="*/ 0 h 58"/>
                  <a:gd name="T90" fmla="*/ 1 w 86"/>
                  <a:gd name="T91" fmla="*/ 0 h 58"/>
                  <a:gd name="T92" fmla="*/ 1 w 86"/>
                  <a:gd name="T93" fmla="*/ 0 h 58"/>
                  <a:gd name="T94" fmla="*/ 0 w 86"/>
                  <a:gd name="T95" fmla="*/ 5 h 58"/>
                  <a:gd name="T96" fmla="*/ 0 w 86"/>
                  <a:gd name="T97" fmla="*/ 5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8"/>
                  <a:gd name="T149" fmla="*/ 86 w 86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8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1" y="21"/>
                    </a:lnTo>
                    <a:lnTo>
                      <a:pt x="3" y="28"/>
                    </a:lnTo>
                    <a:lnTo>
                      <a:pt x="6" y="36"/>
                    </a:lnTo>
                    <a:lnTo>
                      <a:pt x="10" y="43"/>
                    </a:lnTo>
                    <a:lnTo>
                      <a:pt x="17" y="49"/>
                    </a:lnTo>
                    <a:lnTo>
                      <a:pt x="25" y="54"/>
                    </a:lnTo>
                    <a:lnTo>
                      <a:pt x="37" y="56"/>
                    </a:lnTo>
                    <a:lnTo>
                      <a:pt x="43" y="58"/>
                    </a:lnTo>
                    <a:lnTo>
                      <a:pt x="49" y="58"/>
                    </a:lnTo>
                    <a:lnTo>
                      <a:pt x="54" y="56"/>
                    </a:lnTo>
                    <a:lnTo>
                      <a:pt x="59" y="55"/>
                    </a:lnTo>
                    <a:lnTo>
                      <a:pt x="67" y="50"/>
                    </a:lnTo>
                    <a:lnTo>
                      <a:pt x="74" y="44"/>
                    </a:lnTo>
                    <a:lnTo>
                      <a:pt x="79" y="37"/>
                    </a:lnTo>
                    <a:lnTo>
                      <a:pt x="83" y="30"/>
                    </a:lnTo>
                    <a:lnTo>
                      <a:pt x="85" y="22"/>
                    </a:lnTo>
                    <a:lnTo>
                      <a:pt x="86" y="16"/>
                    </a:lnTo>
                    <a:lnTo>
                      <a:pt x="85" y="6"/>
                    </a:lnTo>
                    <a:lnTo>
                      <a:pt x="84" y="4"/>
                    </a:lnTo>
                    <a:lnTo>
                      <a:pt x="84" y="7"/>
                    </a:lnTo>
                    <a:lnTo>
                      <a:pt x="83" y="12"/>
                    </a:lnTo>
                    <a:lnTo>
                      <a:pt x="80" y="18"/>
                    </a:lnTo>
                    <a:lnTo>
                      <a:pt x="77" y="24"/>
                    </a:lnTo>
                    <a:lnTo>
                      <a:pt x="73" y="29"/>
                    </a:lnTo>
                    <a:lnTo>
                      <a:pt x="67" y="34"/>
                    </a:lnTo>
                    <a:lnTo>
                      <a:pt x="61" y="37"/>
                    </a:lnTo>
                    <a:lnTo>
                      <a:pt x="53" y="40"/>
                    </a:lnTo>
                    <a:lnTo>
                      <a:pt x="43" y="41"/>
                    </a:lnTo>
                    <a:lnTo>
                      <a:pt x="35" y="40"/>
                    </a:lnTo>
                    <a:lnTo>
                      <a:pt x="28" y="38"/>
                    </a:lnTo>
                    <a:lnTo>
                      <a:pt x="20" y="35"/>
                    </a:lnTo>
                    <a:lnTo>
                      <a:pt x="15" y="30"/>
                    </a:lnTo>
                    <a:lnTo>
                      <a:pt x="10" y="25"/>
                    </a:lnTo>
                    <a:lnTo>
                      <a:pt x="6" y="21"/>
                    </a:lnTo>
                    <a:lnTo>
                      <a:pt x="4" y="15"/>
                    </a:lnTo>
                    <a:lnTo>
                      <a:pt x="3" y="10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83" name="Freeform 222"/>
              <p:cNvSpPr>
                <a:spLocks/>
              </p:cNvSpPr>
              <p:nvPr/>
            </p:nvSpPr>
            <p:spPr bwMode="auto">
              <a:xfrm>
                <a:off x="1558" y="2451"/>
                <a:ext cx="75" cy="53"/>
              </a:xfrm>
              <a:custGeom>
                <a:avLst/>
                <a:gdLst>
                  <a:gd name="T0" fmla="*/ 51 w 75"/>
                  <a:gd name="T1" fmla="*/ 51 h 53"/>
                  <a:gd name="T2" fmla="*/ 51 w 75"/>
                  <a:gd name="T3" fmla="*/ 51 h 53"/>
                  <a:gd name="T4" fmla="*/ 41 w 75"/>
                  <a:gd name="T5" fmla="*/ 53 h 53"/>
                  <a:gd name="T6" fmla="*/ 34 w 75"/>
                  <a:gd name="T7" fmla="*/ 53 h 53"/>
                  <a:gd name="T8" fmla="*/ 27 w 75"/>
                  <a:gd name="T9" fmla="*/ 53 h 53"/>
                  <a:gd name="T10" fmla="*/ 20 w 75"/>
                  <a:gd name="T11" fmla="*/ 53 h 53"/>
                  <a:gd name="T12" fmla="*/ 14 w 75"/>
                  <a:gd name="T13" fmla="*/ 51 h 53"/>
                  <a:gd name="T14" fmla="*/ 9 w 75"/>
                  <a:gd name="T15" fmla="*/ 48 h 53"/>
                  <a:gd name="T16" fmla="*/ 6 w 75"/>
                  <a:gd name="T17" fmla="*/ 46 h 53"/>
                  <a:gd name="T18" fmla="*/ 3 w 75"/>
                  <a:gd name="T19" fmla="*/ 42 h 53"/>
                  <a:gd name="T20" fmla="*/ 1 w 75"/>
                  <a:gd name="T21" fmla="*/ 39 h 53"/>
                  <a:gd name="T22" fmla="*/ 0 w 75"/>
                  <a:gd name="T23" fmla="*/ 35 h 53"/>
                  <a:gd name="T24" fmla="*/ 0 w 75"/>
                  <a:gd name="T25" fmla="*/ 30 h 53"/>
                  <a:gd name="T26" fmla="*/ 0 w 75"/>
                  <a:gd name="T27" fmla="*/ 27 h 53"/>
                  <a:gd name="T28" fmla="*/ 2 w 75"/>
                  <a:gd name="T29" fmla="*/ 22 h 53"/>
                  <a:gd name="T30" fmla="*/ 6 w 75"/>
                  <a:gd name="T31" fmla="*/ 17 h 53"/>
                  <a:gd name="T32" fmla="*/ 9 w 75"/>
                  <a:gd name="T33" fmla="*/ 14 h 53"/>
                  <a:gd name="T34" fmla="*/ 15 w 75"/>
                  <a:gd name="T35" fmla="*/ 10 h 53"/>
                  <a:gd name="T36" fmla="*/ 15 w 75"/>
                  <a:gd name="T37" fmla="*/ 10 h 53"/>
                  <a:gd name="T38" fmla="*/ 27 w 75"/>
                  <a:gd name="T39" fmla="*/ 5 h 53"/>
                  <a:gd name="T40" fmla="*/ 37 w 75"/>
                  <a:gd name="T41" fmla="*/ 2 h 53"/>
                  <a:gd name="T42" fmla="*/ 46 w 75"/>
                  <a:gd name="T43" fmla="*/ 0 h 53"/>
                  <a:gd name="T44" fmla="*/ 55 w 75"/>
                  <a:gd name="T45" fmla="*/ 2 h 53"/>
                  <a:gd name="T46" fmla="*/ 62 w 75"/>
                  <a:gd name="T47" fmla="*/ 4 h 53"/>
                  <a:gd name="T48" fmla="*/ 67 w 75"/>
                  <a:gd name="T49" fmla="*/ 8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3 h 53"/>
                  <a:gd name="T56" fmla="*/ 74 w 75"/>
                  <a:gd name="T57" fmla="*/ 29 h 53"/>
                  <a:gd name="T58" fmla="*/ 71 w 75"/>
                  <a:gd name="T59" fmla="*/ 34 h 53"/>
                  <a:gd name="T60" fmla="*/ 67 w 75"/>
                  <a:gd name="T61" fmla="*/ 39 h 53"/>
                  <a:gd name="T62" fmla="*/ 61 w 75"/>
                  <a:gd name="T63" fmla="*/ 42 h 53"/>
                  <a:gd name="T64" fmla="*/ 53 w 75"/>
                  <a:gd name="T65" fmla="*/ 45 h 53"/>
                  <a:gd name="T66" fmla="*/ 43 w 75"/>
                  <a:gd name="T67" fmla="*/ 46 h 53"/>
                  <a:gd name="T68" fmla="*/ 31 w 75"/>
                  <a:gd name="T69" fmla="*/ 46 h 53"/>
                  <a:gd name="T70" fmla="*/ 51 w 75"/>
                  <a:gd name="T71" fmla="*/ 51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3"/>
                  <a:gd name="T110" fmla="*/ 75 w 75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3">
                    <a:moveTo>
                      <a:pt x="51" y="51"/>
                    </a:moveTo>
                    <a:lnTo>
                      <a:pt x="51" y="51"/>
                    </a:lnTo>
                    <a:lnTo>
                      <a:pt x="41" y="53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0" y="53"/>
                    </a:lnTo>
                    <a:lnTo>
                      <a:pt x="14" y="51"/>
                    </a:lnTo>
                    <a:lnTo>
                      <a:pt x="9" y="48"/>
                    </a:lnTo>
                    <a:lnTo>
                      <a:pt x="6" y="46"/>
                    </a:lnTo>
                    <a:lnTo>
                      <a:pt x="3" y="42"/>
                    </a:lnTo>
                    <a:lnTo>
                      <a:pt x="1" y="39"/>
                    </a:lnTo>
                    <a:lnTo>
                      <a:pt x="0" y="35"/>
                    </a:lnTo>
                    <a:lnTo>
                      <a:pt x="0" y="30"/>
                    </a:lnTo>
                    <a:lnTo>
                      <a:pt x="0" y="27"/>
                    </a:lnTo>
                    <a:lnTo>
                      <a:pt x="2" y="22"/>
                    </a:lnTo>
                    <a:lnTo>
                      <a:pt x="6" y="17"/>
                    </a:lnTo>
                    <a:lnTo>
                      <a:pt x="9" y="14"/>
                    </a:lnTo>
                    <a:lnTo>
                      <a:pt x="15" y="10"/>
                    </a:lnTo>
                    <a:lnTo>
                      <a:pt x="27" y="5"/>
                    </a:lnTo>
                    <a:lnTo>
                      <a:pt x="37" y="2"/>
                    </a:lnTo>
                    <a:lnTo>
                      <a:pt x="46" y="0"/>
                    </a:lnTo>
                    <a:lnTo>
                      <a:pt x="55" y="2"/>
                    </a:lnTo>
                    <a:lnTo>
                      <a:pt x="62" y="4"/>
                    </a:lnTo>
                    <a:lnTo>
                      <a:pt x="67" y="8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3"/>
                    </a:lnTo>
                    <a:lnTo>
                      <a:pt x="74" y="29"/>
                    </a:lnTo>
                    <a:lnTo>
                      <a:pt x="71" y="34"/>
                    </a:lnTo>
                    <a:lnTo>
                      <a:pt x="67" y="39"/>
                    </a:lnTo>
                    <a:lnTo>
                      <a:pt x="61" y="42"/>
                    </a:lnTo>
                    <a:lnTo>
                      <a:pt x="53" y="45"/>
                    </a:lnTo>
                    <a:lnTo>
                      <a:pt x="43" y="46"/>
                    </a:lnTo>
                    <a:lnTo>
                      <a:pt x="31" y="46"/>
                    </a:lnTo>
                    <a:lnTo>
                      <a:pt x="51" y="5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84" name="Freeform 223"/>
              <p:cNvSpPr>
                <a:spLocks/>
              </p:cNvSpPr>
              <p:nvPr/>
            </p:nvSpPr>
            <p:spPr bwMode="auto">
              <a:xfrm>
                <a:off x="1558" y="2451"/>
                <a:ext cx="75" cy="53"/>
              </a:xfrm>
              <a:custGeom>
                <a:avLst/>
                <a:gdLst>
                  <a:gd name="T0" fmla="*/ 51 w 75"/>
                  <a:gd name="T1" fmla="*/ 51 h 53"/>
                  <a:gd name="T2" fmla="*/ 51 w 75"/>
                  <a:gd name="T3" fmla="*/ 51 h 53"/>
                  <a:gd name="T4" fmla="*/ 41 w 75"/>
                  <a:gd name="T5" fmla="*/ 53 h 53"/>
                  <a:gd name="T6" fmla="*/ 34 w 75"/>
                  <a:gd name="T7" fmla="*/ 53 h 53"/>
                  <a:gd name="T8" fmla="*/ 27 w 75"/>
                  <a:gd name="T9" fmla="*/ 53 h 53"/>
                  <a:gd name="T10" fmla="*/ 20 w 75"/>
                  <a:gd name="T11" fmla="*/ 53 h 53"/>
                  <a:gd name="T12" fmla="*/ 14 w 75"/>
                  <a:gd name="T13" fmla="*/ 51 h 53"/>
                  <a:gd name="T14" fmla="*/ 9 w 75"/>
                  <a:gd name="T15" fmla="*/ 48 h 53"/>
                  <a:gd name="T16" fmla="*/ 6 w 75"/>
                  <a:gd name="T17" fmla="*/ 46 h 53"/>
                  <a:gd name="T18" fmla="*/ 3 w 75"/>
                  <a:gd name="T19" fmla="*/ 42 h 53"/>
                  <a:gd name="T20" fmla="*/ 1 w 75"/>
                  <a:gd name="T21" fmla="*/ 39 h 53"/>
                  <a:gd name="T22" fmla="*/ 0 w 75"/>
                  <a:gd name="T23" fmla="*/ 35 h 53"/>
                  <a:gd name="T24" fmla="*/ 0 w 75"/>
                  <a:gd name="T25" fmla="*/ 30 h 53"/>
                  <a:gd name="T26" fmla="*/ 0 w 75"/>
                  <a:gd name="T27" fmla="*/ 27 h 53"/>
                  <a:gd name="T28" fmla="*/ 2 w 75"/>
                  <a:gd name="T29" fmla="*/ 22 h 53"/>
                  <a:gd name="T30" fmla="*/ 6 w 75"/>
                  <a:gd name="T31" fmla="*/ 17 h 53"/>
                  <a:gd name="T32" fmla="*/ 9 w 75"/>
                  <a:gd name="T33" fmla="*/ 14 h 53"/>
                  <a:gd name="T34" fmla="*/ 15 w 75"/>
                  <a:gd name="T35" fmla="*/ 10 h 53"/>
                  <a:gd name="T36" fmla="*/ 15 w 75"/>
                  <a:gd name="T37" fmla="*/ 10 h 53"/>
                  <a:gd name="T38" fmla="*/ 27 w 75"/>
                  <a:gd name="T39" fmla="*/ 5 h 53"/>
                  <a:gd name="T40" fmla="*/ 37 w 75"/>
                  <a:gd name="T41" fmla="*/ 2 h 53"/>
                  <a:gd name="T42" fmla="*/ 46 w 75"/>
                  <a:gd name="T43" fmla="*/ 0 h 53"/>
                  <a:gd name="T44" fmla="*/ 55 w 75"/>
                  <a:gd name="T45" fmla="*/ 2 h 53"/>
                  <a:gd name="T46" fmla="*/ 62 w 75"/>
                  <a:gd name="T47" fmla="*/ 4 h 53"/>
                  <a:gd name="T48" fmla="*/ 67 w 75"/>
                  <a:gd name="T49" fmla="*/ 8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3 h 53"/>
                  <a:gd name="T56" fmla="*/ 74 w 75"/>
                  <a:gd name="T57" fmla="*/ 29 h 53"/>
                  <a:gd name="T58" fmla="*/ 71 w 75"/>
                  <a:gd name="T59" fmla="*/ 34 h 53"/>
                  <a:gd name="T60" fmla="*/ 67 w 75"/>
                  <a:gd name="T61" fmla="*/ 39 h 53"/>
                  <a:gd name="T62" fmla="*/ 61 w 75"/>
                  <a:gd name="T63" fmla="*/ 42 h 53"/>
                  <a:gd name="T64" fmla="*/ 53 w 75"/>
                  <a:gd name="T65" fmla="*/ 45 h 53"/>
                  <a:gd name="T66" fmla="*/ 43 w 75"/>
                  <a:gd name="T67" fmla="*/ 46 h 53"/>
                  <a:gd name="T68" fmla="*/ 31 w 75"/>
                  <a:gd name="T69" fmla="*/ 46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3"/>
                  <a:gd name="T107" fmla="*/ 75 w 75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3">
                    <a:moveTo>
                      <a:pt x="51" y="51"/>
                    </a:moveTo>
                    <a:lnTo>
                      <a:pt x="51" y="51"/>
                    </a:lnTo>
                    <a:lnTo>
                      <a:pt x="41" y="53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0" y="53"/>
                    </a:lnTo>
                    <a:lnTo>
                      <a:pt x="14" y="51"/>
                    </a:lnTo>
                    <a:lnTo>
                      <a:pt x="9" y="48"/>
                    </a:lnTo>
                    <a:lnTo>
                      <a:pt x="6" y="46"/>
                    </a:lnTo>
                    <a:lnTo>
                      <a:pt x="3" y="42"/>
                    </a:lnTo>
                    <a:lnTo>
                      <a:pt x="1" y="39"/>
                    </a:lnTo>
                    <a:lnTo>
                      <a:pt x="0" y="35"/>
                    </a:lnTo>
                    <a:lnTo>
                      <a:pt x="0" y="30"/>
                    </a:lnTo>
                    <a:lnTo>
                      <a:pt x="0" y="27"/>
                    </a:lnTo>
                    <a:lnTo>
                      <a:pt x="2" y="22"/>
                    </a:lnTo>
                    <a:lnTo>
                      <a:pt x="6" y="17"/>
                    </a:lnTo>
                    <a:lnTo>
                      <a:pt x="9" y="14"/>
                    </a:lnTo>
                    <a:lnTo>
                      <a:pt x="15" y="10"/>
                    </a:lnTo>
                    <a:lnTo>
                      <a:pt x="27" y="5"/>
                    </a:lnTo>
                    <a:lnTo>
                      <a:pt x="37" y="2"/>
                    </a:lnTo>
                    <a:lnTo>
                      <a:pt x="46" y="0"/>
                    </a:lnTo>
                    <a:lnTo>
                      <a:pt x="55" y="2"/>
                    </a:lnTo>
                    <a:lnTo>
                      <a:pt x="62" y="4"/>
                    </a:lnTo>
                    <a:lnTo>
                      <a:pt x="67" y="8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3"/>
                    </a:lnTo>
                    <a:lnTo>
                      <a:pt x="74" y="29"/>
                    </a:lnTo>
                    <a:lnTo>
                      <a:pt x="71" y="34"/>
                    </a:lnTo>
                    <a:lnTo>
                      <a:pt x="67" y="39"/>
                    </a:lnTo>
                    <a:lnTo>
                      <a:pt x="61" y="42"/>
                    </a:lnTo>
                    <a:lnTo>
                      <a:pt x="53" y="45"/>
                    </a:lnTo>
                    <a:lnTo>
                      <a:pt x="43" y="46"/>
                    </a:lnTo>
                    <a:lnTo>
                      <a:pt x="31" y="4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85" name="Freeform 224"/>
              <p:cNvSpPr>
                <a:spLocks/>
              </p:cNvSpPr>
              <p:nvPr/>
            </p:nvSpPr>
            <p:spPr bwMode="auto">
              <a:xfrm>
                <a:off x="1558" y="2474"/>
                <a:ext cx="86" cy="57"/>
              </a:xfrm>
              <a:custGeom>
                <a:avLst/>
                <a:gdLst>
                  <a:gd name="T0" fmla="*/ 0 w 86"/>
                  <a:gd name="T1" fmla="*/ 5 h 57"/>
                  <a:gd name="T2" fmla="*/ 0 w 86"/>
                  <a:gd name="T3" fmla="*/ 5 h 57"/>
                  <a:gd name="T4" fmla="*/ 0 w 86"/>
                  <a:gd name="T5" fmla="*/ 12 h 57"/>
                  <a:gd name="T6" fmla="*/ 1 w 86"/>
                  <a:gd name="T7" fmla="*/ 20 h 57"/>
                  <a:gd name="T8" fmla="*/ 2 w 86"/>
                  <a:gd name="T9" fmla="*/ 28 h 57"/>
                  <a:gd name="T10" fmla="*/ 6 w 86"/>
                  <a:gd name="T11" fmla="*/ 36 h 57"/>
                  <a:gd name="T12" fmla="*/ 10 w 86"/>
                  <a:gd name="T13" fmla="*/ 43 h 57"/>
                  <a:gd name="T14" fmla="*/ 16 w 86"/>
                  <a:gd name="T15" fmla="*/ 49 h 57"/>
                  <a:gd name="T16" fmla="*/ 25 w 86"/>
                  <a:gd name="T17" fmla="*/ 54 h 57"/>
                  <a:gd name="T18" fmla="*/ 37 w 86"/>
                  <a:gd name="T19" fmla="*/ 56 h 57"/>
                  <a:gd name="T20" fmla="*/ 37 w 86"/>
                  <a:gd name="T21" fmla="*/ 56 h 57"/>
                  <a:gd name="T22" fmla="*/ 43 w 86"/>
                  <a:gd name="T23" fmla="*/ 57 h 57"/>
                  <a:gd name="T24" fmla="*/ 49 w 86"/>
                  <a:gd name="T25" fmla="*/ 57 h 57"/>
                  <a:gd name="T26" fmla="*/ 53 w 86"/>
                  <a:gd name="T27" fmla="*/ 56 h 57"/>
                  <a:gd name="T28" fmla="*/ 58 w 86"/>
                  <a:gd name="T29" fmla="*/ 55 h 57"/>
                  <a:gd name="T30" fmla="*/ 67 w 86"/>
                  <a:gd name="T31" fmla="*/ 50 h 57"/>
                  <a:gd name="T32" fmla="*/ 74 w 86"/>
                  <a:gd name="T33" fmla="*/ 44 h 57"/>
                  <a:gd name="T34" fmla="*/ 78 w 86"/>
                  <a:gd name="T35" fmla="*/ 37 h 57"/>
                  <a:gd name="T36" fmla="*/ 82 w 86"/>
                  <a:gd name="T37" fmla="*/ 29 h 57"/>
                  <a:gd name="T38" fmla="*/ 84 w 86"/>
                  <a:gd name="T39" fmla="*/ 22 h 57"/>
                  <a:gd name="T40" fmla="*/ 86 w 86"/>
                  <a:gd name="T41" fmla="*/ 14 h 57"/>
                  <a:gd name="T42" fmla="*/ 86 w 86"/>
                  <a:gd name="T43" fmla="*/ 14 h 57"/>
                  <a:gd name="T44" fmla="*/ 84 w 86"/>
                  <a:gd name="T45" fmla="*/ 6 h 57"/>
                  <a:gd name="T46" fmla="*/ 84 w 86"/>
                  <a:gd name="T47" fmla="*/ 4 h 57"/>
                  <a:gd name="T48" fmla="*/ 83 w 86"/>
                  <a:gd name="T49" fmla="*/ 6 h 57"/>
                  <a:gd name="T50" fmla="*/ 83 w 86"/>
                  <a:gd name="T51" fmla="*/ 6 h 57"/>
                  <a:gd name="T52" fmla="*/ 82 w 86"/>
                  <a:gd name="T53" fmla="*/ 12 h 57"/>
                  <a:gd name="T54" fmla="*/ 80 w 86"/>
                  <a:gd name="T55" fmla="*/ 18 h 57"/>
                  <a:gd name="T56" fmla="*/ 76 w 86"/>
                  <a:gd name="T57" fmla="*/ 24 h 57"/>
                  <a:gd name="T58" fmla="*/ 72 w 86"/>
                  <a:gd name="T59" fmla="*/ 29 h 57"/>
                  <a:gd name="T60" fmla="*/ 67 w 86"/>
                  <a:gd name="T61" fmla="*/ 34 h 57"/>
                  <a:gd name="T62" fmla="*/ 61 w 86"/>
                  <a:gd name="T63" fmla="*/ 37 h 57"/>
                  <a:gd name="T64" fmla="*/ 52 w 86"/>
                  <a:gd name="T65" fmla="*/ 40 h 57"/>
                  <a:gd name="T66" fmla="*/ 44 w 86"/>
                  <a:gd name="T67" fmla="*/ 41 h 57"/>
                  <a:gd name="T68" fmla="*/ 44 w 86"/>
                  <a:gd name="T69" fmla="*/ 41 h 57"/>
                  <a:gd name="T70" fmla="*/ 34 w 86"/>
                  <a:gd name="T71" fmla="*/ 40 h 57"/>
                  <a:gd name="T72" fmla="*/ 27 w 86"/>
                  <a:gd name="T73" fmla="*/ 38 h 57"/>
                  <a:gd name="T74" fmla="*/ 20 w 86"/>
                  <a:gd name="T75" fmla="*/ 35 h 57"/>
                  <a:gd name="T76" fmla="*/ 14 w 86"/>
                  <a:gd name="T77" fmla="*/ 30 h 57"/>
                  <a:gd name="T78" fmla="*/ 9 w 86"/>
                  <a:gd name="T79" fmla="*/ 25 h 57"/>
                  <a:gd name="T80" fmla="*/ 6 w 86"/>
                  <a:gd name="T81" fmla="*/ 20 h 57"/>
                  <a:gd name="T82" fmla="*/ 3 w 86"/>
                  <a:gd name="T83" fmla="*/ 14 h 57"/>
                  <a:gd name="T84" fmla="*/ 2 w 86"/>
                  <a:gd name="T85" fmla="*/ 9 h 57"/>
                  <a:gd name="T86" fmla="*/ 2 w 86"/>
                  <a:gd name="T87" fmla="*/ 9 h 57"/>
                  <a:gd name="T88" fmla="*/ 1 w 86"/>
                  <a:gd name="T89" fmla="*/ 0 h 57"/>
                  <a:gd name="T90" fmla="*/ 1 w 86"/>
                  <a:gd name="T91" fmla="*/ 0 h 57"/>
                  <a:gd name="T92" fmla="*/ 1 w 86"/>
                  <a:gd name="T93" fmla="*/ 0 h 57"/>
                  <a:gd name="T94" fmla="*/ 0 w 86"/>
                  <a:gd name="T95" fmla="*/ 5 h 57"/>
                  <a:gd name="T96" fmla="*/ 0 w 86"/>
                  <a:gd name="T97" fmla="*/ 5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7"/>
                  <a:gd name="T149" fmla="*/ 86 w 86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7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1" y="20"/>
                    </a:lnTo>
                    <a:lnTo>
                      <a:pt x="2" y="28"/>
                    </a:lnTo>
                    <a:lnTo>
                      <a:pt x="6" y="36"/>
                    </a:lnTo>
                    <a:lnTo>
                      <a:pt x="10" y="43"/>
                    </a:lnTo>
                    <a:lnTo>
                      <a:pt x="16" y="49"/>
                    </a:lnTo>
                    <a:lnTo>
                      <a:pt x="25" y="54"/>
                    </a:lnTo>
                    <a:lnTo>
                      <a:pt x="37" y="56"/>
                    </a:lnTo>
                    <a:lnTo>
                      <a:pt x="43" y="57"/>
                    </a:lnTo>
                    <a:lnTo>
                      <a:pt x="49" y="57"/>
                    </a:lnTo>
                    <a:lnTo>
                      <a:pt x="53" y="56"/>
                    </a:lnTo>
                    <a:lnTo>
                      <a:pt x="58" y="55"/>
                    </a:lnTo>
                    <a:lnTo>
                      <a:pt x="67" y="50"/>
                    </a:lnTo>
                    <a:lnTo>
                      <a:pt x="74" y="44"/>
                    </a:lnTo>
                    <a:lnTo>
                      <a:pt x="78" y="37"/>
                    </a:lnTo>
                    <a:lnTo>
                      <a:pt x="82" y="29"/>
                    </a:lnTo>
                    <a:lnTo>
                      <a:pt x="84" y="22"/>
                    </a:lnTo>
                    <a:lnTo>
                      <a:pt x="86" y="14"/>
                    </a:lnTo>
                    <a:lnTo>
                      <a:pt x="84" y="6"/>
                    </a:lnTo>
                    <a:lnTo>
                      <a:pt x="84" y="4"/>
                    </a:lnTo>
                    <a:lnTo>
                      <a:pt x="83" y="6"/>
                    </a:lnTo>
                    <a:lnTo>
                      <a:pt x="82" y="12"/>
                    </a:lnTo>
                    <a:lnTo>
                      <a:pt x="80" y="18"/>
                    </a:lnTo>
                    <a:lnTo>
                      <a:pt x="76" y="24"/>
                    </a:lnTo>
                    <a:lnTo>
                      <a:pt x="72" y="29"/>
                    </a:lnTo>
                    <a:lnTo>
                      <a:pt x="67" y="34"/>
                    </a:lnTo>
                    <a:lnTo>
                      <a:pt x="61" y="37"/>
                    </a:lnTo>
                    <a:lnTo>
                      <a:pt x="52" y="40"/>
                    </a:lnTo>
                    <a:lnTo>
                      <a:pt x="44" y="41"/>
                    </a:lnTo>
                    <a:lnTo>
                      <a:pt x="34" y="40"/>
                    </a:lnTo>
                    <a:lnTo>
                      <a:pt x="27" y="38"/>
                    </a:lnTo>
                    <a:lnTo>
                      <a:pt x="20" y="35"/>
                    </a:lnTo>
                    <a:lnTo>
                      <a:pt x="14" y="30"/>
                    </a:lnTo>
                    <a:lnTo>
                      <a:pt x="9" y="25"/>
                    </a:lnTo>
                    <a:lnTo>
                      <a:pt x="6" y="20"/>
                    </a:lnTo>
                    <a:lnTo>
                      <a:pt x="3" y="14"/>
                    </a:lnTo>
                    <a:lnTo>
                      <a:pt x="2" y="9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86" name="Freeform 225"/>
              <p:cNvSpPr>
                <a:spLocks/>
              </p:cNvSpPr>
              <p:nvPr/>
            </p:nvSpPr>
            <p:spPr bwMode="auto">
              <a:xfrm>
                <a:off x="1687" y="2454"/>
                <a:ext cx="75" cy="52"/>
              </a:xfrm>
              <a:custGeom>
                <a:avLst/>
                <a:gdLst>
                  <a:gd name="T0" fmla="*/ 51 w 75"/>
                  <a:gd name="T1" fmla="*/ 49 h 52"/>
                  <a:gd name="T2" fmla="*/ 51 w 75"/>
                  <a:gd name="T3" fmla="*/ 49 h 52"/>
                  <a:gd name="T4" fmla="*/ 41 w 75"/>
                  <a:gd name="T5" fmla="*/ 51 h 52"/>
                  <a:gd name="T6" fmla="*/ 34 w 75"/>
                  <a:gd name="T7" fmla="*/ 52 h 52"/>
                  <a:gd name="T8" fmla="*/ 27 w 75"/>
                  <a:gd name="T9" fmla="*/ 52 h 52"/>
                  <a:gd name="T10" fmla="*/ 20 w 75"/>
                  <a:gd name="T11" fmla="*/ 51 h 52"/>
                  <a:gd name="T12" fmla="*/ 14 w 75"/>
                  <a:gd name="T13" fmla="*/ 50 h 52"/>
                  <a:gd name="T14" fmla="*/ 9 w 75"/>
                  <a:gd name="T15" fmla="*/ 48 h 52"/>
                  <a:gd name="T16" fmla="*/ 6 w 75"/>
                  <a:gd name="T17" fmla="*/ 44 h 52"/>
                  <a:gd name="T18" fmla="*/ 3 w 75"/>
                  <a:gd name="T19" fmla="*/ 40 h 52"/>
                  <a:gd name="T20" fmla="*/ 1 w 75"/>
                  <a:gd name="T21" fmla="*/ 37 h 52"/>
                  <a:gd name="T22" fmla="*/ 0 w 75"/>
                  <a:gd name="T23" fmla="*/ 33 h 52"/>
                  <a:gd name="T24" fmla="*/ 0 w 75"/>
                  <a:gd name="T25" fmla="*/ 29 h 52"/>
                  <a:gd name="T26" fmla="*/ 0 w 75"/>
                  <a:gd name="T27" fmla="*/ 25 h 52"/>
                  <a:gd name="T28" fmla="*/ 2 w 75"/>
                  <a:gd name="T29" fmla="*/ 20 h 52"/>
                  <a:gd name="T30" fmla="*/ 6 w 75"/>
                  <a:gd name="T31" fmla="*/ 17 h 52"/>
                  <a:gd name="T32" fmla="*/ 9 w 75"/>
                  <a:gd name="T33" fmla="*/ 12 h 52"/>
                  <a:gd name="T34" fmla="*/ 15 w 75"/>
                  <a:gd name="T35" fmla="*/ 8 h 52"/>
                  <a:gd name="T36" fmla="*/ 15 w 75"/>
                  <a:gd name="T37" fmla="*/ 8 h 52"/>
                  <a:gd name="T38" fmla="*/ 27 w 75"/>
                  <a:gd name="T39" fmla="*/ 3 h 52"/>
                  <a:gd name="T40" fmla="*/ 37 w 75"/>
                  <a:gd name="T41" fmla="*/ 0 h 52"/>
                  <a:gd name="T42" fmla="*/ 46 w 75"/>
                  <a:gd name="T43" fmla="*/ 0 h 52"/>
                  <a:gd name="T44" fmla="*/ 55 w 75"/>
                  <a:gd name="T45" fmla="*/ 0 h 52"/>
                  <a:gd name="T46" fmla="*/ 62 w 75"/>
                  <a:gd name="T47" fmla="*/ 2 h 52"/>
                  <a:gd name="T48" fmla="*/ 67 w 75"/>
                  <a:gd name="T49" fmla="*/ 6 h 52"/>
                  <a:gd name="T50" fmla="*/ 71 w 75"/>
                  <a:gd name="T51" fmla="*/ 11 h 52"/>
                  <a:gd name="T52" fmla="*/ 74 w 75"/>
                  <a:gd name="T53" fmla="*/ 17 h 52"/>
                  <a:gd name="T54" fmla="*/ 75 w 75"/>
                  <a:gd name="T55" fmla="*/ 21 h 52"/>
                  <a:gd name="T56" fmla="*/ 74 w 75"/>
                  <a:gd name="T57" fmla="*/ 27 h 52"/>
                  <a:gd name="T58" fmla="*/ 71 w 75"/>
                  <a:gd name="T59" fmla="*/ 32 h 52"/>
                  <a:gd name="T60" fmla="*/ 67 w 75"/>
                  <a:gd name="T61" fmla="*/ 37 h 52"/>
                  <a:gd name="T62" fmla="*/ 61 w 75"/>
                  <a:gd name="T63" fmla="*/ 40 h 52"/>
                  <a:gd name="T64" fmla="*/ 53 w 75"/>
                  <a:gd name="T65" fmla="*/ 44 h 52"/>
                  <a:gd name="T66" fmla="*/ 43 w 75"/>
                  <a:gd name="T67" fmla="*/ 45 h 52"/>
                  <a:gd name="T68" fmla="*/ 31 w 75"/>
                  <a:gd name="T69" fmla="*/ 44 h 52"/>
                  <a:gd name="T70" fmla="*/ 51 w 75"/>
                  <a:gd name="T71" fmla="*/ 49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2"/>
                  <a:gd name="T110" fmla="*/ 75 w 75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2">
                    <a:moveTo>
                      <a:pt x="51" y="49"/>
                    </a:moveTo>
                    <a:lnTo>
                      <a:pt x="51" y="49"/>
                    </a:lnTo>
                    <a:lnTo>
                      <a:pt x="41" y="51"/>
                    </a:lnTo>
                    <a:lnTo>
                      <a:pt x="34" y="52"/>
                    </a:lnTo>
                    <a:lnTo>
                      <a:pt x="27" y="52"/>
                    </a:lnTo>
                    <a:lnTo>
                      <a:pt x="20" y="51"/>
                    </a:lnTo>
                    <a:lnTo>
                      <a:pt x="14" y="50"/>
                    </a:lnTo>
                    <a:lnTo>
                      <a:pt x="9" y="48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9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7"/>
                    </a:lnTo>
                    <a:lnTo>
                      <a:pt x="9" y="12"/>
                    </a:lnTo>
                    <a:lnTo>
                      <a:pt x="15" y="8"/>
                    </a:lnTo>
                    <a:lnTo>
                      <a:pt x="27" y="3"/>
                    </a:lnTo>
                    <a:lnTo>
                      <a:pt x="37" y="0"/>
                    </a:lnTo>
                    <a:lnTo>
                      <a:pt x="46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1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3" y="44"/>
                    </a:lnTo>
                    <a:lnTo>
                      <a:pt x="43" y="45"/>
                    </a:lnTo>
                    <a:lnTo>
                      <a:pt x="31" y="44"/>
                    </a:lnTo>
                    <a:lnTo>
                      <a:pt x="51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87" name="Freeform 226"/>
              <p:cNvSpPr>
                <a:spLocks/>
              </p:cNvSpPr>
              <p:nvPr/>
            </p:nvSpPr>
            <p:spPr bwMode="auto">
              <a:xfrm>
                <a:off x="1687" y="2454"/>
                <a:ext cx="75" cy="52"/>
              </a:xfrm>
              <a:custGeom>
                <a:avLst/>
                <a:gdLst>
                  <a:gd name="T0" fmla="*/ 51 w 75"/>
                  <a:gd name="T1" fmla="*/ 49 h 52"/>
                  <a:gd name="T2" fmla="*/ 51 w 75"/>
                  <a:gd name="T3" fmla="*/ 49 h 52"/>
                  <a:gd name="T4" fmla="*/ 41 w 75"/>
                  <a:gd name="T5" fmla="*/ 51 h 52"/>
                  <a:gd name="T6" fmla="*/ 34 w 75"/>
                  <a:gd name="T7" fmla="*/ 52 h 52"/>
                  <a:gd name="T8" fmla="*/ 27 w 75"/>
                  <a:gd name="T9" fmla="*/ 52 h 52"/>
                  <a:gd name="T10" fmla="*/ 20 w 75"/>
                  <a:gd name="T11" fmla="*/ 51 h 52"/>
                  <a:gd name="T12" fmla="*/ 14 w 75"/>
                  <a:gd name="T13" fmla="*/ 50 h 52"/>
                  <a:gd name="T14" fmla="*/ 9 w 75"/>
                  <a:gd name="T15" fmla="*/ 48 h 52"/>
                  <a:gd name="T16" fmla="*/ 6 w 75"/>
                  <a:gd name="T17" fmla="*/ 44 h 52"/>
                  <a:gd name="T18" fmla="*/ 3 w 75"/>
                  <a:gd name="T19" fmla="*/ 40 h 52"/>
                  <a:gd name="T20" fmla="*/ 1 w 75"/>
                  <a:gd name="T21" fmla="*/ 37 h 52"/>
                  <a:gd name="T22" fmla="*/ 0 w 75"/>
                  <a:gd name="T23" fmla="*/ 33 h 52"/>
                  <a:gd name="T24" fmla="*/ 0 w 75"/>
                  <a:gd name="T25" fmla="*/ 29 h 52"/>
                  <a:gd name="T26" fmla="*/ 0 w 75"/>
                  <a:gd name="T27" fmla="*/ 25 h 52"/>
                  <a:gd name="T28" fmla="*/ 2 w 75"/>
                  <a:gd name="T29" fmla="*/ 20 h 52"/>
                  <a:gd name="T30" fmla="*/ 6 w 75"/>
                  <a:gd name="T31" fmla="*/ 17 h 52"/>
                  <a:gd name="T32" fmla="*/ 9 w 75"/>
                  <a:gd name="T33" fmla="*/ 12 h 52"/>
                  <a:gd name="T34" fmla="*/ 15 w 75"/>
                  <a:gd name="T35" fmla="*/ 8 h 52"/>
                  <a:gd name="T36" fmla="*/ 15 w 75"/>
                  <a:gd name="T37" fmla="*/ 8 h 52"/>
                  <a:gd name="T38" fmla="*/ 27 w 75"/>
                  <a:gd name="T39" fmla="*/ 3 h 52"/>
                  <a:gd name="T40" fmla="*/ 37 w 75"/>
                  <a:gd name="T41" fmla="*/ 0 h 52"/>
                  <a:gd name="T42" fmla="*/ 46 w 75"/>
                  <a:gd name="T43" fmla="*/ 0 h 52"/>
                  <a:gd name="T44" fmla="*/ 55 w 75"/>
                  <a:gd name="T45" fmla="*/ 0 h 52"/>
                  <a:gd name="T46" fmla="*/ 62 w 75"/>
                  <a:gd name="T47" fmla="*/ 2 h 52"/>
                  <a:gd name="T48" fmla="*/ 67 w 75"/>
                  <a:gd name="T49" fmla="*/ 6 h 52"/>
                  <a:gd name="T50" fmla="*/ 71 w 75"/>
                  <a:gd name="T51" fmla="*/ 11 h 52"/>
                  <a:gd name="T52" fmla="*/ 74 w 75"/>
                  <a:gd name="T53" fmla="*/ 17 h 52"/>
                  <a:gd name="T54" fmla="*/ 75 w 75"/>
                  <a:gd name="T55" fmla="*/ 21 h 52"/>
                  <a:gd name="T56" fmla="*/ 74 w 75"/>
                  <a:gd name="T57" fmla="*/ 27 h 52"/>
                  <a:gd name="T58" fmla="*/ 71 w 75"/>
                  <a:gd name="T59" fmla="*/ 32 h 52"/>
                  <a:gd name="T60" fmla="*/ 67 w 75"/>
                  <a:gd name="T61" fmla="*/ 37 h 52"/>
                  <a:gd name="T62" fmla="*/ 61 w 75"/>
                  <a:gd name="T63" fmla="*/ 40 h 52"/>
                  <a:gd name="T64" fmla="*/ 53 w 75"/>
                  <a:gd name="T65" fmla="*/ 44 h 52"/>
                  <a:gd name="T66" fmla="*/ 43 w 75"/>
                  <a:gd name="T67" fmla="*/ 45 h 52"/>
                  <a:gd name="T68" fmla="*/ 31 w 75"/>
                  <a:gd name="T69" fmla="*/ 44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2"/>
                  <a:gd name="T107" fmla="*/ 75 w 75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2">
                    <a:moveTo>
                      <a:pt x="51" y="49"/>
                    </a:moveTo>
                    <a:lnTo>
                      <a:pt x="51" y="49"/>
                    </a:lnTo>
                    <a:lnTo>
                      <a:pt x="41" y="51"/>
                    </a:lnTo>
                    <a:lnTo>
                      <a:pt x="34" y="52"/>
                    </a:lnTo>
                    <a:lnTo>
                      <a:pt x="27" y="52"/>
                    </a:lnTo>
                    <a:lnTo>
                      <a:pt x="20" y="51"/>
                    </a:lnTo>
                    <a:lnTo>
                      <a:pt x="14" y="50"/>
                    </a:lnTo>
                    <a:lnTo>
                      <a:pt x="9" y="48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9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7"/>
                    </a:lnTo>
                    <a:lnTo>
                      <a:pt x="9" y="12"/>
                    </a:lnTo>
                    <a:lnTo>
                      <a:pt x="15" y="8"/>
                    </a:lnTo>
                    <a:lnTo>
                      <a:pt x="27" y="3"/>
                    </a:lnTo>
                    <a:lnTo>
                      <a:pt x="37" y="0"/>
                    </a:lnTo>
                    <a:lnTo>
                      <a:pt x="46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1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3" y="44"/>
                    </a:lnTo>
                    <a:lnTo>
                      <a:pt x="43" y="45"/>
                    </a:lnTo>
                    <a:lnTo>
                      <a:pt x="31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88" name="Freeform 227"/>
              <p:cNvSpPr>
                <a:spLocks/>
              </p:cNvSpPr>
              <p:nvPr/>
            </p:nvSpPr>
            <p:spPr bwMode="auto">
              <a:xfrm>
                <a:off x="1687" y="2475"/>
                <a:ext cx="86" cy="58"/>
              </a:xfrm>
              <a:custGeom>
                <a:avLst/>
                <a:gdLst>
                  <a:gd name="T0" fmla="*/ 0 w 86"/>
                  <a:gd name="T1" fmla="*/ 5 h 58"/>
                  <a:gd name="T2" fmla="*/ 0 w 86"/>
                  <a:gd name="T3" fmla="*/ 5 h 58"/>
                  <a:gd name="T4" fmla="*/ 0 w 86"/>
                  <a:gd name="T5" fmla="*/ 12 h 58"/>
                  <a:gd name="T6" fmla="*/ 1 w 86"/>
                  <a:gd name="T7" fmla="*/ 21 h 58"/>
                  <a:gd name="T8" fmla="*/ 2 w 86"/>
                  <a:gd name="T9" fmla="*/ 28 h 58"/>
                  <a:gd name="T10" fmla="*/ 6 w 86"/>
                  <a:gd name="T11" fmla="*/ 36 h 58"/>
                  <a:gd name="T12" fmla="*/ 10 w 86"/>
                  <a:gd name="T13" fmla="*/ 43 h 58"/>
                  <a:gd name="T14" fmla="*/ 16 w 86"/>
                  <a:gd name="T15" fmla="*/ 49 h 58"/>
                  <a:gd name="T16" fmla="*/ 25 w 86"/>
                  <a:gd name="T17" fmla="*/ 54 h 58"/>
                  <a:gd name="T18" fmla="*/ 37 w 86"/>
                  <a:gd name="T19" fmla="*/ 58 h 58"/>
                  <a:gd name="T20" fmla="*/ 37 w 86"/>
                  <a:gd name="T21" fmla="*/ 58 h 58"/>
                  <a:gd name="T22" fmla="*/ 43 w 86"/>
                  <a:gd name="T23" fmla="*/ 58 h 58"/>
                  <a:gd name="T24" fmla="*/ 49 w 86"/>
                  <a:gd name="T25" fmla="*/ 58 h 58"/>
                  <a:gd name="T26" fmla="*/ 53 w 86"/>
                  <a:gd name="T27" fmla="*/ 56 h 58"/>
                  <a:gd name="T28" fmla="*/ 58 w 86"/>
                  <a:gd name="T29" fmla="*/ 55 h 58"/>
                  <a:gd name="T30" fmla="*/ 67 w 86"/>
                  <a:gd name="T31" fmla="*/ 50 h 58"/>
                  <a:gd name="T32" fmla="*/ 74 w 86"/>
                  <a:gd name="T33" fmla="*/ 45 h 58"/>
                  <a:gd name="T34" fmla="*/ 78 w 86"/>
                  <a:gd name="T35" fmla="*/ 37 h 58"/>
                  <a:gd name="T36" fmla="*/ 82 w 86"/>
                  <a:gd name="T37" fmla="*/ 30 h 58"/>
                  <a:gd name="T38" fmla="*/ 84 w 86"/>
                  <a:gd name="T39" fmla="*/ 22 h 58"/>
                  <a:gd name="T40" fmla="*/ 86 w 86"/>
                  <a:gd name="T41" fmla="*/ 16 h 58"/>
                  <a:gd name="T42" fmla="*/ 86 w 86"/>
                  <a:gd name="T43" fmla="*/ 16 h 58"/>
                  <a:gd name="T44" fmla="*/ 84 w 86"/>
                  <a:gd name="T45" fmla="*/ 6 h 58"/>
                  <a:gd name="T46" fmla="*/ 84 w 86"/>
                  <a:gd name="T47" fmla="*/ 4 h 58"/>
                  <a:gd name="T48" fmla="*/ 83 w 86"/>
                  <a:gd name="T49" fmla="*/ 8 h 58"/>
                  <a:gd name="T50" fmla="*/ 83 w 86"/>
                  <a:gd name="T51" fmla="*/ 8 h 58"/>
                  <a:gd name="T52" fmla="*/ 82 w 86"/>
                  <a:gd name="T53" fmla="*/ 13 h 58"/>
                  <a:gd name="T54" fmla="*/ 80 w 86"/>
                  <a:gd name="T55" fmla="*/ 18 h 58"/>
                  <a:gd name="T56" fmla="*/ 76 w 86"/>
                  <a:gd name="T57" fmla="*/ 24 h 58"/>
                  <a:gd name="T58" fmla="*/ 72 w 86"/>
                  <a:gd name="T59" fmla="*/ 29 h 58"/>
                  <a:gd name="T60" fmla="*/ 67 w 86"/>
                  <a:gd name="T61" fmla="*/ 34 h 58"/>
                  <a:gd name="T62" fmla="*/ 61 w 86"/>
                  <a:gd name="T63" fmla="*/ 37 h 58"/>
                  <a:gd name="T64" fmla="*/ 52 w 86"/>
                  <a:gd name="T65" fmla="*/ 40 h 58"/>
                  <a:gd name="T66" fmla="*/ 44 w 86"/>
                  <a:gd name="T67" fmla="*/ 41 h 58"/>
                  <a:gd name="T68" fmla="*/ 44 w 86"/>
                  <a:gd name="T69" fmla="*/ 41 h 58"/>
                  <a:gd name="T70" fmla="*/ 34 w 86"/>
                  <a:gd name="T71" fmla="*/ 41 h 58"/>
                  <a:gd name="T72" fmla="*/ 27 w 86"/>
                  <a:gd name="T73" fmla="*/ 39 h 58"/>
                  <a:gd name="T74" fmla="*/ 20 w 86"/>
                  <a:gd name="T75" fmla="*/ 35 h 58"/>
                  <a:gd name="T76" fmla="*/ 14 w 86"/>
                  <a:gd name="T77" fmla="*/ 30 h 58"/>
                  <a:gd name="T78" fmla="*/ 9 w 86"/>
                  <a:gd name="T79" fmla="*/ 25 h 58"/>
                  <a:gd name="T80" fmla="*/ 6 w 86"/>
                  <a:gd name="T81" fmla="*/ 21 h 58"/>
                  <a:gd name="T82" fmla="*/ 3 w 86"/>
                  <a:gd name="T83" fmla="*/ 15 h 58"/>
                  <a:gd name="T84" fmla="*/ 2 w 86"/>
                  <a:gd name="T85" fmla="*/ 10 h 58"/>
                  <a:gd name="T86" fmla="*/ 2 w 86"/>
                  <a:gd name="T87" fmla="*/ 10 h 58"/>
                  <a:gd name="T88" fmla="*/ 1 w 86"/>
                  <a:gd name="T89" fmla="*/ 2 h 58"/>
                  <a:gd name="T90" fmla="*/ 1 w 86"/>
                  <a:gd name="T91" fmla="*/ 0 h 58"/>
                  <a:gd name="T92" fmla="*/ 1 w 86"/>
                  <a:gd name="T93" fmla="*/ 0 h 58"/>
                  <a:gd name="T94" fmla="*/ 0 w 86"/>
                  <a:gd name="T95" fmla="*/ 5 h 58"/>
                  <a:gd name="T96" fmla="*/ 0 w 86"/>
                  <a:gd name="T97" fmla="*/ 5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8"/>
                  <a:gd name="T149" fmla="*/ 86 w 86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8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1" y="21"/>
                    </a:lnTo>
                    <a:lnTo>
                      <a:pt x="2" y="28"/>
                    </a:lnTo>
                    <a:lnTo>
                      <a:pt x="6" y="36"/>
                    </a:lnTo>
                    <a:lnTo>
                      <a:pt x="10" y="43"/>
                    </a:lnTo>
                    <a:lnTo>
                      <a:pt x="16" y="49"/>
                    </a:lnTo>
                    <a:lnTo>
                      <a:pt x="25" y="54"/>
                    </a:lnTo>
                    <a:lnTo>
                      <a:pt x="37" y="58"/>
                    </a:lnTo>
                    <a:lnTo>
                      <a:pt x="43" y="58"/>
                    </a:lnTo>
                    <a:lnTo>
                      <a:pt x="49" y="58"/>
                    </a:lnTo>
                    <a:lnTo>
                      <a:pt x="53" y="56"/>
                    </a:lnTo>
                    <a:lnTo>
                      <a:pt x="58" y="55"/>
                    </a:lnTo>
                    <a:lnTo>
                      <a:pt x="67" y="50"/>
                    </a:lnTo>
                    <a:lnTo>
                      <a:pt x="74" y="45"/>
                    </a:lnTo>
                    <a:lnTo>
                      <a:pt x="78" y="37"/>
                    </a:lnTo>
                    <a:lnTo>
                      <a:pt x="82" y="30"/>
                    </a:lnTo>
                    <a:lnTo>
                      <a:pt x="84" y="22"/>
                    </a:lnTo>
                    <a:lnTo>
                      <a:pt x="86" y="16"/>
                    </a:lnTo>
                    <a:lnTo>
                      <a:pt x="84" y="6"/>
                    </a:lnTo>
                    <a:lnTo>
                      <a:pt x="84" y="4"/>
                    </a:lnTo>
                    <a:lnTo>
                      <a:pt x="83" y="8"/>
                    </a:lnTo>
                    <a:lnTo>
                      <a:pt x="82" y="13"/>
                    </a:lnTo>
                    <a:lnTo>
                      <a:pt x="80" y="18"/>
                    </a:lnTo>
                    <a:lnTo>
                      <a:pt x="76" y="24"/>
                    </a:lnTo>
                    <a:lnTo>
                      <a:pt x="72" y="29"/>
                    </a:lnTo>
                    <a:lnTo>
                      <a:pt x="67" y="34"/>
                    </a:lnTo>
                    <a:lnTo>
                      <a:pt x="61" y="37"/>
                    </a:lnTo>
                    <a:lnTo>
                      <a:pt x="52" y="40"/>
                    </a:lnTo>
                    <a:lnTo>
                      <a:pt x="44" y="41"/>
                    </a:lnTo>
                    <a:lnTo>
                      <a:pt x="34" y="41"/>
                    </a:lnTo>
                    <a:lnTo>
                      <a:pt x="27" y="39"/>
                    </a:lnTo>
                    <a:lnTo>
                      <a:pt x="20" y="35"/>
                    </a:lnTo>
                    <a:lnTo>
                      <a:pt x="14" y="30"/>
                    </a:lnTo>
                    <a:lnTo>
                      <a:pt x="9" y="25"/>
                    </a:lnTo>
                    <a:lnTo>
                      <a:pt x="6" y="21"/>
                    </a:lnTo>
                    <a:lnTo>
                      <a:pt x="3" y="15"/>
                    </a:lnTo>
                    <a:lnTo>
                      <a:pt x="2" y="10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89" name="Freeform 228"/>
              <p:cNvSpPr>
                <a:spLocks/>
              </p:cNvSpPr>
              <p:nvPr/>
            </p:nvSpPr>
            <p:spPr bwMode="auto">
              <a:xfrm>
                <a:off x="1411" y="2449"/>
                <a:ext cx="75" cy="53"/>
              </a:xfrm>
              <a:custGeom>
                <a:avLst/>
                <a:gdLst>
                  <a:gd name="T0" fmla="*/ 51 w 75"/>
                  <a:gd name="T1" fmla="*/ 50 h 53"/>
                  <a:gd name="T2" fmla="*/ 51 w 75"/>
                  <a:gd name="T3" fmla="*/ 50 h 53"/>
                  <a:gd name="T4" fmla="*/ 43 w 75"/>
                  <a:gd name="T5" fmla="*/ 51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1 h 53"/>
                  <a:gd name="T12" fmla="*/ 15 w 75"/>
                  <a:gd name="T13" fmla="*/ 50 h 53"/>
                  <a:gd name="T14" fmla="*/ 10 w 75"/>
                  <a:gd name="T15" fmla="*/ 48 h 53"/>
                  <a:gd name="T16" fmla="*/ 6 w 75"/>
                  <a:gd name="T17" fmla="*/ 45 h 53"/>
                  <a:gd name="T18" fmla="*/ 3 w 75"/>
                  <a:gd name="T19" fmla="*/ 42 h 53"/>
                  <a:gd name="T20" fmla="*/ 1 w 75"/>
                  <a:gd name="T21" fmla="*/ 38 h 53"/>
                  <a:gd name="T22" fmla="*/ 0 w 75"/>
                  <a:gd name="T23" fmla="*/ 34 h 53"/>
                  <a:gd name="T24" fmla="*/ 0 w 75"/>
                  <a:gd name="T25" fmla="*/ 30 h 53"/>
                  <a:gd name="T26" fmla="*/ 1 w 75"/>
                  <a:gd name="T27" fmla="*/ 25 h 53"/>
                  <a:gd name="T28" fmla="*/ 2 w 75"/>
                  <a:gd name="T29" fmla="*/ 22 h 53"/>
                  <a:gd name="T30" fmla="*/ 6 w 75"/>
                  <a:gd name="T31" fmla="*/ 17 h 53"/>
                  <a:gd name="T32" fmla="*/ 10 w 75"/>
                  <a:gd name="T33" fmla="*/ 13 h 53"/>
                  <a:gd name="T34" fmla="*/ 15 w 75"/>
                  <a:gd name="T35" fmla="*/ 10 h 53"/>
                  <a:gd name="T36" fmla="*/ 15 w 75"/>
                  <a:gd name="T37" fmla="*/ 10 h 53"/>
                  <a:gd name="T38" fmla="*/ 27 w 75"/>
                  <a:gd name="T39" fmla="*/ 4 h 53"/>
                  <a:gd name="T40" fmla="*/ 38 w 75"/>
                  <a:gd name="T41" fmla="*/ 1 h 53"/>
                  <a:gd name="T42" fmla="*/ 46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7 w 75"/>
                  <a:gd name="T49" fmla="*/ 7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3 h 53"/>
                  <a:gd name="T56" fmla="*/ 74 w 75"/>
                  <a:gd name="T57" fmla="*/ 28 h 53"/>
                  <a:gd name="T58" fmla="*/ 71 w 75"/>
                  <a:gd name="T59" fmla="*/ 34 h 53"/>
                  <a:gd name="T60" fmla="*/ 68 w 75"/>
                  <a:gd name="T61" fmla="*/ 37 h 53"/>
                  <a:gd name="T62" fmla="*/ 62 w 75"/>
                  <a:gd name="T63" fmla="*/ 42 h 53"/>
                  <a:gd name="T64" fmla="*/ 53 w 75"/>
                  <a:gd name="T65" fmla="*/ 44 h 53"/>
                  <a:gd name="T66" fmla="*/ 44 w 75"/>
                  <a:gd name="T67" fmla="*/ 45 h 53"/>
                  <a:gd name="T68" fmla="*/ 31 w 75"/>
                  <a:gd name="T69" fmla="*/ 45 h 53"/>
                  <a:gd name="T70" fmla="*/ 51 w 75"/>
                  <a:gd name="T71" fmla="*/ 50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3"/>
                  <a:gd name="T110" fmla="*/ 75 w 75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3">
                    <a:moveTo>
                      <a:pt x="51" y="50"/>
                    </a:moveTo>
                    <a:lnTo>
                      <a:pt x="51" y="50"/>
                    </a:lnTo>
                    <a:lnTo>
                      <a:pt x="43" y="51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1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6" y="45"/>
                    </a:lnTo>
                    <a:lnTo>
                      <a:pt x="3" y="42"/>
                    </a:lnTo>
                    <a:lnTo>
                      <a:pt x="1" y="38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1" y="25"/>
                    </a:lnTo>
                    <a:lnTo>
                      <a:pt x="2" y="22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5" y="10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6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7" y="7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3"/>
                    </a:lnTo>
                    <a:lnTo>
                      <a:pt x="74" y="28"/>
                    </a:lnTo>
                    <a:lnTo>
                      <a:pt x="71" y="34"/>
                    </a:lnTo>
                    <a:lnTo>
                      <a:pt x="68" y="37"/>
                    </a:lnTo>
                    <a:lnTo>
                      <a:pt x="62" y="42"/>
                    </a:lnTo>
                    <a:lnTo>
                      <a:pt x="53" y="44"/>
                    </a:lnTo>
                    <a:lnTo>
                      <a:pt x="44" y="45"/>
                    </a:lnTo>
                    <a:lnTo>
                      <a:pt x="31" y="45"/>
                    </a:lnTo>
                    <a:lnTo>
                      <a:pt x="51" y="5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90" name="Freeform 229"/>
              <p:cNvSpPr>
                <a:spLocks/>
              </p:cNvSpPr>
              <p:nvPr/>
            </p:nvSpPr>
            <p:spPr bwMode="auto">
              <a:xfrm>
                <a:off x="1411" y="2449"/>
                <a:ext cx="75" cy="53"/>
              </a:xfrm>
              <a:custGeom>
                <a:avLst/>
                <a:gdLst>
                  <a:gd name="T0" fmla="*/ 51 w 75"/>
                  <a:gd name="T1" fmla="*/ 50 h 53"/>
                  <a:gd name="T2" fmla="*/ 51 w 75"/>
                  <a:gd name="T3" fmla="*/ 50 h 53"/>
                  <a:gd name="T4" fmla="*/ 43 w 75"/>
                  <a:gd name="T5" fmla="*/ 51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1 h 53"/>
                  <a:gd name="T12" fmla="*/ 15 w 75"/>
                  <a:gd name="T13" fmla="*/ 50 h 53"/>
                  <a:gd name="T14" fmla="*/ 10 w 75"/>
                  <a:gd name="T15" fmla="*/ 48 h 53"/>
                  <a:gd name="T16" fmla="*/ 6 w 75"/>
                  <a:gd name="T17" fmla="*/ 45 h 53"/>
                  <a:gd name="T18" fmla="*/ 3 w 75"/>
                  <a:gd name="T19" fmla="*/ 42 h 53"/>
                  <a:gd name="T20" fmla="*/ 1 w 75"/>
                  <a:gd name="T21" fmla="*/ 38 h 53"/>
                  <a:gd name="T22" fmla="*/ 0 w 75"/>
                  <a:gd name="T23" fmla="*/ 34 h 53"/>
                  <a:gd name="T24" fmla="*/ 0 w 75"/>
                  <a:gd name="T25" fmla="*/ 30 h 53"/>
                  <a:gd name="T26" fmla="*/ 1 w 75"/>
                  <a:gd name="T27" fmla="*/ 25 h 53"/>
                  <a:gd name="T28" fmla="*/ 2 w 75"/>
                  <a:gd name="T29" fmla="*/ 22 h 53"/>
                  <a:gd name="T30" fmla="*/ 6 w 75"/>
                  <a:gd name="T31" fmla="*/ 17 h 53"/>
                  <a:gd name="T32" fmla="*/ 10 w 75"/>
                  <a:gd name="T33" fmla="*/ 13 h 53"/>
                  <a:gd name="T34" fmla="*/ 15 w 75"/>
                  <a:gd name="T35" fmla="*/ 10 h 53"/>
                  <a:gd name="T36" fmla="*/ 15 w 75"/>
                  <a:gd name="T37" fmla="*/ 10 h 53"/>
                  <a:gd name="T38" fmla="*/ 27 w 75"/>
                  <a:gd name="T39" fmla="*/ 4 h 53"/>
                  <a:gd name="T40" fmla="*/ 38 w 75"/>
                  <a:gd name="T41" fmla="*/ 1 h 53"/>
                  <a:gd name="T42" fmla="*/ 46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7 w 75"/>
                  <a:gd name="T49" fmla="*/ 7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3 h 53"/>
                  <a:gd name="T56" fmla="*/ 74 w 75"/>
                  <a:gd name="T57" fmla="*/ 28 h 53"/>
                  <a:gd name="T58" fmla="*/ 71 w 75"/>
                  <a:gd name="T59" fmla="*/ 34 h 53"/>
                  <a:gd name="T60" fmla="*/ 68 w 75"/>
                  <a:gd name="T61" fmla="*/ 37 h 53"/>
                  <a:gd name="T62" fmla="*/ 62 w 75"/>
                  <a:gd name="T63" fmla="*/ 42 h 53"/>
                  <a:gd name="T64" fmla="*/ 53 w 75"/>
                  <a:gd name="T65" fmla="*/ 44 h 53"/>
                  <a:gd name="T66" fmla="*/ 44 w 75"/>
                  <a:gd name="T67" fmla="*/ 45 h 53"/>
                  <a:gd name="T68" fmla="*/ 31 w 75"/>
                  <a:gd name="T69" fmla="*/ 45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3"/>
                  <a:gd name="T107" fmla="*/ 75 w 75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3">
                    <a:moveTo>
                      <a:pt x="51" y="50"/>
                    </a:moveTo>
                    <a:lnTo>
                      <a:pt x="51" y="50"/>
                    </a:lnTo>
                    <a:lnTo>
                      <a:pt x="43" y="51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1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6" y="45"/>
                    </a:lnTo>
                    <a:lnTo>
                      <a:pt x="3" y="42"/>
                    </a:lnTo>
                    <a:lnTo>
                      <a:pt x="1" y="38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1" y="25"/>
                    </a:lnTo>
                    <a:lnTo>
                      <a:pt x="2" y="22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5" y="10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6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7" y="7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3"/>
                    </a:lnTo>
                    <a:lnTo>
                      <a:pt x="74" y="28"/>
                    </a:lnTo>
                    <a:lnTo>
                      <a:pt x="71" y="34"/>
                    </a:lnTo>
                    <a:lnTo>
                      <a:pt x="68" y="37"/>
                    </a:lnTo>
                    <a:lnTo>
                      <a:pt x="62" y="42"/>
                    </a:lnTo>
                    <a:lnTo>
                      <a:pt x="53" y="44"/>
                    </a:lnTo>
                    <a:lnTo>
                      <a:pt x="44" y="45"/>
                    </a:lnTo>
                    <a:lnTo>
                      <a:pt x="31" y="4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91" name="Freeform 230"/>
              <p:cNvSpPr>
                <a:spLocks/>
              </p:cNvSpPr>
              <p:nvPr/>
            </p:nvSpPr>
            <p:spPr bwMode="auto">
              <a:xfrm>
                <a:off x="1412" y="2471"/>
                <a:ext cx="85" cy="58"/>
              </a:xfrm>
              <a:custGeom>
                <a:avLst/>
                <a:gdLst>
                  <a:gd name="T0" fmla="*/ 0 w 85"/>
                  <a:gd name="T1" fmla="*/ 4 h 58"/>
                  <a:gd name="T2" fmla="*/ 0 w 85"/>
                  <a:gd name="T3" fmla="*/ 4 h 58"/>
                  <a:gd name="T4" fmla="*/ 0 w 85"/>
                  <a:gd name="T5" fmla="*/ 13 h 58"/>
                  <a:gd name="T6" fmla="*/ 0 w 85"/>
                  <a:gd name="T7" fmla="*/ 20 h 58"/>
                  <a:gd name="T8" fmla="*/ 2 w 85"/>
                  <a:gd name="T9" fmla="*/ 28 h 58"/>
                  <a:gd name="T10" fmla="*/ 5 w 85"/>
                  <a:gd name="T11" fmla="*/ 35 h 58"/>
                  <a:gd name="T12" fmla="*/ 9 w 85"/>
                  <a:gd name="T13" fmla="*/ 43 h 58"/>
                  <a:gd name="T14" fmla="*/ 15 w 85"/>
                  <a:gd name="T15" fmla="*/ 49 h 58"/>
                  <a:gd name="T16" fmla="*/ 25 w 85"/>
                  <a:gd name="T17" fmla="*/ 53 h 58"/>
                  <a:gd name="T18" fmla="*/ 36 w 85"/>
                  <a:gd name="T19" fmla="*/ 57 h 58"/>
                  <a:gd name="T20" fmla="*/ 36 w 85"/>
                  <a:gd name="T21" fmla="*/ 57 h 58"/>
                  <a:gd name="T22" fmla="*/ 42 w 85"/>
                  <a:gd name="T23" fmla="*/ 58 h 58"/>
                  <a:gd name="T24" fmla="*/ 48 w 85"/>
                  <a:gd name="T25" fmla="*/ 58 h 58"/>
                  <a:gd name="T26" fmla="*/ 54 w 85"/>
                  <a:gd name="T27" fmla="*/ 57 h 58"/>
                  <a:gd name="T28" fmla="*/ 58 w 85"/>
                  <a:gd name="T29" fmla="*/ 56 h 58"/>
                  <a:gd name="T30" fmla="*/ 67 w 85"/>
                  <a:gd name="T31" fmla="*/ 51 h 58"/>
                  <a:gd name="T32" fmla="*/ 73 w 85"/>
                  <a:gd name="T33" fmla="*/ 45 h 58"/>
                  <a:gd name="T34" fmla="*/ 78 w 85"/>
                  <a:gd name="T35" fmla="*/ 38 h 58"/>
                  <a:gd name="T36" fmla="*/ 81 w 85"/>
                  <a:gd name="T37" fmla="*/ 29 h 58"/>
                  <a:gd name="T38" fmla="*/ 83 w 85"/>
                  <a:gd name="T39" fmla="*/ 22 h 58"/>
                  <a:gd name="T40" fmla="*/ 85 w 85"/>
                  <a:gd name="T41" fmla="*/ 15 h 58"/>
                  <a:gd name="T42" fmla="*/ 85 w 85"/>
                  <a:gd name="T43" fmla="*/ 15 h 58"/>
                  <a:gd name="T44" fmla="*/ 83 w 85"/>
                  <a:gd name="T45" fmla="*/ 7 h 58"/>
                  <a:gd name="T46" fmla="*/ 83 w 85"/>
                  <a:gd name="T47" fmla="*/ 3 h 58"/>
                  <a:gd name="T48" fmla="*/ 82 w 85"/>
                  <a:gd name="T49" fmla="*/ 7 h 58"/>
                  <a:gd name="T50" fmla="*/ 82 w 85"/>
                  <a:gd name="T51" fmla="*/ 7 h 58"/>
                  <a:gd name="T52" fmla="*/ 81 w 85"/>
                  <a:gd name="T53" fmla="*/ 13 h 58"/>
                  <a:gd name="T54" fmla="*/ 79 w 85"/>
                  <a:gd name="T55" fmla="*/ 19 h 58"/>
                  <a:gd name="T56" fmla="*/ 76 w 85"/>
                  <a:gd name="T57" fmla="*/ 25 h 58"/>
                  <a:gd name="T58" fmla="*/ 72 w 85"/>
                  <a:gd name="T59" fmla="*/ 29 h 58"/>
                  <a:gd name="T60" fmla="*/ 67 w 85"/>
                  <a:gd name="T61" fmla="*/ 34 h 58"/>
                  <a:gd name="T62" fmla="*/ 60 w 85"/>
                  <a:gd name="T63" fmla="*/ 38 h 58"/>
                  <a:gd name="T64" fmla="*/ 52 w 85"/>
                  <a:gd name="T65" fmla="*/ 40 h 58"/>
                  <a:gd name="T66" fmla="*/ 43 w 85"/>
                  <a:gd name="T67" fmla="*/ 41 h 58"/>
                  <a:gd name="T68" fmla="*/ 43 w 85"/>
                  <a:gd name="T69" fmla="*/ 41 h 58"/>
                  <a:gd name="T70" fmla="*/ 35 w 85"/>
                  <a:gd name="T71" fmla="*/ 40 h 58"/>
                  <a:gd name="T72" fmla="*/ 26 w 85"/>
                  <a:gd name="T73" fmla="*/ 38 h 58"/>
                  <a:gd name="T74" fmla="*/ 19 w 85"/>
                  <a:gd name="T75" fmla="*/ 34 h 58"/>
                  <a:gd name="T76" fmla="*/ 13 w 85"/>
                  <a:gd name="T77" fmla="*/ 31 h 58"/>
                  <a:gd name="T78" fmla="*/ 8 w 85"/>
                  <a:gd name="T79" fmla="*/ 26 h 58"/>
                  <a:gd name="T80" fmla="*/ 5 w 85"/>
                  <a:gd name="T81" fmla="*/ 20 h 58"/>
                  <a:gd name="T82" fmla="*/ 2 w 85"/>
                  <a:gd name="T83" fmla="*/ 15 h 58"/>
                  <a:gd name="T84" fmla="*/ 2 w 85"/>
                  <a:gd name="T85" fmla="*/ 9 h 58"/>
                  <a:gd name="T86" fmla="*/ 2 w 85"/>
                  <a:gd name="T87" fmla="*/ 9 h 58"/>
                  <a:gd name="T88" fmla="*/ 1 w 85"/>
                  <a:gd name="T89" fmla="*/ 1 h 58"/>
                  <a:gd name="T90" fmla="*/ 0 w 85"/>
                  <a:gd name="T91" fmla="*/ 0 h 58"/>
                  <a:gd name="T92" fmla="*/ 0 w 85"/>
                  <a:gd name="T93" fmla="*/ 0 h 58"/>
                  <a:gd name="T94" fmla="*/ 0 w 85"/>
                  <a:gd name="T95" fmla="*/ 4 h 58"/>
                  <a:gd name="T96" fmla="*/ 0 w 85"/>
                  <a:gd name="T97" fmla="*/ 4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8"/>
                  <a:gd name="T149" fmla="*/ 85 w 85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8">
                    <a:moveTo>
                      <a:pt x="0" y="4"/>
                    </a:moveTo>
                    <a:lnTo>
                      <a:pt x="0" y="4"/>
                    </a:lnTo>
                    <a:lnTo>
                      <a:pt x="0" y="13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5" y="35"/>
                    </a:lnTo>
                    <a:lnTo>
                      <a:pt x="9" y="43"/>
                    </a:lnTo>
                    <a:lnTo>
                      <a:pt x="15" y="49"/>
                    </a:lnTo>
                    <a:lnTo>
                      <a:pt x="25" y="53"/>
                    </a:lnTo>
                    <a:lnTo>
                      <a:pt x="36" y="57"/>
                    </a:lnTo>
                    <a:lnTo>
                      <a:pt x="42" y="58"/>
                    </a:lnTo>
                    <a:lnTo>
                      <a:pt x="48" y="58"/>
                    </a:lnTo>
                    <a:lnTo>
                      <a:pt x="54" y="57"/>
                    </a:lnTo>
                    <a:lnTo>
                      <a:pt x="58" y="56"/>
                    </a:lnTo>
                    <a:lnTo>
                      <a:pt x="67" y="51"/>
                    </a:lnTo>
                    <a:lnTo>
                      <a:pt x="73" y="45"/>
                    </a:lnTo>
                    <a:lnTo>
                      <a:pt x="78" y="38"/>
                    </a:lnTo>
                    <a:lnTo>
                      <a:pt x="81" y="29"/>
                    </a:lnTo>
                    <a:lnTo>
                      <a:pt x="83" y="22"/>
                    </a:lnTo>
                    <a:lnTo>
                      <a:pt x="85" y="15"/>
                    </a:lnTo>
                    <a:lnTo>
                      <a:pt x="83" y="7"/>
                    </a:lnTo>
                    <a:lnTo>
                      <a:pt x="83" y="3"/>
                    </a:lnTo>
                    <a:lnTo>
                      <a:pt x="82" y="7"/>
                    </a:lnTo>
                    <a:lnTo>
                      <a:pt x="81" y="13"/>
                    </a:lnTo>
                    <a:lnTo>
                      <a:pt x="79" y="19"/>
                    </a:lnTo>
                    <a:lnTo>
                      <a:pt x="76" y="25"/>
                    </a:lnTo>
                    <a:lnTo>
                      <a:pt x="72" y="29"/>
                    </a:lnTo>
                    <a:lnTo>
                      <a:pt x="67" y="34"/>
                    </a:lnTo>
                    <a:lnTo>
                      <a:pt x="60" y="38"/>
                    </a:lnTo>
                    <a:lnTo>
                      <a:pt x="52" y="40"/>
                    </a:lnTo>
                    <a:lnTo>
                      <a:pt x="43" y="41"/>
                    </a:lnTo>
                    <a:lnTo>
                      <a:pt x="35" y="40"/>
                    </a:lnTo>
                    <a:lnTo>
                      <a:pt x="26" y="38"/>
                    </a:lnTo>
                    <a:lnTo>
                      <a:pt x="19" y="34"/>
                    </a:lnTo>
                    <a:lnTo>
                      <a:pt x="13" y="31"/>
                    </a:lnTo>
                    <a:lnTo>
                      <a:pt x="8" y="26"/>
                    </a:lnTo>
                    <a:lnTo>
                      <a:pt x="5" y="20"/>
                    </a:lnTo>
                    <a:lnTo>
                      <a:pt x="2" y="15"/>
                    </a:lnTo>
                    <a:lnTo>
                      <a:pt x="2" y="9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92" name="Freeform 231"/>
              <p:cNvSpPr>
                <a:spLocks/>
              </p:cNvSpPr>
              <p:nvPr/>
            </p:nvSpPr>
            <p:spPr bwMode="auto">
              <a:xfrm>
                <a:off x="1549" y="2545"/>
                <a:ext cx="76" cy="52"/>
              </a:xfrm>
              <a:custGeom>
                <a:avLst/>
                <a:gdLst>
                  <a:gd name="T0" fmla="*/ 52 w 76"/>
                  <a:gd name="T1" fmla="*/ 50 h 52"/>
                  <a:gd name="T2" fmla="*/ 52 w 76"/>
                  <a:gd name="T3" fmla="*/ 50 h 52"/>
                  <a:gd name="T4" fmla="*/ 43 w 76"/>
                  <a:gd name="T5" fmla="*/ 52 h 52"/>
                  <a:gd name="T6" fmla="*/ 35 w 76"/>
                  <a:gd name="T7" fmla="*/ 52 h 52"/>
                  <a:gd name="T8" fmla="*/ 28 w 76"/>
                  <a:gd name="T9" fmla="*/ 52 h 52"/>
                  <a:gd name="T10" fmla="*/ 21 w 76"/>
                  <a:gd name="T11" fmla="*/ 52 h 52"/>
                  <a:gd name="T12" fmla="*/ 16 w 76"/>
                  <a:gd name="T13" fmla="*/ 50 h 52"/>
                  <a:gd name="T14" fmla="*/ 11 w 76"/>
                  <a:gd name="T15" fmla="*/ 47 h 52"/>
                  <a:gd name="T16" fmla="*/ 6 w 76"/>
                  <a:gd name="T17" fmla="*/ 45 h 52"/>
                  <a:gd name="T18" fmla="*/ 4 w 76"/>
                  <a:gd name="T19" fmla="*/ 41 h 52"/>
                  <a:gd name="T20" fmla="*/ 1 w 76"/>
                  <a:gd name="T21" fmla="*/ 38 h 52"/>
                  <a:gd name="T22" fmla="*/ 0 w 76"/>
                  <a:gd name="T23" fmla="*/ 34 h 52"/>
                  <a:gd name="T24" fmla="*/ 0 w 76"/>
                  <a:gd name="T25" fmla="*/ 29 h 52"/>
                  <a:gd name="T26" fmla="*/ 1 w 76"/>
                  <a:gd name="T27" fmla="*/ 25 h 52"/>
                  <a:gd name="T28" fmla="*/ 3 w 76"/>
                  <a:gd name="T29" fmla="*/ 21 h 52"/>
                  <a:gd name="T30" fmla="*/ 6 w 76"/>
                  <a:gd name="T31" fmla="*/ 16 h 52"/>
                  <a:gd name="T32" fmla="*/ 11 w 76"/>
                  <a:gd name="T33" fmla="*/ 13 h 52"/>
                  <a:gd name="T34" fmla="*/ 16 w 76"/>
                  <a:gd name="T35" fmla="*/ 9 h 52"/>
                  <a:gd name="T36" fmla="*/ 16 w 76"/>
                  <a:gd name="T37" fmla="*/ 9 h 52"/>
                  <a:gd name="T38" fmla="*/ 28 w 76"/>
                  <a:gd name="T39" fmla="*/ 4 h 52"/>
                  <a:gd name="T40" fmla="*/ 38 w 76"/>
                  <a:gd name="T41" fmla="*/ 1 h 52"/>
                  <a:gd name="T42" fmla="*/ 47 w 76"/>
                  <a:gd name="T43" fmla="*/ 0 h 52"/>
                  <a:gd name="T44" fmla="*/ 55 w 76"/>
                  <a:gd name="T45" fmla="*/ 1 h 52"/>
                  <a:gd name="T46" fmla="*/ 62 w 76"/>
                  <a:gd name="T47" fmla="*/ 3 h 52"/>
                  <a:gd name="T48" fmla="*/ 67 w 76"/>
                  <a:gd name="T49" fmla="*/ 7 h 52"/>
                  <a:gd name="T50" fmla="*/ 72 w 76"/>
                  <a:gd name="T51" fmla="*/ 12 h 52"/>
                  <a:gd name="T52" fmla="*/ 74 w 76"/>
                  <a:gd name="T53" fmla="*/ 16 h 52"/>
                  <a:gd name="T54" fmla="*/ 76 w 76"/>
                  <a:gd name="T55" fmla="*/ 22 h 52"/>
                  <a:gd name="T56" fmla="*/ 74 w 76"/>
                  <a:gd name="T57" fmla="*/ 28 h 52"/>
                  <a:gd name="T58" fmla="*/ 72 w 76"/>
                  <a:gd name="T59" fmla="*/ 33 h 52"/>
                  <a:gd name="T60" fmla="*/ 68 w 76"/>
                  <a:gd name="T61" fmla="*/ 38 h 52"/>
                  <a:gd name="T62" fmla="*/ 62 w 76"/>
                  <a:gd name="T63" fmla="*/ 41 h 52"/>
                  <a:gd name="T64" fmla="*/ 54 w 76"/>
                  <a:gd name="T65" fmla="*/ 44 h 52"/>
                  <a:gd name="T66" fmla="*/ 43 w 76"/>
                  <a:gd name="T67" fmla="*/ 45 h 52"/>
                  <a:gd name="T68" fmla="*/ 31 w 76"/>
                  <a:gd name="T69" fmla="*/ 45 h 52"/>
                  <a:gd name="T70" fmla="*/ 52 w 76"/>
                  <a:gd name="T71" fmla="*/ 50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6"/>
                  <a:gd name="T109" fmla="*/ 0 h 52"/>
                  <a:gd name="T110" fmla="*/ 76 w 76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6" h="52">
                    <a:moveTo>
                      <a:pt x="52" y="50"/>
                    </a:moveTo>
                    <a:lnTo>
                      <a:pt x="52" y="50"/>
                    </a:lnTo>
                    <a:lnTo>
                      <a:pt x="43" y="52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1" y="52"/>
                    </a:lnTo>
                    <a:lnTo>
                      <a:pt x="16" y="50"/>
                    </a:lnTo>
                    <a:lnTo>
                      <a:pt x="11" y="47"/>
                    </a:lnTo>
                    <a:lnTo>
                      <a:pt x="6" y="45"/>
                    </a:lnTo>
                    <a:lnTo>
                      <a:pt x="4" y="41"/>
                    </a:lnTo>
                    <a:lnTo>
                      <a:pt x="1" y="38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1"/>
                    </a:lnTo>
                    <a:lnTo>
                      <a:pt x="6" y="16"/>
                    </a:lnTo>
                    <a:lnTo>
                      <a:pt x="11" y="13"/>
                    </a:lnTo>
                    <a:lnTo>
                      <a:pt x="16" y="9"/>
                    </a:lnTo>
                    <a:lnTo>
                      <a:pt x="28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3"/>
                    </a:lnTo>
                    <a:lnTo>
                      <a:pt x="67" y="7"/>
                    </a:lnTo>
                    <a:lnTo>
                      <a:pt x="72" y="12"/>
                    </a:lnTo>
                    <a:lnTo>
                      <a:pt x="74" y="16"/>
                    </a:lnTo>
                    <a:lnTo>
                      <a:pt x="76" y="22"/>
                    </a:lnTo>
                    <a:lnTo>
                      <a:pt x="74" y="28"/>
                    </a:lnTo>
                    <a:lnTo>
                      <a:pt x="72" y="33"/>
                    </a:lnTo>
                    <a:lnTo>
                      <a:pt x="68" y="38"/>
                    </a:lnTo>
                    <a:lnTo>
                      <a:pt x="62" y="41"/>
                    </a:lnTo>
                    <a:lnTo>
                      <a:pt x="54" y="44"/>
                    </a:lnTo>
                    <a:lnTo>
                      <a:pt x="43" y="45"/>
                    </a:lnTo>
                    <a:lnTo>
                      <a:pt x="31" y="45"/>
                    </a:lnTo>
                    <a:lnTo>
                      <a:pt x="52" y="5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93" name="Freeform 232"/>
              <p:cNvSpPr>
                <a:spLocks/>
              </p:cNvSpPr>
              <p:nvPr/>
            </p:nvSpPr>
            <p:spPr bwMode="auto">
              <a:xfrm>
                <a:off x="1549" y="2545"/>
                <a:ext cx="76" cy="52"/>
              </a:xfrm>
              <a:custGeom>
                <a:avLst/>
                <a:gdLst>
                  <a:gd name="T0" fmla="*/ 52 w 76"/>
                  <a:gd name="T1" fmla="*/ 50 h 52"/>
                  <a:gd name="T2" fmla="*/ 52 w 76"/>
                  <a:gd name="T3" fmla="*/ 50 h 52"/>
                  <a:gd name="T4" fmla="*/ 43 w 76"/>
                  <a:gd name="T5" fmla="*/ 52 h 52"/>
                  <a:gd name="T6" fmla="*/ 35 w 76"/>
                  <a:gd name="T7" fmla="*/ 52 h 52"/>
                  <a:gd name="T8" fmla="*/ 28 w 76"/>
                  <a:gd name="T9" fmla="*/ 52 h 52"/>
                  <a:gd name="T10" fmla="*/ 21 w 76"/>
                  <a:gd name="T11" fmla="*/ 52 h 52"/>
                  <a:gd name="T12" fmla="*/ 16 w 76"/>
                  <a:gd name="T13" fmla="*/ 50 h 52"/>
                  <a:gd name="T14" fmla="*/ 11 w 76"/>
                  <a:gd name="T15" fmla="*/ 47 h 52"/>
                  <a:gd name="T16" fmla="*/ 6 w 76"/>
                  <a:gd name="T17" fmla="*/ 45 h 52"/>
                  <a:gd name="T18" fmla="*/ 4 w 76"/>
                  <a:gd name="T19" fmla="*/ 41 h 52"/>
                  <a:gd name="T20" fmla="*/ 1 w 76"/>
                  <a:gd name="T21" fmla="*/ 38 h 52"/>
                  <a:gd name="T22" fmla="*/ 0 w 76"/>
                  <a:gd name="T23" fmla="*/ 34 h 52"/>
                  <a:gd name="T24" fmla="*/ 0 w 76"/>
                  <a:gd name="T25" fmla="*/ 29 h 52"/>
                  <a:gd name="T26" fmla="*/ 1 w 76"/>
                  <a:gd name="T27" fmla="*/ 25 h 52"/>
                  <a:gd name="T28" fmla="*/ 3 w 76"/>
                  <a:gd name="T29" fmla="*/ 21 h 52"/>
                  <a:gd name="T30" fmla="*/ 6 w 76"/>
                  <a:gd name="T31" fmla="*/ 16 h 52"/>
                  <a:gd name="T32" fmla="*/ 11 w 76"/>
                  <a:gd name="T33" fmla="*/ 13 h 52"/>
                  <a:gd name="T34" fmla="*/ 16 w 76"/>
                  <a:gd name="T35" fmla="*/ 9 h 52"/>
                  <a:gd name="T36" fmla="*/ 16 w 76"/>
                  <a:gd name="T37" fmla="*/ 9 h 52"/>
                  <a:gd name="T38" fmla="*/ 28 w 76"/>
                  <a:gd name="T39" fmla="*/ 4 h 52"/>
                  <a:gd name="T40" fmla="*/ 38 w 76"/>
                  <a:gd name="T41" fmla="*/ 1 h 52"/>
                  <a:gd name="T42" fmla="*/ 47 w 76"/>
                  <a:gd name="T43" fmla="*/ 0 h 52"/>
                  <a:gd name="T44" fmla="*/ 55 w 76"/>
                  <a:gd name="T45" fmla="*/ 1 h 52"/>
                  <a:gd name="T46" fmla="*/ 62 w 76"/>
                  <a:gd name="T47" fmla="*/ 3 h 52"/>
                  <a:gd name="T48" fmla="*/ 67 w 76"/>
                  <a:gd name="T49" fmla="*/ 7 h 52"/>
                  <a:gd name="T50" fmla="*/ 72 w 76"/>
                  <a:gd name="T51" fmla="*/ 12 h 52"/>
                  <a:gd name="T52" fmla="*/ 74 w 76"/>
                  <a:gd name="T53" fmla="*/ 16 h 52"/>
                  <a:gd name="T54" fmla="*/ 76 w 76"/>
                  <a:gd name="T55" fmla="*/ 22 h 52"/>
                  <a:gd name="T56" fmla="*/ 74 w 76"/>
                  <a:gd name="T57" fmla="*/ 28 h 52"/>
                  <a:gd name="T58" fmla="*/ 72 w 76"/>
                  <a:gd name="T59" fmla="*/ 33 h 52"/>
                  <a:gd name="T60" fmla="*/ 68 w 76"/>
                  <a:gd name="T61" fmla="*/ 38 h 52"/>
                  <a:gd name="T62" fmla="*/ 62 w 76"/>
                  <a:gd name="T63" fmla="*/ 41 h 52"/>
                  <a:gd name="T64" fmla="*/ 54 w 76"/>
                  <a:gd name="T65" fmla="*/ 44 h 52"/>
                  <a:gd name="T66" fmla="*/ 43 w 76"/>
                  <a:gd name="T67" fmla="*/ 45 h 52"/>
                  <a:gd name="T68" fmla="*/ 31 w 76"/>
                  <a:gd name="T69" fmla="*/ 45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6"/>
                  <a:gd name="T106" fmla="*/ 0 h 52"/>
                  <a:gd name="T107" fmla="*/ 76 w 76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6" h="52">
                    <a:moveTo>
                      <a:pt x="52" y="50"/>
                    </a:moveTo>
                    <a:lnTo>
                      <a:pt x="52" y="50"/>
                    </a:lnTo>
                    <a:lnTo>
                      <a:pt x="43" y="52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1" y="52"/>
                    </a:lnTo>
                    <a:lnTo>
                      <a:pt x="16" y="50"/>
                    </a:lnTo>
                    <a:lnTo>
                      <a:pt x="11" y="47"/>
                    </a:lnTo>
                    <a:lnTo>
                      <a:pt x="6" y="45"/>
                    </a:lnTo>
                    <a:lnTo>
                      <a:pt x="4" y="41"/>
                    </a:lnTo>
                    <a:lnTo>
                      <a:pt x="1" y="38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1"/>
                    </a:lnTo>
                    <a:lnTo>
                      <a:pt x="6" y="16"/>
                    </a:lnTo>
                    <a:lnTo>
                      <a:pt x="11" y="13"/>
                    </a:lnTo>
                    <a:lnTo>
                      <a:pt x="16" y="9"/>
                    </a:lnTo>
                    <a:lnTo>
                      <a:pt x="28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3"/>
                    </a:lnTo>
                    <a:lnTo>
                      <a:pt x="67" y="7"/>
                    </a:lnTo>
                    <a:lnTo>
                      <a:pt x="72" y="12"/>
                    </a:lnTo>
                    <a:lnTo>
                      <a:pt x="74" y="16"/>
                    </a:lnTo>
                    <a:lnTo>
                      <a:pt x="76" y="22"/>
                    </a:lnTo>
                    <a:lnTo>
                      <a:pt x="74" y="28"/>
                    </a:lnTo>
                    <a:lnTo>
                      <a:pt x="72" y="33"/>
                    </a:lnTo>
                    <a:lnTo>
                      <a:pt x="68" y="38"/>
                    </a:lnTo>
                    <a:lnTo>
                      <a:pt x="62" y="41"/>
                    </a:lnTo>
                    <a:lnTo>
                      <a:pt x="54" y="44"/>
                    </a:lnTo>
                    <a:lnTo>
                      <a:pt x="43" y="45"/>
                    </a:lnTo>
                    <a:lnTo>
                      <a:pt x="31" y="4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94" name="Freeform 233"/>
              <p:cNvSpPr>
                <a:spLocks/>
              </p:cNvSpPr>
              <p:nvPr/>
            </p:nvSpPr>
            <p:spPr bwMode="auto">
              <a:xfrm>
                <a:off x="1550" y="2567"/>
                <a:ext cx="85" cy="58"/>
              </a:xfrm>
              <a:custGeom>
                <a:avLst/>
                <a:gdLst>
                  <a:gd name="T0" fmla="*/ 0 w 85"/>
                  <a:gd name="T1" fmla="*/ 5 h 58"/>
                  <a:gd name="T2" fmla="*/ 0 w 85"/>
                  <a:gd name="T3" fmla="*/ 5 h 58"/>
                  <a:gd name="T4" fmla="*/ 0 w 85"/>
                  <a:gd name="T5" fmla="*/ 12 h 58"/>
                  <a:gd name="T6" fmla="*/ 0 w 85"/>
                  <a:gd name="T7" fmla="*/ 21 h 58"/>
                  <a:gd name="T8" fmla="*/ 2 w 85"/>
                  <a:gd name="T9" fmla="*/ 28 h 58"/>
                  <a:gd name="T10" fmla="*/ 5 w 85"/>
                  <a:gd name="T11" fmla="*/ 36 h 58"/>
                  <a:gd name="T12" fmla="*/ 10 w 85"/>
                  <a:gd name="T13" fmla="*/ 43 h 58"/>
                  <a:gd name="T14" fmla="*/ 16 w 85"/>
                  <a:gd name="T15" fmla="*/ 49 h 58"/>
                  <a:gd name="T16" fmla="*/ 24 w 85"/>
                  <a:gd name="T17" fmla="*/ 54 h 58"/>
                  <a:gd name="T18" fmla="*/ 36 w 85"/>
                  <a:gd name="T19" fmla="*/ 56 h 58"/>
                  <a:gd name="T20" fmla="*/ 36 w 85"/>
                  <a:gd name="T21" fmla="*/ 56 h 58"/>
                  <a:gd name="T22" fmla="*/ 42 w 85"/>
                  <a:gd name="T23" fmla="*/ 58 h 58"/>
                  <a:gd name="T24" fmla="*/ 48 w 85"/>
                  <a:gd name="T25" fmla="*/ 58 h 58"/>
                  <a:gd name="T26" fmla="*/ 54 w 85"/>
                  <a:gd name="T27" fmla="*/ 56 h 58"/>
                  <a:gd name="T28" fmla="*/ 59 w 85"/>
                  <a:gd name="T29" fmla="*/ 55 h 58"/>
                  <a:gd name="T30" fmla="*/ 67 w 85"/>
                  <a:gd name="T31" fmla="*/ 50 h 58"/>
                  <a:gd name="T32" fmla="*/ 73 w 85"/>
                  <a:gd name="T33" fmla="*/ 44 h 58"/>
                  <a:gd name="T34" fmla="*/ 78 w 85"/>
                  <a:gd name="T35" fmla="*/ 37 h 58"/>
                  <a:gd name="T36" fmla="*/ 82 w 85"/>
                  <a:gd name="T37" fmla="*/ 29 h 58"/>
                  <a:gd name="T38" fmla="*/ 84 w 85"/>
                  <a:gd name="T39" fmla="*/ 22 h 58"/>
                  <a:gd name="T40" fmla="*/ 85 w 85"/>
                  <a:gd name="T41" fmla="*/ 15 h 58"/>
                  <a:gd name="T42" fmla="*/ 85 w 85"/>
                  <a:gd name="T43" fmla="*/ 15 h 58"/>
                  <a:gd name="T44" fmla="*/ 84 w 85"/>
                  <a:gd name="T45" fmla="*/ 6 h 58"/>
                  <a:gd name="T46" fmla="*/ 84 w 85"/>
                  <a:gd name="T47" fmla="*/ 4 h 58"/>
                  <a:gd name="T48" fmla="*/ 83 w 85"/>
                  <a:gd name="T49" fmla="*/ 6 h 58"/>
                  <a:gd name="T50" fmla="*/ 83 w 85"/>
                  <a:gd name="T51" fmla="*/ 6 h 58"/>
                  <a:gd name="T52" fmla="*/ 82 w 85"/>
                  <a:gd name="T53" fmla="*/ 12 h 58"/>
                  <a:gd name="T54" fmla="*/ 79 w 85"/>
                  <a:gd name="T55" fmla="*/ 18 h 58"/>
                  <a:gd name="T56" fmla="*/ 77 w 85"/>
                  <a:gd name="T57" fmla="*/ 24 h 58"/>
                  <a:gd name="T58" fmla="*/ 72 w 85"/>
                  <a:gd name="T59" fmla="*/ 29 h 58"/>
                  <a:gd name="T60" fmla="*/ 67 w 85"/>
                  <a:gd name="T61" fmla="*/ 34 h 58"/>
                  <a:gd name="T62" fmla="*/ 60 w 85"/>
                  <a:gd name="T63" fmla="*/ 37 h 58"/>
                  <a:gd name="T64" fmla="*/ 52 w 85"/>
                  <a:gd name="T65" fmla="*/ 40 h 58"/>
                  <a:gd name="T66" fmla="*/ 43 w 85"/>
                  <a:gd name="T67" fmla="*/ 41 h 58"/>
                  <a:gd name="T68" fmla="*/ 43 w 85"/>
                  <a:gd name="T69" fmla="*/ 41 h 58"/>
                  <a:gd name="T70" fmla="*/ 35 w 85"/>
                  <a:gd name="T71" fmla="*/ 40 h 58"/>
                  <a:gd name="T72" fmla="*/ 27 w 85"/>
                  <a:gd name="T73" fmla="*/ 38 h 58"/>
                  <a:gd name="T74" fmla="*/ 20 w 85"/>
                  <a:gd name="T75" fmla="*/ 35 h 58"/>
                  <a:gd name="T76" fmla="*/ 14 w 85"/>
                  <a:gd name="T77" fmla="*/ 30 h 58"/>
                  <a:gd name="T78" fmla="*/ 9 w 85"/>
                  <a:gd name="T79" fmla="*/ 25 h 58"/>
                  <a:gd name="T80" fmla="*/ 5 w 85"/>
                  <a:gd name="T81" fmla="*/ 21 h 58"/>
                  <a:gd name="T82" fmla="*/ 3 w 85"/>
                  <a:gd name="T83" fmla="*/ 15 h 58"/>
                  <a:gd name="T84" fmla="*/ 3 w 85"/>
                  <a:gd name="T85" fmla="*/ 9 h 58"/>
                  <a:gd name="T86" fmla="*/ 3 w 85"/>
                  <a:gd name="T87" fmla="*/ 9 h 58"/>
                  <a:gd name="T88" fmla="*/ 2 w 85"/>
                  <a:gd name="T89" fmla="*/ 0 h 58"/>
                  <a:gd name="T90" fmla="*/ 0 w 85"/>
                  <a:gd name="T91" fmla="*/ 0 h 58"/>
                  <a:gd name="T92" fmla="*/ 0 w 85"/>
                  <a:gd name="T93" fmla="*/ 0 h 58"/>
                  <a:gd name="T94" fmla="*/ 0 w 85"/>
                  <a:gd name="T95" fmla="*/ 5 h 58"/>
                  <a:gd name="T96" fmla="*/ 0 w 85"/>
                  <a:gd name="T97" fmla="*/ 5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8"/>
                  <a:gd name="T149" fmla="*/ 85 w 85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8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0" y="21"/>
                    </a:lnTo>
                    <a:lnTo>
                      <a:pt x="2" y="28"/>
                    </a:lnTo>
                    <a:lnTo>
                      <a:pt x="5" y="36"/>
                    </a:lnTo>
                    <a:lnTo>
                      <a:pt x="10" y="43"/>
                    </a:lnTo>
                    <a:lnTo>
                      <a:pt x="16" y="49"/>
                    </a:lnTo>
                    <a:lnTo>
                      <a:pt x="24" y="54"/>
                    </a:lnTo>
                    <a:lnTo>
                      <a:pt x="36" y="56"/>
                    </a:lnTo>
                    <a:lnTo>
                      <a:pt x="42" y="58"/>
                    </a:lnTo>
                    <a:lnTo>
                      <a:pt x="48" y="58"/>
                    </a:lnTo>
                    <a:lnTo>
                      <a:pt x="54" y="56"/>
                    </a:lnTo>
                    <a:lnTo>
                      <a:pt x="59" y="55"/>
                    </a:lnTo>
                    <a:lnTo>
                      <a:pt x="67" y="50"/>
                    </a:lnTo>
                    <a:lnTo>
                      <a:pt x="73" y="44"/>
                    </a:lnTo>
                    <a:lnTo>
                      <a:pt x="78" y="37"/>
                    </a:lnTo>
                    <a:lnTo>
                      <a:pt x="82" y="29"/>
                    </a:lnTo>
                    <a:lnTo>
                      <a:pt x="84" y="22"/>
                    </a:lnTo>
                    <a:lnTo>
                      <a:pt x="85" y="15"/>
                    </a:lnTo>
                    <a:lnTo>
                      <a:pt x="84" y="6"/>
                    </a:lnTo>
                    <a:lnTo>
                      <a:pt x="84" y="4"/>
                    </a:lnTo>
                    <a:lnTo>
                      <a:pt x="83" y="6"/>
                    </a:lnTo>
                    <a:lnTo>
                      <a:pt x="82" y="12"/>
                    </a:lnTo>
                    <a:lnTo>
                      <a:pt x="79" y="18"/>
                    </a:lnTo>
                    <a:lnTo>
                      <a:pt x="77" y="24"/>
                    </a:lnTo>
                    <a:lnTo>
                      <a:pt x="72" y="29"/>
                    </a:lnTo>
                    <a:lnTo>
                      <a:pt x="67" y="34"/>
                    </a:lnTo>
                    <a:lnTo>
                      <a:pt x="60" y="37"/>
                    </a:lnTo>
                    <a:lnTo>
                      <a:pt x="52" y="40"/>
                    </a:lnTo>
                    <a:lnTo>
                      <a:pt x="43" y="41"/>
                    </a:lnTo>
                    <a:lnTo>
                      <a:pt x="35" y="40"/>
                    </a:lnTo>
                    <a:lnTo>
                      <a:pt x="27" y="38"/>
                    </a:lnTo>
                    <a:lnTo>
                      <a:pt x="20" y="35"/>
                    </a:lnTo>
                    <a:lnTo>
                      <a:pt x="14" y="30"/>
                    </a:lnTo>
                    <a:lnTo>
                      <a:pt x="9" y="25"/>
                    </a:lnTo>
                    <a:lnTo>
                      <a:pt x="5" y="21"/>
                    </a:lnTo>
                    <a:lnTo>
                      <a:pt x="3" y="15"/>
                    </a:lnTo>
                    <a:lnTo>
                      <a:pt x="3" y="9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95" name="Freeform 234"/>
              <p:cNvSpPr>
                <a:spLocks/>
              </p:cNvSpPr>
              <p:nvPr/>
            </p:nvSpPr>
            <p:spPr bwMode="auto">
              <a:xfrm>
                <a:off x="1681" y="2548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3 w 75"/>
                  <a:gd name="T5" fmla="*/ 52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2 h 53"/>
                  <a:gd name="T12" fmla="*/ 15 w 75"/>
                  <a:gd name="T13" fmla="*/ 50 h 53"/>
                  <a:gd name="T14" fmla="*/ 10 w 75"/>
                  <a:gd name="T15" fmla="*/ 48 h 53"/>
                  <a:gd name="T16" fmla="*/ 7 w 75"/>
                  <a:gd name="T17" fmla="*/ 44 h 53"/>
                  <a:gd name="T18" fmla="*/ 3 w 75"/>
                  <a:gd name="T19" fmla="*/ 41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29 h 53"/>
                  <a:gd name="T26" fmla="*/ 1 w 75"/>
                  <a:gd name="T27" fmla="*/ 25 h 53"/>
                  <a:gd name="T28" fmla="*/ 3 w 75"/>
                  <a:gd name="T29" fmla="*/ 20 h 53"/>
                  <a:gd name="T30" fmla="*/ 6 w 75"/>
                  <a:gd name="T31" fmla="*/ 17 h 53"/>
                  <a:gd name="T32" fmla="*/ 10 w 75"/>
                  <a:gd name="T33" fmla="*/ 13 h 53"/>
                  <a:gd name="T34" fmla="*/ 16 w 75"/>
                  <a:gd name="T35" fmla="*/ 9 h 53"/>
                  <a:gd name="T36" fmla="*/ 16 w 75"/>
                  <a:gd name="T37" fmla="*/ 9 h 53"/>
                  <a:gd name="T38" fmla="*/ 27 w 75"/>
                  <a:gd name="T39" fmla="*/ 4 h 53"/>
                  <a:gd name="T40" fmla="*/ 38 w 75"/>
                  <a:gd name="T41" fmla="*/ 1 h 53"/>
                  <a:gd name="T42" fmla="*/ 47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8 w 75"/>
                  <a:gd name="T49" fmla="*/ 7 h 53"/>
                  <a:gd name="T50" fmla="*/ 71 w 75"/>
                  <a:gd name="T51" fmla="*/ 11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8 w 75"/>
                  <a:gd name="T61" fmla="*/ 37 h 53"/>
                  <a:gd name="T62" fmla="*/ 62 w 75"/>
                  <a:gd name="T63" fmla="*/ 41 h 53"/>
                  <a:gd name="T64" fmla="*/ 53 w 75"/>
                  <a:gd name="T65" fmla="*/ 44 h 53"/>
                  <a:gd name="T66" fmla="*/ 44 w 75"/>
                  <a:gd name="T67" fmla="*/ 46 h 53"/>
                  <a:gd name="T68" fmla="*/ 32 w 75"/>
                  <a:gd name="T69" fmla="*/ 44 h 53"/>
                  <a:gd name="T70" fmla="*/ 51 w 75"/>
                  <a:gd name="T71" fmla="*/ 49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3"/>
                  <a:gd name="T110" fmla="*/ 75 w 75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2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2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7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6" y="9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8" y="7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8" y="37"/>
                    </a:lnTo>
                    <a:lnTo>
                      <a:pt x="62" y="41"/>
                    </a:lnTo>
                    <a:lnTo>
                      <a:pt x="53" y="44"/>
                    </a:lnTo>
                    <a:lnTo>
                      <a:pt x="44" y="46"/>
                    </a:lnTo>
                    <a:lnTo>
                      <a:pt x="32" y="44"/>
                    </a:lnTo>
                    <a:lnTo>
                      <a:pt x="51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96" name="Freeform 235"/>
              <p:cNvSpPr>
                <a:spLocks/>
              </p:cNvSpPr>
              <p:nvPr/>
            </p:nvSpPr>
            <p:spPr bwMode="auto">
              <a:xfrm>
                <a:off x="1681" y="2548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3 w 75"/>
                  <a:gd name="T5" fmla="*/ 52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2 h 53"/>
                  <a:gd name="T12" fmla="*/ 15 w 75"/>
                  <a:gd name="T13" fmla="*/ 50 h 53"/>
                  <a:gd name="T14" fmla="*/ 10 w 75"/>
                  <a:gd name="T15" fmla="*/ 48 h 53"/>
                  <a:gd name="T16" fmla="*/ 7 w 75"/>
                  <a:gd name="T17" fmla="*/ 44 h 53"/>
                  <a:gd name="T18" fmla="*/ 3 w 75"/>
                  <a:gd name="T19" fmla="*/ 41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29 h 53"/>
                  <a:gd name="T26" fmla="*/ 1 w 75"/>
                  <a:gd name="T27" fmla="*/ 25 h 53"/>
                  <a:gd name="T28" fmla="*/ 3 w 75"/>
                  <a:gd name="T29" fmla="*/ 20 h 53"/>
                  <a:gd name="T30" fmla="*/ 6 w 75"/>
                  <a:gd name="T31" fmla="*/ 17 h 53"/>
                  <a:gd name="T32" fmla="*/ 10 w 75"/>
                  <a:gd name="T33" fmla="*/ 13 h 53"/>
                  <a:gd name="T34" fmla="*/ 16 w 75"/>
                  <a:gd name="T35" fmla="*/ 9 h 53"/>
                  <a:gd name="T36" fmla="*/ 16 w 75"/>
                  <a:gd name="T37" fmla="*/ 9 h 53"/>
                  <a:gd name="T38" fmla="*/ 27 w 75"/>
                  <a:gd name="T39" fmla="*/ 4 h 53"/>
                  <a:gd name="T40" fmla="*/ 38 w 75"/>
                  <a:gd name="T41" fmla="*/ 1 h 53"/>
                  <a:gd name="T42" fmla="*/ 47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8 w 75"/>
                  <a:gd name="T49" fmla="*/ 7 h 53"/>
                  <a:gd name="T50" fmla="*/ 71 w 75"/>
                  <a:gd name="T51" fmla="*/ 11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8 w 75"/>
                  <a:gd name="T61" fmla="*/ 37 h 53"/>
                  <a:gd name="T62" fmla="*/ 62 w 75"/>
                  <a:gd name="T63" fmla="*/ 41 h 53"/>
                  <a:gd name="T64" fmla="*/ 53 w 75"/>
                  <a:gd name="T65" fmla="*/ 44 h 53"/>
                  <a:gd name="T66" fmla="*/ 44 w 75"/>
                  <a:gd name="T67" fmla="*/ 46 h 53"/>
                  <a:gd name="T68" fmla="*/ 32 w 75"/>
                  <a:gd name="T69" fmla="*/ 44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3"/>
                  <a:gd name="T107" fmla="*/ 75 w 75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2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2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7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6" y="9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8" y="7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8" y="37"/>
                    </a:lnTo>
                    <a:lnTo>
                      <a:pt x="62" y="41"/>
                    </a:lnTo>
                    <a:lnTo>
                      <a:pt x="53" y="44"/>
                    </a:lnTo>
                    <a:lnTo>
                      <a:pt x="44" y="46"/>
                    </a:lnTo>
                    <a:lnTo>
                      <a:pt x="32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97" name="Freeform 236"/>
              <p:cNvSpPr>
                <a:spLocks/>
              </p:cNvSpPr>
              <p:nvPr/>
            </p:nvSpPr>
            <p:spPr bwMode="auto">
              <a:xfrm>
                <a:off x="1682" y="2570"/>
                <a:ext cx="85" cy="57"/>
              </a:xfrm>
              <a:custGeom>
                <a:avLst/>
                <a:gdLst>
                  <a:gd name="T0" fmla="*/ 0 w 85"/>
                  <a:gd name="T1" fmla="*/ 4 h 57"/>
                  <a:gd name="T2" fmla="*/ 0 w 85"/>
                  <a:gd name="T3" fmla="*/ 4 h 57"/>
                  <a:gd name="T4" fmla="*/ 0 w 85"/>
                  <a:gd name="T5" fmla="*/ 12 h 57"/>
                  <a:gd name="T6" fmla="*/ 0 w 85"/>
                  <a:gd name="T7" fmla="*/ 20 h 57"/>
                  <a:gd name="T8" fmla="*/ 2 w 85"/>
                  <a:gd name="T9" fmla="*/ 28 h 57"/>
                  <a:gd name="T10" fmla="*/ 5 w 85"/>
                  <a:gd name="T11" fmla="*/ 35 h 57"/>
                  <a:gd name="T12" fmla="*/ 9 w 85"/>
                  <a:gd name="T13" fmla="*/ 43 h 57"/>
                  <a:gd name="T14" fmla="*/ 15 w 85"/>
                  <a:gd name="T15" fmla="*/ 49 h 57"/>
                  <a:gd name="T16" fmla="*/ 25 w 85"/>
                  <a:gd name="T17" fmla="*/ 53 h 57"/>
                  <a:gd name="T18" fmla="*/ 36 w 85"/>
                  <a:gd name="T19" fmla="*/ 57 h 57"/>
                  <a:gd name="T20" fmla="*/ 36 w 85"/>
                  <a:gd name="T21" fmla="*/ 57 h 57"/>
                  <a:gd name="T22" fmla="*/ 43 w 85"/>
                  <a:gd name="T23" fmla="*/ 57 h 57"/>
                  <a:gd name="T24" fmla="*/ 48 w 85"/>
                  <a:gd name="T25" fmla="*/ 57 h 57"/>
                  <a:gd name="T26" fmla="*/ 54 w 85"/>
                  <a:gd name="T27" fmla="*/ 57 h 57"/>
                  <a:gd name="T28" fmla="*/ 58 w 85"/>
                  <a:gd name="T29" fmla="*/ 55 h 57"/>
                  <a:gd name="T30" fmla="*/ 67 w 85"/>
                  <a:gd name="T31" fmla="*/ 51 h 57"/>
                  <a:gd name="T32" fmla="*/ 73 w 85"/>
                  <a:gd name="T33" fmla="*/ 44 h 57"/>
                  <a:gd name="T34" fmla="*/ 77 w 85"/>
                  <a:gd name="T35" fmla="*/ 37 h 57"/>
                  <a:gd name="T36" fmla="*/ 81 w 85"/>
                  <a:gd name="T37" fmla="*/ 30 h 57"/>
                  <a:gd name="T38" fmla="*/ 83 w 85"/>
                  <a:gd name="T39" fmla="*/ 21 h 57"/>
                  <a:gd name="T40" fmla="*/ 85 w 85"/>
                  <a:gd name="T41" fmla="*/ 15 h 57"/>
                  <a:gd name="T42" fmla="*/ 85 w 85"/>
                  <a:gd name="T43" fmla="*/ 15 h 57"/>
                  <a:gd name="T44" fmla="*/ 85 w 85"/>
                  <a:gd name="T45" fmla="*/ 6 h 57"/>
                  <a:gd name="T46" fmla="*/ 83 w 85"/>
                  <a:gd name="T47" fmla="*/ 3 h 57"/>
                  <a:gd name="T48" fmla="*/ 82 w 85"/>
                  <a:gd name="T49" fmla="*/ 7 h 57"/>
                  <a:gd name="T50" fmla="*/ 82 w 85"/>
                  <a:gd name="T51" fmla="*/ 7 h 57"/>
                  <a:gd name="T52" fmla="*/ 81 w 85"/>
                  <a:gd name="T53" fmla="*/ 13 h 57"/>
                  <a:gd name="T54" fmla="*/ 80 w 85"/>
                  <a:gd name="T55" fmla="*/ 19 h 57"/>
                  <a:gd name="T56" fmla="*/ 76 w 85"/>
                  <a:gd name="T57" fmla="*/ 24 h 57"/>
                  <a:gd name="T58" fmla="*/ 72 w 85"/>
                  <a:gd name="T59" fmla="*/ 30 h 57"/>
                  <a:gd name="T60" fmla="*/ 67 w 85"/>
                  <a:gd name="T61" fmla="*/ 33 h 57"/>
                  <a:gd name="T62" fmla="*/ 60 w 85"/>
                  <a:gd name="T63" fmla="*/ 37 h 57"/>
                  <a:gd name="T64" fmla="*/ 52 w 85"/>
                  <a:gd name="T65" fmla="*/ 39 h 57"/>
                  <a:gd name="T66" fmla="*/ 43 w 85"/>
                  <a:gd name="T67" fmla="*/ 40 h 57"/>
                  <a:gd name="T68" fmla="*/ 43 w 85"/>
                  <a:gd name="T69" fmla="*/ 40 h 57"/>
                  <a:gd name="T70" fmla="*/ 34 w 85"/>
                  <a:gd name="T71" fmla="*/ 40 h 57"/>
                  <a:gd name="T72" fmla="*/ 26 w 85"/>
                  <a:gd name="T73" fmla="*/ 38 h 57"/>
                  <a:gd name="T74" fmla="*/ 20 w 85"/>
                  <a:gd name="T75" fmla="*/ 34 h 57"/>
                  <a:gd name="T76" fmla="*/ 13 w 85"/>
                  <a:gd name="T77" fmla="*/ 31 h 57"/>
                  <a:gd name="T78" fmla="*/ 8 w 85"/>
                  <a:gd name="T79" fmla="*/ 25 h 57"/>
                  <a:gd name="T80" fmla="*/ 5 w 85"/>
                  <a:gd name="T81" fmla="*/ 20 h 57"/>
                  <a:gd name="T82" fmla="*/ 2 w 85"/>
                  <a:gd name="T83" fmla="*/ 14 h 57"/>
                  <a:gd name="T84" fmla="*/ 2 w 85"/>
                  <a:gd name="T85" fmla="*/ 9 h 57"/>
                  <a:gd name="T86" fmla="*/ 2 w 85"/>
                  <a:gd name="T87" fmla="*/ 9 h 57"/>
                  <a:gd name="T88" fmla="*/ 1 w 85"/>
                  <a:gd name="T89" fmla="*/ 1 h 57"/>
                  <a:gd name="T90" fmla="*/ 1 w 85"/>
                  <a:gd name="T91" fmla="*/ 0 h 57"/>
                  <a:gd name="T92" fmla="*/ 0 w 85"/>
                  <a:gd name="T93" fmla="*/ 0 h 57"/>
                  <a:gd name="T94" fmla="*/ 0 w 85"/>
                  <a:gd name="T95" fmla="*/ 4 h 57"/>
                  <a:gd name="T96" fmla="*/ 0 w 85"/>
                  <a:gd name="T97" fmla="*/ 4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7"/>
                  <a:gd name="T149" fmla="*/ 85 w 85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7">
                    <a:moveTo>
                      <a:pt x="0" y="4"/>
                    </a:moveTo>
                    <a:lnTo>
                      <a:pt x="0" y="4"/>
                    </a:lnTo>
                    <a:lnTo>
                      <a:pt x="0" y="12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5" y="35"/>
                    </a:lnTo>
                    <a:lnTo>
                      <a:pt x="9" y="43"/>
                    </a:lnTo>
                    <a:lnTo>
                      <a:pt x="15" y="49"/>
                    </a:lnTo>
                    <a:lnTo>
                      <a:pt x="25" y="53"/>
                    </a:lnTo>
                    <a:lnTo>
                      <a:pt x="36" y="57"/>
                    </a:lnTo>
                    <a:lnTo>
                      <a:pt x="43" y="57"/>
                    </a:lnTo>
                    <a:lnTo>
                      <a:pt x="48" y="57"/>
                    </a:lnTo>
                    <a:lnTo>
                      <a:pt x="54" y="57"/>
                    </a:lnTo>
                    <a:lnTo>
                      <a:pt x="58" y="55"/>
                    </a:lnTo>
                    <a:lnTo>
                      <a:pt x="67" y="51"/>
                    </a:lnTo>
                    <a:lnTo>
                      <a:pt x="73" y="44"/>
                    </a:lnTo>
                    <a:lnTo>
                      <a:pt x="77" y="37"/>
                    </a:lnTo>
                    <a:lnTo>
                      <a:pt x="81" y="30"/>
                    </a:lnTo>
                    <a:lnTo>
                      <a:pt x="83" y="21"/>
                    </a:lnTo>
                    <a:lnTo>
                      <a:pt x="85" y="15"/>
                    </a:lnTo>
                    <a:lnTo>
                      <a:pt x="85" y="6"/>
                    </a:lnTo>
                    <a:lnTo>
                      <a:pt x="83" y="3"/>
                    </a:lnTo>
                    <a:lnTo>
                      <a:pt x="82" y="7"/>
                    </a:lnTo>
                    <a:lnTo>
                      <a:pt x="81" y="13"/>
                    </a:lnTo>
                    <a:lnTo>
                      <a:pt x="80" y="19"/>
                    </a:lnTo>
                    <a:lnTo>
                      <a:pt x="76" y="24"/>
                    </a:lnTo>
                    <a:lnTo>
                      <a:pt x="72" y="30"/>
                    </a:lnTo>
                    <a:lnTo>
                      <a:pt x="67" y="33"/>
                    </a:lnTo>
                    <a:lnTo>
                      <a:pt x="60" y="37"/>
                    </a:lnTo>
                    <a:lnTo>
                      <a:pt x="52" y="39"/>
                    </a:lnTo>
                    <a:lnTo>
                      <a:pt x="43" y="40"/>
                    </a:lnTo>
                    <a:lnTo>
                      <a:pt x="34" y="40"/>
                    </a:lnTo>
                    <a:lnTo>
                      <a:pt x="26" y="38"/>
                    </a:lnTo>
                    <a:lnTo>
                      <a:pt x="20" y="34"/>
                    </a:lnTo>
                    <a:lnTo>
                      <a:pt x="13" y="31"/>
                    </a:lnTo>
                    <a:lnTo>
                      <a:pt x="8" y="25"/>
                    </a:lnTo>
                    <a:lnTo>
                      <a:pt x="5" y="20"/>
                    </a:lnTo>
                    <a:lnTo>
                      <a:pt x="2" y="14"/>
                    </a:lnTo>
                    <a:lnTo>
                      <a:pt x="2" y="9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98" name="Freeform 237"/>
              <p:cNvSpPr>
                <a:spLocks/>
              </p:cNvSpPr>
              <p:nvPr/>
            </p:nvSpPr>
            <p:spPr bwMode="auto">
              <a:xfrm>
                <a:off x="1421" y="2541"/>
                <a:ext cx="76" cy="53"/>
              </a:xfrm>
              <a:custGeom>
                <a:avLst/>
                <a:gdLst>
                  <a:gd name="T0" fmla="*/ 52 w 76"/>
                  <a:gd name="T1" fmla="*/ 49 h 53"/>
                  <a:gd name="T2" fmla="*/ 52 w 76"/>
                  <a:gd name="T3" fmla="*/ 49 h 53"/>
                  <a:gd name="T4" fmla="*/ 43 w 76"/>
                  <a:gd name="T5" fmla="*/ 51 h 53"/>
                  <a:gd name="T6" fmla="*/ 35 w 76"/>
                  <a:gd name="T7" fmla="*/ 53 h 53"/>
                  <a:gd name="T8" fmla="*/ 28 w 76"/>
                  <a:gd name="T9" fmla="*/ 53 h 53"/>
                  <a:gd name="T10" fmla="*/ 22 w 76"/>
                  <a:gd name="T11" fmla="*/ 51 h 53"/>
                  <a:gd name="T12" fmla="*/ 16 w 76"/>
                  <a:gd name="T13" fmla="*/ 50 h 53"/>
                  <a:gd name="T14" fmla="*/ 11 w 76"/>
                  <a:gd name="T15" fmla="*/ 48 h 53"/>
                  <a:gd name="T16" fmla="*/ 6 w 76"/>
                  <a:gd name="T17" fmla="*/ 44 h 53"/>
                  <a:gd name="T18" fmla="*/ 4 w 76"/>
                  <a:gd name="T19" fmla="*/ 42 h 53"/>
                  <a:gd name="T20" fmla="*/ 2 w 76"/>
                  <a:gd name="T21" fmla="*/ 37 h 53"/>
                  <a:gd name="T22" fmla="*/ 0 w 76"/>
                  <a:gd name="T23" fmla="*/ 33 h 53"/>
                  <a:gd name="T24" fmla="*/ 0 w 76"/>
                  <a:gd name="T25" fmla="*/ 30 h 53"/>
                  <a:gd name="T26" fmla="*/ 2 w 76"/>
                  <a:gd name="T27" fmla="*/ 25 h 53"/>
                  <a:gd name="T28" fmla="*/ 3 w 76"/>
                  <a:gd name="T29" fmla="*/ 20 h 53"/>
                  <a:gd name="T30" fmla="*/ 6 w 76"/>
                  <a:gd name="T31" fmla="*/ 17 h 53"/>
                  <a:gd name="T32" fmla="*/ 11 w 76"/>
                  <a:gd name="T33" fmla="*/ 13 h 53"/>
                  <a:gd name="T34" fmla="*/ 16 w 76"/>
                  <a:gd name="T35" fmla="*/ 10 h 53"/>
                  <a:gd name="T36" fmla="*/ 16 w 76"/>
                  <a:gd name="T37" fmla="*/ 10 h 53"/>
                  <a:gd name="T38" fmla="*/ 28 w 76"/>
                  <a:gd name="T39" fmla="*/ 4 h 53"/>
                  <a:gd name="T40" fmla="*/ 39 w 76"/>
                  <a:gd name="T41" fmla="*/ 1 h 53"/>
                  <a:gd name="T42" fmla="*/ 47 w 76"/>
                  <a:gd name="T43" fmla="*/ 0 h 53"/>
                  <a:gd name="T44" fmla="*/ 55 w 76"/>
                  <a:gd name="T45" fmla="*/ 1 h 53"/>
                  <a:gd name="T46" fmla="*/ 63 w 76"/>
                  <a:gd name="T47" fmla="*/ 4 h 53"/>
                  <a:gd name="T48" fmla="*/ 69 w 76"/>
                  <a:gd name="T49" fmla="*/ 7 h 53"/>
                  <a:gd name="T50" fmla="*/ 72 w 76"/>
                  <a:gd name="T51" fmla="*/ 11 h 53"/>
                  <a:gd name="T52" fmla="*/ 74 w 76"/>
                  <a:gd name="T53" fmla="*/ 17 h 53"/>
                  <a:gd name="T54" fmla="*/ 76 w 76"/>
                  <a:gd name="T55" fmla="*/ 22 h 53"/>
                  <a:gd name="T56" fmla="*/ 74 w 76"/>
                  <a:gd name="T57" fmla="*/ 27 h 53"/>
                  <a:gd name="T58" fmla="*/ 72 w 76"/>
                  <a:gd name="T59" fmla="*/ 32 h 53"/>
                  <a:gd name="T60" fmla="*/ 69 w 76"/>
                  <a:gd name="T61" fmla="*/ 37 h 53"/>
                  <a:gd name="T62" fmla="*/ 63 w 76"/>
                  <a:gd name="T63" fmla="*/ 41 h 53"/>
                  <a:gd name="T64" fmla="*/ 54 w 76"/>
                  <a:gd name="T65" fmla="*/ 44 h 53"/>
                  <a:gd name="T66" fmla="*/ 45 w 76"/>
                  <a:gd name="T67" fmla="*/ 45 h 53"/>
                  <a:gd name="T68" fmla="*/ 31 w 76"/>
                  <a:gd name="T69" fmla="*/ 44 h 53"/>
                  <a:gd name="T70" fmla="*/ 52 w 76"/>
                  <a:gd name="T71" fmla="*/ 49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6"/>
                  <a:gd name="T109" fmla="*/ 0 h 53"/>
                  <a:gd name="T110" fmla="*/ 76 w 76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6" h="53">
                    <a:moveTo>
                      <a:pt x="52" y="49"/>
                    </a:moveTo>
                    <a:lnTo>
                      <a:pt x="52" y="49"/>
                    </a:lnTo>
                    <a:lnTo>
                      <a:pt x="43" y="51"/>
                    </a:lnTo>
                    <a:lnTo>
                      <a:pt x="35" y="53"/>
                    </a:lnTo>
                    <a:lnTo>
                      <a:pt x="28" y="53"/>
                    </a:lnTo>
                    <a:lnTo>
                      <a:pt x="22" y="51"/>
                    </a:lnTo>
                    <a:lnTo>
                      <a:pt x="16" y="50"/>
                    </a:lnTo>
                    <a:lnTo>
                      <a:pt x="11" y="48"/>
                    </a:lnTo>
                    <a:lnTo>
                      <a:pt x="6" y="44"/>
                    </a:lnTo>
                    <a:lnTo>
                      <a:pt x="4" y="42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0" y="30"/>
                    </a:lnTo>
                    <a:lnTo>
                      <a:pt x="2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1" y="13"/>
                    </a:lnTo>
                    <a:lnTo>
                      <a:pt x="16" y="10"/>
                    </a:lnTo>
                    <a:lnTo>
                      <a:pt x="28" y="4"/>
                    </a:lnTo>
                    <a:lnTo>
                      <a:pt x="39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3" y="4"/>
                    </a:lnTo>
                    <a:lnTo>
                      <a:pt x="69" y="7"/>
                    </a:lnTo>
                    <a:lnTo>
                      <a:pt x="72" y="11"/>
                    </a:lnTo>
                    <a:lnTo>
                      <a:pt x="74" y="17"/>
                    </a:lnTo>
                    <a:lnTo>
                      <a:pt x="76" y="22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9" y="37"/>
                    </a:lnTo>
                    <a:lnTo>
                      <a:pt x="63" y="41"/>
                    </a:lnTo>
                    <a:lnTo>
                      <a:pt x="54" y="44"/>
                    </a:lnTo>
                    <a:lnTo>
                      <a:pt x="45" y="45"/>
                    </a:lnTo>
                    <a:lnTo>
                      <a:pt x="31" y="44"/>
                    </a:lnTo>
                    <a:lnTo>
                      <a:pt x="52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99" name="Freeform 238"/>
              <p:cNvSpPr>
                <a:spLocks/>
              </p:cNvSpPr>
              <p:nvPr/>
            </p:nvSpPr>
            <p:spPr bwMode="auto">
              <a:xfrm>
                <a:off x="1421" y="2541"/>
                <a:ext cx="76" cy="53"/>
              </a:xfrm>
              <a:custGeom>
                <a:avLst/>
                <a:gdLst>
                  <a:gd name="T0" fmla="*/ 52 w 76"/>
                  <a:gd name="T1" fmla="*/ 49 h 53"/>
                  <a:gd name="T2" fmla="*/ 52 w 76"/>
                  <a:gd name="T3" fmla="*/ 49 h 53"/>
                  <a:gd name="T4" fmla="*/ 43 w 76"/>
                  <a:gd name="T5" fmla="*/ 51 h 53"/>
                  <a:gd name="T6" fmla="*/ 35 w 76"/>
                  <a:gd name="T7" fmla="*/ 53 h 53"/>
                  <a:gd name="T8" fmla="*/ 28 w 76"/>
                  <a:gd name="T9" fmla="*/ 53 h 53"/>
                  <a:gd name="T10" fmla="*/ 22 w 76"/>
                  <a:gd name="T11" fmla="*/ 51 h 53"/>
                  <a:gd name="T12" fmla="*/ 16 w 76"/>
                  <a:gd name="T13" fmla="*/ 50 h 53"/>
                  <a:gd name="T14" fmla="*/ 11 w 76"/>
                  <a:gd name="T15" fmla="*/ 48 h 53"/>
                  <a:gd name="T16" fmla="*/ 6 w 76"/>
                  <a:gd name="T17" fmla="*/ 44 h 53"/>
                  <a:gd name="T18" fmla="*/ 4 w 76"/>
                  <a:gd name="T19" fmla="*/ 42 h 53"/>
                  <a:gd name="T20" fmla="*/ 2 w 76"/>
                  <a:gd name="T21" fmla="*/ 37 h 53"/>
                  <a:gd name="T22" fmla="*/ 0 w 76"/>
                  <a:gd name="T23" fmla="*/ 33 h 53"/>
                  <a:gd name="T24" fmla="*/ 0 w 76"/>
                  <a:gd name="T25" fmla="*/ 30 h 53"/>
                  <a:gd name="T26" fmla="*/ 2 w 76"/>
                  <a:gd name="T27" fmla="*/ 25 h 53"/>
                  <a:gd name="T28" fmla="*/ 3 w 76"/>
                  <a:gd name="T29" fmla="*/ 20 h 53"/>
                  <a:gd name="T30" fmla="*/ 6 w 76"/>
                  <a:gd name="T31" fmla="*/ 17 h 53"/>
                  <a:gd name="T32" fmla="*/ 11 w 76"/>
                  <a:gd name="T33" fmla="*/ 13 h 53"/>
                  <a:gd name="T34" fmla="*/ 16 w 76"/>
                  <a:gd name="T35" fmla="*/ 10 h 53"/>
                  <a:gd name="T36" fmla="*/ 16 w 76"/>
                  <a:gd name="T37" fmla="*/ 10 h 53"/>
                  <a:gd name="T38" fmla="*/ 28 w 76"/>
                  <a:gd name="T39" fmla="*/ 4 h 53"/>
                  <a:gd name="T40" fmla="*/ 39 w 76"/>
                  <a:gd name="T41" fmla="*/ 1 h 53"/>
                  <a:gd name="T42" fmla="*/ 47 w 76"/>
                  <a:gd name="T43" fmla="*/ 0 h 53"/>
                  <a:gd name="T44" fmla="*/ 55 w 76"/>
                  <a:gd name="T45" fmla="*/ 1 h 53"/>
                  <a:gd name="T46" fmla="*/ 63 w 76"/>
                  <a:gd name="T47" fmla="*/ 4 h 53"/>
                  <a:gd name="T48" fmla="*/ 69 w 76"/>
                  <a:gd name="T49" fmla="*/ 7 h 53"/>
                  <a:gd name="T50" fmla="*/ 72 w 76"/>
                  <a:gd name="T51" fmla="*/ 11 h 53"/>
                  <a:gd name="T52" fmla="*/ 74 w 76"/>
                  <a:gd name="T53" fmla="*/ 17 h 53"/>
                  <a:gd name="T54" fmla="*/ 76 w 76"/>
                  <a:gd name="T55" fmla="*/ 22 h 53"/>
                  <a:gd name="T56" fmla="*/ 74 w 76"/>
                  <a:gd name="T57" fmla="*/ 27 h 53"/>
                  <a:gd name="T58" fmla="*/ 72 w 76"/>
                  <a:gd name="T59" fmla="*/ 32 h 53"/>
                  <a:gd name="T60" fmla="*/ 69 w 76"/>
                  <a:gd name="T61" fmla="*/ 37 h 53"/>
                  <a:gd name="T62" fmla="*/ 63 w 76"/>
                  <a:gd name="T63" fmla="*/ 41 h 53"/>
                  <a:gd name="T64" fmla="*/ 54 w 76"/>
                  <a:gd name="T65" fmla="*/ 44 h 53"/>
                  <a:gd name="T66" fmla="*/ 45 w 76"/>
                  <a:gd name="T67" fmla="*/ 45 h 53"/>
                  <a:gd name="T68" fmla="*/ 31 w 76"/>
                  <a:gd name="T69" fmla="*/ 44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6"/>
                  <a:gd name="T106" fmla="*/ 0 h 53"/>
                  <a:gd name="T107" fmla="*/ 76 w 76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6" h="53">
                    <a:moveTo>
                      <a:pt x="52" y="49"/>
                    </a:moveTo>
                    <a:lnTo>
                      <a:pt x="52" y="49"/>
                    </a:lnTo>
                    <a:lnTo>
                      <a:pt x="43" y="51"/>
                    </a:lnTo>
                    <a:lnTo>
                      <a:pt x="35" y="53"/>
                    </a:lnTo>
                    <a:lnTo>
                      <a:pt x="28" y="53"/>
                    </a:lnTo>
                    <a:lnTo>
                      <a:pt x="22" y="51"/>
                    </a:lnTo>
                    <a:lnTo>
                      <a:pt x="16" y="50"/>
                    </a:lnTo>
                    <a:lnTo>
                      <a:pt x="11" y="48"/>
                    </a:lnTo>
                    <a:lnTo>
                      <a:pt x="6" y="44"/>
                    </a:lnTo>
                    <a:lnTo>
                      <a:pt x="4" y="42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0" y="30"/>
                    </a:lnTo>
                    <a:lnTo>
                      <a:pt x="2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1" y="13"/>
                    </a:lnTo>
                    <a:lnTo>
                      <a:pt x="16" y="10"/>
                    </a:lnTo>
                    <a:lnTo>
                      <a:pt x="28" y="4"/>
                    </a:lnTo>
                    <a:lnTo>
                      <a:pt x="39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3" y="4"/>
                    </a:lnTo>
                    <a:lnTo>
                      <a:pt x="69" y="7"/>
                    </a:lnTo>
                    <a:lnTo>
                      <a:pt x="72" y="11"/>
                    </a:lnTo>
                    <a:lnTo>
                      <a:pt x="74" y="17"/>
                    </a:lnTo>
                    <a:lnTo>
                      <a:pt x="76" y="22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9" y="37"/>
                    </a:lnTo>
                    <a:lnTo>
                      <a:pt x="63" y="41"/>
                    </a:lnTo>
                    <a:lnTo>
                      <a:pt x="54" y="44"/>
                    </a:lnTo>
                    <a:lnTo>
                      <a:pt x="45" y="45"/>
                    </a:lnTo>
                    <a:lnTo>
                      <a:pt x="31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00" name="Freeform 239"/>
              <p:cNvSpPr>
                <a:spLocks/>
              </p:cNvSpPr>
              <p:nvPr/>
            </p:nvSpPr>
            <p:spPr bwMode="auto">
              <a:xfrm>
                <a:off x="1423" y="2563"/>
                <a:ext cx="84" cy="57"/>
              </a:xfrm>
              <a:custGeom>
                <a:avLst/>
                <a:gdLst>
                  <a:gd name="T0" fmla="*/ 0 w 84"/>
                  <a:gd name="T1" fmla="*/ 4 h 57"/>
                  <a:gd name="T2" fmla="*/ 0 w 84"/>
                  <a:gd name="T3" fmla="*/ 4 h 57"/>
                  <a:gd name="T4" fmla="*/ 0 w 84"/>
                  <a:gd name="T5" fmla="*/ 11 h 57"/>
                  <a:gd name="T6" fmla="*/ 0 w 84"/>
                  <a:gd name="T7" fmla="*/ 20 h 57"/>
                  <a:gd name="T8" fmla="*/ 2 w 84"/>
                  <a:gd name="T9" fmla="*/ 28 h 57"/>
                  <a:gd name="T10" fmla="*/ 4 w 84"/>
                  <a:gd name="T11" fmla="*/ 35 h 57"/>
                  <a:gd name="T12" fmla="*/ 9 w 84"/>
                  <a:gd name="T13" fmla="*/ 42 h 57"/>
                  <a:gd name="T14" fmla="*/ 15 w 84"/>
                  <a:gd name="T15" fmla="*/ 48 h 57"/>
                  <a:gd name="T16" fmla="*/ 25 w 84"/>
                  <a:gd name="T17" fmla="*/ 53 h 57"/>
                  <a:gd name="T18" fmla="*/ 35 w 84"/>
                  <a:gd name="T19" fmla="*/ 57 h 57"/>
                  <a:gd name="T20" fmla="*/ 35 w 84"/>
                  <a:gd name="T21" fmla="*/ 57 h 57"/>
                  <a:gd name="T22" fmla="*/ 41 w 84"/>
                  <a:gd name="T23" fmla="*/ 57 h 57"/>
                  <a:gd name="T24" fmla="*/ 47 w 84"/>
                  <a:gd name="T25" fmla="*/ 57 h 57"/>
                  <a:gd name="T26" fmla="*/ 53 w 84"/>
                  <a:gd name="T27" fmla="*/ 57 h 57"/>
                  <a:gd name="T28" fmla="*/ 58 w 84"/>
                  <a:gd name="T29" fmla="*/ 54 h 57"/>
                  <a:gd name="T30" fmla="*/ 67 w 84"/>
                  <a:gd name="T31" fmla="*/ 51 h 57"/>
                  <a:gd name="T32" fmla="*/ 72 w 84"/>
                  <a:gd name="T33" fmla="*/ 44 h 57"/>
                  <a:gd name="T34" fmla="*/ 77 w 84"/>
                  <a:gd name="T35" fmla="*/ 37 h 57"/>
                  <a:gd name="T36" fmla="*/ 81 w 84"/>
                  <a:gd name="T37" fmla="*/ 29 h 57"/>
                  <a:gd name="T38" fmla="*/ 83 w 84"/>
                  <a:gd name="T39" fmla="*/ 22 h 57"/>
                  <a:gd name="T40" fmla="*/ 84 w 84"/>
                  <a:gd name="T41" fmla="*/ 15 h 57"/>
                  <a:gd name="T42" fmla="*/ 84 w 84"/>
                  <a:gd name="T43" fmla="*/ 15 h 57"/>
                  <a:gd name="T44" fmla="*/ 83 w 84"/>
                  <a:gd name="T45" fmla="*/ 5 h 57"/>
                  <a:gd name="T46" fmla="*/ 83 w 84"/>
                  <a:gd name="T47" fmla="*/ 3 h 57"/>
                  <a:gd name="T48" fmla="*/ 82 w 84"/>
                  <a:gd name="T49" fmla="*/ 7 h 57"/>
                  <a:gd name="T50" fmla="*/ 82 w 84"/>
                  <a:gd name="T51" fmla="*/ 7 h 57"/>
                  <a:gd name="T52" fmla="*/ 81 w 84"/>
                  <a:gd name="T53" fmla="*/ 13 h 57"/>
                  <a:gd name="T54" fmla="*/ 78 w 84"/>
                  <a:gd name="T55" fmla="*/ 19 h 57"/>
                  <a:gd name="T56" fmla="*/ 76 w 84"/>
                  <a:gd name="T57" fmla="*/ 23 h 57"/>
                  <a:gd name="T58" fmla="*/ 71 w 84"/>
                  <a:gd name="T59" fmla="*/ 29 h 57"/>
                  <a:gd name="T60" fmla="*/ 67 w 84"/>
                  <a:gd name="T61" fmla="*/ 33 h 57"/>
                  <a:gd name="T62" fmla="*/ 59 w 84"/>
                  <a:gd name="T63" fmla="*/ 37 h 57"/>
                  <a:gd name="T64" fmla="*/ 52 w 84"/>
                  <a:gd name="T65" fmla="*/ 39 h 57"/>
                  <a:gd name="T66" fmla="*/ 43 w 84"/>
                  <a:gd name="T67" fmla="*/ 40 h 57"/>
                  <a:gd name="T68" fmla="*/ 43 w 84"/>
                  <a:gd name="T69" fmla="*/ 40 h 57"/>
                  <a:gd name="T70" fmla="*/ 34 w 84"/>
                  <a:gd name="T71" fmla="*/ 40 h 57"/>
                  <a:gd name="T72" fmla="*/ 26 w 84"/>
                  <a:gd name="T73" fmla="*/ 38 h 57"/>
                  <a:gd name="T74" fmla="*/ 19 w 84"/>
                  <a:gd name="T75" fmla="*/ 34 h 57"/>
                  <a:gd name="T76" fmla="*/ 13 w 84"/>
                  <a:gd name="T77" fmla="*/ 31 h 57"/>
                  <a:gd name="T78" fmla="*/ 8 w 84"/>
                  <a:gd name="T79" fmla="*/ 26 h 57"/>
                  <a:gd name="T80" fmla="*/ 4 w 84"/>
                  <a:gd name="T81" fmla="*/ 20 h 57"/>
                  <a:gd name="T82" fmla="*/ 2 w 84"/>
                  <a:gd name="T83" fmla="*/ 14 h 57"/>
                  <a:gd name="T84" fmla="*/ 2 w 84"/>
                  <a:gd name="T85" fmla="*/ 9 h 57"/>
                  <a:gd name="T86" fmla="*/ 2 w 84"/>
                  <a:gd name="T87" fmla="*/ 9 h 57"/>
                  <a:gd name="T88" fmla="*/ 1 w 84"/>
                  <a:gd name="T89" fmla="*/ 1 h 57"/>
                  <a:gd name="T90" fmla="*/ 0 w 84"/>
                  <a:gd name="T91" fmla="*/ 0 h 57"/>
                  <a:gd name="T92" fmla="*/ 0 w 84"/>
                  <a:gd name="T93" fmla="*/ 0 h 57"/>
                  <a:gd name="T94" fmla="*/ 0 w 84"/>
                  <a:gd name="T95" fmla="*/ 4 h 57"/>
                  <a:gd name="T96" fmla="*/ 0 w 84"/>
                  <a:gd name="T97" fmla="*/ 4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4"/>
                  <a:gd name="T148" fmla="*/ 0 h 57"/>
                  <a:gd name="T149" fmla="*/ 84 w 84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4" h="57">
                    <a:moveTo>
                      <a:pt x="0" y="4"/>
                    </a:moveTo>
                    <a:lnTo>
                      <a:pt x="0" y="4"/>
                    </a:lnTo>
                    <a:lnTo>
                      <a:pt x="0" y="11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4" y="35"/>
                    </a:lnTo>
                    <a:lnTo>
                      <a:pt x="9" y="42"/>
                    </a:lnTo>
                    <a:lnTo>
                      <a:pt x="15" y="48"/>
                    </a:lnTo>
                    <a:lnTo>
                      <a:pt x="25" y="53"/>
                    </a:lnTo>
                    <a:lnTo>
                      <a:pt x="35" y="57"/>
                    </a:lnTo>
                    <a:lnTo>
                      <a:pt x="41" y="57"/>
                    </a:lnTo>
                    <a:lnTo>
                      <a:pt x="47" y="57"/>
                    </a:lnTo>
                    <a:lnTo>
                      <a:pt x="53" y="57"/>
                    </a:lnTo>
                    <a:lnTo>
                      <a:pt x="58" y="54"/>
                    </a:lnTo>
                    <a:lnTo>
                      <a:pt x="67" y="51"/>
                    </a:lnTo>
                    <a:lnTo>
                      <a:pt x="72" y="44"/>
                    </a:lnTo>
                    <a:lnTo>
                      <a:pt x="77" y="37"/>
                    </a:lnTo>
                    <a:lnTo>
                      <a:pt x="81" y="29"/>
                    </a:lnTo>
                    <a:lnTo>
                      <a:pt x="83" y="22"/>
                    </a:lnTo>
                    <a:lnTo>
                      <a:pt x="84" y="15"/>
                    </a:lnTo>
                    <a:lnTo>
                      <a:pt x="83" y="5"/>
                    </a:lnTo>
                    <a:lnTo>
                      <a:pt x="83" y="3"/>
                    </a:lnTo>
                    <a:lnTo>
                      <a:pt x="82" y="7"/>
                    </a:lnTo>
                    <a:lnTo>
                      <a:pt x="81" y="13"/>
                    </a:lnTo>
                    <a:lnTo>
                      <a:pt x="78" y="19"/>
                    </a:lnTo>
                    <a:lnTo>
                      <a:pt x="76" y="23"/>
                    </a:lnTo>
                    <a:lnTo>
                      <a:pt x="71" y="29"/>
                    </a:lnTo>
                    <a:lnTo>
                      <a:pt x="67" y="33"/>
                    </a:lnTo>
                    <a:lnTo>
                      <a:pt x="59" y="37"/>
                    </a:lnTo>
                    <a:lnTo>
                      <a:pt x="52" y="39"/>
                    </a:lnTo>
                    <a:lnTo>
                      <a:pt x="43" y="40"/>
                    </a:lnTo>
                    <a:lnTo>
                      <a:pt x="34" y="40"/>
                    </a:lnTo>
                    <a:lnTo>
                      <a:pt x="26" y="38"/>
                    </a:lnTo>
                    <a:lnTo>
                      <a:pt x="19" y="34"/>
                    </a:lnTo>
                    <a:lnTo>
                      <a:pt x="13" y="31"/>
                    </a:lnTo>
                    <a:lnTo>
                      <a:pt x="8" y="26"/>
                    </a:lnTo>
                    <a:lnTo>
                      <a:pt x="4" y="20"/>
                    </a:lnTo>
                    <a:lnTo>
                      <a:pt x="2" y="14"/>
                    </a:lnTo>
                    <a:lnTo>
                      <a:pt x="2" y="9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01" name="Freeform 240"/>
              <p:cNvSpPr>
                <a:spLocks/>
              </p:cNvSpPr>
              <p:nvPr/>
            </p:nvSpPr>
            <p:spPr bwMode="auto">
              <a:xfrm>
                <a:off x="1553" y="2638"/>
                <a:ext cx="75" cy="52"/>
              </a:xfrm>
              <a:custGeom>
                <a:avLst/>
                <a:gdLst>
                  <a:gd name="T0" fmla="*/ 51 w 75"/>
                  <a:gd name="T1" fmla="*/ 50 h 52"/>
                  <a:gd name="T2" fmla="*/ 51 w 75"/>
                  <a:gd name="T3" fmla="*/ 50 h 52"/>
                  <a:gd name="T4" fmla="*/ 42 w 75"/>
                  <a:gd name="T5" fmla="*/ 51 h 52"/>
                  <a:gd name="T6" fmla="*/ 34 w 75"/>
                  <a:gd name="T7" fmla="*/ 52 h 52"/>
                  <a:gd name="T8" fmla="*/ 27 w 75"/>
                  <a:gd name="T9" fmla="*/ 52 h 52"/>
                  <a:gd name="T10" fmla="*/ 20 w 75"/>
                  <a:gd name="T11" fmla="*/ 51 h 52"/>
                  <a:gd name="T12" fmla="*/ 14 w 75"/>
                  <a:gd name="T13" fmla="*/ 50 h 52"/>
                  <a:gd name="T14" fmla="*/ 9 w 75"/>
                  <a:gd name="T15" fmla="*/ 47 h 52"/>
                  <a:gd name="T16" fmla="*/ 6 w 75"/>
                  <a:gd name="T17" fmla="*/ 44 h 52"/>
                  <a:gd name="T18" fmla="*/ 3 w 75"/>
                  <a:gd name="T19" fmla="*/ 41 h 52"/>
                  <a:gd name="T20" fmla="*/ 1 w 75"/>
                  <a:gd name="T21" fmla="*/ 38 h 52"/>
                  <a:gd name="T22" fmla="*/ 0 w 75"/>
                  <a:gd name="T23" fmla="*/ 33 h 52"/>
                  <a:gd name="T24" fmla="*/ 0 w 75"/>
                  <a:gd name="T25" fmla="*/ 30 h 52"/>
                  <a:gd name="T26" fmla="*/ 0 w 75"/>
                  <a:gd name="T27" fmla="*/ 25 h 52"/>
                  <a:gd name="T28" fmla="*/ 2 w 75"/>
                  <a:gd name="T29" fmla="*/ 20 h 52"/>
                  <a:gd name="T30" fmla="*/ 6 w 75"/>
                  <a:gd name="T31" fmla="*/ 16 h 52"/>
                  <a:gd name="T32" fmla="*/ 9 w 75"/>
                  <a:gd name="T33" fmla="*/ 13 h 52"/>
                  <a:gd name="T34" fmla="*/ 15 w 75"/>
                  <a:gd name="T35" fmla="*/ 9 h 52"/>
                  <a:gd name="T36" fmla="*/ 15 w 75"/>
                  <a:gd name="T37" fmla="*/ 9 h 52"/>
                  <a:gd name="T38" fmla="*/ 27 w 75"/>
                  <a:gd name="T39" fmla="*/ 3 h 52"/>
                  <a:gd name="T40" fmla="*/ 37 w 75"/>
                  <a:gd name="T41" fmla="*/ 1 h 52"/>
                  <a:gd name="T42" fmla="*/ 46 w 75"/>
                  <a:gd name="T43" fmla="*/ 0 h 52"/>
                  <a:gd name="T44" fmla="*/ 55 w 75"/>
                  <a:gd name="T45" fmla="*/ 1 h 52"/>
                  <a:gd name="T46" fmla="*/ 62 w 75"/>
                  <a:gd name="T47" fmla="*/ 3 h 52"/>
                  <a:gd name="T48" fmla="*/ 67 w 75"/>
                  <a:gd name="T49" fmla="*/ 7 h 52"/>
                  <a:gd name="T50" fmla="*/ 72 w 75"/>
                  <a:gd name="T51" fmla="*/ 12 h 52"/>
                  <a:gd name="T52" fmla="*/ 74 w 75"/>
                  <a:gd name="T53" fmla="*/ 16 h 52"/>
                  <a:gd name="T54" fmla="*/ 75 w 75"/>
                  <a:gd name="T55" fmla="*/ 21 h 52"/>
                  <a:gd name="T56" fmla="*/ 74 w 75"/>
                  <a:gd name="T57" fmla="*/ 27 h 52"/>
                  <a:gd name="T58" fmla="*/ 72 w 75"/>
                  <a:gd name="T59" fmla="*/ 32 h 52"/>
                  <a:gd name="T60" fmla="*/ 67 w 75"/>
                  <a:gd name="T61" fmla="*/ 37 h 52"/>
                  <a:gd name="T62" fmla="*/ 61 w 75"/>
                  <a:gd name="T63" fmla="*/ 41 h 52"/>
                  <a:gd name="T64" fmla="*/ 54 w 75"/>
                  <a:gd name="T65" fmla="*/ 44 h 52"/>
                  <a:gd name="T66" fmla="*/ 43 w 75"/>
                  <a:gd name="T67" fmla="*/ 45 h 52"/>
                  <a:gd name="T68" fmla="*/ 31 w 75"/>
                  <a:gd name="T69" fmla="*/ 45 h 52"/>
                  <a:gd name="T70" fmla="*/ 51 w 75"/>
                  <a:gd name="T71" fmla="*/ 50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2"/>
                  <a:gd name="T110" fmla="*/ 75 w 75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2">
                    <a:moveTo>
                      <a:pt x="51" y="50"/>
                    </a:moveTo>
                    <a:lnTo>
                      <a:pt x="51" y="50"/>
                    </a:lnTo>
                    <a:lnTo>
                      <a:pt x="42" y="51"/>
                    </a:lnTo>
                    <a:lnTo>
                      <a:pt x="34" y="52"/>
                    </a:lnTo>
                    <a:lnTo>
                      <a:pt x="27" y="52"/>
                    </a:lnTo>
                    <a:lnTo>
                      <a:pt x="20" y="51"/>
                    </a:lnTo>
                    <a:lnTo>
                      <a:pt x="14" y="50"/>
                    </a:lnTo>
                    <a:lnTo>
                      <a:pt x="9" y="47"/>
                    </a:lnTo>
                    <a:lnTo>
                      <a:pt x="6" y="44"/>
                    </a:lnTo>
                    <a:lnTo>
                      <a:pt x="3" y="41"/>
                    </a:lnTo>
                    <a:lnTo>
                      <a:pt x="1" y="38"/>
                    </a:lnTo>
                    <a:lnTo>
                      <a:pt x="0" y="33"/>
                    </a:lnTo>
                    <a:lnTo>
                      <a:pt x="0" y="30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6"/>
                    </a:lnTo>
                    <a:lnTo>
                      <a:pt x="9" y="13"/>
                    </a:lnTo>
                    <a:lnTo>
                      <a:pt x="15" y="9"/>
                    </a:lnTo>
                    <a:lnTo>
                      <a:pt x="27" y="3"/>
                    </a:lnTo>
                    <a:lnTo>
                      <a:pt x="37" y="1"/>
                    </a:lnTo>
                    <a:lnTo>
                      <a:pt x="46" y="0"/>
                    </a:lnTo>
                    <a:lnTo>
                      <a:pt x="55" y="1"/>
                    </a:lnTo>
                    <a:lnTo>
                      <a:pt x="62" y="3"/>
                    </a:lnTo>
                    <a:lnTo>
                      <a:pt x="67" y="7"/>
                    </a:lnTo>
                    <a:lnTo>
                      <a:pt x="72" y="12"/>
                    </a:lnTo>
                    <a:lnTo>
                      <a:pt x="74" y="16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1"/>
                    </a:lnTo>
                    <a:lnTo>
                      <a:pt x="54" y="44"/>
                    </a:lnTo>
                    <a:lnTo>
                      <a:pt x="43" y="45"/>
                    </a:lnTo>
                    <a:lnTo>
                      <a:pt x="31" y="45"/>
                    </a:lnTo>
                    <a:lnTo>
                      <a:pt x="51" y="5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02" name="Freeform 241"/>
              <p:cNvSpPr>
                <a:spLocks/>
              </p:cNvSpPr>
              <p:nvPr/>
            </p:nvSpPr>
            <p:spPr bwMode="auto">
              <a:xfrm>
                <a:off x="1553" y="2638"/>
                <a:ext cx="75" cy="52"/>
              </a:xfrm>
              <a:custGeom>
                <a:avLst/>
                <a:gdLst>
                  <a:gd name="T0" fmla="*/ 51 w 75"/>
                  <a:gd name="T1" fmla="*/ 50 h 52"/>
                  <a:gd name="T2" fmla="*/ 51 w 75"/>
                  <a:gd name="T3" fmla="*/ 50 h 52"/>
                  <a:gd name="T4" fmla="*/ 42 w 75"/>
                  <a:gd name="T5" fmla="*/ 51 h 52"/>
                  <a:gd name="T6" fmla="*/ 34 w 75"/>
                  <a:gd name="T7" fmla="*/ 52 h 52"/>
                  <a:gd name="T8" fmla="*/ 27 w 75"/>
                  <a:gd name="T9" fmla="*/ 52 h 52"/>
                  <a:gd name="T10" fmla="*/ 20 w 75"/>
                  <a:gd name="T11" fmla="*/ 51 h 52"/>
                  <a:gd name="T12" fmla="*/ 14 w 75"/>
                  <a:gd name="T13" fmla="*/ 50 h 52"/>
                  <a:gd name="T14" fmla="*/ 9 w 75"/>
                  <a:gd name="T15" fmla="*/ 47 h 52"/>
                  <a:gd name="T16" fmla="*/ 6 w 75"/>
                  <a:gd name="T17" fmla="*/ 44 h 52"/>
                  <a:gd name="T18" fmla="*/ 3 w 75"/>
                  <a:gd name="T19" fmla="*/ 41 h 52"/>
                  <a:gd name="T20" fmla="*/ 1 w 75"/>
                  <a:gd name="T21" fmla="*/ 38 h 52"/>
                  <a:gd name="T22" fmla="*/ 0 w 75"/>
                  <a:gd name="T23" fmla="*/ 33 h 52"/>
                  <a:gd name="T24" fmla="*/ 0 w 75"/>
                  <a:gd name="T25" fmla="*/ 30 h 52"/>
                  <a:gd name="T26" fmla="*/ 0 w 75"/>
                  <a:gd name="T27" fmla="*/ 25 h 52"/>
                  <a:gd name="T28" fmla="*/ 2 w 75"/>
                  <a:gd name="T29" fmla="*/ 20 h 52"/>
                  <a:gd name="T30" fmla="*/ 6 w 75"/>
                  <a:gd name="T31" fmla="*/ 16 h 52"/>
                  <a:gd name="T32" fmla="*/ 9 w 75"/>
                  <a:gd name="T33" fmla="*/ 13 h 52"/>
                  <a:gd name="T34" fmla="*/ 15 w 75"/>
                  <a:gd name="T35" fmla="*/ 9 h 52"/>
                  <a:gd name="T36" fmla="*/ 15 w 75"/>
                  <a:gd name="T37" fmla="*/ 9 h 52"/>
                  <a:gd name="T38" fmla="*/ 27 w 75"/>
                  <a:gd name="T39" fmla="*/ 3 h 52"/>
                  <a:gd name="T40" fmla="*/ 37 w 75"/>
                  <a:gd name="T41" fmla="*/ 1 h 52"/>
                  <a:gd name="T42" fmla="*/ 46 w 75"/>
                  <a:gd name="T43" fmla="*/ 0 h 52"/>
                  <a:gd name="T44" fmla="*/ 55 w 75"/>
                  <a:gd name="T45" fmla="*/ 1 h 52"/>
                  <a:gd name="T46" fmla="*/ 62 w 75"/>
                  <a:gd name="T47" fmla="*/ 3 h 52"/>
                  <a:gd name="T48" fmla="*/ 67 w 75"/>
                  <a:gd name="T49" fmla="*/ 7 h 52"/>
                  <a:gd name="T50" fmla="*/ 72 w 75"/>
                  <a:gd name="T51" fmla="*/ 12 h 52"/>
                  <a:gd name="T52" fmla="*/ 74 w 75"/>
                  <a:gd name="T53" fmla="*/ 16 h 52"/>
                  <a:gd name="T54" fmla="*/ 75 w 75"/>
                  <a:gd name="T55" fmla="*/ 21 h 52"/>
                  <a:gd name="T56" fmla="*/ 74 w 75"/>
                  <a:gd name="T57" fmla="*/ 27 h 52"/>
                  <a:gd name="T58" fmla="*/ 72 w 75"/>
                  <a:gd name="T59" fmla="*/ 32 h 52"/>
                  <a:gd name="T60" fmla="*/ 67 w 75"/>
                  <a:gd name="T61" fmla="*/ 37 h 52"/>
                  <a:gd name="T62" fmla="*/ 61 w 75"/>
                  <a:gd name="T63" fmla="*/ 41 h 52"/>
                  <a:gd name="T64" fmla="*/ 54 w 75"/>
                  <a:gd name="T65" fmla="*/ 44 h 52"/>
                  <a:gd name="T66" fmla="*/ 43 w 75"/>
                  <a:gd name="T67" fmla="*/ 45 h 52"/>
                  <a:gd name="T68" fmla="*/ 31 w 75"/>
                  <a:gd name="T69" fmla="*/ 45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2"/>
                  <a:gd name="T107" fmla="*/ 75 w 75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2">
                    <a:moveTo>
                      <a:pt x="51" y="50"/>
                    </a:moveTo>
                    <a:lnTo>
                      <a:pt x="51" y="50"/>
                    </a:lnTo>
                    <a:lnTo>
                      <a:pt x="42" y="51"/>
                    </a:lnTo>
                    <a:lnTo>
                      <a:pt x="34" y="52"/>
                    </a:lnTo>
                    <a:lnTo>
                      <a:pt x="27" y="52"/>
                    </a:lnTo>
                    <a:lnTo>
                      <a:pt x="20" y="51"/>
                    </a:lnTo>
                    <a:lnTo>
                      <a:pt x="14" y="50"/>
                    </a:lnTo>
                    <a:lnTo>
                      <a:pt x="9" y="47"/>
                    </a:lnTo>
                    <a:lnTo>
                      <a:pt x="6" y="44"/>
                    </a:lnTo>
                    <a:lnTo>
                      <a:pt x="3" y="41"/>
                    </a:lnTo>
                    <a:lnTo>
                      <a:pt x="1" y="38"/>
                    </a:lnTo>
                    <a:lnTo>
                      <a:pt x="0" y="33"/>
                    </a:lnTo>
                    <a:lnTo>
                      <a:pt x="0" y="30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6"/>
                    </a:lnTo>
                    <a:lnTo>
                      <a:pt x="9" y="13"/>
                    </a:lnTo>
                    <a:lnTo>
                      <a:pt x="15" y="9"/>
                    </a:lnTo>
                    <a:lnTo>
                      <a:pt x="27" y="3"/>
                    </a:lnTo>
                    <a:lnTo>
                      <a:pt x="37" y="1"/>
                    </a:lnTo>
                    <a:lnTo>
                      <a:pt x="46" y="0"/>
                    </a:lnTo>
                    <a:lnTo>
                      <a:pt x="55" y="1"/>
                    </a:lnTo>
                    <a:lnTo>
                      <a:pt x="62" y="3"/>
                    </a:lnTo>
                    <a:lnTo>
                      <a:pt x="67" y="7"/>
                    </a:lnTo>
                    <a:lnTo>
                      <a:pt x="72" y="12"/>
                    </a:lnTo>
                    <a:lnTo>
                      <a:pt x="74" y="16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1"/>
                    </a:lnTo>
                    <a:lnTo>
                      <a:pt x="54" y="44"/>
                    </a:lnTo>
                    <a:lnTo>
                      <a:pt x="43" y="45"/>
                    </a:lnTo>
                    <a:lnTo>
                      <a:pt x="31" y="4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03" name="Freeform 242"/>
              <p:cNvSpPr>
                <a:spLocks/>
              </p:cNvSpPr>
              <p:nvPr/>
            </p:nvSpPr>
            <p:spPr bwMode="auto">
              <a:xfrm>
                <a:off x="1553" y="2659"/>
                <a:ext cx="86" cy="57"/>
              </a:xfrm>
              <a:custGeom>
                <a:avLst/>
                <a:gdLst>
                  <a:gd name="T0" fmla="*/ 0 w 86"/>
                  <a:gd name="T1" fmla="*/ 5 h 57"/>
                  <a:gd name="T2" fmla="*/ 0 w 86"/>
                  <a:gd name="T3" fmla="*/ 5 h 57"/>
                  <a:gd name="T4" fmla="*/ 0 w 86"/>
                  <a:gd name="T5" fmla="*/ 13 h 57"/>
                  <a:gd name="T6" fmla="*/ 1 w 86"/>
                  <a:gd name="T7" fmla="*/ 20 h 57"/>
                  <a:gd name="T8" fmla="*/ 2 w 86"/>
                  <a:gd name="T9" fmla="*/ 29 h 57"/>
                  <a:gd name="T10" fmla="*/ 6 w 86"/>
                  <a:gd name="T11" fmla="*/ 36 h 57"/>
                  <a:gd name="T12" fmla="*/ 11 w 86"/>
                  <a:gd name="T13" fmla="*/ 43 h 57"/>
                  <a:gd name="T14" fmla="*/ 17 w 86"/>
                  <a:gd name="T15" fmla="*/ 49 h 57"/>
                  <a:gd name="T16" fmla="*/ 25 w 86"/>
                  <a:gd name="T17" fmla="*/ 54 h 57"/>
                  <a:gd name="T18" fmla="*/ 37 w 86"/>
                  <a:gd name="T19" fmla="*/ 57 h 57"/>
                  <a:gd name="T20" fmla="*/ 37 w 86"/>
                  <a:gd name="T21" fmla="*/ 57 h 57"/>
                  <a:gd name="T22" fmla="*/ 43 w 86"/>
                  <a:gd name="T23" fmla="*/ 57 h 57"/>
                  <a:gd name="T24" fmla="*/ 49 w 86"/>
                  <a:gd name="T25" fmla="*/ 57 h 57"/>
                  <a:gd name="T26" fmla="*/ 54 w 86"/>
                  <a:gd name="T27" fmla="*/ 57 h 57"/>
                  <a:gd name="T28" fmla="*/ 58 w 86"/>
                  <a:gd name="T29" fmla="*/ 56 h 57"/>
                  <a:gd name="T30" fmla="*/ 67 w 86"/>
                  <a:gd name="T31" fmla="*/ 52 h 57"/>
                  <a:gd name="T32" fmla="*/ 74 w 86"/>
                  <a:gd name="T33" fmla="*/ 46 h 57"/>
                  <a:gd name="T34" fmla="*/ 79 w 86"/>
                  <a:gd name="T35" fmla="*/ 37 h 57"/>
                  <a:gd name="T36" fmla="*/ 82 w 86"/>
                  <a:gd name="T37" fmla="*/ 30 h 57"/>
                  <a:gd name="T38" fmla="*/ 85 w 86"/>
                  <a:gd name="T39" fmla="*/ 23 h 57"/>
                  <a:gd name="T40" fmla="*/ 86 w 86"/>
                  <a:gd name="T41" fmla="*/ 16 h 57"/>
                  <a:gd name="T42" fmla="*/ 86 w 86"/>
                  <a:gd name="T43" fmla="*/ 16 h 57"/>
                  <a:gd name="T44" fmla="*/ 85 w 86"/>
                  <a:gd name="T45" fmla="*/ 6 h 57"/>
                  <a:gd name="T46" fmla="*/ 85 w 86"/>
                  <a:gd name="T47" fmla="*/ 4 h 57"/>
                  <a:gd name="T48" fmla="*/ 83 w 86"/>
                  <a:gd name="T49" fmla="*/ 7 h 57"/>
                  <a:gd name="T50" fmla="*/ 83 w 86"/>
                  <a:gd name="T51" fmla="*/ 7 h 57"/>
                  <a:gd name="T52" fmla="*/ 82 w 86"/>
                  <a:gd name="T53" fmla="*/ 13 h 57"/>
                  <a:gd name="T54" fmla="*/ 80 w 86"/>
                  <a:gd name="T55" fmla="*/ 19 h 57"/>
                  <a:gd name="T56" fmla="*/ 76 w 86"/>
                  <a:gd name="T57" fmla="*/ 24 h 57"/>
                  <a:gd name="T58" fmla="*/ 73 w 86"/>
                  <a:gd name="T59" fmla="*/ 30 h 57"/>
                  <a:gd name="T60" fmla="*/ 67 w 86"/>
                  <a:gd name="T61" fmla="*/ 35 h 57"/>
                  <a:gd name="T62" fmla="*/ 61 w 86"/>
                  <a:gd name="T63" fmla="*/ 38 h 57"/>
                  <a:gd name="T64" fmla="*/ 52 w 86"/>
                  <a:gd name="T65" fmla="*/ 41 h 57"/>
                  <a:gd name="T66" fmla="*/ 44 w 86"/>
                  <a:gd name="T67" fmla="*/ 41 h 57"/>
                  <a:gd name="T68" fmla="*/ 44 w 86"/>
                  <a:gd name="T69" fmla="*/ 41 h 57"/>
                  <a:gd name="T70" fmla="*/ 34 w 86"/>
                  <a:gd name="T71" fmla="*/ 41 h 57"/>
                  <a:gd name="T72" fmla="*/ 27 w 86"/>
                  <a:gd name="T73" fmla="*/ 38 h 57"/>
                  <a:gd name="T74" fmla="*/ 20 w 86"/>
                  <a:gd name="T75" fmla="*/ 35 h 57"/>
                  <a:gd name="T76" fmla="*/ 14 w 86"/>
                  <a:gd name="T77" fmla="*/ 31 h 57"/>
                  <a:gd name="T78" fmla="*/ 9 w 86"/>
                  <a:gd name="T79" fmla="*/ 26 h 57"/>
                  <a:gd name="T80" fmla="*/ 6 w 86"/>
                  <a:gd name="T81" fmla="*/ 20 h 57"/>
                  <a:gd name="T82" fmla="*/ 3 w 86"/>
                  <a:gd name="T83" fmla="*/ 16 h 57"/>
                  <a:gd name="T84" fmla="*/ 2 w 86"/>
                  <a:gd name="T85" fmla="*/ 10 h 57"/>
                  <a:gd name="T86" fmla="*/ 2 w 86"/>
                  <a:gd name="T87" fmla="*/ 10 h 57"/>
                  <a:gd name="T88" fmla="*/ 1 w 86"/>
                  <a:gd name="T89" fmla="*/ 1 h 57"/>
                  <a:gd name="T90" fmla="*/ 1 w 86"/>
                  <a:gd name="T91" fmla="*/ 0 h 57"/>
                  <a:gd name="T92" fmla="*/ 1 w 86"/>
                  <a:gd name="T93" fmla="*/ 0 h 57"/>
                  <a:gd name="T94" fmla="*/ 0 w 86"/>
                  <a:gd name="T95" fmla="*/ 5 h 57"/>
                  <a:gd name="T96" fmla="*/ 0 w 86"/>
                  <a:gd name="T97" fmla="*/ 5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7"/>
                  <a:gd name="T149" fmla="*/ 86 w 86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7">
                    <a:moveTo>
                      <a:pt x="0" y="5"/>
                    </a:moveTo>
                    <a:lnTo>
                      <a:pt x="0" y="5"/>
                    </a:lnTo>
                    <a:lnTo>
                      <a:pt x="0" y="13"/>
                    </a:lnTo>
                    <a:lnTo>
                      <a:pt x="1" y="20"/>
                    </a:lnTo>
                    <a:lnTo>
                      <a:pt x="2" y="29"/>
                    </a:lnTo>
                    <a:lnTo>
                      <a:pt x="6" y="36"/>
                    </a:lnTo>
                    <a:lnTo>
                      <a:pt x="11" y="43"/>
                    </a:lnTo>
                    <a:lnTo>
                      <a:pt x="17" y="49"/>
                    </a:lnTo>
                    <a:lnTo>
                      <a:pt x="25" y="54"/>
                    </a:lnTo>
                    <a:lnTo>
                      <a:pt x="37" y="57"/>
                    </a:lnTo>
                    <a:lnTo>
                      <a:pt x="43" y="57"/>
                    </a:lnTo>
                    <a:lnTo>
                      <a:pt x="49" y="57"/>
                    </a:lnTo>
                    <a:lnTo>
                      <a:pt x="54" y="57"/>
                    </a:lnTo>
                    <a:lnTo>
                      <a:pt x="58" y="56"/>
                    </a:lnTo>
                    <a:lnTo>
                      <a:pt x="67" y="52"/>
                    </a:lnTo>
                    <a:lnTo>
                      <a:pt x="74" y="46"/>
                    </a:lnTo>
                    <a:lnTo>
                      <a:pt x="79" y="37"/>
                    </a:lnTo>
                    <a:lnTo>
                      <a:pt x="82" y="30"/>
                    </a:lnTo>
                    <a:lnTo>
                      <a:pt x="85" y="23"/>
                    </a:lnTo>
                    <a:lnTo>
                      <a:pt x="86" y="16"/>
                    </a:lnTo>
                    <a:lnTo>
                      <a:pt x="85" y="6"/>
                    </a:lnTo>
                    <a:lnTo>
                      <a:pt x="85" y="4"/>
                    </a:lnTo>
                    <a:lnTo>
                      <a:pt x="83" y="7"/>
                    </a:lnTo>
                    <a:lnTo>
                      <a:pt x="82" y="13"/>
                    </a:lnTo>
                    <a:lnTo>
                      <a:pt x="80" y="19"/>
                    </a:lnTo>
                    <a:lnTo>
                      <a:pt x="76" y="24"/>
                    </a:lnTo>
                    <a:lnTo>
                      <a:pt x="73" y="30"/>
                    </a:lnTo>
                    <a:lnTo>
                      <a:pt x="67" y="35"/>
                    </a:lnTo>
                    <a:lnTo>
                      <a:pt x="61" y="38"/>
                    </a:lnTo>
                    <a:lnTo>
                      <a:pt x="52" y="41"/>
                    </a:lnTo>
                    <a:lnTo>
                      <a:pt x="44" y="41"/>
                    </a:lnTo>
                    <a:lnTo>
                      <a:pt x="34" y="41"/>
                    </a:lnTo>
                    <a:lnTo>
                      <a:pt x="27" y="38"/>
                    </a:lnTo>
                    <a:lnTo>
                      <a:pt x="20" y="35"/>
                    </a:lnTo>
                    <a:lnTo>
                      <a:pt x="14" y="31"/>
                    </a:lnTo>
                    <a:lnTo>
                      <a:pt x="9" y="26"/>
                    </a:lnTo>
                    <a:lnTo>
                      <a:pt x="6" y="20"/>
                    </a:lnTo>
                    <a:lnTo>
                      <a:pt x="3" y="16"/>
                    </a:lnTo>
                    <a:lnTo>
                      <a:pt x="2" y="10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04" name="Freeform 243"/>
              <p:cNvSpPr>
                <a:spLocks/>
              </p:cNvSpPr>
              <p:nvPr/>
            </p:nvSpPr>
            <p:spPr bwMode="auto">
              <a:xfrm>
                <a:off x="1676" y="2633"/>
                <a:ext cx="75" cy="52"/>
              </a:xfrm>
              <a:custGeom>
                <a:avLst/>
                <a:gdLst>
                  <a:gd name="T0" fmla="*/ 51 w 75"/>
                  <a:gd name="T1" fmla="*/ 49 h 52"/>
                  <a:gd name="T2" fmla="*/ 51 w 75"/>
                  <a:gd name="T3" fmla="*/ 49 h 52"/>
                  <a:gd name="T4" fmla="*/ 43 w 75"/>
                  <a:gd name="T5" fmla="*/ 51 h 52"/>
                  <a:gd name="T6" fmla="*/ 35 w 75"/>
                  <a:gd name="T7" fmla="*/ 52 h 52"/>
                  <a:gd name="T8" fmla="*/ 27 w 75"/>
                  <a:gd name="T9" fmla="*/ 52 h 52"/>
                  <a:gd name="T10" fmla="*/ 21 w 75"/>
                  <a:gd name="T11" fmla="*/ 51 h 52"/>
                  <a:gd name="T12" fmla="*/ 15 w 75"/>
                  <a:gd name="T13" fmla="*/ 50 h 52"/>
                  <a:gd name="T14" fmla="*/ 11 w 75"/>
                  <a:gd name="T15" fmla="*/ 48 h 52"/>
                  <a:gd name="T16" fmla="*/ 7 w 75"/>
                  <a:gd name="T17" fmla="*/ 44 h 52"/>
                  <a:gd name="T18" fmla="*/ 3 w 75"/>
                  <a:gd name="T19" fmla="*/ 41 h 52"/>
                  <a:gd name="T20" fmla="*/ 1 w 75"/>
                  <a:gd name="T21" fmla="*/ 37 h 52"/>
                  <a:gd name="T22" fmla="*/ 0 w 75"/>
                  <a:gd name="T23" fmla="*/ 33 h 52"/>
                  <a:gd name="T24" fmla="*/ 0 w 75"/>
                  <a:gd name="T25" fmla="*/ 29 h 52"/>
                  <a:gd name="T26" fmla="*/ 1 w 75"/>
                  <a:gd name="T27" fmla="*/ 25 h 52"/>
                  <a:gd name="T28" fmla="*/ 3 w 75"/>
                  <a:gd name="T29" fmla="*/ 20 h 52"/>
                  <a:gd name="T30" fmla="*/ 6 w 75"/>
                  <a:gd name="T31" fmla="*/ 17 h 52"/>
                  <a:gd name="T32" fmla="*/ 11 w 75"/>
                  <a:gd name="T33" fmla="*/ 12 h 52"/>
                  <a:gd name="T34" fmla="*/ 17 w 75"/>
                  <a:gd name="T35" fmla="*/ 8 h 52"/>
                  <a:gd name="T36" fmla="*/ 17 w 75"/>
                  <a:gd name="T37" fmla="*/ 8 h 52"/>
                  <a:gd name="T38" fmla="*/ 27 w 75"/>
                  <a:gd name="T39" fmla="*/ 4 h 52"/>
                  <a:gd name="T40" fmla="*/ 38 w 75"/>
                  <a:gd name="T41" fmla="*/ 0 h 52"/>
                  <a:gd name="T42" fmla="*/ 48 w 75"/>
                  <a:gd name="T43" fmla="*/ 0 h 52"/>
                  <a:gd name="T44" fmla="*/ 55 w 75"/>
                  <a:gd name="T45" fmla="*/ 0 h 52"/>
                  <a:gd name="T46" fmla="*/ 62 w 75"/>
                  <a:gd name="T47" fmla="*/ 2 h 52"/>
                  <a:gd name="T48" fmla="*/ 68 w 75"/>
                  <a:gd name="T49" fmla="*/ 6 h 52"/>
                  <a:gd name="T50" fmla="*/ 72 w 75"/>
                  <a:gd name="T51" fmla="*/ 11 h 52"/>
                  <a:gd name="T52" fmla="*/ 74 w 75"/>
                  <a:gd name="T53" fmla="*/ 17 h 52"/>
                  <a:gd name="T54" fmla="*/ 75 w 75"/>
                  <a:gd name="T55" fmla="*/ 21 h 52"/>
                  <a:gd name="T56" fmla="*/ 74 w 75"/>
                  <a:gd name="T57" fmla="*/ 27 h 52"/>
                  <a:gd name="T58" fmla="*/ 72 w 75"/>
                  <a:gd name="T59" fmla="*/ 32 h 52"/>
                  <a:gd name="T60" fmla="*/ 68 w 75"/>
                  <a:gd name="T61" fmla="*/ 37 h 52"/>
                  <a:gd name="T62" fmla="*/ 62 w 75"/>
                  <a:gd name="T63" fmla="*/ 41 h 52"/>
                  <a:gd name="T64" fmla="*/ 54 w 75"/>
                  <a:gd name="T65" fmla="*/ 44 h 52"/>
                  <a:gd name="T66" fmla="*/ 44 w 75"/>
                  <a:gd name="T67" fmla="*/ 45 h 52"/>
                  <a:gd name="T68" fmla="*/ 32 w 75"/>
                  <a:gd name="T69" fmla="*/ 44 h 52"/>
                  <a:gd name="T70" fmla="*/ 51 w 75"/>
                  <a:gd name="T71" fmla="*/ 49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2"/>
                  <a:gd name="T110" fmla="*/ 75 w 75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2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1"/>
                    </a:lnTo>
                    <a:lnTo>
                      <a:pt x="35" y="52"/>
                    </a:lnTo>
                    <a:lnTo>
                      <a:pt x="27" y="52"/>
                    </a:lnTo>
                    <a:lnTo>
                      <a:pt x="21" y="51"/>
                    </a:lnTo>
                    <a:lnTo>
                      <a:pt x="15" y="50"/>
                    </a:lnTo>
                    <a:lnTo>
                      <a:pt x="11" y="48"/>
                    </a:lnTo>
                    <a:lnTo>
                      <a:pt x="7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1" y="12"/>
                    </a:lnTo>
                    <a:lnTo>
                      <a:pt x="17" y="8"/>
                    </a:lnTo>
                    <a:lnTo>
                      <a:pt x="27" y="4"/>
                    </a:lnTo>
                    <a:lnTo>
                      <a:pt x="38" y="0"/>
                    </a:lnTo>
                    <a:lnTo>
                      <a:pt x="48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8" y="6"/>
                    </a:lnTo>
                    <a:lnTo>
                      <a:pt x="72" y="11"/>
                    </a:lnTo>
                    <a:lnTo>
                      <a:pt x="74" y="17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8" y="37"/>
                    </a:lnTo>
                    <a:lnTo>
                      <a:pt x="62" y="41"/>
                    </a:lnTo>
                    <a:lnTo>
                      <a:pt x="54" y="44"/>
                    </a:lnTo>
                    <a:lnTo>
                      <a:pt x="44" y="45"/>
                    </a:lnTo>
                    <a:lnTo>
                      <a:pt x="32" y="44"/>
                    </a:lnTo>
                    <a:lnTo>
                      <a:pt x="51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05" name="Freeform 244"/>
              <p:cNvSpPr>
                <a:spLocks/>
              </p:cNvSpPr>
              <p:nvPr/>
            </p:nvSpPr>
            <p:spPr bwMode="auto">
              <a:xfrm>
                <a:off x="1676" y="2633"/>
                <a:ext cx="75" cy="52"/>
              </a:xfrm>
              <a:custGeom>
                <a:avLst/>
                <a:gdLst>
                  <a:gd name="T0" fmla="*/ 51 w 75"/>
                  <a:gd name="T1" fmla="*/ 49 h 52"/>
                  <a:gd name="T2" fmla="*/ 51 w 75"/>
                  <a:gd name="T3" fmla="*/ 49 h 52"/>
                  <a:gd name="T4" fmla="*/ 43 w 75"/>
                  <a:gd name="T5" fmla="*/ 51 h 52"/>
                  <a:gd name="T6" fmla="*/ 35 w 75"/>
                  <a:gd name="T7" fmla="*/ 52 h 52"/>
                  <a:gd name="T8" fmla="*/ 27 w 75"/>
                  <a:gd name="T9" fmla="*/ 52 h 52"/>
                  <a:gd name="T10" fmla="*/ 21 w 75"/>
                  <a:gd name="T11" fmla="*/ 51 h 52"/>
                  <a:gd name="T12" fmla="*/ 15 w 75"/>
                  <a:gd name="T13" fmla="*/ 50 h 52"/>
                  <a:gd name="T14" fmla="*/ 11 w 75"/>
                  <a:gd name="T15" fmla="*/ 48 h 52"/>
                  <a:gd name="T16" fmla="*/ 7 w 75"/>
                  <a:gd name="T17" fmla="*/ 44 h 52"/>
                  <a:gd name="T18" fmla="*/ 3 w 75"/>
                  <a:gd name="T19" fmla="*/ 41 h 52"/>
                  <a:gd name="T20" fmla="*/ 1 w 75"/>
                  <a:gd name="T21" fmla="*/ 37 h 52"/>
                  <a:gd name="T22" fmla="*/ 0 w 75"/>
                  <a:gd name="T23" fmla="*/ 33 h 52"/>
                  <a:gd name="T24" fmla="*/ 0 w 75"/>
                  <a:gd name="T25" fmla="*/ 29 h 52"/>
                  <a:gd name="T26" fmla="*/ 1 w 75"/>
                  <a:gd name="T27" fmla="*/ 25 h 52"/>
                  <a:gd name="T28" fmla="*/ 3 w 75"/>
                  <a:gd name="T29" fmla="*/ 20 h 52"/>
                  <a:gd name="T30" fmla="*/ 6 w 75"/>
                  <a:gd name="T31" fmla="*/ 17 h 52"/>
                  <a:gd name="T32" fmla="*/ 11 w 75"/>
                  <a:gd name="T33" fmla="*/ 12 h 52"/>
                  <a:gd name="T34" fmla="*/ 17 w 75"/>
                  <a:gd name="T35" fmla="*/ 8 h 52"/>
                  <a:gd name="T36" fmla="*/ 17 w 75"/>
                  <a:gd name="T37" fmla="*/ 8 h 52"/>
                  <a:gd name="T38" fmla="*/ 27 w 75"/>
                  <a:gd name="T39" fmla="*/ 4 h 52"/>
                  <a:gd name="T40" fmla="*/ 38 w 75"/>
                  <a:gd name="T41" fmla="*/ 0 h 52"/>
                  <a:gd name="T42" fmla="*/ 48 w 75"/>
                  <a:gd name="T43" fmla="*/ 0 h 52"/>
                  <a:gd name="T44" fmla="*/ 55 w 75"/>
                  <a:gd name="T45" fmla="*/ 0 h 52"/>
                  <a:gd name="T46" fmla="*/ 62 w 75"/>
                  <a:gd name="T47" fmla="*/ 2 h 52"/>
                  <a:gd name="T48" fmla="*/ 68 w 75"/>
                  <a:gd name="T49" fmla="*/ 6 h 52"/>
                  <a:gd name="T50" fmla="*/ 72 w 75"/>
                  <a:gd name="T51" fmla="*/ 11 h 52"/>
                  <a:gd name="T52" fmla="*/ 74 w 75"/>
                  <a:gd name="T53" fmla="*/ 17 h 52"/>
                  <a:gd name="T54" fmla="*/ 75 w 75"/>
                  <a:gd name="T55" fmla="*/ 21 h 52"/>
                  <a:gd name="T56" fmla="*/ 74 w 75"/>
                  <a:gd name="T57" fmla="*/ 27 h 52"/>
                  <a:gd name="T58" fmla="*/ 72 w 75"/>
                  <a:gd name="T59" fmla="*/ 32 h 52"/>
                  <a:gd name="T60" fmla="*/ 68 w 75"/>
                  <a:gd name="T61" fmla="*/ 37 h 52"/>
                  <a:gd name="T62" fmla="*/ 62 w 75"/>
                  <a:gd name="T63" fmla="*/ 41 h 52"/>
                  <a:gd name="T64" fmla="*/ 54 w 75"/>
                  <a:gd name="T65" fmla="*/ 44 h 52"/>
                  <a:gd name="T66" fmla="*/ 44 w 75"/>
                  <a:gd name="T67" fmla="*/ 45 h 52"/>
                  <a:gd name="T68" fmla="*/ 32 w 75"/>
                  <a:gd name="T69" fmla="*/ 44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2"/>
                  <a:gd name="T107" fmla="*/ 75 w 75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2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1"/>
                    </a:lnTo>
                    <a:lnTo>
                      <a:pt x="35" y="52"/>
                    </a:lnTo>
                    <a:lnTo>
                      <a:pt x="27" y="52"/>
                    </a:lnTo>
                    <a:lnTo>
                      <a:pt x="21" y="51"/>
                    </a:lnTo>
                    <a:lnTo>
                      <a:pt x="15" y="50"/>
                    </a:lnTo>
                    <a:lnTo>
                      <a:pt x="11" y="48"/>
                    </a:lnTo>
                    <a:lnTo>
                      <a:pt x="7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1" y="12"/>
                    </a:lnTo>
                    <a:lnTo>
                      <a:pt x="17" y="8"/>
                    </a:lnTo>
                    <a:lnTo>
                      <a:pt x="27" y="4"/>
                    </a:lnTo>
                    <a:lnTo>
                      <a:pt x="38" y="0"/>
                    </a:lnTo>
                    <a:lnTo>
                      <a:pt x="48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8" y="6"/>
                    </a:lnTo>
                    <a:lnTo>
                      <a:pt x="72" y="11"/>
                    </a:lnTo>
                    <a:lnTo>
                      <a:pt x="74" y="17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8" y="37"/>
                    </a:lnTo>
                    <a:lnTo>
                      <a:pt x="62" y="41"/>
                    </a:lnTo>
                    <a:lnTo>
                      <a:pt x="54" y="44"/>
                    </a:lnTo>
                    <a:lnTo>
                      <a:pt x="44" y="45"/>
                    </a:lnTo>
                    <a:lnTo>
                      <a:pt x="32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06" name="Freeform 245"/>
              <p:cNvSpPr>
                <a:spLocks/>
              </p:cNvSpPr>
              <p:nvPr/>
            </p:nvSpPr>
            <p:spPr bwMode="auto">
              <a:xfrm>
                <a:off x="1677" y="2654"/>
                <a:ext cx="85" cy="58"/>
              </a:xfrm>
              <a:custGeom>
                <a:avLst/>
                <a:gdLst>
                  <a:gd name="T0" fmla="*/ 0 w 85"/>
                  <a:gd name="T1" fmla="*/ 5 h 58"/>
                  <a:gd name="T2" fmla="*/ 0 w 85"/>
                  <a:gd name="T3" fmla="*/ 5 h 58"/>
                  <a:gd name="T4" fmla="*/ 0 w 85"/>
                  <a:gd name="T5" fmla="*/ 12 h 58"/>
                  <a:gd name="T6" fmla="*/ 0 w 85"/>
                  <a:gd name="T7" fmla="*/ 21 h 58"/>
                  <a:gd name="T8" fmla="*/ 2 w 85"/>
                  <a:gd name="T9" fmla="*/ 28 h 58"/>
                  <a:gd name="T10" fmla="*/ 5 w 85"/>
                  <a:gd name="T11" fmla="*/ 36 h 58"/>
                  <a:gd name="T12" fmla="*/ 10 w 85"/>
                  <a:gd name="T13" fmla="*/ 43 h 58"/>
                  <a:gd name="T14" fmla="*/ 16 w 85"/>
                  <a:gd name="T15" fmla="*/ 49 h 58"/>
                  <a:gd name="T16" fmla="*/ 25 w 85"/>
                  <a:gd name="T17" fmla="*/ 54 h 58"/>
                  <a:gd name="T18" fmla="*/ 36 w 85"/>
                  <a:gd name="T19" fmla="*/ 58 h 58"/>
                  <a:gd name="T20" fmla="*/ 36 w 85"/>
                  <a:gd name="T21" fmla="*/ 58 h 58"/>
                  <a:gd name="T22" fmla="*/ 43 w 85"/>
                  <a:gd name="T23" fmla="*/ 58 h 58"/>
                  <a:gd name="T24" fmla="*/ 48 w 85"/>
                  <a:gd name="T25" fmla="*/ 58 h 58"/>
                  <a:gd name="T26" fmla="*/ 54 w 85"/>
                  <a:gd name="T27" fmla="*/ 57 h 58"/>
                  <a:gd name="T28" fmla="*/ 59 w 85"/>
                  <a:gd name="T29" fmla="*/ 55 h 58"/>
                  <a:gd name="T30" fmla="*/ 67 w 85"/>
                  <a:gd name="T31" fmla="*/ 51 h 58"/>
                  <a:gd name="T32" fmla="*/ 73 w 85"/>
                  <a:gd name="T33" fmla="*/ 45 h 58"/>
                  <a:gd name="T34" fmla="*/ 78 w 85"/>
                  <a:gd name="T35" fmla="*/ 37 h 58"/>
                  <a:gd name="T36" fmla="*/ 81 w 85"/>
                  <a:gd name="T37" fmla="*/ 30 h 58"/>
                  <a:gd name="T38" fmla="*/ 84 w 85"/>
                  <a:gd name="T39" fmla="*/ 22 h 58"/>
                  <a:gd name="T40" fmla="*/ 85 w 85"/>
                  <a:gd name="T41" fmla="*/ 16 h 58"/>
                  <a:gd name="T42" fmla="*/ 85 w 85"/>
                  <a:gd name="T43" fmla="*/ 16 h 58"/>
                  <a:gd name="T44" fmla="*/ 85 w 85"/>
                  <a:gd name="T45" fmla="*/ 6 h 58"/>
                  <a:gd name="T46" fmla="*/ 84 w 85"/>
                  <a:gd name="T47" fmla="*/ 4 h 58"/>
                  <a:gd name="T48" fmla="*/ 82 w 85"/>
                  <a:gd name="T49" fmla="*/ 8 h 58"/>
                  <a:gd name="T50" fmla="*/ 82 w 85"/>
                  <a:gd name="T51" fmla="*/ 8 h 58"/>
                  <a:gd name="T52" fmla="*/ 81 w 85"/>
                  <a:gd name="T53" fmla="*/ 14 h 58"/>
                  <a:gd name="T54" fmla="*/ 80 w 85"/>
                  <a:gd name="T55" fmla="*/ 18 h 58"/>
                  <a:gd name="T56" fmla="*/ 77 w 85"/>
                  <a:gd name="T57" fmla="*/ 24 h 58"/>
                  <a:gd name="T58" fmla="*/ 72 w 85"/>
                  <a:gd name="T59" fmla="*/ 29 h 58"/>
                  <a:gd name="T60" fmla="*/ 67 w 85"/>
                  <a:gd name="T61" fmla="*/ 34 h 58"/>
                  <a:gd name="T62" fmla="*/ 60 w 85"/>
                  <a:gd name="T63" fmla="*/ 37 h 58"/>
                  <a:gd name="T64" fmla="*/ 53 w 85"/>
                  <a:gd name="T65" fmla="*/ 40 h 58"/>
                  <a:gd name="T66" fmla="*/ 43 w 85"/>
                  <a:gd name="T67" fmla="*/ 41 h 58"/>
                  <a:gd name="T68" fmla="*/ 43 w 85"/>
                  <a:gd name="T69" fmla="*/ 41 h 58"/>
                  <a:gd name="T70" fmla="*/ 35 w 85"/>
                  <a:gd name="T71" fmla="*/ 41 h 58"/>
                  <a:gd name="T72" fmla="*/ 26 w 85"/>
                  <a:gd name="T73" fmla="*/ 39 h 58"/>
                  <a:gd name="T74" fmla="*/ 20 w 85"/>
                  <a:gd name="T75" fmla="*/ 35 h 58"/>
                  <a:gd name="T76" fmla="*/ 14 w 85"/>
                  <a:gd name="T77" fmla="*/ 30 h 58"/>
                  <a:gd name="T78" fmla="*/ 8 w 85"/>
                  <a:gd name="T79" fmla="*/ 25 h 58"/>
                  <a:gd name="T80" fmla="*/ 5 w 85"/>
                  <a:gd name="T81" fmla="*/ 21 h 58"/>
                  <a:gd name="T82" fmla="*/ 2 w 85"/>
                  <a:gd name="T83" fmla="*/ 15 h 58"/>
                  <a:gd name="T84" fmla="*/ 2 w 85"/>
                  <a:gd name="T85" fmla="*/ 10 h 58"/>
                  <a:gd name="T86" fmla="*/ 2 w 85"/>
                  <a:gd name="T87" fmla="*/ 10 h 58"/>
                  <a:gd name="T88" fmla="*/ 1 w 85"/>
                  <a:gd name="T89" fmla="*/ 2 h 58"/>
                  <a:gd name="T90" fmla="*/ 1 w 85"/>
                  <a:gd name="T91" fmla="*/ 0 h 58"/>
                  <a:gd name="T92" fmla="*/ 0 w 85"/>
                  <a:gd name="T93" fmla="*/ 0 h 58"/>
                  <a:gd name="T94" fmla="*/ 0 w 85"/>
                  <a:gd name="T95" fmla="*/ 5 h 58"/>
                  <a:gd name="T96" fmla="*/ 0 w 85"/>
                  <a:gd name="T97" fmla="*/ 5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8"/>
                  <a:gd name="T149" fmla="*/ 85 w 85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8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0" y="21"/>
                    </a:lnTo>
                    <a:lnTo>
                      <a:pt x="2" y="28"/>
                    </a:lnTo>
                    <a:lnTo>
                      <a:pt x="5" y="36"/>
                    </a:lnTo>
                    <a:lnTo>
                      <a:pt x="10" y="43"/>
                    </a:lnTo>
                    <a:lnTo>
                      <a:pt x="16" y="49"/>
                    </a:lnTo>
                    <a:lnTo>
                      <a:pt x="25" y="54"/>
                    </a:lnTo>
                    <a:lnTo>
                      <a:pt x="36" y="58"/>
                    </a:lnTo>
                    <a:lnTo>
                      <a:pt x="43" y="58"/>
                    </a:lnTo>
                    <a:lnTo>
                      <a:pt x="48" y="58"/>
                    </a:lnTo>
                    <a:lnTo>
                      <a:pt x="54" y="57"/>
                    </a:lnTo>
                    <a:lnTo>
                      <a:pt x="59" y="55"/>
                    </a:lnTo>
                    <a:lnTo>
                      <a:pt x="67" y="51"/>
                    </a:lnTo>
                    <a:lnTo>
                      <a:pt x="73" y="45"/>
                    </a:lnTo>
                    <a:lnTo>
                      <a:pt x="78" y="37"/>
                    </a:lnTo>
                    <a:lnTo>
                      <a:pt x="81" y="30"/>
                    </a:lnTo>
                    <a:lnTo>
                      <a:pt x="84" y="22"/>
                    </a:lnTo>
                    <a:lnTo>
                      <a:pt x="85" y="16"/>
                    </a:lnTo>
                    <a:lnTo>
                      <a:pt x="85" y="6"/>
                    </a:lnTo>
                    <a:lnTo>
                      <a:pt x="84" y="4"/>
                    </a:lnTo>
                    <a:lnTo>
                      <a:pt x="82" y="8"/>
                    </a:lnTo>
                    <a:lnTo>
                      <a:pt x="81" y="14"/>
                    </a:lnTo>
                    <a:lnTo>
                      <a:pt x="80" y="18"/>
                    </a:lnTo>
                    <a:lnTo>
                      <a:pt x="77" y="24"/>
                    </a:lnTo>
                    <a:lnTo>
                      <a:pt x="72" y="29"/>
                    </a:lnTo>
                    <a:lnTo>
                      <a:pt x="67" y="34"/>
                    </a:lnTo>
                    <a:lnTo>
                      <a:pt x="60" y="37"/>
                    </a:lnTo>
                    <a:lnTo>
                      <a:pt x="53" y="40"/>
                    </a:lnTo>
                    <a:lnTo>
                      <a:pt x="43" y="41"/>
                    </a:lnTo>
                    <a:lnTo>
                      <a:pt x="35" y="41"/>
                    </a:lnTo>
                    <a:lnTo>
                      <a:pt x="26" y="39"/>
                    </a:lnTo>
                    <a:lnTo>
                      <a:pt x="20" y="35"/>
                    </a:lnTo>
                    <a:lnTo>
                      <a:pt x="14" y="30"/>
                    </a:lnTo>
                    <a:lnTo>
                      <a:pt x="8" y="25"/>
                    </a:lnTo>
                    <a:lnTo>
                      <a:pt x="5" y="21"/>
                    </a:lnTo>
                    <a:lnTo>
                      <a:pt x="2" y="15"/>
                    </a:lnTo>
                    <a:lnTo>
                      <a:pt x="2" y="10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07" name="Freeform 246"/>
              <p:cNvSpPr>
                <a:spLocks/>
              </p:cNvSpPr>
              <p:nvPr/>
            </p:nvSpPr>
            <p:spPr bwMode="auto">
              <a:xfrm>
                <a:off x="1435" y="2628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1 w 75"/>
                  <a:gd name="T5" fmla="*/ 51 h 53"/>
                  <a:gd name="T6" fmla="*/ 34 w 75"/>
                  <a:gd name="T7" fmla="*/ 53 h 53"/>
                  <a:gd name="T8" fmla="*/ 27 w 75"/>
                  <a:gd name="T9" fmla="*/ 53 h 53"/>
                  <a:gd name="T10" fmla="*/ 20 w 75"/>
                  <a:gd name="T11" fmla="*/ 51 h 53"/>
                  <a:gd name="T12" fmla="*/ 15 w 75"/>
                  <a:gd name="T13" fmla="*/ 50 h 53"/>
                  <a:gd name="T14" fmla="*/ 9 w 75"/>
                  <a:gd name="T15" fmla="*/ 48 h 53"/>
                  <a:gd name="T16" fmla="*/ 6 w 75"/>
                  <a:gd name="T17" fmla="*/ 44 h 53"/>
                  <a:gd name="T18" fmla="*/ 3 w 75"/>
                  <a:gd name="T19" fmla="*/ 41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29 h 53"/>
                  <a:gd name="T26" fmla="*/ 0 w 75"/>
                  <a:gd name="T27" fmla="*/ 25 h 53"/>
                  <a:gd name="T28" fmla="*/ 2 w 75"/>
                  <a:gd name="T29" fmla="*/ 20 h 53"/>
                  <a:gd name="T30" fmla="*/ 6 w 75"/>
                  <a:gd name="T31" fmla="*/ 17 h 53"/>
                  <a:gd name="T32" fmla="*/ 9 w 75"/>
                  <a:gd name="T33" fmla="*/ 12 h 53"/>
                  <a:gd name="T34" fmla="*/ 15 w 75"/>
                  <a:gd name="T35" fmla="*/ 9 h 53"/>
                  <a:gd name="T36" fmla="*/ 15 w 75"/>
                  <a:gd name="T37" fmla="*/ 9 h 53"/>
                  <a:gd name="T38" fmla="*/ 27 w 75"/>
                  <a:gd name="T39" fmla="*/ 4 h 53"/>
                  <a:gd name="T40" fmla="*/ 37 w 75"/>
                  <a:gd name="T41" fmla="*/ 0 h 53"/>
                  <a:gd name="T42" fmla="*/ 46 w 75"/>
                  <a:gd name="T43" fmla="*/ 0 h 53"/>
                  <a:gd name="T44" fmla="*/ 55 w 75"/>
                  <a:gd name="T45" fmla="*/ 0 h 53"/>
                  <a:gd name="T46" fmla="*/ 62 w 75"/>
                  <a:gd name="T47" fmla="*/ 3 h 53"/>
                  <a:gd name="T48" fmla="*/ 66 w 75"/>
                  <a:gd name="T49" fmla="*/ 7 h 53"/>
                  <a:gd name="T50" fmla="*/ 71 w 75"/>
                  <a:gd name="T51" fmla="*/ 11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6 w 75"/>
                  <a:gd name="T61" fmla="*/ 37 h 53"/>
                  <a:gd name="T62" fmla="*/ 60 w 75"/>
                  <a:gd name="T63" fmla="*/ 41 h 53"/>
                  <a:gd name="T64" fmla="*/ 53 w 75"/>
                  <a:gd name="T65" fmla="*/ 44 h 53"/>
                  <a:gd name="T66" fmla="*/ 43 w 75"/>
                  <a:gd name="T67" fmla="*/ 46 h 53"/>
                  <a:gd name="T68" fmla="*/ 31 w 75"/>
                  <a:gd name="T69" fmla="*/ 44 h 53"/>
                  <a:gd name="T70" fmla="*/ 51 w 75"/>
                  <a:gd name="T71" fmla="*/ 49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3"/>
                  <a:gd name="T110" fmla="*/ 75 w 75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1" y="51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0" y="51"/>
                    </a:lnTo>
                    <a:lnTo>
                      <a:pt x="15" y="50"/>
                    </a:lnTo>
                    <a:lnTo>
                      <a:pt x="9" y="48"/>
                    </a:lnTo>
                    <a:lnTo>
                      <a:pt x="6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7"/>
                    </a:lnTo>
                    <a:lnTo>
                      <a:pt x="9" y="12"/>
                    </a:lnTo>
                    <a:lnTo>
                      <a:pt x="15" y="9"/>
                    </a:lnTo>
                    <a:lnTo>
                      <a:pt x="27" y="4"/>
                    </a:lnTo>
                    <a:lnTo>
                      <a:pt x="37" y="0"/>
                    </a:lnTo>
                    <a:lnTo>
                      <a:pt x="46" y="0"/>
                    </a:lnTo>
                    <a:lnTo>
                      <a:pt x="55" y="0"/>
                    </a:lnTo>
                    <a:lnTo>
                      <a:pt x="62" y="3"/>
                    </a:lnTo>
                    <a:lnTo>
                      <a:pt x="66" y="7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6" y="37"/>
                    </a:lnTo>
                    <a:lnTo>
                      <a:pt x="60" y="41"/>
                    </a:lnTo>
                    <a:lnTo>
                      <a:pt x="53" y="44"/>
                    </a:lnTo>
                    <a:lnTo>
                      <a:pt x="43" y="46"/>
                    </a:lnTo>
                    <a:lnTo>
                      <a:pt x="31" y="44"/>
                    </a:lnTo>
                    <a:lnTo>
                      <a:pt x="51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08" name="Freeform 247"/>
              <p:cNvSpPr>
                <a:spLocks/>
              </p:cNvSpPr>
              <p:nvPr/>
            </p:nvSpPr>
            <p:spPr bwMode="auto">
              <a:xfrm>
                <a:off x="1435" y="2628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1 w 75"/>
                  <a:gd name="T5" fmla="*/ 51 h 53"/>
                  <a:gd name="T6" fmla="*/ 34 w 75"/>
                  <a:gd name="T7" fmla="*/ 53 h 53"/>
                  <a:gd name="T8" fmla="*/ 27 w 75"/>
                  <a:gd name="T9" fmla="*/ 53 h 53"/>
                  <a:gd name="T10" fmla="*/ 20 w 75"/>
                  <a:gd name="T11" fmla="*/ 51 h 53"/>
                  <a:gd name="T12" fmla="*/ 15 w 75"/>
                  <a:gd name="T13" fmla="*/ 50 h 53"/>
                  <a:gd name="T14" fmla="*/ 9 w 75"/>
                  <a:gd name="T15" fmla="*/ 48 h 53"/>
                  <a:gd name="T16" fmla="*/ 6 w 75"/>
                  <a:gd name="T17" fmla="*/ 44 h 53"/>
                  <a:gd name="T18" fmla="*/ 3 w 75"/>
                  <a:gd name="T19" fmla="*/ 41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29 h 53"/>
                  <a:gd name="T26" fmla="*/ 0 w 75"/>
                  <a:gd name="T27" fmla="*/ 25 h 53"/>
                  <a:gd name="T28" fmla="*/ 2 w 75"/>
                  <a:gd name="T29" fmla="*/ 20 h 53"/>
                  <a:gd name="T30" fmla="*/ 6 w 75"/>
                  <a:gd name="T31" fmla="*/ 17 h 53"/>
                  <a:gd name="T32" fmla="*/ 9 w 75"/>
                  <a:gd name="T33" fmla="*/ 12 h 53"/>
                  <a:gd name="T34" fmla="*/ 15 w 75"/>
                  <a:gd name="T35" fmla="*/ 9 h 53"/>
                  <a:gd name="T36" fmla="*/ 15 w 75"/>
                  <a:gd name="T37" fmla="*/ 9 h 53"/>
                  <a:gd name="T38" fmla="*/ 27 w 75"/>
                  <a:gd name="T39" fmla="*/ 4 h 53"/>
                  <a:gd name="T40" fmla="*/ 37 w 75"/>
                  <a:gd name="T41" fmla="*/ 0 h 53"/>
                  <a:gd name="T42" fmla="*/ 46 w 75"/>
                  <a:gd name="T43" fmla="*/ 0 h 53"/>
                  <a:gd name="T44" fmla="*/ 55 w 75"/>
                  <a:gd name="T45" fmla="*/ 0 h 53"/>
                  <a:gd name="T46" fmla="*/ 62 w 75"/>
                  <a:gd name="T47" fmla="*/ 3 h 53"/>
                  <a:gd name="T48" fmla="*/ 66 w 75"/>
                  <a:gd name="T49" fmla="*/ 7 h 53"/>
                  <a:gd name="T50" fmla="*/ 71 w 75"/>
                  <a:gd name="T51" fmla="*/ 11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6 w 75"/>
                  <a:gd name="T61" fmla="*/ 37 h 53"/>
                  <a:gd name="T62" fmla="*/ 60 w 75"/>
                  <a:gd name="T63" fmla="*/ 41 h 53"/>
                  <a:gd name="T64" fmla="*/ 53 w 75"/>
                  <a:gd name="T65" fmla="*/ 44 h 53"/>
                  <a:gd name="T66" fmla="*/ 43 w 75"/>
                  <a:gd name="T67" fmla="*/ 46 h 53"/>
                  <a:gd name="T68" fmla="*/ 31 w 75"/>
                  <a:gd name="T69" fmla="*/ 44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3"/>
                  <a:gd name="T107" fmla="*/ 75 w 75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1" y="51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0" y="51"/>
                    </a:lnTo>
                    <a:lnTo>
                      <a:pt x="15" y="50"/>
                    </a:lnTo>
                    <a:lnTo>
                      <a:pt x="9" y="48"/>
                    </a:lnTo>
                    <a:lnTo>
                      <a:pt x="6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7"/>
                    </a:lnTo>
                    <a:lnTo>
                      <a:pt x="9" y="12"/>
                    </a:lnTo>
                    <a:lnTo>
                      <a:pt x="15" y="9"/>
                    </a:lnTo>
                    <a:lnTo>
                      <a:pt x="27" y="4"/>
                    </a:lnTo>
                    <a:lnTo>
                      <a:pt x="37" y="0"/>
                    </a:lnTo>
                    <a:lnTo>
                      <a:pt x="46" y="0"/>
                    </a:lnTo>
                    <a:lnTo>
                      <a:pt x="55" y="0"/>
                    </a:lnTo>
                    <a:lnTo>
                      <a:pt x="62" y="3"/>
                    </a:lnTo>
                    <a:lnTo>
                      <a:pt x="66" y="7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6" y="37"/>
                    </a:lnTo>
                    <a:lnTo>
                      <a:pt x="60" y="41"/>
                    </a:lnTo>
                    <a:lnTo>
                      <a:pt x="53" y="44"/>
                    </a:lnTo>
                    <a:lnTo>
                      <a:pt x="43" y="46"/>
                    </a:lnTo>
                    <a:lnTo>
                      <a:pt x="31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09" name="Freeform 248"/>
              <p:cNvSpPr>
                <a:spLocks/>
              </p:cNvSpPr>
              <p:nvPr/>
            </p:nvSpPr>
            <p:spPr bwMode="auto">
              <a:xfrm>
                <a:off x="1435" y="2650"/>
                <a:ext cx="86" cy="57"/>
              </a:xfrm>
              <a:custGeom>
                <a:avLst/>
                <a:gdLst>
                  <a:gd name="T0" fmla="*/ 0 w 86"/>
                  <a:gd name="T1" fmla="*/ 4 h 57"/>
                  <a:gd name="T2" fmla="*/ 0 w 86"/>
                  <a:gd name="T3" fmla="*/ 4 h 57"/>
                  <a:gd name="T4" fmla="*/ 0 w 86"/>
                  <a:gd name="T5" fmla="*/ 12 h 57"/>
                  <a:gd name="T6" fmla="*/ 1 w 86"/>
                  <a:gd name="T7" fmla="*/ 20 h 57"/>
                  <a:gd name="T8" fmla="*/ 2 w 86"/>
                  <a:gd name="T9" fmla="*/ 28 h 57"/>
                  <a:gd name="T10" fmla="*/ 6 w 86"/>
                  <a:gd name="T11" fmla="*/ 35 h 57"/>
                  <a:gd name="T12" fmla="*/ 10 w 86"/>
                  <a:gd name="T13" fmla="*/ 43 h 57"/>
                  <a:gd name="T14" fmla="*/ 16 w 86"/>
                  <a:gd name="T15" fmla="*/ 49 h 57"/>
                  <a:gd name="T16" fmla="*/ 25 w 86"/>
                  <a:gd name="T17" fmla="*/ 53 h 57"/>
                  <a:gd name="T18" fmla="*/ 37 w 86"/>
                  <a:gd name="T19" fmla="*/ 57 h 57"/>
                  <a:gd name="T20" fmla="*/ 37 w 86"/>
                  <a:gd name="T21" fmla="*/ 57 h 57"/>
                  <a:gd name="T22" fmla="*/ 43 w 86"/>
                  <a:gd name="T23" fmla="*/ 57 h 57"/>
                  <a:gd name="T24" fmla="*/ 49 w 86"/>
                  <a:gd name="T25" fmla="*/ 57 h 57"/>
                  <a:gd name="T26" fmla="*/ 53 w 86"/>
                  <a:gd name="T27" fmla="*/ 56 h 57"/>
                  <a:gd name="T28" fmla="*/ 58 w 86"/>
                  <a:gd name="T29" fmla="*/ 55 h 57"/>
                  <a:gd name="T30" fmla="*/ 66 w 86"/>
                  <a:gd name="T31" fmla="*/ 50 h 57"/>
                  <a:gd name="T32" fmla="*/ 74 w 86"/>
                  <a:gd name="T33" fmla="*/ 44 h 57"/>
                  <a:gd name="T34" fmla="*/ 78 w 86"/>
                  <a:gd name="T35" fmla="*/ 37 h 57"/>
                  <a:gd name="T36" fmla="*/ 82 w 86"/>
                  <a:gd name="T37" fmla="*/ 29 h 57"/>
                  <a:gd name="T38" fmla="*/ 84 w 86"/>
                  <a:gd name="T39" fmla="*/ 21 h 57"/>
                  <a:gd name="T40" fmla="*/ 86 w 86"/>
                  <a:gd name="T41" fmla="*/ 15 h 57"/>
                  <a:gd name="T42" fmla="*/ 86 w 86"/>
                  <a:gd name="T43" fmla="*/ 15 h 57"/>
                  <a:gd name="T44" fmla="*/ 84 w 86"/>
                  <a:gd name="T45" fmla="*/ 6 h 57"/>
                  <a:gd name="T46" fmla="*/ 84 w 86"/>
                  <a:gd name="T47" fmla="*/ 3 h 57"/>
                  <a:gd name="T48" fmla="*/ 83 w 86"/>
                  <a:gd name="T49" fmla="*/ 7 h 57"/>
                  <a:gd name="T50" fmla="*/ 83 w 86"/>
                  <a:gd name="T51" fmla="*/ 7 h 57"/>
                  <a:gd name="T52" fmla="*/ 82 w 86"/>
                  <a:gd name="T53" fmla="*/ 13 h 57"/>
                  <a:gd name="T54" fmla="*/ 80 w 86"/>
                  <a:gd name="T55" fmla="*/ 18 h 57"/>
                  <a:gd name="T56" fmla="*/ 76 w 86"/>
                  <a:gd name="T57" fmla="*/ 24 h 57"/>
                  <a:gd name="T58" fmla="*/ 72 w 86"/>
                  <a:gd name="T59" fmla="*/ 28 h 57"/>
                  <a:gd name="T60" fmla="*/ 66 w 86"/>
                  <a:gd name="T61" fmla="*/ 33 h 57"/>
                  <a:gd name="T62" fmla="*/ 60 w 86"/>
                  <a:gd name="T63" fmla="*/ 37 h 57"/>
                  <a:gd name="T64" fmla="*/ 52 w 86"/>
                  <a:gd name="T65" fmla="*/ 39 h 57"/>
                  <a:gd name="T66" fmla="*/ 44 w 86"/>
                  <a:gd name="T67" fmla="*/ 40 h 57"/>
                  <a:gd name="T68" fmla="*/ 44 w 86"/>
                  <a:gd name="T69" fmla="*/ 40 h 57"/>
                  <a:gd name="T70" fmla="*/ 34 w 86"/>
                  <a:gd name="T71" fmla="*/ 40 h 57"/>
                  <a:gd name="T72" fmla="*/ 27 w 86"/>
                  <a:gd name="T73" fmla="*/ 38 h 57"/>
                  <a:gd name="T74" fmla="*/ 20 w 86"/>
                  <a:gd name="T75" fmla="*/ 34 h 57"/>
                  <a:gd name="T76" fmla="*/ 14 w 86"/>
                  <a:gd name="T77" fmla="*/ 29 h 57"/>
                  <a:gd name="T78" fmla="*/ 9 w 86"/>
                  <a:gd name="T79" fmla="*/ 25 h 57"/>
                  <a:gd name="T80" fmla="*/ 6 w 86"/>
                  <a:gd name="T81" fmla="*/ 20 h 57"/>
                  <a:gd name="T82" fmla="*/ 3 w 86"/>
                  <a:gd name="T83" fmla="*/ 14 h 57"/>
                  <a:gd name="T84" fmla="*/ 2 w 86"/>
                  <a:gd name="T85" fmla="*/ 9 h 57"/>
                  <a:gd name="T86" fmla="*/ 2 w 86"/>
                  <a:gd name="T87" fmla="*/ 9 h 57"/>
                  <a:gd name="T88" fmla="*/ 2 w 86"/>
                  <a:gd name="T89" fmla="*/ 1 h 57"/>
                  <a:gd name="T90" fmla="*/ 1 w 86"/>
                  <a:gd name="T91" fmla="*/ 0 h 57"/>
                  <a:gd name="T92" fmla="*/ 1 w 86"/>
                  <a:gd name="T93" fmla="*/ 0 h 57"/>
                  <a:gd name="T94" fmla="*/ 0 w 86"/>
                  <a:gd name="T95" fmla="*/ 4 h 57"/>
                  <a:gd name="T96" fmla="*/ 0 w 86"/>
                  <a:gd name="T97" fmla="*/ 4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7"/>
                  <a:gd name="T149" fmla="*/ 86 w 86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7">
                    <a:moveTo>
                      <a:pt x="0" y="4"/>
                    </a:moveTo>
                    <a:lnTo>
                      <a:pt x="0" y="4"/>
                    </a:lnTo>
                    <a:lnTo>
                      <a:pt x="0" y="12"/>
                    </a:lnTo>
                    <a:lnTo>
                      <a:pt x="1" y="20"/>
                    </a:lnTo>
                    <a:lnTo>
                      <a:pt x="2" y="28"/>
                    </a:lnTo>
                    <a:lnTo>
                      <a:pt x="6" y="35"/>
                    </a:lnTo>
                    <a:lnTo>
                      <a:pt x="10" y="43"/>
                    </a:lnTo>
                    <a:lnTo>
                      <a:pt x="16" y="49"/>
                    </a:lnTo>
                    <a:lnTo>
                      <a:pt x="25" y="53"/>
                    </a:lnTo>
                    <a:lnTo>
                      <a:pt x="37" y="57"/>
                    </a:lnTo>
                    <a:lnTo>
                      <a:pt x="43" y="57"/>
                    </a:lnTo>
                    <a:lnTo>
                      <a:pt x="49" y="57"/>
                    </a:lnTo>
                    <a:lnTo>
                      <a:pt x="53" y="56"/>
                    </a:lnTo>
                    <a:lnTo>
                      <a:pt x="58" y="55"/>
                    </a:lnTo>
                    <a:lnTo>
                      <a:pt x="66" y="50"/>
                    </a:lnTo>
                    <a:lnTo>
                      <a:pt x="74" y="44"/>
                    </a:lnTo>
                    <a:lnTo>
                      <a:pt x="78" y="37"/>
                    </a:lnTo>
                    <a:lnTo>
                      <a:pt x="82" y="29"/>
                    </a:lnTo>
                    <a:lnTo>
                      <a:pt x="84" y="21"/>
                    </a:lnTo>
                    <a:lnTo>
                      <a:pt x="86" y="15"/>
                    </a:lnTo>
                    <a:lnTo>
                      <a:pt x="84" y="6"/>
                    </a:lnTo>
                    <a:lnTo>
                      <a:pt x="84" y="3"/>
                    </a:lnTo>
                    <a:lnTo>
                      <a:pt x="83" y="7"/>
                    </a:lnTo>
                    <a:lnTo>
                      <a:pt x="82" y="13"/>
                    </a:lnTo>
                    <a:lnTo>
                      <a:pt x="80" y="18"/>
                    </a:lnTo>
                    <a:lnTo>
                      <a:pt x="76" y="24"/>
                    </a:lnTo>
                    <a:lnTo>
                      <a:pt x="72" y="28"/>
                    </a:lnTo>
                    <a:lnTo>
                      <a:pt x="66" y="33"/>
                    </a:lnTo>
                    <a:lnTo>
                      <a:pt x="60" y="37"/>
                    </a:lnTo>
                    <a:lnTo>
                      <a:pt x="52" y="39"/>
                    </a:lnTo>
                    <a:lnTo>
                      <a:pt x="44" y="40"/>
                    </a:lnTo>
                    <a:lnTo>
                      <a:pt x="34" y="40"/>
                    </a:lnTo>
                    <a:lnTo>
                      <a:pt x="27" y="38"/>
                    </a:lnTo>
                    <a:lnTo>
                      <a:pt x="20" y="34"/>
                    </a:lnTo>
                    <a:lnTo>
                      <a:pt x="14" y="29"/>
                    </a:lnTo>
                    <a:lnTo>
                      <a:pt x="9" y="25"/>
                    </a:lnTo>
                    <a:lnTo>
                      <a:pt x="6" y="20"/>
                    </a:lnTo>
                    <a:lnTo>
                      <a:pt x="3" y="14"/>
                    </a:lnTo>
                    <a:lnTo>
                      <a:pt x="2" y="9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</p:grpSp>
        <p:grpSp>
          <p:nvGrpSpPr>
            <p:cNvPr id="70" name="Group 184"/>
            <p:cNvGrpSpPr>
              <a:grpSpLocks/>
            </p:cNvGrpSpPr>
            <p:nvPr/>
          </p:nvGrpSpPr>
          <p:grpSpPr bwMode="auto">
            <a:xfrm flipH="1">
              <a:off x="2051720" y="1556792"/>
              <a:ext cx="216025" cy="414089"/>
              <a:chOff x="1298" y="1538"/>
              <a:chExt cx="610" cy="1340"/>
            </a:xfrm>
          </p:grpSpPr>
          <p:sp>
            <p:nvSpPr>
              <p:cNvPr id="82" name="Freeform 185"/>
              <p:cNvSpPr>
                <a:spLocks/>
              </p:cNvSpPr>
              <p:nvPr/>
            </p:nvSpPr>
            <p:spPr bwMode="auto">
              <a:xfrm>
                <a:off x="1364" y="1599"/>
                <a:ext cx="544" cy="1279"/>
              </a:xfrm>
              <a:custGeom>
                <a:avLst/>
                <a:gdLst>
                  <a:gd name="T0" fmla="*/ 315 w 544"/>
                  <a:gd name="T1" fmla="*/ 0 h 1279"/>
                  <a:gd name="T2" fmla="*/ 202 w 544"/>
                  <a:gd name="T3" fmla="*/ 1 h 1279"/>
                  <a:gd name="T4" fmla="*/ 123 w 544"/>
                  <a:gd name="T5" fmla="*/ 5 h 1279"/>
                  <a:gd name="T6" fmla="*/ 48 w 544"/>
                  <a:gd name="T7" fmla="*/ 22 h 1279"/>
                  <a:gd name="T8" fmla="*/ 47 w 544"/>
                  <a:gd name="T9" fmla="*/ 23 h 1279"/>
                  <a:gd name="T10" fmla="*/ 38 w 544"/>
                  <a:gd name="T11" fmla="*/ 42 h 1279"/>
                  <a:gd name="T12" fmla="*/ 36 w 544"/>
                  <a:gd name="T13" fmla="*/ 64 h 1279"/>
                  <a:gd name="T14" fmla="*/ 26 w 544"/>
                  <a:gd name="T15" fmla="*/ 103 h 1279"/>
                  <a:gd name="T16" fmla="*/ 25 w 544"/>
                  <a:gd name="T17" fmla="*/ 105 h 1279"/>
                  <a:gd name="T18" fmla="*/ 17 w 544"/>
                  <a:gd name="T19" fmla="*/ 121 h 1279"/>
                  <a:gd name="T20" fmla="*/ 12 w 544"/>
                  <a:gd name="T21" fmla="*/ 153 h 1279"/>
                  <a:gd name="T22" fmla="*/ 7 w 544"/>
                  <a:gd name="T23" fmla="*/ 250 h 1279"/>
                  <a:gd name="T24" fmla="*/ 2 w 544"/>
                  <a:gd name="T25" fmla="*/ 387 h 1279"/>
                  <a:gd name="T26" fmla="*/ 0 w 544"/>
                  <a:gd name="T27" fmla="*/ 589 h 1279"/>
                  <a:gd name="T28" fmla="*/ 6 w 544"/>
                  <a:gd name="T29" fmla="*/ 780 h 1279"/>
                  <a:gd name="T30" fmla="*/ 23 w 544"/>
                  <a:gd name="T31" fmla="*/ 1035 h 1279"/>
                  <a:gd name="T32" fmla="*/ 28 w 544"/>
                  <a:gd name="T33" fmla="*/ 1128 h 1279"/>
                  <a:gd name="T34" fmla="*/ 30 w 544"/>
                  <a:gd name="T35" fmla="*/ 1158 h 1279"/>
                  <a:gd name="T36" fmla="*/ 41 w 544"/>
                  <a:gd name="T37" fmla="*/ 1171 h 1279"/>
                  <a:gd name="T38" fmla="*/ 48 w 544"/>
                  <a:gd name="T39" fmla="*/ 1209 h 1279"/>
                  <a:gd name="T40" fmla="*/ 50 w 544"/>
                  <a:gd name="T41" fmla="*/ 1245 h 1279"/>
                  <a:gd name="T42" fmla="*/ 56 w 544"/>
                  <a:gd name="T43" fmla="*/ 1260 h 1279"/>
                  <a:gd name="T44" fmla="*/ 71 w 544"/>
                  <a:gd name="T45" fmla="*/ 1265 h 1279"/>
                  <a:gd name="T46" fmla="*/ 134 w 544"/>
                  <a:gd name="T47" fmla="*/ 1273 h 1279"/>
                  <a:gd name="T48" fmla="*/ 240 w 544"/>
                  <a:gd name="T49" fmla="*/ 1279 h 1279"/>
                  <a:gd name="T50" fmla="*/ 347 w 544"/>
                  <a:gd name="T51" fmla="*/ 1275 h 1279"/>
                  <a:gd name="T52" fmla="*/ 417 w 544"/>
                  <a:gd name="T53" fmla="*/ 1269 h 1279"/>
                  <a:gd name="T54" fmla="*/ 459 w 544"/>
                  <a:gd name="T55" fmla="*/ 1263 h 1279"/>
                  <a:gd name="T56" fmla="*/ 479 w 544"/>
                  <a:gd name="T57" fmla="*/ 1252 h 1279"/>
                  <a:gd name="T58" fmla="*/ 492 w 544"/>
                  <a:gd name="T59" fmla="*/ 1233 h 1279"/>
                  <a:gd name="T60" fmla="*/ 501 w 544"/>
                  <a:gd name="T61" fmla="*/ 1197 h 1279"/>
                  <a:gd name="T62" fmla="*/ 503 w 544"/>
                  <a:gd name="T63" fmla="*/ 1159 h 1279"/>
                  <a:gd name="T64" fmla="*/ 511 w 544"/>
                  <a:gd name="T65" fmla="*/ 1146 h 1279"/>
                  <a:gd name="T66" fmla="*/ 521 w 544"/>
                  <a:gd name="T67" fmla="*/ 1110 h 1279"/>
                  <a:gd name="T68" fmla="*/ 524 w 544"/>
                  <a:gd name="T69" fmla="*/ 1061 h 1279"/>
                  <a:gd name="T70" fmla="*/ 538 w 544"/>
                  <a:gd name="T71" fmla="*/ 727 h 1279"/>
                  <a:gd name="T72" fmla="*/ 542 w 544"/>
                  <a:gd name="T73" fmla="*/ 521 h 1279"/>
                  <a:gd name="T74" fmla="*/ 544 w 544"/>
                  <a:gd name="T75" fmla="*/ 362 h 1279"/>
                  <a:gd name="T76" fmla="*/ 538 w 544"/>
                  <a:gd name="T77" fmla="*/ 166 h 1279"/>
                  <a:gd name="T78" fmla="*/ 533 w 544"/>
                  <a:gd name="T79" fmla="*/ 124 h 1279"/>
                  <a:gd name="T80" fmla="*/ 528 w 544"/>
                  <a:gd name="T81" fmla="*/ 112 h 1279"/>
                  <a:gd name="T82" fmla="*/ 515 w 544"/>
                  <a:gd name="T83" fmla="*/ 96 h 1279"/>
                  <a:gd name="T84" fmla="*/ 510 w 544"/>
                  <a:gd name="T85" fmla="*/ 47 h 1279"/>
                  <a:gd name="T86" fmla="*/ 489 w 544"/>
                  <a:gd name="T87" fmla="*/ 9 h 1279"/>
                  <a:gd name="T88" fmla="*/ 481 w 544"/>
                  <a:gd name="T89" fmla="*/ 4 h 1279"/>
                  <a:gd name="T90" fmla="*/ 379 w 544"/>
                  <a:gd name="T91" fmla="*/ 1 h 1279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544"/>
                  <a:gd name="T139" fmla="*/ 0 h 1279"/>
                  <a:gd name="T140" fmla="*/ 544 w 544"/>
                  <a:gd name="T141" fmla="*/ 1279 h 1279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544" h="1279">
                    <a:moveTo>
                      <a:pt x="379" y="1"/>
                    </a:moveTo>
                    <a:lnTo>
                      <a:pt x="379" y="1"/>
                    </a:lnTo>
                    <a:lnTo>
                      <a:pt x="315" y="0"/>
                    </a:lnTo>
                    <a:lnTo>
                      <a:pt x="252" y="1"/>
                    </a:lnTo>
                    <a:lnTo>
                      <a:pt x="202" y="1"/>
                    </a:lnTo>
                    <a:lnTo>
                      <a:pt x="176" y="3"/>
                    </a:lnTo>
                    <a:lnTo>
                      <a:pt x="149" y="4"/>
                    </a:lnTo>
                    <a:lnTo>
                      <a:pt x="123" y="5"/>
                    </a:lnTo>
                    <a:lnTo>
                      <a:pt x="98" y="9"/>
                    </a:lnTo>
                    <a:lnTo>
                      <a:pt x="73" y="15"/>
                    </a:lnTo>
                    <a:lnTo>
                      <a:pt x="48" y="22"/>
                    </a:lnTo>
                    <a:lnTo>
                      <a:pt x="47" y="23"/>
                    </a:lnTo>
                    <a:lnTo>
                      <a:pt x="43" y="27"/>
                    </a:lnTo>
                    <a:lnTo>
                      <a:pt x="41" y="31"/>
                    </a:lnTo>
                    <a:lnTo>
                      <a:pt x="38" y="42"/>
                    </a:lnTo>
                    <a:lnTo>
                      <a:pt x="36" y="54"/>
                    </a:lnTo>
                    <a:lnTo>
                      <a:pt x="36" y="64"/>
                    </a:lnTo>
                    <a:lnTo>
                      <a:pt x="32" y="102"/>
                    </a:lnTo>
                    <a:lnTo>
                      <a:pt x="26" y="103"/>
                    </a:lnTo>
                    <a:lnTo>
                      <a:pt x="25" y="105"/>
                    </a:lnTo>
                    <a:lnTo>
                      <a:pt x="22" y="109"/>
                    </a:lnTo>
                    <a:lnTo>
                      <a:pt x="18" y="115"/>
                    </a:lnTo>
                    <a:lnTo>
                      <a:pt x="17" y="121"/>
                    </a:lnTo>
                    <a:lnTo>
                      <a:pt x="16" y="128"/>
                    </a:lnTo>
                    <a:lnTo>
                      <a:pt x="13" y="141"/>
                    </a:lnTo>
                    <a:lnTo>
                      <a:pt x="12" y="153"/>
                    </a:lnTo>
                    <a:lnTo>
                      <a:pt x="8" y="202"/>
                    </a:lnTo>
                    <a:lnTo>
                      <a:pt x="7" y="250"/>
                    </a:lnTo>
                    <a:lnTo>
                      <a:pt x="5" y="319"/>
                    </a:lnTo>
                    <a:lnTo>
                      <a:pt x="2" y="387"/>
                    </a:lnTo>
                    <a:lnTo>
                      <a:pt x="0" y="524"/>
                    </a:lnTo>
                    <a:lnTo>
                      <a:pt x="0" y="589"/>
                    </a:lnTo>
                    <a:lnTo>
                      <a:pt x="1" y="653"/>
                    </a:lnTo>
                    <a:lnTo>
                      <a:pt x="4" y="716"/>
                    </a:lnTo>
                    <a:lnTo>
                      <a:pt x="6" y="780"/>
                    </a:lnTo>
                    <a:lnTo>
                      <a:pt x="13" y="907"/>
                    </a:lnTo>
                    <a:lnTo>
                      <a:pt x="23" y="1035"/>
                    </a:lnTo>
                    <a:lnTo>
                      <a:pt x="25" y="1082"/>
                    </a:lnTo>
                    <a:lnTo>
                      <a:pt x="28" y="1128"/>
                    </a:lnTo>
                    <a:lnTo>
                      <a:pt x="28" y="1144"/>
                    </a:lnTo>
                    <a:lnTo>
                      <a:pt x="29" y="1151"/>
                    </a:lnTo>
                    <a:lnTo>
                      <a:pt x="30" y="1158"/>
                    </a:lnTo>
                    <a:lnTo>
                      <a:pt x="32" y="1163"/>
                    </a:lnTo>
                    <a:lnTo>
                      <a:pt x="36" y="1168"/>
                    </a:lnTo>
                    <a:lnTo>
                      <a:pt x="41" y="1171"/>
                    </a:lnTo>
                    <a:lnTo>
                      <a:pt x="48" y="1174"/>
                    </a:lnTo>
                    <a:lnTo>
                      <a:pt x="48" y="1209"/>
                    </a:lnTo>
                    <a:lnTo>
                      <a:pt x="49" y="1227"/>
                    </a:lnTo>
                    <a:lnTo>
                      <a:pt x="50" y="1245"/>
                    </a:lnTo>
                    <a:lnTo>
                      <a:pt x="53" y="1254"/>
                    </a:lnTo>
                    <a:lnTo>
                      <a:pt x="54" y="1257"/>
                    </a:lnTo>
                    <a:lnTo>
                      <a:pt x="56" y="1260"/>
                    </a:lnTo>
                    <a:lnTo>
                      <a:pt x="62" y="1263"/>
                    </a:lnTo>
                    <a:lnTo>
                      <a:pt x="71" y="1265"/>
                    </a:lnTo>
                    <a:lnTo>
                      <a:pt x="102" y="1270"/>
                    </a:lnTo>
                    <a:lnTo>
                      <a:pt x="134" y="1273"/>
                    </a:lnTo>
                    <a:lnTo>
                      <a:pt x="169" y="1276"/>
                    </a:lnTo>
                    <a:lnTo>
                      <a:pt x="204" y="1277"/>
                    </a:lnTo>
                    <a:lnTo>
                      <a:pt x="240" y="1279"/>
                    </a:lnTo>
                    <a:lnTo>
                      <a:pt x="275" y="1279"/>
                    </a:lnTo>
                    <a:lnTo>
                      <a:pt x="311" y="1277"/>
                    </a:lnTo>
                    <a:lnTo>
                      <a:pt x="347" y="1275"/>
                    </a:lnTo>
                    <a:lnTo>
                      <a:pt x="381" y="1273"/>
                    </a:lnTo>
                    <a:lnTo>
                      <a:pt x="417" y="1269"/>
                    </a:lnTo>
                    <a:lnTo>
                      <a:pt x="433" y="1268"/>
                    </a:lnTo>
                    <a:lnTo>
                      <a:pt x="449" y="1265"/>
                    </a:lnTo>
                    <a:lnTo>
                      <a:pt x="459" y="1263"/>
                    </a:lnTo>
                    <a:lnTo>
                      <a:pt x="467" y="1261"/>
                    </a:lnTo>
                    <a:lnTo>
                      <a:pt x="474" y="1257"/>
                    </a:lnTo>
                    <a:lnTo>
                      <a:pt x="479" y="1252"/>
                    </a:lnTo>
                    <a:lnTo>
                      <a:pt x="486" y="1243"/>
                    </a:lnTo>
                    <a:lnTo>
                      <a:pt x="492" y="1233"/>
                    </a:lnTo>
                    <a:lnTo>
                      <a:pt x="496" y="1221"/>
                    </a:lnTo>
                    <a:lnTo>
                      <a:pt x="499" y="1209"/>
                    </a:lnTo>
                    <a:lnTo>
                      <a:pt x="501" y="1197"/>
                    </a:lnTo>
                    <a:lnTo>
                      <a:pt x="502" y="1184"/>
                    </a:lnTo>
                    <a:lnTo>
                      <a:pt x="503" y="1159"/>
                    </a:lnTo>
                    <a:lnTo>
                      <a:pt x="504" y="1157"/>
                    </a:lnTo>
                    <a:lnTo>
                      <a:pt x="511" y="1146"/>
                    </a:lnTo>
                    <a:lnTo>
                      <a:pt x="516" y="1134"/>
                    </a:lnTo>
                    <a:lnTo>
                      <a:pt x="519" y="1122"/>
                    </a:lnTo>
                    <a:lnTo>
                      <a:pt x="521" y="1110"/>
                    </a:lnTo>
                    <a:lnTo>
                      <a:pt x="523" y="1086"/>
                    </a:lnTo>
                    <a:lnTo>
                      <a:pt x="524" y="1061"/>
                    </a:lnTo>
                    <a:lnTo>
                      <a:pt x="528" y="949"/>
                    </a:lnTo>
                    <a:lnTo>
                      <a:pt x="533" y="838"/>
                    </a:lnTo>
                    <a:lnTo>
                      <a:pt x="538" y="727"/>
                    </a:lnTo>
                    <a:lnTo>
                      <a:pt x="541" y="615"/>
                    </a:lnTo>
                    <a:lnTo>
                      <a:pt x="542" y="521"/>
                    </a:lnTo>
                    <a:lnTo>
                      <a:pt x="544" y="426"/>
                    </a:lnTo>
                    <a:lnTo>
                      <a:pt x="544" y="362"/>
                    </a:lnTo>
                    <a:lnTo>
                      <a:pt x="542" y="296"/>
                    </a:lnTo>
                    <a:lnTo>
                      <a:pt x="541" y="231"/>
                    </a:lnTo>
                    <a:lnTo>
                      <a:pt x="538" y="166"/>
                    </a:lnTo>
                    <a:lnTo>
                      <a:pt x="535" y="139"/>
                    </a:lnTo>
                    <a:lnTo>
                      <a:pt x="533" y="124"/>
                    </a:lnTo>
                    <a:lnTo>
                      <a:pt x="530" y="118"/>
                    </a:lnTo>
                    <a:lnTo>
                      <a:pt x="528" y="112"/>
                    </a:lnTo>
                    <a:lnTo>
                      <a:pt x="522" y="104"/>
                    </a:lnTo>
                    <a:lnTo>
                      <a:pt x="515" y="96"/>
                    </a:lnTo>
                    <a:lnTo>
                      <a:pt x="513" y="62"/>
                    </a:lnTo>
                    <a:lnTo>
                      <a:pt x="510" y="47"/>
                    </a:lnTo>
                    <a:lnTo>
                      <a:pt x="505" y="34"/>
                    </a:lnTo>
                    <a:lnTo>
                      <a:pt x="498" y="22"/>
                    </a:lnTo>
                    <a:lnTo>
                      <a:pt x="489" y="9"/>
                    </a:lnTo>
                    <a:lnTo>
                      <a:pt x="485" y="5"/>
                    </a:lnTo>
                    <a:lnTo>
                      <a:pt x="481" y="4"/>
                    </a:lnTo>
                    <a:lnTo>
                      <a:pt x="476" y="4"/>
                    </a:lnTo>
                    <a:lnTo>
                      <a:pt x="471" y="4"/>
                    </a:lnTo>
                    <a:lnTo>
                      <a:pt x="379" y="1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83" name="Freeform 186"/>
              <p:cNvSpPr>
                <a:spLocks/>
              </p:cNvSpPr>
              <p:nvPr/>
            </p:nvSpPr>
            <p:spPr bwMode="auto">
              <a:xfrm>
                <a:off x="1364" y="1599"/>
                <a:ext cx="544" cy="1279"/>
              </a:xfrm>
              <a:custGeom>
                <a:avLst/>
                <a:gdLst>
                  <a:gd name="T0" fmla="*/ 315 w 544"/>
                  <a:gd name="T1" fmla="*/ 0 h 1279"/>
                  <a:gd name="T2" fmla="*/ 202 w 544"/>
                  <a:gd name="T3" fmla="*/ 1 h 1279"/>
                  <a:gd name="T4" fmla="*/ 123 w 544"/>
                  <a:gd name="T5" fmla="*/ 5 h 1279"/>
                  <a:gd name="T6" fmla="*/ 48 w 544"/>
                  <a:gd name="T7" fmla="*/ 22 h 1279"/>
                  <a:gd name="T8" fmla="*/ 47 w 544"/>
                  <a:gd name="T9" fmla="*/ 23 h 1279"/>
                  <a:gd name="T10" fmla="*/ 38 w 544"/>
                  <a:gd name="T11" fmla="*/ 42 h 1279"/>
                  <a:gd name="T12" fmla="*/ 36 w 544"/>
                  <a:gd name="T13" fmla="*/ 64 h 1279"/>
                  <a:gd name="T14" fmla="*/ 26 w 544"/>
                  <a:gd name="T15" fmla="*/ 103 h 1279"/>
                  <a:gd name="T16" fmla="*/ 25 w 544"/>
                  <a:gd name="T17" fmla="*/ 105 h 1279"/>
                  <a:gd name="T18" fmla="*/ 17 w 544"/>
                  <a:gd name="T19" fmla="*/ 121 h 1279"/>
                  <a:gd name="T20" fmla="*/ 12 w 544"/>
                  <a:gd name="T21" fmla="*/ 153 h 1279"/>
                  <a:gd name="T22" fmla="*/ 7 w 544"/>
                  <a:gd name="T23" fmla="*/ 250 h 1279"/>
                  <a:gd name="T24" fmla="*/ 2 w 544"/>
                  <a:gd name="T25" fmla="*/ 387 h 1279"/>
                  <a:gd name="T26" fmla="*/ 0 w 544"/>
                  <a:gd name="T27" fmla="*/ 589 h 1279"/>
                  <a:gd name="T28" fmla="*/ 6 w 544"/>
                  <a:gd name="T29" fmla="*/ 780 h 1279"/>
                  <a:gd name="T30" fmla="*/ 23 w 544"/>
                  <a:gd name="T31" fmla="*/ 1035 h 1279"/>
                  <a:gd name="T32" fmla="*/ 28 w 544"/>
                  <a:gd name="T33" fmla="*/ 1128 h 1279"/>
                  <a:gd name="T34" fmla="*/ 30 w 544"/>
                  <a:gd name="T35" fmla="*/ 1158 h 1279"/>
                  <a:gd name="T36" fmla="*/ 41 w 544"/>
                  <a:gd name="T37" fmla="*/ 1171 h 1279"/>
                  <a:gd name="T38" fmla="*/ 48 w 544"/>
                  <a:gd name="T39" fmla="*/ 1209 h 1279"/>
                  <a:gd name="T40" fmla="*/ 50 w 544"/>
                  <a:gd name="T41" fmla="*/ 1245 h 1279"/>
                  <a:gd name="T42" fmla="*/ 56 w 544"/>
                  <a:gd name="T43" fmla="*/ 1260 h 1279"/>
                  <a:gd name="T44" fmla="*/ 71 w 544"/>
                  <a:gd name="T45" fmla="*/ 1265 h 1279"/>
                  <a:gd name="T46" fmla="*/ 134 w 544"/>
                  <a:gd name="T47" fmla="*/ 1273 h 1279"/>
                  <a:gd name="T48" fmla="*/ 240 w 544"/>
                  <a:gd name="T49" fmla="*/ 1279 h 1279"/>
                  <a:gd name="T50" fmla="*/ 347 w 544"/>
                  <a:gd name="T51" fmla="*/ 1275 h 1279"/>
                  <a:gd name="T52" fmla="*/ 417 w 544"/>
                  <a:gd name="T53" fmla="*/ 1269 h 1279"/>
                  <a:gd name="T54" fmla="*/ 459 w 544"/>
                  <a:gd name="T55" fmla="*/ 1263 h 1279"/>
                  <a:gd name="T56" fmla="*/ 479 w 544"/>
                  <a:gd name="T57" fmla="*/ 1252 h 1279"/>
                  <a:gd name="T58" fmla="*/ 492 w 544"/>
                  <a:gd name="T59" fmla="*/ 1233 h 1279"/>
                  <a:gd name="T60" fmla="*/ 501 w 544"/>
                  <a:gd name="T61" fmla="*/ 1197 h 1279"/>
                  <a:gd name="T62" fmla="*/ 503 w 544"/>
                  <a:gd name="T63" fmla="*/ 1159 h 1279"/>
                  <a:gd name="T64" fmla="*/ 511 w 544"/>
                  <a:gd name="T65" fmla="*/ 1146 h 1279"/>
                  <a:gd name="T66" fmla="*/ 521 w 544"/>
                  <a:gd name="T67" fmla="*/ 1110 h 1279"/>
                  <a:gd name="T68" fmla="*/ 524 w 544"/>
                  <a:gd name="T69" fmla="*/ 1061 h 1279"/>
                  <a:gd name="T70" fmla="*/ 538 w 544"/>
                  <a:gd name="T71" fmla="*/ 727 h 1279"/>
                  <a:gd name="T72" fmla="*/ 542 w 544"/>
                  <a:gd name="T73" fmla="*/ 521 h 1279"/>
                  <a:gd name="T74" fmla="*/ 544 w 544"/>
                  <a:gd name="T75" fmla="*/ 362 h 1279"/>
                  <a:gd name="T76" fmla="*/ 538 w 544"/>
                  <a:gd name="T77" fmla="*/ 166 h 1279"/>
                  <a:gd name="T78" fmla="*/ 533 w 544"/>
                  <a:gd name="T79" fmla="*/ 124 h 1279"/>
                  <a:gd name="T80" fmla="*/ 528 w 544"/>
                  <a:gd name="T81" fmla="*/ 112 h 1279"/>
                  <a:gd name="T82" fmla="*/ 515 w 544"/>
                  <a:gd name="T83" fmla="*/ 96 h 1279"/>
                  <a:gd name="T84" fmla="*/ 510 w 544"/>
                  <a:gd name="T85" fmla="*/ 47 h 1279"/>
                  <a:gd name="T86" fmla="*/ 489 w 544"/>
                  <a:gd name="T87" fmla="*/ 9 h 1279"/>
                  <a:gd name="T88" fmla="*/ 481 w 544"/>
                  <a:gd name="T89" fmla="*/ 4 h 1279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544"/>
                  <a:gd name="T136" fmla="*/ 0 h 1279"/>
                  <a:gd name="T137" fmla="*/ 544 w 544"/>
                  <a:gd name="T138" fmla="*/ 1279 h 1279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544" h="1279">
                    <a:moveTo>
                      <a:pt x="379" y="1"/>
                    </a:moveTo>
                    <a:lnTo>
                      <a:pt x="379" y="1"/>
                    </a:lnTo>
                    <a:lnTo>
                      <a:pt x="315" y="0"/>
                    </a:lnTo>
                    <a:lnTo>
                      <a:pt x="252" y="1"/>
                    </a:lnTo>
                    <a:lnTo>
                      <a:pt x="202" y="1"/>
                    </a:lnTo>
                    <a:lnTo>
                      <a:pt x="176" y="3"/>
                    </a:lnTo>
                    <a:lnTo>
                      <a:pt x="149" y="4"/>
                    </a:lnTo>
                    <a:lnTo>
                      <a:pt x="123" y="5"/>
                    </a:lnTo>
                    <a:lnTo>
                      <a:pt x="98" y="9"/>
                    </a:lnTo>
                    <a:lnTo>
                      <a:pt x="73" y="15"/>
                    </a:lnTo>
                    <a:lnTo>
                      <a:pt x="48" y="22"/>
                    </a:lnTo>
                    <a:lnTo>
                      <a:pt x="47" y="23"/>
                    </a:lnTo>
                    <a:lnTo>
                      <a:pt x="43" y="27"/>
                    </a:lnTo>
                    <a:lnTo>
                      <a:pt x="41" y="31"/>
                    </a:lnTo>
                    <a:lnTo>
                      <a:pt x="38" y="42"/>
                    </a:lnTo>
                    <a:lnTo>
                      <a:pt x="36" y="54"/>
                    </a:lnTo>
                    <a:lnTo>
                      <a:pt x="36" y="64"/>
                    </a:lnTo>
                    <a:lnTo>
                      <a:pt x="32" y="102"/>
                    </a:lnTo>
                    <a:lnTo>
                      <a:pt x="26" y="103"/>
                    </a:lnTo>
                    <a:lnTo>
                      <a:pt x="25" y="105"/>
                    </a:lnTo>
                    <a:lnTo>
                      <a:pt x="22" y="109"/>
                    </a:lnTo>
                    <a:lnTo>
                      <a:pt x="18" y="115"/>
                    </a:lnTo>
                    <a:lnTo>
                      <a:pt x="17" y="121"/>
                    </a:lnTo>
                    <a:lnTo>
                      <a:pt x="16" y="128"/>
                    </a:lnTo>
                    <a:lnTo>
                      <a:pt x="13" y="141"/>
                    </a:lnTo>
                    <a:lnTo>
                      <a:pt x="12" y="153"/>
                    </a:lnTo>
                    <a:lnTo>
                      <a:pt x="8" y="202"/>
                    </a:lnTo>
                    <a:lnTo>
                      <a:pt x="7" y="250"/>
                    </a:lnTo>
                    <a:lnTo>
                      <a:pt x="5" y="319"/>
                    </a:lnTo>
                    <a:lnTo>
                      <a:pt x="2" y="387"/>
                    </a:lnTo>
                    <a:lnTo>
                      <a:pt x="0" y="524"/>
                    </a:lnTo>
                    <a:lnTo>
                      <a:pt x="0" y="589"/>
                    </a:lnTo>
                    <a:lnTo>
                      <a:pt x="1" y="653"/>
                    </a:lnTo>
                    <a:lnTo>
                      <a:pt x="4" y="716"/>
                    </a:lnTo>
                    <a:lnTo>
                      <a:pt x="6" y="780"/>
                    </a:lnTo>
                    <a:lnTo>
                      <a:pt x="13" y="907"/>
                    </a:lnTo>
                    <a:lnTo>
                      <a:pt x="23" y="1035"/>
                    </a:lnTo>
                    <a:lnTo>
                      <a:pt x="25" y="1082"/>
                    </a:lnTo>
                    <a:lnTo>
                      <a:pt x="28" y="1128"/>
                    </a:lnTo>
                    <a:lnTo>
                      <a:pt x="28" y="1144"/>
                    </a:lnTo>
                    <a:lnTo>
                      <a:pt x="29" y="1151"/>
                    </a:lnTo>
                    <a:lnTo>
                      <a:pt x="30" y="1158"/>
                    </a:lnTo>
                    <a:lnTo>
                      <a:pt x="32" y="1163"/>
                    </a:lnTo>
                    <a:lnTo>
                      <a:pt x="36" y="1168"/>
                    </a:lnTo>
                    <a:lnTo>
                      <a:pt x="41" y="1171"/>
                    </a:lnTo>
                    <a:lnTo>
                      <a:pt x="48" y="1174"/>
                    </a:lnTo>
                    <a:lnTo>
                      <a:pt x="48" y="1209"/>
                    </a:lnTo>
                    <a:lnTo>
                      <a:pt x="49" y="1227"/>
                    </a:lnTo>
                    <a:lnTo>
                      <a:pt x="50" y="1245"/>
                    </a:lnTo>
                    <a:lnTo>
                      <a:pt x="53" y="1254"/>
                    </a:lnTo>
                    <a:lnTo>
                      <a:pt x="54" y="1257"/>
                    </a:lnTo>
                    <a:lnTo>
                      <a:pt x="56" y="1260"/>
                    </a:lnTo>
                    <a:lnTo>
                      <a:pt x="62" y="1263"/>
                    </a:lnTo>
                    <a:lnTo>
                      <a:pt x="71" y="1265"/>
                    </a:lnTo>
                    <a:lnTo>
                      <a:pt x="102" y="1270"/>
                    </a:lnTo>
                    <a:lnTo>
                      <a:pt x="134" y="1273"/>
                    </a:lnTo>
                    <a:lnTo>
                      <a:pt x="169" y="1276"/>
                    </a:lnTo>
                    <a:lnTo>
                      <a:pt x="204" y="1277"/>
                    </a:lnTo>
                    <a:lnTo>
                      <a:pt x="240" y="1279"/>
                    </a:lnTo>
                    <a:lnTo>
                      <a:pt x="275" y="1279"/>
                    </a:lnTo>
                    <a:lnTo>
                      <a:pt x="311" y="1277"/>
                    </a:lnTo>
                    <a:lnTo>
                      <a:pt x="347" y="1275"/>
                    </a:lnTo>
                    <a:lnTo>
                      <a:pt x="381" y="1273"/>
                    </a:lnTo>
                    <a:lnTo>
                      <a:pt x="417" y="1269"/>
                    </a:lnTo>
                    <a:lnTo>
                      <a:pt x="433" y="1268"/>
                    </a:lnTo>
                    <a:lnTo>
                      <a:pt x="449" y="1265"/>
                    </a:lnTo>
                    <a:lnTo>
                      <a:pt x="459" y="1263"/>
                    </a:lnTo>
                    <a:lnTo>
                      <a:pt x="467" y="1261"/>
                    </a:lnTo>
                    <a:lnTo>
                      <a:pt x="474" y="1257"/>
                    </a:lnTo>
                    <a:lnTo>
                      <a:pt x="479" y="1252"/>
                    </a:lnTo>
                    <a:lnTo>
                      <a:pt x="486" y="1243"/>
                    </a:lnTo>
                    <a:lnTo>
                      <a:pt x="492" y="1233"/>
                    </a:lnTo>
                    <a:lnTo>
                      <a:pt x="496" y="1221"/>
                    </a:lnTo>
                    <a:lnTo>
                      <a:pt x="499" y="1209"/>
                    </a:lnTo>
                    <a:lnTo>
                      <a:pt x="501" y="1197"/>
                    </a:lnTo>
                    <a:lnTo>
                      <a:pt x="502" y="1184"/>
                    </a:lnTo>
                    <a:lnTo>
                      <a:pt x="503" y="1159"/>
                    </a:lnTo>
                    <a:lnTo>
                      <a:pt x="504" y="1157"/>
                    </a:lnTo>
                    <a:lnTo>
                      <a:pt x="511" y="1146"/>
                    </a:lnTo>
                    <a:lnTo>
                      <a:pt x="516" y="1134"/>
                    </a:lnTo>
                    <a:lnTo>
                      <a:pt x="519" y="1122"/>
                    </a:lnTo>
                    <a:lnTo>
                      <a:pt x="521" y="1110"/>
                    </a:lnTo>
                    <a:lnTo>
                      <a:pt x="523" y="1086"/>
                    </a:lnTo>
                    <a:lnTo>
                      <a:pt x="524" y="1061"/>
                    </a:lnTo>
                    <a:lnTo>
                      <a:pt x="528" y="949"/>
                    </a:lnTo>
                    <a:lnTo>
                      <a:pt x="533" y="838"/>
                    </a:lnTo>
                    <a:lnTo>
                      <a:pt x="538" y="727"/>
                    </a:lnTo>
                    <a:lnTo>
                      <a:pt x="541" y="615"/>
                    </a:lnTo>
                    <a:lnTo>
                      <a:pt x="542" y="521"/>
                    </a:lnTo>
                    <a:lnTo>
                      <a:pt x="544" y="426"/>
                    </a:lnTo>
                    <a:lnTo>
                      <a:pt x="544" y="362"/>
                    </a:lnTo>
                    <a:lnTo>
                      <a:pt x="542" y="296"/>
                    </a:lnTo>
                    <a:lnTo>
                      <a:pt x="541" y="231"/>
                    </a:lnTo>
                    <a:lnTo>
                      <a:pt x="538" y="166"/>
                    </a:lnTo>
                    <a:lnTo>
                      <a:pt x="535" y="139"/>
                    </a:lnTo>
                    <a:lnTo>
                      <a:pt x="533" y="124"/>
                    </a:lnTo>
                    <a:lnTo>
                      <a:pt x="530" y="118"/>
                    </a:lnTo>
                    <a:lnTo>
                      <a:pt x="528" y="112"/>
                    </a:lnTo>
                    <a:lnTo>
                      <a:pt x="522" y="104"/>
                    </a:lnTo>
                    <a:lnTo>
                      <a:pt x="515" y="96"/>
                    </a:lnTo>
                    <a:lnTo>
                      <a:pt x="513" y="62"/>
                    </a:lnTo>
                    <a:lnTo>
                      <a:pt x="510" y="47"/>
                    </a:lnTo>
                    <a:lnTo>
                      <a:pt x="505" y="34"/>
                    </a:lnTo>
                    <a:lnTo>
                      <a:pt x="498" y="22"/>
                    </a:lnTo>
                    <a:lnTo>
                      <a:pt x="489" y="9"/>
                    </a:lnTo>
                    <a:lnTo>
                      <a:pt x="485" y="5"/>
                    </a:lnTo>
                    <a:lnTo>
                      <a:pt x="481" y="4"/>
                    </a:lnTo>
                    <a:lnTo>
                      <a:pt x="476" y="4"/>
                    </a:lnTo>
                    <a:lnTo>
                      <a:pt x="471" y="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84" name="Freeform 187"/>
              <p:cNvSpPr>
                <a:spLocks/>
              </p:cNvSpPr>
              <p:nvPr/>
            </p:nvSpPr>
            <p:spPr bwMode="auto">
              <a:xfrm>
                <a:off x="1320" y="1645"/>
                <a:ext cx="547" cy="1074"/>
              </a:xfrm>
              <a:custGeom>
                <a:avLst/>
                <a:gdLst>
                  <a:gd name="T0" fmla="*/ 18 w 547"/>
                  <a:gd name="T1" fmla="*/ 14 h 1074"/>
                  <a:gd name="T2" fmla="*/ 15 w 547"/>
                  <a:gd name="T3" fmla="*/ 21 h 1074"/>
                  <a:gd name="T4" fmla="*/ 12 w 547"/>
                  <a:gd name="T5" fmla="*/ 56 h 1074"/>
                  <a:gd name="T6" fmla="*/ 6 w 547"/>
                  <a:gd name="T7" fmla="*/ 150 h 1074"/>
                  <a:gd name="T8" fmla="*/ 1 w 547"/>
                  <a:gd name="T9" fmla="*/ 401 h 1074"/>
                  <a:gd name="T10" fmla="*/ 0 w 547"/>
                  <a:gd name="T11" fmla="*/ 533 h 1074"/>
                  <a:gd name="T12" fmla="*/ 1 w 547"/>
                  <a:gd name="T13" fmla="*/ 588 h 1074"/>
                  <a:gd name="T14" fmla="*/ 13 w 547"/>
                  <a:gd name="T15" fmla="*/ 732 h 1074"/>
                  <a:gd name="T16" fmla="*/ 36 w 547"/>
                  <a:gd name="T17" fmla="*/ 949 h 1074"/>
                  <a:gd name="T18" fmla="*/ 42 w 547"/>
                  <a:gd name="T19" fmla="*/ 1026 h 1074"/>
                  <a:gd name="T20" fmla="*/ 42 w 547"/>
                  <a:gd name="T21" fmla="*/ 1037 h 1074"/>
                  <a:gd name="T22" fmla="*/ 44 w 547"/>
                  <a:gd name="T23" fmla="*/ 1050 h 1074"/>
                  <a:gd name="T24" fmla="*/ 50 w 547"/>
                  <a:gd name="T25" fmla="*/ 1056 h 1074"/>
                  <a:gd name="T26" fmla="*/ 63 w 547"/>
                  <a:gd name="T27" fmla="*/ 1058 h 1074"/>
                  <a:gd name="T28" fmla="*/ 88 w 547"/>
                  <a:gd name="T29" fmla="*/ 1061 h 1074"/>
                  <a:gd name="T30" fmla="*/ 204 w 547"/>
                  <a:gd name="T31" fmla="*/ 1068 h 1074"/>
                  <a:gd name="T32" fmla="*/ 352 w 547"/>
                  <a:gd name="T33" fmla="*/ 1073 h 1074"/>
                  <a:gd name="T34" fmla="*/ 443 w 547"/>
                  <a:gd name="T35" fmla="*/ 1073 h 1074"/>
                  <a:gd name="T36" fmla="*/ 480 w 547"/>
                  <a:gd name="T37" fmla="*/ 1069 h 1074"/>
                  <a:gd name="T38" fmla="*/ 487 w 547"/>
                  <a:gd name="T39" fmla="*/ 1066 h 1074"/>
                  <a:gd name="T40" fmla="*/ 493 w 547"/>
                  <a:gd name="T41" fmla="*/ 1057 h 1074"/>
                  <a:gd name="T42" fmla="*/ 504 w 547"/>
                  <a:gd name="T43" fmla="*/ 1034 h 1074"/>
                  <a:gd name="T44" fmla="*/ 510 w 547"/>
                  <a:gd name="T45" fmla="*/ 1009 h 1074"/>
                  <a:gd name="T46" fmla="*/ 514 w 547"/>
                  <a:gd name="T47" fmla="*/ 976 h 1074"/>
                  <a:gd name="T48" fmla="*/ 518 w 547"/>
                  <a:gd name="T49" fmla="*/ 896 h 1074"/>
                  <a:gd name="T50" fmla="*/ 542 w 547"/>
                  <a:gd name="T51" fmla="*/ 562 h 1074"/>
                  <a:gd name="T52" fmla="*/ 547 w 547"/>
                  <a:gd name="T53" fmla="*/ 442 h 1074"/>
                  <a:gd name="T54" fmla="*/ 547 w 547"/>
                  <a:gd name="T55" fmla="*/ 398 h 1074"/>
                  <a:gd name="T56" fmla="*/ 542 w 547"/>
                  <a:gd name="T57" fmla="*/ 274 h 1074"/>
                  <a:gd name="T58" fmla="*/ 535 w 547"/>
                  <a:gd name="T59" fmla="*/ 139 h 1074"/>
                  <a:gd name="T60" fmla="*/ 527 w 547"/>
                  <a:gd name="T61" fmla="*/ 59 h 1074"/>
                  <a:gd name="T62" fmla="*/ 521 w 547"/>
                  <a:gd name="T63" fmla="*/ 28 h 1074"/>
                  <a:gd name="T64" fmla="*/ 516 w 547"/>
                  <a:gd name="T65" fmla="*/ 21 h 1074"/>
                  <a:gd name="T66" fmla="*/ 497 w 547"/>
                  <a:gd name="T67" fmla="*/ 0 h 1074"/>
                  <a:gd name="T68" fmla="*/ 424 w 547"/>
                  <a:gd name="T69" fmla="*/ 1 h 1074"/>
                  <a:gd name="T70" fmla="*/ 175 w 547"/>
                  <a:gd name="T71" fmla="*/ 6 h 1074"/>
                  <a:gd name="T72" fmla="*/ 43 w 547"/>
                  <a:gd name="T73" fmla="*/ 12 h 1074"/>
                  <a:gd name="T74" fmla="*/ 18 w 547"/>
                  <a:gd name="T75" fmla="*/ 14 h 1074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547"/>
                  <a:gd name="T115" fmla="*/ 0 h 1074"/>
                  <a:gd name="T116" fmla="*/ 547 w 547"/>
                  <a:gd name="T117" fmla="*/ 1074 h 1074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547" h="1074">
                    <a:moveTo>
                      <a:pt x="18" y="14"/>
                    </a:moveTo>
                    <a:lnTo>
                      <a:pt x="18" y="14"/>
                    </a:lnTo>
                    <a:lnTo>
                      <a:pt x="17" y="16"/>
                    </a:lnTo>
                    <a:lnTo>
                      <a:pt x="15" y="21"/>
                    </a:lnTo>
                    <a:lnTo>
                      <a:pt x="13" y="34"/>
                    </a:lnTo>
                    <a:lnTo>
                      <a:pt x="12" y="56"/>
                    </a:lnTo>
                    <a:lnTo>
                      <a:pt x="9" y="82"/>
                    </a:lnTo>
                    <a:lnTo>
                      <a:pt x="6" y="150"/>
                    </a:lnTo>
                    <a:lnTo>
                      <a:pt x="3" y="231"/>
                    </a:lnTo>
                    <a:lnTo>
                      <a:pt x="1" y="401"/>
                    </a:lnTo>
                    <a:lnTo>
                      <a:pt x="0" y="533"/>
                    </a:lnTo>
                    <a:lnTo>
                      <a:pt x="0" y="558"/>
                    </a:lnTo>
                    <a:lnTo>
                      <a:pt x="1" y="588"/>
                    </a:lnTo>
                    <a:lnTo>
                      <a:pt x="7" y="656"/>
                    </a:lnTo>
                    <a:lnTo>
                      <a:pt x="13" y="732"/>
                    </a:lnTo>
                    <a:lnTo>
                      <a:pt x="21" y="810"/>
                    </a:lnTo>
                    <a:lnTo>
                      <a:pt x="36" y="949"/>
                    </a:lnTo>
                    <a:lnTo>
                      <a:pt x="41" y="997"/>
                    </a:lnTo>
                    <a:lnTo>
                      <a:pt x="42" y="1026"/>
                    </a:lnTo>
                    <a:lnTo>
                      <a:pt x="42" y="1037"/>
                    </a:lnTo>
                    <a:lnTo>
                      <a:pt x="43" y="1045"/>
                    </a:lnTo>
                    <a:lnTo>
                      <a:pt x="44" y="1050"/>
                    </a:lnTo>
                    <a:lnTo>
                      <a:pt x="46" y="1054"/>
                    </a:lnTo>
                    <a:lnTo>
                      <a:pt x="50" y="1056"/>
                    </a:lnTo>
                    <a:lnTo>
                      <a:pt x="54" y="1057"/>
                    </a:lnTo>
                    <a:lnTo>
                      <a:pt x="63" y="1058"/>
                    </a:lnTo>
                    <a:lnTo>
                      <a:pt x="88" y="1061"/>
                    </a:lnTo>
                    <a:lnTo>
                      <a:pt x="138" y="1064"/>
                    </a:lnTo>
                    <a:lnTo>
                      <a:pt x="204" y="1068"/>
                    </a:lnTo>
                    <a:lnTo>
                      <a:pt x="278" y="1071"/>
                    </a:lnTo>
                    <a:lnTo>
                      <a:pt x="352" y="1073"/>
                    </a:lnTo>
                    <a:lnTo>
                      <a:pt x="417" y="1074"/>
                    </a:lnTo>
                    <a:lnTo>
                      <a:pt x="443" y="1073"/>
                    </a:lnTo>
                    <a:lnTo>
                      <a:pt x="465" y="1071"/>
                    </a:lnTo>
                    <a:lnTo>
                      <a:pt x="480" y="1069"/>
                    </a:lnTo>
                    <a:lnTo>
                      <a:pt x="485" y="1067"/>
                    </a:lnTo>
                    <a:lnTo>
                      <a:pt x="487" y="1066"/>
                    </a:lnTo>
                    <a:lnTo>
                      <a:pt x="493" y="1057"/>
                    </a:lnTo>
                    <a:lnTo>
                      <a:pt x="499" y="1046"/>
                    </a:lnTo>
                    <a:lnTo>
                      <a:pt x="504" y="1034"/>
                    </a:lnTo>
                    <a:lnTo>
                      <a:pt x="508" y="1021"/>
                    </a:lnTo>
                    <a:lnTo>
                      <a:pt x="510" y="1009"/>
                    </a:lnTo>
                    <a:lnTo>
                      <a:pt x="512" y="996"/>
                    </a:lnTo>
                    <a:lnTo>
                      <a:pt x="514" y="976"/>
                    </a:lnTo>
                    <a:lnTo>
                      <a:pt x="518" y="896"/>
                    </a:lnTo>
                    <a:lnTo>
                      <a:pt x="530" y="735"/>
                    </a:lnTo>
                    <a:lnTo>
                      <a:pt x="542" y="562"/>
                    </a:lnTo>
                    <a:lnTo>
                      <a:pt x="546" y="491"/>
                    </a:lnTo>
                    <a:lnTo>
                      <a:pt x="547" y="442"/>
                    </a:lnTo>
                    <a:lnTo>
                      <a:pt x="547" y="398"/>
                    </a:lnTo>
                    <a:lnTo>
                      <a:pt x="545" y="341"/>
                    </a:lnTo>
                    <a:lnTo>
                      <a:pt x="542" y="274"/>
                    </a:lnTo>
                    <a:lnTo>
                      <a:pt x="540" y="205"/>
                    </a:lnTo>
                    <a:lnTo>
                      <a:pt x="535" y="139"/>
                    </a:lnTo>
                    <a:lnTo>
                      <a:pt x="530" y="82"/>
                    </a:lnTo>
                    <a:lnTo>
                      <a:pt x="527" y="59"/>
                    </a:lnTo>
                    <a:lnTo>
                      <a:pt x="523" y="41"/>
                    </a:lnTo>
                    <a:lnTo>
                      <a:pt x="521" y="28"/>
                    </a:lnTo>
                    <a:lnTo>
                      <a:pt x="518" y="23"/>
                    </a:lnTo>
                    <a:lnTo>
                      <a:pt x="516" y="21"/>
                    </a:lnTo>
                    <a:lnTo>
                      <a:pt x="497" y="0"/>
                    </a:lnTo>
                    <a:lnTo>
                      <a:pt x="424" y="1"/>
                    </a:lnTo>
                    <a:lnTo>
                      <a:pt x="263" y="3"/>
                    </a:lnTo>
                    <a:lnTo>
                      <a:pt x="175" y="6"/>
                    </a:lnTo>
                    <a:lnTo>
                      <a:pt x="99" y="8"/>
                    </a:lnTo>
                    <a:lnTo>
                      <a:pt x="43" y="12"/>
                    </a:lnTo>
                    <a:lnTo>
                      <a:pt x="26" y="13"/>
                    </a:lnTo>
                    <a:lnTo>
                      <a:pt x="18" y="1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85" name="Freeform 188"/>
              <p:cNvSpPr>
                <a:spLocks/>
              </p:cNvSpPr>
              <p:nvPr/>
            </p:nvSpPr>
            <p:spPr bwMode="auto">
              <a:xfrm>
                <a:off x="1298" y="1747"/>
                <a:ext cx="557" cy="1024"/>
              </a:xfrm>
              <a:custGeom>
                <a:avLst/>
                <a:gdLst>
                  <a:gd name="T0" fmla="*/ 20 w 557"/>
                  <a:gd name="T1" fmla="*/ 15 h 1024"/>
                  <a:gd name="T2" fmla="*/ 17 w 557"/>
                  <a:gd name="T3" fmla="*/ 21 h 1024"/>
                  <a:gd name="T4" fmla="*/ 12 w 557"/>
                  <a:gd name="T5" fmla="*/ 54 h 1024"/>
                  <a:gd name="T6" fmla="*/ 6 w 557"/>
                  <a:gd name="T7" fmla="*/ 144 h 1024"/>
                  <a:gd name="T8" fmla="*/ 2 w 557"/>
                  <a:gd name="T9" fmla="*/ 383 h 1024"/>
                  <a:gd name="T10" fmla="*/ 0 w 557"/>
                  <a:gd name="T11" fmla="*/ 509 h 1024"/>
                  <a:gd name="T12" fmla="*/ 2 w 557"/>
                  <a:gd name="T13" fmla="*/ 561 h 1024"/>
                  <a:gd name="T14" fmla="*/ 15 w 557"/>
                  <a:gd name="T15" fmla="*/ 699 h 1024"/>
                  <a:gd name="T16" fmla="*/ 37 w 557"/>
                  <a:gd name="T17" fmla="*/ 905 h 1024"/>
                  <a:gd name="T18" fmla="*/ 43 w 557"/>
                  <a:gd name="T19" fmla="*/ 979 h 1024"/>
                  <a:gd name="T20" fmla="*/ 43 w 557"/>
                  <a:gd name="T21" fmla="*/ 990 h 1024"/>
                  <a:gd name="T22" fmla="*/ 46 w 557"/>
                  <a:gd name="T23" fmla="*/ 1002 h 1024"/>
                  <a:gd name="T24" fmla="*/ 52 w 557"/>
                  <a:gd name="T25" fmla="*/ 1006 h 1024"/>
                  <a:gd name="T26" fmla="*/ 65 w 557"/>
                  <a:gd name="T27" fmla="*/ 1010 h 1024"/>
                  <a:gd name="T28" fmla="*/ 91 w 557"/>
                  <a:gd name="T29" fmla="*/ 1012 h 1024"/>
                  <a:gd name="T30" fmla="*/ 208 w 557"/>
                  <a:gd name="T31" fmla="*/ 1020 h 1024"/>
                  <a:gd name="T32" fmla="*/ 359 w 557"/>
                  <a:gd name="T33" fmla="*/ 1023 h 1024"/>
                  <a:gd name="T34" fmla="*/ 452 w 557"/>
                  <a:gd name="T35" fmla="*/ 1023 h 1024"/>
                  <a:gd name="T36" fmla="*/ 489 w 557"/>
                  <a:gd name="T37" fmla="*/ 1020 h 1024"/>
                  <a:gd name="T38" fmla="*/ 496 w 557"/>
                  <a:gd name="T39" fmla="*/ 1016 h 1024"/>
                  <a:gd name="T40" fmla="*/ 503 w 557"/>
                  <a:gd name="T41" fmla="*/ 1009 h 1024"/>
                  <a:gd name="T42" fmla="*/ 513 w 557"/>
                  <a:gd name="T43" fmla="*/ 987 h 1024"/>
                  <a:gd name="T44" fmla="*/ 520 w 557"/>
                  <a:gd name="T45" fmla="*/ 962 h 1024"/>
                  <a:gd name="T46" fmla="*/ 522 w 557"/>
                  <a:gd name="T47" fmla="*/ 931 h 1024"/>
                  <a:gd name="T48" fmla="*/ 528 w 557"/>
                  <a:gd name="T49" fmla="*/ 855 h 1024"/>
                  <a:gd name="T50" fmla="*/ 552 w 557"/>
                  <a:gd name="T51" fmla="*/ 536 h 1024"/>
                  <a:gd name="T52" fmla="*/ 557 w 557"/>
                  <a:gd name="T53" fmla="*/ 423 h 1024"/>
                  <a:gd name="T54" fmla="*/ 557 w 557"/>
                  <a:gd name="T55" fmla="*/ 381 h 1024"/>
                  <a:gd name="T56" fmla="*/ 552 w 557"/>
                  <a:gd name="T57" fmla="*/ 262 h 1024"/>
                  <a:gd name="T58" fmla="*/ 545 w 557"/>
                  <a:gd name="T59" fmla="*/ 133 h 1024"/>
                  <a:gd name="T60" fmla="*/ 537 w 557"/>
                  <a:gd name="T61" fmla="*/ 58 h 1024"/>
                  <a:gd name="T62" fmla="*/ 530 w 557"/>
                  <a:gd name="T63" fmla="*/ 28 h 1024"/>
                  <a:gd name="T64" fmla="*/ 526 w 557"/>
                  <a:gd name="T65" fmla="*/ 21 h 1024"/>
                  <a:gd name="T66" fmla="*/ 506 w 557"/>
                  <a:gd name="T67" fmla="*/ 0 h 1024"/>
                  <a:gd name="T68" fmla="*/ 432 w 557"/>
                  <a:gd name="T69" fmla="*/ 1 h 1024"/>
                  <a:gd name="T70" fmla="*/ 180 w 557"/>
                  <a:gd name="T71" fmla="*/ 6 h 1024"/>
                  <a:gd name="T72" fmla="*/ 45 w 557"/>
                  <a:gd name="T73" fmla="*/ 11 h 1024"/>
                  <a:gd name="T74" fmla="*/ 20 w 557"/>
                  <a:gd name="T75" fmla="*/ 15 h 1024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557"/>
                  <a:gd name="T115" fmla="*/ 0 h 1024"/>
                  <a:gd name="T116" fmla="*/ 557 w 557"/>
                  <a:gd name="T117" fmla="*/ 1024 h 1024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557" h="1024">
                    <a:moveTo>
                      <a:pt x="20" y="15"/>
                    </a:moveTo>
                    <a:lnTo>
                      <a:pt x="20" y="15"/>
                    </a:lnTo>
                    <a:lnTo>
                      <a:pt x="18" y="16"/>
                    </a:lnTo>
                    <a:lnTo>
                      <a:pt x="17" y="21"/>
                    </a:lnTo>
                    <a:lnTo>
                      <a:pt x="15" y="34"/>
                    </a:lnTo>
                    <a:lnTo>
                      <a:pt x="12" y="54"/>
                    </a:lnTo>
                    <a:lnTo>
                      <a:pt x="10" y="79"/>
                    </a:lnTo>
                    <a:lnTo>
                      <a:pt x="6" y="144"/>
                    </a:lnTo>
                    <a:lnTo>
                      <a:pt x="4" y="221"/>
                    </a:lnTo>
                    <a:lnTo>
                      <a:pt x="2" y="383"/>
                    </a:lnTo>
                    <a:lnTo>
                      <a:pt x="0" y="509"/>
                    </a:lnTo>
                    <a:lnTo>
                      <a:pt x="0" y="534"/>
                    </a:lnTo>
                    <a:lnTo>
                      <a:pt x="2" y="561"/>
                    </a:lnTo>
                    <a:lnTo>
                      <a:pt x="8" y="627"/>
                    </a:lnTo>
                    <a:lnTo>
                      <a:pt x="15" y="699"/>
                    </a:lnTo>
                    <a:lnTo>
                      <a:pt x="22" y="773"/>
                    </a:lnTo>
                    <a:lnTo>
                      <a:pt x="37" y="905"/>
                    </a:lnTo>
                    <a:lnTo>
                      <a:pt x="42" y="952"/>
                    </a:lnTo>
                    <a:lnTo>
                      <a:pt x="43" y="979"/>
                    </a:lnTo>
                    <a:lnTo>
                      <a:pt x="43" y="990"/>
                    </a:lnTo>
                    <a:lnTo>
                      <a:pt x="45" y="997"/>
                    </a:lnTo>
                    <a:lnTo>
                      <a:pt x="46" y="1002"/>
                    </a:lnTo>
                    <a:lnTo>
                      <a:pt x="48" y="1005"/>
                    </a:lnTo>
                    <a:lnTo>
                      <a:pt x="52" y="1006"/>
                    </a:lnTo>
                    <a:lnTo>
                      <a:pt x="55" y="1008"/>
                    </a:lnTo>
                    <a:lnTo>
                      <a:pt x="65" y="1010"/>
                    </a:lnTo>
                    <a:lnTo>
                      <a:pt x="91" y="1012"/>
                    </a:lnTo>
                    <a:lnTo>
                      <a:pt x="141" y="1016"/>
                    </a:lnTo>
                    <a:lnTo>
                      <a:pt x="208" y="1020"/>
                    </a:lnTo>
                    <a:lnTo>
                      <a:pt x="283" y="1022"/>
                    </a:lnTo>
                    <a:lnTo>
                      <a:pt x="359" y="1023"/>
                    </a:lnTo>
                    <a:lnTo>
                      <a:pt x="424" y="1024"/>
                    </a:lnTo>
                    <a:lnTo>
                      <a:pt x="452" y="1023"/>
                    </a:lnTo>
                    <a:lnTo>
                      <a:pt x="473" y="1022"/>
                    </a:lnTo>
                    <a:lnTo>
                      <a:pt x="489" y="1020"/>
                    </a:lnTo>
                    <a:lnTo>
                      <a:pt x="494" y="1018"/>
                    </a:lnTo>
                    <a:lnTo>
                      <a:pt x="496" y="1016"/>
                    </a:lnTo>
                    <a:lnTo>
                      <a:pt x="503" y="1009"/>
                    </a:lnTo>
                    <a:lnTo>
                      <a:pt x="508" y="998"/>
                    </a:lnTo>
                    <a:lnTo>
                      <a:pt x="513" y="987"/>
                    </a:lnTo>
                    <a:lnTo>
                      <a:pt x="516" y="974"/>
                    </a:lnTo>
                    <a:lnTo>
                      <a:pt x="520" y="962"/>
                    </a:lnTo>
                    <a:lnTo>
                      <a:pt x="521" y="950"/>
                    </a:lnTo>
                    <a:lnTo>
                      <a:pt x="522" y="931"/>
                    </a:lnTo>
                    <a:lnTo>
                      <a:pt x="528" y="855"/>
                    </a:lnTo>
                    <a:lnTo>
                      <a:pt x="540" y="702"/>
                    </a:lnTo>
                    <a:lnTo>
                      <a:pt x="552" y="536"/>
                    </a:lnTo>
                    <a:lnTo>
                      <a:pt x="556" y="468"/>
                    </a:lnTo>
                    <a:lnTo>
                      <a:pt x="557" y="423"/>
                    </a:lnTo>
                    <a:lnTo>
                      <a:pt x="557" y="381"/>
                    </a:lnTo>
                    <a:lnTo>
                      <a:pt x="555" y="325"/>
                    </a:lnTo>
                    <a:lnTo>
                      <a:pt x="552" y="262"/>
                    </a:lnTo>
                    <a:lnTo>
                      <a:pt x="549" y="196"/>
                    </a:lnTo>
                    <a:lnTo>
                      <a:pt x="545" y="133"/>
                    </a:lnTo>
                    <a:lnTo>
                      <a:pt x="539" y="79"/>
                    </a:lnTo>
                    <a:lnTo>
                      <a:pt x="537" y="58"/>
                    </a:lnTo>
                    <a:lnTo>
                      <a:pt x="533" y="40"/>
                    </a:lnTo>
                    <a:lnTo>
                      <a:pt x="530" y="28"/>
                    </a:lnTo>
                    <a:lnTo>
                      <a:pt x="528" y="23"/>
                    </a:lnTo>
                    <a:lnTo>
                      <a:pt x="526" y="21"/>
                    </a:lnTo>
                    <a:lnTo>
                      <a:pt x="506" y="0"/>
                    </a:lnTo>
                    <a:lnTo>
                      <a:pt x="432" y="1"/>
                    </a:lnTo>
                    <a:lnTo>
                      <a:pt x="268" y="4"/>
                    </a:lnTo>
                    <a:lnTo>
                      <a:pt x="180" y="6"/>
                    </a:lnTo>
                    <a:lnTo>
                      <a:pt x="101" y="9"/>
                    </a:lnTo>
                    <a:lnTo>
                      <a:pt x="45" y="11"/>
                    </a:lnTo>
                    <a:lnTo>
                      <a:pt x="27" y="12"/>
                    </a:lnTo>
                    <a:lnTo>
                      <a:pt x="20" y="15"/>
                    </a:lnTo>
                    <a:close/>
                  </a:path>
                </a:pathLst>
              </a:custGeom>
              <a:solidFill>
                <a:srgbClr val="123A6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86" name="Line 189"/>
              <p:cNvSpPr>
                <a:spLocks noChangeShapeType="1"/>
              </p:cNvSpPr>
              <p:nvPr/>
            </p:nvSpPr>
            <p:spPr bwMode="auto">
              <a:xfrm>
                <a:off x="1785" y="1598"/>
                <a:ext cx="1" cy="1"/>
              </a:xfrm>
              <a:prstGeom prst="line">
                <a:avLst/>
              </a:prstGeom>
              <a:noFill/>
              <a:ln w="1588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87" name="Line 190"/>
              <p:cNvSpPr>
                <a:spLocks noChangeShapeType="1"/>
              </p:cNvSpPr>
              <p:nvPr/>
            </p:nvSpPr>
            <p:spPr bwMode="auto">
              <a:xfrm>
                <a:off x="1785" y="1598"/>
                <a:ext cx="1" cy="1"/>
              </a:xfrm>
              <a:prstGeom prst="line">
                <a:avLst/>
              </a:prstGeom>
              <a:noFill/>
              <a:ln w="1588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88" name="Line 191"/>
              <p:cNvSpPr>
                <a:spLocks noChangeShapeType="1"/>
              </p:cNvSpPr>
              <p:nvPr/>
            </p:nvSpPr>
            <p:spPr bwMode="auto">
              <a:xfrm>
                <a:off x="1694" y="1597"/>
                <a:ext cx="1" cy="1"/>
              </a:xfrm>
              <a:prstGeom prst="line">
                <a:avLst/>
              </a:prstGeom>
              <a:noFill/>
              <a:ln w="1588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89" name="Line 192"/>
              <p:cNvSpPr>
                <a:spLocks noChangeShapeType="1"/>
              </p:cNvSpPr>
              <p:nvPr/>
            </p:nvSpPr>
            <p:spPr bwMode="auto">
              <a:xfrm>
                <a:off x="1694" y="1597"/>
                <a:ext cx="1" cy="1"/>
              </a:xfrm>
              <a:prstGeom prst="line">
                <a:avLst/>
              </a:prstGeom>
              <a:noFill/>
              <a:ln w="1588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90" name="Freeform 193"/>
              <p:cNvSpPr>
                <a:spLocks/>
              </p:cNvSpPr>
              <p:nvPr/>
            </p:nvSpPr>
            <p:spPr bwMode="auto">
              <a:xfrm>
                <a:off x="1315" y="1631"/>
                <a:ext cx="557" cy="1102"/>
              </a:xfrm>
              <a:custGeom>
                <a:avLst/>
                <a:gdLst>
                  <a:gd name="T0" fmla="*/ 18 w 557"/>
                  <a:gd name="T1" fmla="*/ 26 h 1102"/>
                  <a:gd name="T2" fmla="*/ 12 w 557"/>
                  <a:gd name="T3" fmla="*/ 65 h 1102"/>
                  <a:gd name="T4" fmla="*/ 6 w 557"/>
                  <a:gd name="T5" fmla="*/ 162 h 1102"/>
                  <a:gd name="T6" fmla="*/ 0 w 557"/>
                  <a:gd name="T7" fmla="*/ 436 h 1102"/>
                  <a:gd name="T8" fmla="*/ 5 w 557"/>
                  <a:gd name="T9" fmla="*/ 658 h 1102"/>
                  <a:gd name="T10" fmla="*/ 32 w 557"/>
                  <a:gd name="T11" fmla="*/ 943 h 1102"/>
                  <a:gd name="T12" fmla="*/ 41 w 557"/>
                  <a:gd name="T13" fmla="*/ 1039 h 1102"/>
                  <a:gd name="T14" fmla="*/ 44 w 557"/>
                  <a:gd name="T15" fmla="*/ 1077 h 1102"/>
                  <a:gd name="T16" fmla="*/ 56 w 557"/>
                  <a:gd name="T17" fmla="*/ 1084 h 1102"/>
                  <a:gd name="T18" fmla="*/ 117 w 557"/>
                  <a:gd name="T19" fmla="*/ 1091 h 1102"/>
                  <a:gd name="T20" fmla="*/ 310 w 557"/>
                  <a:gd name="T21" fmla="*/ 1101 h 1102"/>
                  <a:gd name="T22" fmla="*/ 468 w 557"/>
                  <a:gd name="T23" fmla="*/ 1099 h 1102"/>
                  <a:gd name="T24" fmla="*/ 491 w 557"/>
                  <a:gd name="T25" fmla="*/ 1090 h 1102"/>
                  <a:gd name="T26" fmla="*/ 511 w 557"/>
                  <a:gd name="T27" fmla="*/ 1056 h 1102"/>
                  <a:gd name="T28" fmla="*/ 521 w 557"/>
                  <a:gd name="T29" fmla="*/ 1013 h 1102"/>
                  <a:gd name="T30" fmla="*/ 532 w 557"/>
                  <a:gd name="T31" fmla="*/ 856 h 1102"/>
                  <a:gd name="T32" fmla="*/ 554 w 557"/>
                  <a:gd name="T33" fmla="*/ 516 h 1102"/>
                  <a:gd name="T34" fmla="*/ 554 w 557"/>
                  <a:gd name="T35" fmla="*/ 328 h 1102"/>
                  <a:gd name="T36" fmla="*/ 545 w 557"/>
                  <a:gd name="T37" fmla="*/ 135 h 1102"/>
                  <a:gd name="T38" fmla="*/ 535 w 557"/>
                  <a:gd name="T39" fmla="*/ 46 h 1102"/>
                  <a:gd name="T40" fmla="*/ 526 w 557"/>
                  <a:gd name="T41" fmla="*/ 22 h 1102"/>
                  <a:gd name="T42" fmla="*/ 505 w 557"/>
                  <a:gd name="T43" fmla="*/ 2 h 1102"/>
                  <a:gd name="T44" fmla="*/ 348 w 557"/>
                  <a:gd name="T45" fmla="*/ 3 h 1102"/>
                  <a:gd name="T46" fmla="*/ 137 w 557"/>
                  <a:gd name="T47" fmla="*/ 8 h 1102"/>
                  <a:gd name="T48" fmla="*/ 34 w 557"/>
                  <a:gd name="T49" fmla="*/ 12 h 1102"/>
                  <a:gd name="T50" fmla="*/ 22 w 557"/>
                  <a:gd name="T51" fmla="*/ 21 h 1102"/>
                  <a:gd name="T52" fmla="*/ 20 w 557"/>
                  <a:gd name="T53" fmla="*/ 42 h 1102"/>
                  <a:gd name="T54" fmla="*/ 42 w 557"/>
                  <a:gd name="T55" fmla="*/ 37 h 1102"/>
                  <a:gd name="T56" fmla="*/ 160 w 557"/>
                  <a:gd name="T57" fmla="*/ 34 h 1102"/>
                  <a:gd name="T58" fmla="*/ 392 w 557"/>
                  <a:gd name="T59" fmla="*/ 29 h 1102"/>
                  <a:gd name="T60" fmla="*/ 496 w 557"/>
                  <a:gd name="T61" fmla="*/ 29 h 1102"/>
                  <a:gd name="T62" fmla="*/ 514 w 557"/>
                  <a:gd name="T63" fmla="*/ 45 h 1102"/>
                  <a:gd name="T64" fmla="*/ 526 w 557"/>
                  <a:gd name="T65" fmla="*/ 78 h 1102"/>
                  <a:gd name="T66" fmla="*/ 534 w 557"/>
                  <a:gd name="T67" fmla="*/ 160 h 1102"/>
                  <a:gd name="T68" fmla="*/ 545 w 557"/>
                  <a:gd name="T69" fmla="*/ 344 h 1102"/>
                  <a:gd name="T70" fmla="*/ 546 w 557"/>
                  <a:gd name="T71" fmla="*/ 517 h 1102"/>
                  <a:gd name="T72" fmla="*/ 517 w 557"/>
                  <a:gd name="T73" fmla="*/ 924 h 1102"/>
                  <a:gd name="T74" fmla="*/ 514 w 557"/>
                  <a:gd name="T75" fmla="*/ 1007 h 1102"/>
                  <a:gd name="T76" fmla="*/ 501 w 557"/>
                  <a:gd name="T77" fmla="*/ 1057 h 1102"/>
                  <a:gd name="T78" fmla="*/ 484 w 557"/>
                  <a:gd name="T79" fmla="*/ 1070 h 1102"/>
                  <a:gd name="T80" fmla="*/ 404 w 557"/>
                  <a:gd name="T81" fmla="*/ 1074 h 1102"/>
                  <a:gd name="T82" fmla="*/ 184 w 557"/>
                  <a:gd name="T83" fmla="*/ 1068 h 1102"/>
                  <a:gd name="T84" fmla="*/ 62 w 557"/>
                  <a:gd name="T85" fmla="*/ 1057 h 1102"/>
                  <a:gd name="T86" fmla="*/ 53 w 557"/>
                  <a:gd name="T87" fmla="*/ 1046 h 1102"/>
                  <a:gd name="T88" fmla="*/ 51 w 557"/>
                  <a:gd name="T89" fmla="*/ 1016 h 1102"/>
                  <a:gd name="T90" fmla="*/ 28 w 557"/>
                  <a:gd name="T91" fmla="*/ 775 h 1102"/>
                  <a:gd name="T92" fmla="*/ 12 w 557"/>
                  <a:gd name="T93" fmla="*/ 590 h 1102"/>
                  <a:gd name="T94" fmla="*/ 12 w 557"/>
                  <a:gd name="T95" fmla="*/ 313 h 1102"/>
                  <a:gd name="T96" fmla="*/ 18 w 557"/>
                  <a:gd name="T97" fmla="*/ 132 h 1102"/>
                  <a:gd name="T98" fmla="*/ 24 w 557"/>
                  <a:gd name="T99" fmla="*/ 42 h 1102"/>
                  <a:gd name="T100" fmla="*/ 25 w 557"/>
                  <a:gd name="T101" fmla="*/ 37 h 1102"/>
                  <a:gd name="T102" fmla="*/ 25 w 557"/>
                  <a:gd name="T103" fmla="*/ 34 h 1102"/>
                  <a:gd name="T104" fmla="*/ 24 w 557"/>
                  <a:gd name="T105" fmla="*/ 16 h 110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557"/>
                  <a:gd name="T160" fmla="*/ 0 h 1102"/>
                  <a:gd name="T161" fmla="*/ 557 w 557"/>
                  <a:gd name="T162" fmla="*/ 1102 h 110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557" h="1102">
                    <a:moveTo>
                      <a:pt x="24" y="16"/>
                    </a:moveTo>
                    <a:lnTo>
                      <a:pt x="24" y="16"/>
                    </a:lnTo>
                    <a:lnTo>
                      <a:pt x="20" y="21"/>
                    </a:lnTo>
                    <a:lnTo>
                      <a:pt x="18" y="26"/>
                    </a:lnTo>
                    <a:lnTo>
                      <a:pt x="16" y="33"/>
                    </a:lnTo>
                    <a:lnTo>
                      <a:pt x="14" y="39"/>
                    </a:lnTo>
                    <a:lnTo>
                      <a:pt x="13" y="53"/>
                    </a:lnTo>
                    <a:lnTo>
                      <a:pt x="12" y="65"/>
                    </a:lnTo>
                    <a:lnTo>
                      <a:pt x="8" y="113"/>
                    </a:lnTo>
                    <a:lnTo>
                      <a:pt x="6" y="162"/>
                    </a:lnTo>
                    <a:lnTo>
                      <a:pt x="4" y="230"/>
                    </a:lnTo>
                    <a:lnTo>
                      <a:pt x="3" y="299"/>
                    </a:lnTo>
                    <a:lnTo>
                      <a:pt x="0" y="436"/>
                    </a:lnTo>
                    <a:lnTo>
                      <a:pt x="0" y="492"/>
                    </a:lnTo>
                    <a:lnTo>
                      <a:pt x="0" y="547"/>
                    </a:lnTo>
                    <a:lnTo>
                      <a:pt x="1" y="603"/>
                    </a:lnTo>
                    <a:lnTo>
                      <a:pt x="5" y="658"/>
                    </a:lnTo>
                    <a:lnTo>
                      <a:pt x="11" y="730"/>
                    </a:lnTo>
                    <a:lnTo>
                      <a:pt x="18" y="801"/>
                    </a:lnTo>
                    <a:lnTo>
                      <a:pt x="32" y="943"/>
                    </a:lnTo>
                    <a:lnTo>
                      <a:pt x="37" y="991"/>
                    </a:lnTo>
                    <a:lnTo>
                      <a:pt x="41" y="1039"/>
                    </a:lnTo>
                    <a:lnTo>
                      <a:pt x="41" y="1058"/>
                    </a:lnTo>
                    <a:lnTo>
                      <a:pt x="42" y="1068"/>
                    </a:lnTo>
                    <a:lnTo>
                      <a:pt x="43" y="1072"/>
                    </a:lnTo>
                    <a:lnTo>
                      <a:pt x="44" y="1077"/>
                    </a:lnTo>
                    <a:lnTo>
                      <a:pt x="47" y="1080"/>
                    </a:lnTo>
                    <a:lnTo>
                      <a:pt x="49" y="1082"/>
                    </a:lnTo>
                    <a:lnTo>
                      <a:pt x="56" y="1084"/>
                    </a:lnTo>
                    <a:lnTo>
                      <a:pt x="63" y="1087"/>
                    </a:lnTo>
                    <a:lnTo>
                      <a:pt x="71" y="1087"/>
                    </a:lnTo>
                    <a:lnTo>
                      <a:pt x="117" y="1091"/>
                    </a:lnTo>
                    <a:lnTo>
                      <a:pt x="164" y="1095"/>
                    </a:lnTo>
                    <a:lnTo>
                      <a:pt x="257" y="1099"/>
                    </a:lnTo>
                    <a:lnTo>
                      <a:pt x="310" y="1101"/>
                    </a:lnTo>
                    <a:lnTo>
                      <a:pt x="363" y="1102"/>
                    </a:lnTo>
                    <a:lnTo>
                      <a:pt x="416" y="1102"/>
                    </a:lnTo>
                    <a:lnTo>
                      <a:pt x="442" y="1101"/>
                    </a:lnTo>
                    <a:lnTo>
                      <a:pt x="468" y="1099"/>
                    </a:lnTo>
                    <a:lnTo>
                      <a:pt x="477" y="1097"/>
                    </a:lnTo>
                    <a:lnTo>
                      <a:pt x="485" y="1094"/>
                    </a:lnTo>
                    <a:lnTo>
                      <a:pt x="491" y="1090"/>
                    </a:lnTo>
                    <a:lnTo>
                      <a:pt x="496" y="1085"/>
                    </a:lnTo>
                    <a:lnTo>
                      <a:pt x="501" y="1080"/>
                    </a:lnTo>
                    <a:lnTo>
                      <a:pt x="504" y="1072"/>
                    </a:lnTo>
                    <a:lnTo>
                      <a:pt x="511" y="1056"/>
                    </a:lnTo>
                    <a:lnTo>
                      <a:pt x="514" y="1045"/>
                    </a:lnTo>
                    <a:lnTo>
                      <a:pt x="517" y="1034"/>
                    </a:lnTo>
                    <a:lnTo>
                      <a:pt x="521" y="1013"/>
                    </a:lnTo>
                    <a:lnTo>
                      <a:pt x="523" y="991"/>
                    </a:lnTo>
                    <a:lnTo>
                      <a:pt x="525" y="970"/>
                    </a:lnTo>
                    <a:lnTo>
                      <a:pt x="532" y="856"/>
                    </a:lnTo>
                    <a:lnTo>
                      <a:pt x="540" y="743"/>
                    </a:lnTo>
                    <a:lnTo>
                      <a:pt x="548" y="630"/>
                    </a:lnTo>
                    <a:lnTo>
                      <a:pt x="554" y="516"/>
                    </a:lnTo>
                    <a:lnTo>
                      <a:pt x="557" y="468"/>
                    </a:lnTo>
                    <a:lnTo>
                      <a:pt x="557" y="422"/>
                    </a:lnTo>
                    <a:lnTo>
                      <a:pt x="556" y="374"/>
                    </a:lnTo>
                    <a:lnTo>
                      <a:pt x="554" y="328"/>
                    </a:lnTo>
                    <a:lnTo>
                      <a:pt x="552" y="263"/>
                    </a:lnTo>
                    <a:lnTo>
                      <a:pt x="550" y="199"/>
                    </a:lnTo>
                    <a:lnTo>
                      <a:pt x="545" y="135"/>
                    </a:lnTo>
                    <a:lnTo>
                      <a:pt x="538" y="71"/>
                    </a:lnTo>
                    <a:lnTo>
                      <a:pt x="536" y="59"/>
                    </a:lnTo>
                    <a:lnTo>
                      <a:pt x="535" y="46"/>
                    </a:lnTo>
                    <a:lnTo>
                      <a:pt x="532" y="33"/>
                    </a:lnTo>
                    <a:lnTo>
                      <a:pt x="529" y="27"/>
                    </a:lnTo>
                    <a:lnTo>
                      <a:pt x="526" y="22"/>
                    </a:lnTo>
                    <a:lnTo>
                      <a:pt x="520" y="14"/>
                    </a:lnTo>
                    <a:lnTo>
                      <a:pt x="513" y="6"/>
                    </a:lnTo>
                    <a:lnTo>
                      <a:pt x="509" y="4"/>
                    </a:lnTo>
                    <a:lnTo>
                      <a:pt x="505" y="2"/>
                    </a:lnTo>
                    <a:lnTo>
                      <a:pt x="501" y="0"/>
                    </a:lnTo>
                    <a:lnTo>
                      <a:pt x="496" y="0"/>
                    </a:lnTo>
                    <a:lnTo>
                      <a:pt x="348" y="3"/>
                    </a:lnTo>
                    <a:lnTo>
                      <a:pt x="243" y="4"/>
                    </a:lnTo>
                    <a:lnTo>
                      <a:pt x="137" y="8"/>
                    </a:lnTo>
                    <a:lnTo>
                      <a:pt x="61" y="10"/>
                    </a:lnTo>
                    <a:lnTo>
                      <a:pt x="43" y="11"/>
                    </a:lnTo>
                    <a:lnTo>
                      <a:pt x="34" y="12"/>
                    </a:lnTo>
                    <a:lnTo>
                      <a:pt x="25" y="15"/>
                    </a:lnTo>
                    <a:lnTo>
                      <a:pt x="24" y="17"/>
                    </a:lnTo>
                    <a:lnTo>
                      <a:pt x="22" y="21"/>
                    </a:lnTo>
                    <a:lnTo>
                      <a:pt x="19" y="30"/>
                    </a:lnTo>
                    <a:lnTo>
                      <a:pt x="19" y="39"/>
                    </a:lnTo>
                    <a:lnTo>
                      <a:pt x="20" y="41"/>
                    </a:lnTo>
                    <a:lnTo>
                      <a:pt x="20" y="42"/>
                    </a:lnTo>
                    <a:lnTo>
                      <a:pt x="25" y="40"/>
                    </a:lnTo>
                    <a:lnTo>
                      <a:pt x="30" y="39"/>
                    </a:lnTo>
                    <a:lnTo>
                      <a:pt x="42" y="37"/>
                    </a:lnTo>
                    <a:lnTo>
                      <a:pt x="65" y="37"/>
                    </a:lnTo>
                    <a:lnTo>
                      <a:pt x="112" y="35"/>
                    </a:lnTo>
                    <a:lnTo>
                      <a:pt x="160" y="34"/>
                    </a:lnTo>
                    <a:lnTo>
                      <a:pt x="276" y="32"/>
                    </a:lnTo>
                    <a:lnTo>
                      <a:pt x="392" y="29"/>
                    </a:lnTo>
                    <a:lnTo>
                      <a:pt x="474" y="28"/>
                    </a:lnTo>
                    <a:lnTo>
                      <a:pt x="490" y="28"/>
                    </a:lnTo>
                    <a:lnTo>
                      <a:pt x="496" y="29"/>
                    </a:lnTo>
                    <a:lnTo>
                      <a:pt x="498" y="30"/>
                    </a:lnTo>
                    <a:lnTo>
                      <a:pt x="501" y="32"/>
                    </a:lnTo>
                    <a:lnTo>
                      <a:pt x="514" y="45"/>
                    </a:lnTo>
                    <a:lnTo>
                      <a:pt x="519" y="51"/>
                    </a:lnTo>
                    <a:lnTo>
                      <a:pt x="522" y="59"/>
                    </a:lnTo>
                    <a:lnTo>
                      <a:pt x="526" y="78"/>
                    </a:lnTo>
                    <a:lnTo>
                      <a:pt x="528" y="98"/>
                    </a:lnTo>
                    <a:lnTo>
                      <a:pt x="532" y="129"/>
                    </a:lnTo>
                    <a:lnTo>
                      <a:pt x="534" y="160"/>
                    </a:lnTo>
                    <a:lnTo>
                      <a:pt x="539" y="222"/>
                    </a:lnTo>
                    <a:lnTo>
                      <a:pt x="542" y="283"/>
                    </a:lnTo>
                    <a:lnTo>
                      <a:pt x="545" y="344"/>
                    </a:lnTo>
                    <a:lnTo>
                      <a:pt x="546" y="405"/>
                    </a:lnTo>
                    <a:lnTo>
                      <a:pt x="547" y="466"/>
                    </a:lnTo>
                    <a:lnTo>
                      <a:pt x="546" y="517"/>
                    </a:lnTo>
                    <a:lnTo>
                      <a:pt x="542" y="570"/>
                    </a:lnTo>
                    <a:lnTo>
                      <a:pt x="535" y="674"/>
                    </a:lnTo>
                    <a:lnTo>
                      <a:pt x="517" y="924"/>
                    </a:lnTo>
                    <a:lnTo>
                      <a:pt x="517" y="959"/>
                    </a:lnTo>
                    <a:lnTo>
                      <a:pt x="516" y="983"/>
                    </a:lnTo>
                    <a:lnTo>
                      <a:pt x="514" y="1007"/>
                    </a:lnTo>
                    <a:lnTo>
                      <a:pt x="510" y="1029"/>
                    </a:lnTo>
                    <a:lnTo>
                      <a:pt x="508" y="1039"/>
                    </a:lnTo>
                    <a:lnTo>
                      <a:pt x="504" y="1048"/>
                    </a:lnTo>
                    <a:lnTo>
                      <a:pt x="501" y="1057"/>
                    </a:lnTo>
                    <a:lnTo>
                      <a:pt x="496" y="1063"/>
                    </a:lnTo>
                    <a:lnTo>
                      <a:pt x="491" y="1068"/>
                    </a:lnTo>
                    <a:lnTo>
                      <a:pt x="484" y="1070"/>
                    </a:lnTo>
                    <a:lnTo>
                      <a:pt x="465" y="1072"/>
                    </a:lnTo>
                    <a:lnTo>
                      <a:pt x="444" y="1074"/>
                    </a:lnTo>
                    <a:lnTo>
                      <a:pt x="404" y="1074"/>
                    </a:lnTo>
                    <a:lnTo>
                      <a:pt x="344" y="1074"/>
                    </a:lnTo>
                    <a:lnTo>
                      <a:pt x="284" y="1071"/>
                    </a:lnTo>
                    <a:lnTo>
                      <a:pt x="184" y="1068"/>
                    </a:lnTo>
                    <a:lnTo>
                      <a:pt x="134" y="1064"/>
                    </a:lnTo>
                    <a:lnTo>
                      <a:pt x="84" y="1060"/>
                    </a:lnTo>
                    <a:lnTo>
                      <a:pt x="62" y="1057"/>
                    </a:lnTo>
                    <a:lnTo>
                      <a:pt x="57" y="1054"/>
                    </a:lnTo>
                    <a:lnTo>
                      <a:pt x="54" y="1051"/>
                    </a:lnTo>
                    <a:lnTo>
                      <a:pt x="53" y="1046"/>
                    </a:lnTo>
                    <a:lnTo>
                      <a:pt x="51" y="1040"/>
                    </a:lnTo>
                    <a:lnTo>
                      <a:pt x="51" y="1027"/>
                    </a:lnTo>
                    <a:lnTo>
                      <a:pt x="51" y="1016"/>
                    </a:lnTo>
                    <a:lnTo>
                      <a:pt x="48" y="969"/>
                    </a:lnTo>
                    <a:lnTo>
                      <a:pt x="43" y="921"/>
                    </a:lnTo>
                    <a:lnTo>
                      <a:pt x="28" y="775"/>
                    </a:lnTo>
                    <a:lnTo>
                      <a:pt x="20" y="702"/>
                    </a:lnTo>
                    <a:lnTo>
                      <a:pt x="14" y="630"/>
                    </a:lnTo>
                    <a:lnTo>
                      <a:pt x="12" y="590"/>
                    </a:lnTo>
                    <a:lnTo>
                      <a:pt x="11" y="551"/>
                    </a:lnTo>
                    <a:lnTo>
                      <a:pt x="10" y="471"/>
                    </a:lnTo>
                    <a:lnTo>
                      <a:pt x="11" y="392"/>
                    </a:lnTo>
                    <a:lnTo>
                      <a:pt x="12" y="313"/>
                    </a:lnTo>
                    <a:lnTo>
                      <a:pt x="14" y="222"/>
                    </a:lnTo>
                    <a:lnTo>
                      <a:pt x="18" y="132"/>
                    </a:lnTo>
                    <a:lnTo>
                      <a:pt x="19" y="98"/>
                    </a:lnTo>
                    <a:lnTo>
                      <a:pt x="22" y="64"/>
                    </a:lnTo>
                    <a:lnTo>
                      <a:pt x="24" y="42"/>
                    </a:lnTo>
                    <a:lnTo>
                      <a:pt x="25" y="36"/>
                    </a:lnTo>
                    <a:lnTo>
                      <a:pt x="25" y="37"/>
                    </a:lnTo>
                    <a:lnTo>
                      <a:pt x="22" y="41"/>
                    </a:lnTo>
                    <a:lnTo>
                      <a:pt x="24" y="39"/>
                    </a:lnTo>
                    <a:lnTo>
                      <a:pt x="25" y="34"/>
                    </a:lnTo>
                    <a:lnTo>
                      <a:pt x="28" y="24"/>
                    </a:lnTo>
                    <a:lnTo>
                      <a:pt x="28" y="17"/>
                    </a:lnTo>
                    <a:lnTo>
                      <a:pt x="26" y="15"/>
                    </a:lnTo>
                    <a:lnTo>
                      <a:pt x="24" y="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91" name="Freeform 194"/>
              <p:cNvSpPr>
                <a:spLocks/>
              </p:cNvSpPr>
              <p:nvPr/>
            </p:nvSpPr>
            <p:spPr bwMode="auto">
              <a:xfrm>
                <a:off x="1341" y="1561"/>
                <a:ext cx="489" cy="1265"/>
              </a:xfrm>
              <a:custGeom>
                <a:avLst/>
                <a:gdLst>
                  <a:gd name="T0" fmla="*/ 10 w 489"/>
                  <a:gd name="T1" fmla="*/ 73 h 1265"/>
                  <a:gd name="T2" fmla="*/ 8 w 489"/>
                  <a:gd name="T3" fmla="*/ 79 h 1265"/>
                  <a:gd name="T4" fmla="*/ 3 w 489"/>
                  <a:gd name="T5" fmla="*/ 113 h 1265"/>
                  <a:gd name="T6" fmla="*/ 0 w 489"/>
                  <a:gd name="T7" fmla="*/ 210 h 1265"/>
                  <a:gd name="T8" fmla="*/ 2 w 489"/>
                  <a:gd name="T9" fmla="*/ 475 h 1265"/>
                  <a:gd name="T10" fmla="*/ 3 w 489"/>
                  <a:gd name="T11" fmla="*/ 621 h 1265"/>
                  <a:gd name="T12" fmla="*/ 6 w 489"/>
                  <a:gd name="T13" fmla="*/ 764 h 1265"/>
                  <a:gd name="T14" fmla="*/ 24 w 489"/>
                  <a:gd name="T15" fmla="*/ 1104 h 1265"/>
                  <a:gd name="T16" fmla="*/ 28 w 489"/>
                  <a:gd name="T17" fmla="*/ 1196 h 1265"/>
                  <a:gd name="T18" fmla="*/ 28 w 489"/>
                  <a:gd name="T19" fmla="*/ 1208 h 1265"/>
                  <a:gd name="T20" fmla="*/ 30 w 489"/>
                  <a:gd name="T21" fmla="*/ 1224 h 1265"/>
                  <a:gd name="T22" fmla="*/ 35 w 489"/>
                  <a:gd name="T23" fmla="*/ 1229 h 1265"/>
                  <a:gd name="T24" fmla="*/ 48 w 489"/>
                  <a:gd name="T25" fmla="*/ 1233 h 1265"/>
                  <a:gd name="T26" fmla="*/ 96 w 489"/>
                  <a:gd name="T27" fmla="*/ 1241 h 1265"/>
                  <a:gd name="T28" fmla="*/ 209 w 489"/>
                  <a:gd name="T29" fmla="*/ 1257 h 1265"/>
                  <a:gd name="T30" fmla="*/ 297 w 489"/>
                  <a:gd name="T31" fmla="*/ 1264 h 1265"/>
                  <a:gd name="T32" fmla="*/ 349 w 489"/>
                  <a:gd name="T33" fmla="*/ 1265 h 1265"/>
                  <a:gd name="T34" fmla="*/ 393 w 489"/>
                  <a:gd name="T35" fmla="*/ 1261 h 1265"/>
                  <a:gd name="T36" fmla="*/ 428 w 489"/>
                  <a:gd name="T37" fmla="*/ 1252 h 1265"/>
                  <a:gd name="T38" fmla="*/ 440 w 489"/>
                  <a:gd name="T39" fmla="*/ 1245 h 1265"/>
                  <a:gd name="T40" fmla="*/ 445 w 489"/>
                  <a:gd name="T41" fmla="*/ 1240 h 1265"/>
                  <a:gd name="T42" fmla="*/ 452 w 489"/>
                  <a:gd name="T43" fmla="*/ 1221 h 1265"/>
                  <a:gd name="T44" fmla="*/ 463 w 489"/>
                  <a:gd name="T45" fmla="*/ 1175 h 1265"/>
                  <a:gd name="T46" fmla="*/ 472 w 489"/>
                  <a:gd name="T47" fmla="*/ 1083 h 1265"/>
                  <a:gd name="T48" fmla="*/ 479 w 489"/>
                  <a:gd name="T49" fmla="*/ 970 h 1265"/>
                  <a:gd name="T50" fmla="*/ 485 w 489"/>
                  <a:gd name="T51" fmla="*/ 788 h 1265"/>
                  <a:gd name="T52" fmla="*/ 488 w 489"/>
                  <a:gd name="T53" fmla="*/ 520 h 1265"/>
                  <a:gd name="T54" fmla="*/ 489 w 489"/>
                  <a:gd name="T55" fmla="*/ 401 h 1265"/>
                  <a:gd name="T56" fmla="*/ 487 w 489"/>
                  <a:gd name="T57" fmla="*/ 164 h 1265"/>
                  <a:gd name="T58" fmla="*/ 482 w 489"/>
                  <a:gd name="T59" fmla="*/ 69 h 1265"/>
                  <a:gd name="T60" fmla="*/ 477 w 489"/>
                  <a:gd name="T61" fmla="*/ 32 h 1265"/>
                  <a:gd name="T62" fmla="*/ 473 w 489"/>
                  <a:gd name="T63" fmla="*/ 24 h 1265"/>
                  <a:gd name="T64" fmla="*/ 456 w 489"/>
                  <a:gd name="T65" fmla="*/ 0 h 1265"/>
                  <a:gd name="T66" fmla="*/ 404 w 489"/>
                  <a:gd name="T67" fmla="*/ 0 h 1265"/>
                  <a:gd name="T68" fmla="*/ 284 w 489"/>
                  <a:gd name="T69" fmla="*/ 1 h 1265"/>
                  <a:gd name="T70" fmla="*/ 139 w 489"/>
                  <a:gd name="T71" fmla="*/ 10 h 1265"/>
                  <a:gd name="T72" fmla="*/ 73 w 489"/>
                  <a:gd name="T73" fmla="*/ 17 h 1265"/>
                  <a:gd name="T74" fmla="*/ 20 w 489"/>
                  <a:gd name="T75" fmla="*/ 26 h 1265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89"/>
                  <a:gd name="T115" fmla="*/ 0 h 1265"/>
                  <a:gd name="T116" fmla="*/ 489 w 489"/>
                  <a:gd name="T117" fmla="*/ 1265 h 1265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89" h="1265">
                    <a:moveTo>
                      <a:pt x="10" y="73"/>
                    </a:moveTo>
                    <a:lnTo>
                      <a:pt x="10" y="73"/>
                    </a:lnTo>
                    <a:lnTo>
                      <a:pt x="9" y="75"/>
                    </a:lnTo>
                    <a:lnTo>
                      <a:pt x="8" y="79"/>
                    </a:lnTo>
                    <a:lnTo>
                      <a:pt x="5" y="92"/>
                    </a:lnTo>
                    <a:lnTo>
                      <a:pt x="3" y="113"/>
                    </a:lnTo>
                    <a:lnTo>
                      <a:pt x="2" y="140"/>
                    </a:lnTo>
                    <a:lnTo>
                      <a:pt x="0" y="210"/>
                    </a:lnTo>
                    <a:lnTo>
                      <a:pt x="0" y="295"/>
                    </a:lnTo>
                    <a:lnTo>
                      <a:pt x="2" y="475"/>
                    </a:lnTo>
                    <a:lnTo>
                      <a:pt x="3" y="621"/>
                    </a:lnTo>
                    <a:lnTo>
                      <a:pt x="4" y="685"/>
                    </a:lnTo>
                    <a:lnTo>
                      <a:pt x="6" y="764"/>
                    </a:lnTo>
                    <a:lnTo>
                      <a:pt x="16" y="943"/>
                    </a:lnTo>
                    <a:lnTo>
                      <a:pt x="24" y="1104"/>
                    </a:lnTo>
                    <a:lnTo>
                      <a:pt x="28" y="1161"/>
                    </a:lnTo>
                    <a:lnTo>
                      <a:pt x="28" y="1196"/>
                    </a:lnTo>
                    <a:lnTo>
                      <a:pt x="28" y="1208"/>
                    </a:lnTo>
                    <a:lnTo>
                      <a:pt x="29" y="1216"/>
                    </a:lnTo>
                    <a:lnTo>
                      <a:pt x="30" y="1224"/>
                    </a:lnTo>
                    <a:lnTo>
                      <a:pt x="33" y="1227"/>
                    </a:lnTo>
                    <a:lnTo>
                      <a:pt x="35" y="1229"/>
                    </a:lnTo>
                    <a:lnTo>
                      <a:pt x="39" y="1231"/>
                    </a:lnTo>
                    <a:lnTo>
                      <a:pt x="48" y="1233"/>
                    </a:lnTo>
                    <a:lnTo>
                      <a:pt x="96" y="1241"/>
                    </a:lnTo>
                    <a:lnTo>
                      <a:pt x="151" y="1250"/>
                    </a:lnTo>
                    <a:lnTo>
                      <a:pt x="209" y="1257"/>
                    </a:lnTo>
                    <a:lnTo>
                      <a:pt x="268" y="1263"/>
                    </a:lnTo>
                    <a:lnTo>
                      <a:pt x="297" y="1264"/>
                    </a:lnTo>
                    <a:lnTo>
                      <a:pt x="323" y="1265"/>
                    </a:lnTo>
                    <a:lnTo>
                      <a:pt x="349" y="1265"/>
                    </a:lnTo>
                    <a:lnTo>
                      <a:pt x="372" y="1264"/>
                    </a:lnTo>
                    <a:lnTo>
                      <a:pt x="393" y="1261"/>
                    </a:lnTo>
                    <a:lnTo>
                      <a:pt x="413" y="1257"/>
                    </a:lnTo>
                    <a:lnTo>
                      <a:pt x="428" y="1252"/>
                    </a:lnTo>
                    <a:lnTo>
                      <a:pt x="434" y="1249"/>
                    </a:lnTo>
                    <a:lnTo>
                      <a:pt x="440" y="1245"/>
                    </a:lnTo>
                    <a:lnTo>
                      <a:pt x="445" y="1240"/>
                    </a:lnTo>
                    <a:lnTo>
                      <a:pt x="448" y="1232"/>
                    </a:lnTo>
                    <a:lnTo>
                      <a:pt x="452" y="1221"/>
                    </a:lnTo>
                    <a:lnTo>
                      <a:pt x="456" y="1208"/>
                    </a:lnTo>
                    <a:lnTo>
                      <a:pt x="463" y="1175"/>
                    </a:lnTo>
                    <a:lnTo>
                      <a:pt x="467" y="1132"/>
                    </a:lnTo>
                    <a:lnTo>
                      <a:pt x="472" y="1083"/>
                    </a:lnTo>
                    <a:lnTo>
                      <a:pt x="476" y="1029"/>
                    </a:lnTo>
                    <a:lnTo>
                      <a:pt x="479" y="970"/>
                    </a:lnTo>
                    <a:lnTo>
                      <a:pt x="482" y="910"/>
                    </a:lnTo>
                    <a:lnTo>
                      <a:pt x="485" y="788"/>
                    </a:lnTo>
                    <a:lnTo>
                      <a:pt x="488" y="674"/>
                    </a:lnTo>
                    <a:lnTo>
                      <a:pt x="488" y="520"/>
                    </a:lnTo>
                    <a:lnTo>
                      <a:pt x="489" y="401"/>
                    </a:lnTo>
                    <a:lnTo>
                      <a:pt x="488" y="241"/>
                    </a:lnTo>
                    <a:lnTo>
                      <a:pt x="487" y="164"/>
                    </a:lnTo>
                    <a:lnTo>
                      <a:pt x="484" y="97"/>
                    </a:lnTo>
                    <a:lnTo>
                      <a:pt x="482" y="69"/>
                    </a:lnTo>
                    <a:lnTo>
                      <a:pt x="479" y="48"/>
                    </a:lnTo>
                    <a:lnTo>
                      <a:pt x="477" y="32"/>
                    </a:lnTo>
                    <a:lnTo>
                      <a:pt x="476" y="28"/>
                    </a:lnTo>
                    <a:lnTo>
                      <a:pt x="473" y="24"/>
                    </a:lnTo>
                    <a:lnTo>
                      <a:pt x="456" y="0"/>
                    </a:lnTo>
                    <a:lnTo>
                      <a:pt x="404" y="0"/>
                    </a:lnTo>
                    <a:lnTo>
                      <a:pt x="349" y="0"/>
                    </a:lnTo>
                    <a:lnTo>
                      <a:pt x="284" y="1"/>
                    </a:lnTo>
                    <a:lnTo>
                      <a:pt x="211" y="5"/>
                    </a:lnTo>
                    <a:lnTo>
                      <a:pt x="139" y="10"/>
                    </a:lnTo>
                    <a:lnTo>
                      <a:pt x="106" y="12"/>
                    </a:lnTo>
                    <a:lnTo>
                      <a:pt x="73" y="17"/>
                    </a:lnTo>
                    <a:lnTo>
                      <a:pt x="45" y="20"/>
                    </a:lnTo>
                    <a:lnTo>
                      <a:pt x="20" y="26"/>
                    </a:lnTo>
                    <a:lnTo>
                      <a:pt x="10" y="73"/>
                    </a:lnTo>
                    <a:close/>
                  </a:path>
                </a:pathLst>
              </a:custGeom>
              <a:solidFill>
                <a:srgbClr val="E4E1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92" name="Freeform 195"/>
              <p:cNvSpPr>
                <a:spLocks/>
              </p:cNvSpPr>
              <p:nvPr/>
            </p:nvSpPr>
            <p:spPr bwMode="auto">
              <a:xfrm>
                <a:off x="1341" y="1561"/>
                <a:ext cx="489" cy="1265"/>
              </a:xfrm>
              <a:custGeom>
                <a:avLst/>
                <a:gdLst>
                  <a:gd name="T0" fmla="*/ 10 w 489"/>
                  <a:gd name="T1" fmla="*/ 73 h 1265"/>
                  <a:gd name="T2" fmla="*/ 8 w 489"/>
                  <a:gd name="T3" fmla="*/ 79 h 1265"/>
                  <a:gd name="T4" fmla="*/ 3 w 489"/>
                  <a:gd name="T5" fmla="*/ 113 h 1265"/>
                  <a:gd name="T6" fmla="*/ 0 w 489"/>
                  <a:gd name="T7" fmla="*/ 210 h 1265"/>
                  <a:gd name="T8" fmla="*/ 2 w 489"/>
                  <a:gd name="T9" fmla="*/ 475 h 1265"/>
                  <a:gd name="T10" fmla="*/ 3 w 489"/>
                  <a:gd name="T11" fmla="*/ 621 h 1265"/>
                  <a:gd name="T12" fmla="*/ 6 w 489"/>
                  <a:gd name="T13" fmla="*/ 764 h 1265"/>
                  <a:gd name="T14" fmla="*/ 24 w 489"/>
                  <a:gd name="T15" fmla="*/ 1104 h 1265"/>
                  <a:gd name="T16" fmla="*/ 28 w 489"/>
                  <a:gd name="T17" fmla="*/ 1196 h 1265"/>
                  <a:gd name="T18" fmla="*/ 28 w 489"/>
                  <a:gd name="T19" fmla="*/ 1208 h 1265"/>
                  <a:gd name="T20" fmla="*/ 30 w 489"/>
                  <a:gd name="T21" fmla="*/ 1224 h 1265"/>
                  <a:gd name="T22" fmla="*/ 35 w 489"/>
                  <a:gd name="T23" fmla="*/ 1229 h 1265"/>
                  <a:gd name="T24" fmla="*/ 48 w 489"/>
                  <a:gd name="T25" fmla="*/ 1233 h 1265"/>
                  <a:gd name="T26" fmla="*/ 96 w 489"/>
                  <a:gd name="T27" fmla="*/ 1241 h 1265"/>
                  <a:gd name="T28" fmla="*/ 209 w 489"/>
                  <a:gd name="T29" fmla="*/ 1257 h 1265"/>
                  <a:gd name="T30" fmla="*/ 297 w 489"/>
                  <a:gd name="T31" fmla="*/ 1264 h 1265"/>
                  <a:gd name="T32" fmla="*/ 349 w 489"/>
                  <a:gd name="T33" fmla="*/ 1265 h 1265"/>
                  <a:gd name="T34" fmla="*/ 393 w 489"/>
                  <a:gd name="T35" fmla="*/ 1261 h 1265"/>
                  <a:gd name="T36" fmla="*/ 428 w 489"/>
                  <a:gd name="T37" fmla="*/ 1252 h 1265"/>
                  <a:gd name="T38" fmla="*/ 440 w 489"/>
                  <a:gd name="T39" fmla="*/ 1245 h 1265"/>
                  <a:gd name="T40" fmla="*/ 445 w 489"/>
                  <a:gd name="T41" fmla="*/ 1240 h 1265"/>
                  <a:gd name="T42" fmla="*/ 452 w 489"/>
                  <a:gd name="T43" fmla="*/ 1221 h 1265"/>
                  <a:gd name="T44" fmla="*/ 463 w 489"/>
                  <a:gd name="T45" fmla="*/ 1175 h 1265"/>
                  <a:gd name="T46" fmla="*/ 472 w 489"/>
                  <a:gd name="T47" fmla="*/ 1083 h 1265"/>
                  <a:gd name="T48" fmla="*/ 479 w 489"/>
                  <a:gd name="T49" fmla="*/ 970 h 1265"/>
                  <a:gd name="T50" fmla="*/ 485 w 489"/>
                  <a:gd name="T51" fmla="*/ 788 h 1265"/>
                  <a:gd name="T52" fmla="*/ 488 w 489"/>
                  <a:gd name="T53" fmla="*/ 520 h 1265"/>
                  <a:gd name="T54" fmla="*/ 489 w 489"/>
                  <a:gd name="T55" fmla="*/ 401 h 1265"/>
                  <a:gd name="T56" fmla="*/ 487 w 489"/>
                  <a:gd name="T57" fmla="*/ 164 h 1265"/>
                  <a:gd name="T58" fmla="*/ 482 w 489"/>
                  <a:gd name="T59" fmla="*/ 69 h 1265"/>
                  <a:gd name="T60" fmla="*/ 477 w 489"/>
                  <a:gd name="T61" fmla="*/ 32 h 1265"/>
                  <a:gd name="T62" fmla="*/ 473 w 489"/>
                  <a:gd name="T63" fmla="*/ 24 h 1265"/>
                  <a:gd name="T64" fmla="*/ 456 w 489"/>
                  <a:gd name="T65" fmla="*/ 0 h 1265"/>
                  <a:gd name="T66" fmla="*/ 404 w 489"/>
                  <a:gd name="T67" fmla="*/ 0 h 1265"/>
                  <a:gd name="T68" fmla="*/ 284 w 489"/>
                  <a:gd name="T69" fmla="*/ 1 h 1265"/>
                  <a:gd name="T70" fmla="*/ 139 w 489"/>
                  <a:gd name="T71" fmla="*/ 10 h 1265"/>
                  <a:gd name="T72" fmla="*/ 73 w 489"/>
                  <a:gd name="T73" fmla="*/ 17 h 1265"/>
                  <a:gd name="T74" fmla="*/ 20 w 489"/>
                  <a:gd name="T75" fmla="*/ 26 h 1265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89"/>
                  <a:gd name="T115" fmla="*/ 0 h 1265"/>
                  <a:gd name="T116" fmla="*/ 489 w 489"/>
                  <a:gd name="T117" fmla="*/ 1265 h 1265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89" h="1265">
                    <a:moveTo>
                      <a:pt x="10" y="73"/>
                    </a:moveTo>
                    <a:lnTo>
                      <a:pt x="10" y="73"/>
                    </a:lnTo>
                    <a:lnTo>
                      <a:pt x="9" y="75"/>
                    </a:lnTo>
                    <a:lnTo>
                      <a:pt x="8" y="79"/>
                    </a:lnTo>
                    <a:lnTo>
                      <a:pt x="5" y="92"/>
                    </a:lnTo>
                    <a:lnTo>
                      <a:pt x="3" y="113"/>
                    </a:lnTo>
                    <a:lnTo>
                      <a:pt x="2" y="140"/>
                    </a:lnTo>
                    <a:lnTo>
                      <a:pt x="0" y="210"/>
                    </a:lnTo>
                    <a:lnTo>
                      <a:pt x="0" y="295"/>
                    </a:lnTo>
                    <a:lnTo>
                      <a:pt x="2" y="475"/>
                    </a:lnTo>
                    <a:lnTo>
                      <a:pt x="3" y="621"/>
                    </a:lnTo>
                    <a:lnTo>
                      <a:pt x="4" y="685"/>
                    </a:lnTo>
                    <a:lnTo>
                      <a:pt x="6" y="764"/>
                    </a:lnTo>
                    <a:lnTo>
                      <a:pt x="16" y="943"/>
                    </a:lnTo>
                    <a:lnTo>
                      <a:pt x="24" y="1104"/>
                    </a:lnTo>
                    <a:lnTo>
                      <a:pt x="28" y="1161"/>
                    </a:lnTo>
                    <a:lnTo>
                      <a:pt x="28" y="1196"/>
                    </a:lnTo>
                    <a:lnTo>
                      <a:pt x="28" y="1208"/>
                    </a:lnTo>
                    <a:lnTo>
                      <a:pt x="29" y="1216"/>
                    </a:lnTo>
                    <a:lnTo>
                      <a:pt x="30" y="1224"/>
                    </a:lnTo>
                    <a:lnTo>
                      <a:pt x="33" y="1227"/>
                    </a:lnTo>
                    <a:lnTo>
                      <a:pt x="35" y="1229"/>
                    </a:lnTo>
                    <a:lnTo>
                      <a:pt x="39" y="1231"/>
                    </a:lnTo>
                    <a:lnTo>
                      <a:pt x="48" y="1233"/>
                    </a:lnTo>
                    <a:lnTo>
                      <a:pt x="96" y="1241"/>
                    </a:lnTo>
                    <a:lnTo>
                      <a:pt x="151" y="1250"/>
                    </a:lnTo>
                    <a:lnTo>
                      <a:pt x="209" y="1257"/>
                    </a:lnTo>
                    <a:lnTo>
                      <a:pt x="268" y="1263"/>
                    </a:lnTo>
                    <a:lnTo>
                      <a:pt x="297" y="1264"/>
                    </a:lnTo>
                    <a:lnTo>
                      <a:pt x="323" y="1265"/>
                    </a:lnTo>
                    <a:lnTo>
                      <a:pt x="349" y="1265"/>
                    </a:lnTo>
                    <a:lnTo>
                      <a:pt x="372" y="1264"/>
                    </a:lnTo>
                    <a:lnTo>
                      <a:pt x="393" y="1261"/>
                    </a:lnTo>
                    <a:lnTo>
                      <a:pt x="413" y="1257"/>
                    </a:lnTo>
                    <a:lnTo>
                      <a:pt x="428" y="1252"/>
                    </a:lnTo>
                    <a:lnTo>
                      <a:pt x="434" y="1249"/>
                    </a:lnTo>
                    <a:lnTo>
                      <a:pt x="440" y="1245"/>
                    </a:lnTo>
                    <a:lnTo>
                      <a:pt x="445" y="1240"/>
                    </a:lnTo>
                    <a:lnTo>
                      <a:pt x="448" y="1232"/>
                    </a:lnTo>
                    <a:lnTo>
                      <a:pt x="452" y="1221"/>
                    </a:lnTo>
                    <a:lnTo>
                      <a:pt x="456" y="1208"/>
                    </a:lnTo>
                    <a:lnTo>
                      <a:pt x="463" y="1175"/>
                    </a:lnTo>
                    <a:lnTo>
                      <a:pt x="467" y="1132"/>
                    </a:lnTo>
                    <a:lnTo>
                      <a:pt x="472" y="1083"/>
                    </a:lnTo>
                    <a:lnTo>
                      <a:pt x="476" y="1029"/>
                    </a:lnTo>
                    <a:lnTo>
                      <a:pt x="479" y="970"/>
                    </a:lnTo>
                    <a:lnTo>
                      <a:pt x="482" y="910"/>
                    </a:lnTo>
                    <a:lnTo>
                      <a:pt x="485" y="788"/>
                    </a:lnTo>
                    <a:lnTo>
                      <a:pt x="488" y="674"/>
                    </a:lnTo>
                    <a:lnTo>
                      <a:pt x="488" y="520"/>
                    </a:lnTo>
                    <a:lnTo>
                      <a:pt x="489" y="401"/>
                    </a:lnTo>
                    <a:lnTo>
                      <a:pt x="488" y="241"/>
                    </a:lnTo>
                    <a:lnTo>
                      <a:pt x="487" y="164"/>
                    </a:lnTo>
                    <a:lnTo>
                      <a:pt x="484" y="97"/>
                    </a:lnTo>
                    <a:lnTo>
                      <a:pt x="482" y="69"/>
                    </a:lnTo>
                    <a:lnTo>
                      <a:pt x="479" y="48"/>
                    </a:lnTo>
                    <a:lnTo>
                      <a:pt x="477" y="32"/>
                    </a:lnTo>
                    <a:lnTo>
                      <a:pt x="476" y="28"/>
                    </a:lnTo>
                    <a:lnTo>
                      <a:pt x="473" y="24"/>
                    </a:lnTo>
                    <a:lnTo>
                      <a:pt x="456" y="0"/>
                    </a:lnTo>
                    <a:lnTo>
                      <a:pt x="404" y="0"/>
                    </a:lnTo>
                    <a:lnTo>
                      <a:pt x="349" y="0"/>
                    </a:lnTo>
                    <a:lnTo>
                      <a:pt x="284" y="1"/>
                    </a:lnTo>
                    <a:lnTo>
                      <a:pt x="211" y="5"/>
                    </a:lnTo>
                    <a:lnTo>
                      <a:pt x="139" y="10"/>
                    </a:lnTo>
                    <a:lnTo>
                      <a:pt x="106" y="12"/>
                    </a:lnTo>
                    <a:lnTo>
                      <a:pt x="73" y="17"/>
                    </a:lnTo>
                    <a:lnTo>
                      <a:pt x="45" y="20"/>
                    </a:lnTo>
                    <a:lnTo>
                      <a:pt x="20" y="2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93" name="Freeform 196"/>
              <p:cNvSpPr>
                <a:spLocks/>
              </p:cNvSpPr>
              <p:nvPr/>
            </p:nvSpPr>
            <p:spPr bwMode="auto">
              <a:xfrm>
                <a:off x="1333" y="1538"/>
                <a:ext cx="505" cy="1309"/>
              </a:xfrm>
              <a:custGeom>
                <a:avLst/>
                <a:gdLst>
                  <a:gd name="T0" fmla="*/ 13 w 505"/>
                  <a:gd name="T1" fmla="*/ 85 h 1309"/>
                  <a:gd name="T2" fmla="*/ 5 w 505"/>
                  <a:gd name="T3" fmla="*/ 129 h 1309"/>
                  <a:gd name="T4" fmla="*/ 1 w 505"/>
                  <a:gd name="T5" fmla="*/ 221 h 1309"/>
                  <a:gd name="T6" fmla="*/ 1 w 505"/>
                  <a:gd name="T7" fmla="*/ 498 h 1309"/>
                  <a:gd name="T8" fmla="*/ 12 w 505"/>
                  <a:gd name="T9" fmla="*/ 886 h 1309"/>
                  <a:gd name="T10" fmla="*/ 26 w 505"/>
                  <a:gd name="T11" fmla="*/ 1174 h 1309"/>
                  <a:gd name="T12" fmla="*/ 30 w 505"/>
                  <a:gd name="T13" fmla="*/ 1258 h 1309"/>
                  <a:gd name="T14" fmla="*/ 36 w 505"/>
                  <a:gd name="T15" fmla="*/ 1273 h 1309"/>
                  <a:gd name="T16" fmla="*/ 78 w 505"/>
                  <a:gd name="T17" fmla="*/ 1281 h 1309"/>
                  <a:gd name="T18" fmla="*/ 197 w 505"/>
                  <a:gd name="T19" fmla="*/ 1299 h 1309"/>
                  <a:gd name="T20" fmla="*/ 312 w 505"/>
                  <a:gd name="T21" fmla="*/ 1309 h 1309"/>
                  <a:gd name="T22" fmla="*/ 387 w 505"/>
                  <a:gd name="T23" fmla="*/ 1306 h 1309"/>
                  <a:gd name="T24" fmla="*/ 432 w 505"/>
                  <a:gd name="T25" fmla="*/ 1295 h 1309"/>
                  <a:gd name="T26" fmla="*/ 454 w 505"/>
                  <a:gd name="T27" fmla="*/ 1278 h 1309"/>
                  <a:gd name="T28" fmla="*/ 478 w 505"/>
                  <a:gd name="T29" fmla="*/ 1201 h 1309"/>
                  <a:gd name="T30" fmla="*/ 486 w 505"/>
                  <a:gd name="T31" fmla="*/ 1121 h 1309"/>
                  <a:gd name="T32" fmla="*/ 501 w 505"/>
                  <a:gd name="T33" fmla="*/ 874 h 1309"/>
                  <a:gd name="T34" fmla="*/ 505 w 505"/>
                  <a:gd name="T35" fmla="*/ 413 h 1309"/>
                  <a:gd name="T36" fmla="*/ 503 w 505"/>
                  <a:gd name="T37" fmla="*/ 159 h 1309"/>
                  <a:gd name="T38" fmla="*/ 493 w 505"/>
                  <a:gd name="T39" fmla="*/ 41 h 1309"/>
                  <a:gd name="T40" fmla="*/ 484 w 505"/>
                  <a:gd name="T41" fmla="*/ 21 h 1309"/>
                  <a:gd name="T42" fmla="*/ 465 w 505"/>
                  <a:gd name="T43" fmla="*/ 0 h 1309"/>
                  <a:gd name="T44" fmla="*/ 337 w 505"/>
                  <a:gd name="T45" fmla="*/ 3 h 1309"/>
                  <a:gd name="T46" fmla="*/ 135 w 505"/>
                  <a:gd name="T47" fmla="*/ 12 h 1309"/>
                  <a:gd name="T48" fmla="*/ 31 w 505"/>
                  <a:gd name="T49" fmla="*/ 29 h 1309"/>
                  <a:gd name="T50" fmla="*/ 25 w 505"/>
                  <a:gd name="T51" fmla="*/ 36 h 1309"/>
                  <a:gd name="T52" fmla="*/ 20 w 505"/>
                  <a:gd name="T53" fmla="*/ 64 h 1309"/>
                  <a:gd name="T54" fmla="*/ 24 w 505"/>
                  <a:gd name="T55" fmla="*/ 70 h 1309"/>
                  <a:gd name="T56" fmla="*/ 157 w 505"/>
                  <a:gd name="T57" fmla="*/ 51 h 1309"/>
                  <a:gd name="T58" fmla="*/ 351 w 505"/>
                  <a:gd name="T59" fmla="*/ 45 h 1309"/>
                  <a:gd name="T60" fmla="*/ 446 w 505"/>
                  <a:gd name="T61" fmla="*/ 43 h 1309"/>
                  <a:gd name="T62" fmla="*/ 458 w 505"/>
                  <a:gd name="T63" fmla="*/ 42 h 1309"/>
                  <a:gd name="T64" fmla="*/ 479 w 505"/>
                  <a:gd name="T65" fmla="*/ 82 h 1309"/>
                  <a:gd name="T66" fmla="*/ 485 w 505"/>
                  <a:gd name="T67" fmla="*/ 151 h 1309"/>
                  <a:gd name="T68" fmla="*/ 489 w 505"/>
                  <a:gd name="T69" fmla="*/ 341 h 1309"/>
                  <a:gd name="T70" fmla="*/ 486 w 505"/>
                  <a:gd name="T71" fmla="*/ 777 h 1309"/>
                  <a:gd name="T72" fmla="*/ 479 w 505"/>
                  <a:gd name="T73" fmla="*/ 1004 h 1309"/>
                  <a:gd name="T74" fmla="*/ 466 w 505"/>
                  <a:gd name="T75" fmla="*/ 1176 h 1309"/>
                  <a:gd name="T76" fmla="*/ 456 w 505"/>
                  <a:gd name="T77" fmla="*/ 1233 h 1309"/>
                  <a:gd name="T78" fmla="*/ 453 w 505"/>
                  <a:gd name="T79" fmla="*/ 1247 h 1309"/>
                  <a:gd name="T80" fmla="*/ 415 w 505"/>
                  <a:gd name="T81" fmla="*/ 1263 h 1309"/>
                  <a:gd name="T82" fmla="*/ 350 w 505"/>
                  <a:gd name="T83" fmla="*/ 1268 h 1309"/>
                  <a:gd name="T84" fmla="*/ 238 w 505"/>
                  <a:gd name="T85" fmla="*/ 1261 h 1309"/>
                  <a:gd name="T86" fmla="*/ 82 w 505"/>
                  <a:gd name="T87" fmla="*/ 1239 h 1309"/>
                  <a:gd name="T88" fmla="*/ 56 w 505"/>
                  <a:gd name="T89" fmla="*/ 1233 h 1309"/>
                  <a:gd name="T90" fmla="*/ 44 w 505"/>
                  <a:gd name="T91" fmla="*/ 1213 h 1309"/>
                  <a:gd name="T92" fmla="*/ 42 w 505"/>
                  <a:gd name="T93" fmla="*/ 1139 h 1309"/>
                  <a:gd name="T94" fmla="*/ 19 w 505"/>
                  <a:gd name="T95" fmla="*/ 681 h 1309"/>
                  <a:gd name="T96" fmla="*/ 16 w 505"/>
                  <a:gd name="T97" fmla="*/ 315 h 1309"/>
                  <a:gd name="T98" fmla="*/ 17 w 505"/>
                  <a:gd name="T99" fmla="*/ 172 h 1309"/>
                  <a:gd name="T100" fmla="*/ 22 w 505"/>
                  <a:gd name="T101" fmla="*/ 104 h 1309"/>
                  <a:gd name="T102" fmla="*/ 17 w 505"/>
                  <a:gd name="T103" fmla="*/ 115 h 1309"/>
                  <a:gd name="T104" fmla="*/ 20 w 505"/>
                  <a:gd name="T105" fmla="*/ 108 h 1309"/>
                  <a:gd name="T106" fmla="*/ 25 w 505"/>
                  <a:gd name="T107" fmla="*/ 80 h 1309"/>
                  <a:gd name="T108" fmla="*/ 22 w 505"/>
                  <a:gd name="T109" fmla="*/ 76 h 1309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505"/>
                  <a:gd name="T166" fmla="*/ 0 h 1309"/>
                  <a:gd name="T167" fmla="*/ 505 w 505"/>
                  <a:gd name="T168" fmla="*/ 1309 h 1309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505" h="1309">
                    <a:moveTo>
                      <a:pt x="22" y="76"/>
                    </a:moveTo>
                    <a:lnTo>
                      <a:pt x="22" y="76"/>
                    </a:lnTo>
                    <a:lnTo>
                      <a:pt x="17" y="79"/>
                    </a:lnTo>
                    <a:lnTo>
                      <a:pt x="13" y="85"/>
                    </a:lnTo>
                    <a:lnTo>
                      <a:pt x="11" y="92"/>
                    </a:lnTo>
                    <a:lnTo>
                      <a:pt x="8" y="101"/>
                    </a:lnTo>
                    <a:lnTo>
                      <a:pt x="6" y="116"/>
                    </a:lnTo>
                    <a:lnTo>
                      <a:pt x="5" y="129"/>
                    </a:lnTo>
                    <a:lnTo>
                      <a:pt x="2" y="152"/>
                    </a:lnTo>
                    <a:lnTo>
                      <a:pt x="1" y="176"/>
                    </a:lnTo>
                    <a:lnTo>
                      <a:pt x="1" y="221"/>
                    </a:lnTo>
                    <a:lnTo>
                      <a:pt x="0" y="290"/>
                    </a:lnTo>
                    <a:lnTo>
                      <a:pt x="0" y="360"/>
                    </a:lnTo>
                    <a:lnTo>
                      <a:pt x="1" y="498"/>
                    </a:lnTo>
                    <a:lnTo>
                      <a:pt x="4" y="627"/>
                    </a:lnTo>
                    <a:lnTo>
                      <a:pt x="6" y="756"/>
                    </a:lnTo>
                    <a:lnTo>
                      <a:pt x="12" y="886"/>
                    </a:lnTo>
                    <a:lnTo>
                      <a:pt x="18" y="1015"/>
                    </a:lnTo>
                    <a:lnTo>
                      <a:pt x="24" y="1120"/>
                    </a:lnTo>
                    <a:lnTo>
                      <a:pt x="26" y="1174"/>
                    </a:lnTo>
                    <a:lnTo>
                      <a:pt x="28" y="1226"/>
                    </a:lnTo>
                    <a:lnTo>
                      <a:pt x="29" y="1248"/>
                    </a:lnTo>
                    <a:lnTo>
                      <a:pt x="30" y="1258"/>
                    </a:lnTo>
                    <a:lnTo>
                      <a:pt x="31" y="1263"/>
                    </a:lnTo>
                    <a:lnTo>
                      <a:pt x="33" y="1269"/>
                    </a:lnTo>
                    <a:lnTo>
                      <a:pt x="36" y="1273"/>
                    </a:lnTo>
                    <a:lnTo>
                      <a:pt x="41" y="1275"/>
                    </a:lnTo>
                    <a:lnTo>
                      <a:pt x="47" y="1278"/>
                    </a:lnTo>
                    <a:lnTo>
                      <a:pt x="54" y="1279"/>
                    </a:lnTo>
                    <a:lnTo>
                      <a:pt x="78" y="1281"/>
                    </a:lnTo>
                    <a:lnTo>
                      <a:pt x="117" y="1288"/>
                    </a:lnTo>
                    <a:lnTo>
                      <a:pt x="157" y="1294"/>
                    </a:lnTo>
                    <a:lnTo>
                      <a:pt x="197" y="1299"/>
                    </a:lnTo>
                    <a:lnTo>
                      <a:pt x="238" y="1304"/>
                    </a:lnTo>
                    <a:lnTo>
                      <a:pt x="275" y="1307"/>
                    </a:lnTo>
                    <a:lnTo>
                      <a:pt x="312" y="1309"/>
                    </a:lnTo>
                    <a:lnTo>
                      <a:pt x="350" y="1309"/>
                    </a:lnTo>
                    <a:lnTo>
                      <a:pt x="369" y="1307"/>
                    </a:lnTo>
                    <a:lnTo>
                      <a:pt x="387" y="1306"/>
                    </a:lnTo>
                    <a:lnTo>
                      <a:pt x="406" y="1304"/>
                    </a:lnTo>
                    <a:lnTo>
                      <a:pt x="415" y="1301"/>
                    </a:lnTo>
                    <a:lnTo>
                      <a:pt x="424" y="1299"/>
                    </a:lnTo>
                    <a:lnTo>
                      <a:pt x="432" y="1295"/>
                    </a:lnTo>
                    <a:lnTo>
                      <a:pt x="441" y="1291"/>
                    </a:lnTo>
                    <a:lnTo>
                      <a:pt x="448" y="1285"/>
                    </a:lnTo>
                    <a:lnTo>
                      <a:pt x="454" y="1278"/>
                    </a:lnTo>
                    <a:lnTo>
                      <a:pt x="462" y="1260"/>
                    </a:lnTo>
                    <a:lnTo>
                      <a:pt x="469" y="1242"/>
                    </a:lnTo>
                    <a:lnTo>
                      <a:pt x="474" y="1221"/>
                    </a:lnTo>
                    <a:lnTo>
                      <a:pt x="478" y="1201"/>
                    </a:lnTo>
                    <a:lnTo>
                      <a:pt x="480" y="1181"/>
                    </a:lnTo>
                    <a:lnTo>
                      <a:pt x="483" y="1159"/>
                    </a:lnTo>
                    <a:lnTo>
                      <a:pt x="486" y="1121"/>
                    </a:lnTo>
                    <a:lnTo>
                      <a:pt x="491" y="1059"/>
                    </a:lnTo>
                    <a:lnTo>
                      <a:pt x="496" y="998"/>
                    </a:lnTo>
                    <a:lnTo>
                      <a:pt x="498" y="936"/>
                    </a:lnTo>
                    <a:lnTo>
                      <a:pt x="501" y="874"/>
                    </a:lnTo>
                    <a:lnTo>
                      <a:pt x="503" y="751"/>
                    </a:lnTo>
                    <a:lnTo>
                      <a:pt x="504" y="628"/>
                    </a:lnTo>
                    <a:lnTo>
                      <a:pt x="505" y="413"/>
                    </a:lnTo>
                    <a:lnTo>
                      <a:pt x="504" y="306"/>
                    </a:lnTo>
                    <a:lnTo>
                      <a:pt x="503" y="199"/>
                    </a:lnTo>
                    <a:lnTo>
                      <a:pt x="503" y="159"/>
                    </a:lnTo>
                    <a:lnTo>
                      <a:pt x="502" y="120"/>
                    </a:lnTo>
                    <a:lnTo>
                      <a:pt x="499" y="80"/>
                    </a:lnTo>
                    <a:lnTo>
                      <a:pt x="497" y="60"/>
                    </a:lnTo>
                    <a:lnTo>
                      <a:pt x="493" y="41"/>
                    </a:lnTo>
                    <a:lnTo>
                      <a:pt x="492" y="36"/>
                    </a:lnTo>
                    <a:lnTo>
                      <a:pt x="490" y="30"/>
                    </a:lnTo>
                    <a:lnTo>
                      <a:pt x="484" y="21"/>
                    </a:lnTo>
                    <a:lnTo>
                      <a:pt x="471" y="3"/>
                    </a:lnTo>
                    <a:lnTo>
                      <a:pt x="468" y="2"/>
                    </a:lnTo>
                    <a:lnTo>
                      <a:pt x="465" y="0"/>
                    </a:lnTo>
                    <a:lnTo>
                      <a:pt x="454" y="0"/>
                    </a:lnTo>
                    <a:lnTo>
                      <a:pt x="436" y="2"/>
                    </a:lnTo>
                    <a:lnTo>
                      <a:pt x="337" y="3"/>
                    </a:lnTo>
                    <a:lnTo>
                      <a:pt x="239" y="6"/>
                    </a:lnTo>
                    <a:lnTo>
                      <a:pt x="186" y="9"/>
                    </a:lnTo>
                    <a:lnTo>
                      <a:pt x="135" y="12"/>
                    </a:lnTo>
                    <a:lnTo>
                      <a:pt x="109" y="15"/>
                    </a:lnTo>
                    <a:lnTo>
                      <a:pt x="82" y="18"/>
                    </a:lnTo>
                    <a:lnTo>
                      <a:pt x="56" y="23"/>
                    </a:lnTo>
                    <a:lnTo>
                      <a:pt x="31" y="29"/>
                    </a:lnTo>
                    <a:lnTo>
                      <a:pt x="30" y="29"/>
                    </a:lnTo>
                    <a:lnTo>
                      <a:pt x="28" y="31"/>
                    </a:lnTo>
                    <a:lnTo>
                      <a:pt x="25" y="36"/>
                    </a:lnTo>
                    <a:lnTo>
                      <a:pt x="23" y="43"/>
                    </a:lnTo>
                    <a:lnTo>
                      <a:pt x="20" y="51"/>
                    </a:lnTo>
                    <a:lnTo>
                      <a:pt x="20" y="58"/>
                    </a:lnTo>
                    <a:lnTo>
                      <a:pt x="20" y="64"/>
                    </a:lnTo>
                    <a:lnTo>
                      <a:pt x="22" y="68"/>
                    </a:lnTo>
                    <a:lnTo>
                      <a:pt x="23" y="70"/>
                    </a:lnTo>
                    <a:lnTo>
                      <a:pt x="24" y="70"/>
                    </a:lnTo>
                    <a:lnTo>
                      <a:pt x="56" y="62"/>
                    </a:lnTo>
                    <a:lnTo>
                      <a:pt x="90" y="58"/>
                    </a:lnTo>
                    <a:lnTo>
                      <a:pt x="123" y="54"/>
                    </a:lnTo>
                    <a:lnTo>
                      <a:pt x="157" y="51"/>
                    </a:lnTo>
                    <a:lnTo>
                      <a:pt x="225" y="47"/>
                    </a:lnTo>
                    <a:lnTo>
                      <a:pt x="292" y="46"/>
                    </a:lnTo>
                    <a:lnTo>
                      <a:pt x="351" y="45"/>
                    </a:lnTo>
                    <a:lnTo>
                      <a:pt x="411" y="43"/>
                    </a:lnTo>
                    <a:lnTo>
                      <a:pt x="446" y="43"/>
                    </a:lnTo>
                    <a:lnTo>
                      <a:pt x="453" y="43"/>
                    </a:lnTo>
                    <a:lnTo>
                      <a:pt x="456" y="43"/>
                    </a:lnTo>
                    <a:lnTo>
                      <a:pt x="458" y="43"/>
                    </a:lnTo>
                    <a:lnTo>
                      <a:pt x="458" y="42"/>
                    </a:lnTo>
                    <a:lnTo>
                      <a:pt x="467" y="56"/>
                    </a:lnTo>
                    <a:lnTo>
                      <a:pt x="474" y="68"/>
                    </a:lnTo>
                    <a:lnTo>
                      <a:pt x="479" y="82"/>
                    </a:lnTo>
                    <a:lnTo>
                      <a:pt x="481" y="98"/>
                    </a:lnTo>
                    <a:lnTo>
                      <a:pt x="484" y="125"/>
                    </a:lnTo>
                    <a:lnTo>
                      <a:pt x="485" y="151"/>
                    </a:lnTo>
                    <a:lnTo>
                      <a:pt x="486" y="204"/>
                    </a:lnTo>
                    <a:lnTo>
                      <a:pt x="487" y="273"/>
                    </a:lnTo>
                    <a:lnTo>
                      <a:pt x="489" y="341"/>
                    </a:lnTo>
                    <a:lnTo>
                      <a:pt x="489" y="477"/>
                    </a:lnTo>
                    <a:lnTo>
                      <a:pt x="487" y="677"/>
                    </a:lnTo>
                    <a:lnTo>
                      <a:pt x="486" y="777"/>
                    </a:lnTo>
                    <a:lnTo>
                      <a:pt x="484" y="876"/>
                    </a:lnTo>
                    <a:lnTo>
                      <a:pt x="483" y="941"/>
                    </a:lnTo>
                    <a:lnTo>
                      <a:pt x="479" y="1004"/>
                    </a:lnTo>
                    <a:lnTo>
                      <a:pt x="475" y="1067"/>
                    </a:lnTo>
                    <a:lnTo>
                      <a:pt x="471" y="1131"/>
                    </a:lnTo>
                    <a:lnTo>
                      <a:pt x="466" y="1176"/>
                    </a:lnTo>
                    <a:lnTo>
                      <a:pt x="464" y="1199"/>
                    </a:lnTo>
                    <a:lnTo>
                      <a:pt x="460" y="1221"/>
                    </a:lnTo>
                    <a:lnTo>
                      <a:pt x="456" y="1233"/>
                    </a:lnTo>
                    <a:lnTo>
                      <a:pt x="454" y="1244"/>
                    </a:lnTo>
                    <a:lnTo>
                      <a:pt x="453" y="1247"/>
                    </a:lnTo>
                    <a:lnTo>
                      <a:pt x="443" y="1252"/>
                    </a:lnTo>
                    <a:lnTo>
                      <a:pt x="430" y="1258"/>
                    </a:lnTo>
                    <a:lnTo>
                      <a:pt x="415" y="1263"/>
                    </a:lnTo>
                    <a:lnTo>
                      <a:pt x="399" y="1266"/>
                    </a:lnTo>
                    <a:lnTo>
                      <a:pt x="383" y="1267"/>
                    </a:lnTo>
                    <a:lnTo>
                      <a:pt x="367" y="1268"/>
                    </a:lnTo>
                    <a:lnTo>
                      <a:pt x="350" y="1268"/>
                    </a:lnTo>
                    <a:lnTo>
                      <a:pt x="320" y="1267"/>
                    </a:lnTo>
                    <a:lnTo>
                      <a:pt x="278" y="1264"/>
                    </a:lnTo>
                    <a:lnTo>
                      <a:pt x="238" y="1261"/>
                    </a:lnTo>
                    <a:lnTo>
                      <a:pt x="196" y="1256"/>
                    </a:lnTo>
                    <a:lnTo>
                      <a:pt x="155" y="1251"/>
                    </a:lnTo>
                    <a:lnTo>
                      <a:pt x="82" y="1239"/>
                    </a:lnTo>
                    <a:lnTo>
                      <a:pt x="68" y="1237"/>
                    </a:lnTo>
                    <a:lnTo>
                      <a:pt x="61" y="1236"/>
                    </a:lnTo>
                    <a:lnTo>
                      <a:pt x="56" y="1233"/>
                    </a:lnTo>
                    <a:lnTo>
                      <a:pt x="51" y="1231"/>
                    </a:lnTo>
                    <a:lnTo>
                      <a:pt x="48" y="1227"/>
                    </a:lnTo>
                    <a:lnTo>
                      <a:pt x="45" y="1221"/>
                    </a:lnTo>
                    <a:lnTo>
                      <a:pt x="44" y="1213"/>
                    </a:lnTo>
                    <a:lnTo>
                      <a:pt x="43" y="1176"/>
                    </a:lnTo>
                    <a:lnTo>
                      <a:pt x="42" y="1139"/>
                    </a:lnTo>
                    <a:lnTo>
                      <a:pt x="35" y="1008"/>
                    </a:lnTo>
                    <a:lnTo>
                      <a:pt x="28" y="878"/>
                    </a:lnTo>
                    <a:lnTo>
                      <a:pt x="22" y="746"/>
                    </a:lnTo>
                    <a:lnTo>
                      <a:pt x="19" y="681"/>
                    </a:lnTo>
                    <a:lnTo>
                      <a:pt x="19" y="616"/>
                    </a:lnTo>
                    <a:lnTo>
                      <a:pt x="17" y="466"/>
                    </a:lnTo>
                    <a:lnTo>
                      <a:pt x="16" y="315"/>
                    </a:lnTo>
                    <a:lnTo>
                      <a:pt x="16" y="244"/>
                    </a:lnTo>
                    <a:lnTo>
                      <a:pt x="17" y="172"/>
                    </a:lnTo>
                    <a:lnTo>
                      <a:pt x="19" y="122"/>
                    </a:lnTo>
                    <a:lnTo>
                      <a:pt x="22" y="104"/>
                    </a:lnTo>
                    <a:lnTo>
                      <a:pt x="22" y="101"/>
                    </a:lnTo>
                    <a:lnTo>
                      <a:pt x="19" y="110"/>
                    </a:lnTo>
                    <a:lnTo>
                      <a:pt x="17" y="115"/>
                    </a:lnTo>
                    <a:lnTo>
                      <a:pt x="14" y="117"/>
                    </a:lnTo>
                    <a:lnTo>
                      <a:pt x="18" y="114"/>
                    </a:lnTo>
                    <a:lnTo>
                      <a:pt x="20" y="108"/>
                    </a:lnTo>
                    <a:lnTo>
                      <a:pt x="23" y="101"/>
                    </a:lnTo>
                    <a:lnTo>
                      <a:pt x="24" y="93"/>
                    </a:lnTo>
                    <a:lnTo>
                      <a:pt x="25" y="86"/>
                    </a:lnTo>
                    <a:lnTo>
                      <a:pt x="25" y="80"/>
                    </a:lnTo>
                    <a:lnTo>
                      <a:pt x="24" y="77"/>
                    </a:lnTo>
                    <a:lnTo>
                      <a:pt x="23" y="76"/>
                    </a:lnTo>
                    <a:lnTo>
                      <a:pt x="22" y="7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94" name="Freeform 197"/>
              <p:cNvSpPr>
                <a:spLocks/>
              </p:cNvSpPr>
              <p:nvPr/>
            </p:nvSpPr>
            <p:spPr bwMode="auto">
              <a:xfrm>
                <a:off x="1371" y="1631"/>
                <a:ext cx="65" cy="1127"/>
              </a:xfrm>
              <a:custGeom>
                <a:avLst/>
                <a:gdLst>
                  <a:gd name="T0" fmla="*/ 0 w 65"/>
                  <a:gd name="T1" fmla="*/ 64 h 1127"/>
                  <a:gd name="T2" fmla="*/ 4 w 65"/>
                  <a:gd name="T3" fmla="*/ 113 h 1127"/>
                  <a:gd name="T4" fmla="*/ 5 w 65"/>
                  <a:gd name="T5" fmla="*/ 162 h 1127"/>
                  <a:gd name="T6" fmla="*/ 7 w 65"/>
                  <a:gd name="T7" fmla="*/ 182 h 1127"/>
                  <a:gd name="T8" fmla="*/ 11 w 65"/>
                  <a:gd name="T9" fmla="*/ 191 h 1127"/>
                  <a:gd name="T10" fmla="*/ 15 w 65"/>
                  <a:gd name="T11" fmla="*/ 194 h 1127"/>
                  <a:gd name="T12" fmla="*/ 18 w 65"/>
                  <a:gd name="T13" fmla="*/ 193 h 1127"/>
                  <a:gd name="T14" fmla="*/ 23 w 65"/>
                  <a:gd name="T15" fmla="*/ 188 h 1127"/>
                  <a:gd name="T16" fmla="*/ 28 w 65"/>
                  <a:gd name="T17" fmla="*/ 175 h 1127"/>
                  <a:gd name="T18" fmla="*/ 31 w 65"/>
                  <a:gd name="T19" fmla="*/ 153 h 1127"/>
                  <a:gd name="T20" fmla="*/ 31 w 65"/>
                  <a:gd name="T21" fmla="*/ 140 h 1127"/>
                  <a:gd name="T22" fmla="*/ 31 w 65"/>
                  <a:gd name="T23" fmla="*/ 138 h 1127"/>
                  <a:gd name="T24" fmla="*/ 29 w 65"/>
                  <a:gd name="T25" fmla="*/ 117 h 1127"/>
                  <a:gd name="T26" fmla="*/ 25 w 65"/>
                  <a:gd name="T27" fmla="*/ 108 h 1127"/>
                  <a:gd name="T28" fmla="*/ 22 w 65"/>
                  <a:gd name="T29" fmla="*/ 106 h 1127"/>
                  <a:gd name="T30" fmla="*/ 18 w 65"/>
                  <a:gd name="T31" fmla="*/ 107 h 1127"/>
                  <a:gd name="T32" fmla="*/ 13 w 65"/>
                  <a:gd name="T33" fmla="*/ 111 h 1127"/>
                  <a:gd name="T34" fmla="*/ 9 w 65"/>
                  <a:gd name="T35" fmla="*/ 125 h 1127"/>
                  <a:gd name="T36" fmla="*/ 5 w 65"/>
                  <a:gd name="T37" fmla="*/ 146 h 1127"/>
                  <a:gd name="T38" fmla="*/ 5 w 65"/>
                  <a:gd name="T39" fmla="*/ 159 h 1127"/>
                  <a:gd name="T40" fmla="*/ 3 w 65"/>
                  <a:gd name="T41" fmla="*/ 515 h 1127"/>
                  <a:gd name="T42" fmla="*/ 7 w 65"/>
                  <a:gd name="T43" fmla="*/ 751 h 1127"/>
                  <a:gd name="T44" fmla="*/ 13 w 65"/>
                  <a:gd name="T45" fmla="*/ 869 h 1127"/>
                  <a:gd name="T46" fmla="*/ 24 w 65"/>
                  <a:gd name="T47" fmla="*/ 988 h 1127"/>
                  <a:gd name="T48" fmla="*/ 38 w 65"/>
                  <a:gd name="T49" fmla="*/ 1106 h 1127"/>
                  <a:gd name="T50" fmla="*/ 40 w 65"/>
                  <a:gd name="T51" fmla="*/ 1113 h 1127"/>
                  <a:gd name="T52" fmla="*/ 46 w 65"/>
                  <a:gd name="T53" fmla="*/ 1126 h 1127"/>
                  <a:gd name="T54" fmla="*/ 52 w 65"/>
                  <a:gd name="T55" fmla="*/ 1126 h 1127"/>
                  <a:gd name="T56" fmla="*/ 55 w 65"/>
                  <a:gd name="T57" fmla="*/ 1122 h 1127"/>
                  <a:gd name="T58" fmla="*/ 61 w 65"/>
                  <a:gd name="T59" fmla="*/ 1108 h 1127"/>
                  <a:gd name="T60" fmla="*/ 65 w 65"/>
                  <a:gd name="T61" fmla="*/ 1078 h 1127"/>
                  <a:gd name="T62" fmla="*/ 64 w 65"/>
                  <a:gd name="T63" fmla="*/ 1064 h 1127"/>
                  <a:gd name="T64" fmla="*/ 49 w 65"/>
                  <a:gd name="T65" fmla="*/ 948 h 1127"/>
                  <a:gd name="T66" fmla="*/ 40 w 65"/>
                  <a:gd name="T67" fmla="*/ 834 h 1127"/>
                  <a:gd name="T68" fmla="*/ 34 w 65"/>
                  <a:gd name="T69" fmla="*/ 718 h 1127"/>
                  <a:gd name="T70" fmla="*/ 30 w 65"/>
                  <a:gd name="T71" fmla="*/ 486 h 1127"/>
                  <a:gd name="T72" fmla="*/ 31 w 65"/>
                  <a:gd name="T73" fmla="*/ 138 h 1127"/>
                  <a:gd name="T74" fmla="*/ 5 w 65"/>
                  <a:gd name="T75" fmla="*/ 159 h 1127"/>
                  <a:gd name="T76" fmla="*/ 5 w 65"/>
                  <a:gd name="T77" fmla="*/ 162 h 1127"/>
                  <a:gd name="T78" fmla="*/ 31 w 65"/>
                  <a:gd name="T79" fmla="*/ 140 h 1127"/>
                  <a:gd name="T80" fmla="*/ 30 w 65"/>
                  <a:gd name="T81" fmla="*/ 82 h 1127"/>
                  <a:gd name="T82" fmla="*/ 27 w 65"/>
                  <a:gd name="T83" fmla="*/ 22 h 1127"/>
                  <a:gd name="T84" fmla="*/ 24 w 65"/>
                  <a:gd name="T85" fmla="*/ 15 h 1127"/>
                  <a:gd name="T86" fmla="*/ 19 w 65"/>
                  <a:gd name="T87" fmla="*/ 2 h 1127"/>
                  <a:gd name="T88" fmla="*/ 13 w 65"/>
                  <a:gd name="T89" fmla="*/ 2 h 1127"/>
                  <a:gd name="T90" fmla="*/ 10 w 65"/>
                  <a:gd name="T91" fmla="*/ 6 h 1127"/>
                  <a:gd name="T92" fmla="*/ 4 w 65"/>
                  <a:gd name="T93" fmla="*/ 20 h 1127"/>
                  <a:gd name="T94" fmla="*/ 0 w 65"/>
                  <a:gd name="T95" fmla="*/ 49 h 1127"/>
                  <a:gd name="T96" fmla="*/ 0 w 65"/>
                  <a:gd name="T97" fmla="*/ 64 h 112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65"/>
                  <a:gd name="T148" fmla="*/ 0 h 1127"/>
                  <a:gd name="T149" fmla="*/ 65 w 65"/>
                  <a:gd name="T150" fmla="*/ 1127 h 112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65" h="1127">
                    <a:moveTo>
                      <a:pt x="0" y="64"/>
                    </a:moveTo>
                    <a:lnTo>
                      <a:pt x="0" y="64"/>
                    </a:lnTo>
                    <a:lnTo>
                      <a:pt x="3" y="89"/>
                    </a:lnTo>
                    <a:lnTo>
                      <a:pt x="4" y="113"/>
                    </a:lnTo>
                    <a:lnTo>
                      <a:pt x="5" y="162"/>
                    </a:lnTo>
                    <a:lnTo>
                      <a:pt x="5" y="169"/>
                    </a:lnTo>
                    <a:lnTo>
                      <a:pt x="7" y="182"/>
                    </a:lnTo>
                    <a:lnTo>
                      <a:pt x="9" y="188"/>
                    </a:lnTo>
                    <a:lnTo>
                      <a:pt x="11" y="191"/>
                    </a:lnTo>
                    <a:lnTo>
                      <a:pt x="13" y="194"/>
                    </a:lnTo>
                    <a:lnTo>
                      <a:pt x="15" y="194"/>
                    </a:lnTo>
                    <a:lnTo>
                      <a:pt x="17" y="194"/>
                    </a:lnTo>
                    <a:lnTo>
                      <a:pt x="18" y="193"/>
                    </a:lnTo>
                    <a:lnTo>
                      <a:pt x="23" y="188"/>
                    </a:lnTo>
                    <a:lnTo>
                      <a:pt x="27" y="182"/>
                    </a:lnTo>
                    <a:lnTo>
                      <a:pt x="28" y="175"/>
                    </a:lnTo>
                    <a:lnTo>
                      <a:pt x="30" y="168"/>
                    </a:lnTo>
                    <a:lnTo>
                      <a:pt x="31" y="153"/>
                    </a:lnTo>
                    <a:lnTo>
                      <a:pt x="31" y="140"/>
                    </a:lnTo>
                    <a:lnTo>
                      <a:pt x="31" y="138"/>
                    </a:lnTo>
                    <a:lnTo>
                      <a:pt x="31" y="131"/>
                    </a:lnTo>
                    <a:lnTo>
                      <a:pt x="29" y="117"/>
                    </a:lnTo>
                    <a:lnTo>
                      <a:pt x="28" y="111"/>
                    </a:lnTo>
                    <a:lnTo>
                      <a:pt x="25" y="108"/>
                    </a:lnTo>
                    <a:lnTo>
                      <a:pt x="23" y="106"/>
                    </a:lnTo>
                    <a:lnTo>
                      <a:pt x="22" y="106"/>
                    </a:lnTo>
                    <a:lnTo>
                      <a:pt x="19" y="106"/>
                    </a:lnTo>
                    <a:lnTo>
                      <a:pt x="18" y="107"/>
                    </a:lnTo>
                    <a:lnTo>
                      <a:pt x="13" y="111"/>
                    </a:lnTo>
                    <a:lnTo>
                      <a:pt x="10" y="117"/>
                    </a:lnTo>
                    <a:lnTo>
                      <a:pt x="9" y="125"/>
                    </a:lnTo>
                    <a:lnTo>
                      <a:pt x="6" y="132"/>
                    </a:lnTo>
                    <a:lnTo>
                      <a:pt x="5" y="146"/>
                    </a:lnTo>
                    <a:lnTo>
                      <a:pt x="5" y="159"/>
                    </a:lnTo>
                    <a:lnTo>
                      <a:pt x="4" y="396"/>
                    </a:lnTo>
                    <a:lnTo>
                      <a:pt x="3" y="515"/>
                    </a:lnTo>
                    <a:lnTo>
                      <a:pt x="4" y="633"/>
                    </a:lnTo>
                    <a:lnTo>
                      <a:pt x="7" y="751"/>
                    </a:lnTo>
                    <a:lnTo>
                      <a:pt x="10" y="811"/>
                    </a:lnTo>
                    <a:lnTo>
                      <a:pt x="13" y="869"/>
                    </a:lnTo>
                    <a:lnTo>
                      <a:pt x="18" y="929"/>
                    </a:lnTo>
                    <a:lnTo>
                      <a:pt x="24" y="988"/>
                    </a:lnTo>
                    <a:lnTo>
                      <a:pt x="30" y="1046"/>
                    </a:lnTo>
                    <a:lnTo>
                      <a:pt x="38" y="1106"/>
                    </a:lnTo>
                    <a:lnTo>
                      <a:pt x="40" y="1113"/>
                    </a:lnTo>
                    <a:lnTo>
                      <a:pt x="43" y="1122"/>
                    </a:lnTo>
                    <a:lnTo>
                      <a:pt x="46" y="1126"/>
                    </a:lnTo>
                    <a:lnTo>
                      <a:pt x="48" y="1127"/>
                    </a:lnTo>
                    <a:lnTo>
                      <a:pt x="52" y="1126"/>
                    </a:lnTo>
                    <a:lnTo>
                      <a:pt x="55" y="1122"/>
                    </a:lnTo>
                    <a:lnTo>
                      <a:pt x="59" y="1115"/>
                    </a:lnTo>
                    <a:lnTo>
                      <a:pt x="61" y="1108"/>
                    </a:lnTo>
                    <a:lnTo>
                      <a:pt x="65" y="1094"/>
                    </a:lnTo>
                    <a:lnTo>
                      <a:pt x="65" y="1078"/>
                    </a:lnTo>
                    <a:lnTo>
                      <a:pt x="64" y="1064"/>
                    </a:lnTo>
                    <a:lnTo>
                      <a:pt x="56" y="1007"/>
                    </a:lnTo>
                    <a:lnTo>
                      <a:pt x="49" y="948"/>
                    </a:lnTo>
                    <a:lnTo>
                      <a:pt x="44" y="891"/>
                    </a:lnTo>
                    <a:lnTo>
                      <a:pt x="40" y="834"/>
                    </a:lnTo>
                    <a:lnTo>
                      <a:pt x="36" y="775"/>
                    </a:lnTo>
                    <a:lnTo>
                      <a:pt x="34" y="718"/>
                    </a:lnTo>
                    <a:lnTo>
                      <a:pt x="30" y="602"/>
                    </a:lnTo>
                    <a:lnTo>
                      <a:pt x="30" y="486"/>
                    </a:lnTo>
                    <a:lnTo>
                      <a:pt x="30" y="369"/>
                    </a:lnTo>
                    <a:lnTo>
                      <a:pt x="31" y="138"/>
                    </a:lnTo>
                    <a:lnTo>
                      <a:pt x="5" y="159"/>
                    </a:lnTo>
                    <a:lnTo>
                      <a:pt x="5" y="162"/>
                    </a:lnTo>
                    <a:lnTo>
                      <a:pt x="31" y="140"/>
                    </a:lnTo>
                    <a:lnTo>
                      <a:pt x="30" y="82"/>
                    </a:lnTo>
                    <a:lnTo>
                      <a:pt x="29" y="52"/>
                    </a:lnTo>
                    <a:lnTo>
                      <a:pt x="27" y="22"/>
                    </a:lnTo>
                    <a:lnTo>
                      <a:pt x="24" y="15"/>
                    </a:lnTo>
                    <a:lnTo>
                      <a:pt x="22" y="5"/>
                    </a:lnTo>
                    <a:lnTo>
                      <a:pt x="19" y="2"/>
                    </a:lnTo>
                    <a:lnTo>
                      <a:pt x="16" y="0"/>
                    </a:lnTo>
                    <a:lnTo>
                      <a:pt x="13" y="2"/>
                    </a:lnTo>
                    <a:lnTo>
                      <a:pt x="10" y="6"/>
                    </a:lnTo>
                    <a:lnTo>
                      <a:pt x="6" y="12"/>
                    </a:lnTo>
                    <a:lnTo>
                      <a:pt x="4" y="20"/>
                    </a:lnTo>
                    <a:lnTo>
                      <a:pt x="0" y="34"/>
                    </a:lnTo>
                    <a:lnTo>
                      <a:pt x="0" y="49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95" name="Freeform 198"/>
              <p:cNvSpPr>
                <a:spLocks/>
              </p:cNvSpPr>
              <p:nvPr/>
            </p:nvSpPr>
            <p:spPr bwMode="auto">
              <a:xfrm>
                <a:off x="1371" y="1793"/>
                <a:ext cx="424" cy="340"/>
              </a:xfrm>
              <a:custGeom>
                <a:avLst/>
                <a:gdLst>
                  <a:gd name="T0" fmla="*/ 424 w 424"/>
                  <a:gd name="T1" fmla="*/ 298 h 340"/>
                  <a:gd name="T2" fmla="*/ 422 w 424"/>
                  <a:gd name="T3" fmla="*/ 311 h 340"/>
                  <a:gd name="T4" fmla="*/ 415 w 424"/>
                  <a:gd name="T5" fmla="*/ 322 h 340"/>
                  <a:gd name="T6" fmla="*/ 406 w 424"/>
                  <a:gd name="T7" fmla="*/ 331 h 340"/>
                  <a:gd name="T8" fmla="*/ 394 w 424"/>
                  <a:gd name="T9" fmla="*/ 337 h 340"/>
                  <a:gd name="T10" fmla="*/ 385 w 424"/>
                  <a:gd name="T11" fmla="*/ 340 h 340"/>
                  <a:gd name="T12" fmla="*/ 353 w 424"/>
                  <a:gd name="T13" fmla="*/ 340 h 340"/>
                  <a:gd name="T14" fmla="*/ 257 w 424"/>
                  <a:gd name="T15" fmla="*/ 339 h 340"/>
                  <a:gd name="T16" fmla="*/ 83 w 424"/>
                  <a:gd name="T17" fmla="*/ 340 h 340"/>
                  <a:gd name="T18" fmla="*/ 64 w 424"/>
                  <a:gd name="T19" fmla="*/ 340 h 340"/>
                  <a:gd name="T20" fmla="*/ 46 w 424"/>
                  <a:gd name="T21" fmla="*/ 337 h 340"/>
                  <a:gd name="T22" fmla="*/ 30 w 424"/>
                  <a:gd name="T23" fmla="*/ 330 h 340"/>
                  <a:gd name="T24" fmla="*/ 18 w 424"/>
                  <a:gd name="T25" fmla="*/ 314 h 340"/>
                  <a:gd name="T26" fmla="*/ 10 w 424"/>
                  <a:gd name="T27" fmla="*/ 293 h 340"/>
                  <a:gd name="T28" fmla="*/ 1 w 424"/>
                  <a:gd name="T29" fmla="*/ 253 h 340"/>
                  <a:gd name="T30" fmla="*/ 0 w 424"/>
                  <a:gd name="T31" fmla="*/ 232 h 340"/>
                  <a:gd name="T32" fmla="*/ 0 w 424"/>
                  <a:gd name="T33" fmla="*/ 41 h 340"/>
                  <a:gd name="T34" fmla="*/ 1 w 424"/>
                  <a:gd name="T35" fmla="*/ 31 h 340"/>
                  <a:gd name="T36" fmla="*/ 6 w 424"/>
                  <a:gd name="T37" fmla="*/ 21 h 340"/>
                  <a:gd name="T38" fmla="*/ 13 w 424"/>
                  <a:gd name="T39" fmla="*/ 14 h 340"/>
                  <a:gd name="T40" fmla="*/ 31 w 424"/>
                  <a:gd name="T41" fmla="*/ 4 h 340"/>
                  <a:gd name="T42" fmla="*/ 52 w 424"/>
                  <a:gd name="T43" fmla="*/ 1 h 340"/>
                  <a:gd name="T44" fmla="*/ 62 w 424"/>
                  <a:gd name="T45" fmla="*/ 1 h 340"/>
                  <a:gd name="T46" fmla="*/ 145 w 424"/>
                  <a:gd name="T47" fmla="*/ 0 h 340"/>
                  <a:gd name="T48" fmla="*/ 340 w 424"/>
                  <a:gd name="T49" fmla="*/ 0 h 340"/>
                  <a:gd name="T50" fmla="*/ 380 w 424"/>
                  <a:gd name="T51" fmla="*/ 1 h 340"/>
                  <a:gd name="T52" fmla="*/ 400 w 424"/>
                  <a:gd name="T53" fmla="*/ 4 h 340"/>
                  <a:gd name="T54" fmla="*/ 411 w 424"/>
                  <a:gd name="T55" fmla="*/ 10 h 340"/>
                  <a:gd name="T56" fmla="*/ 420 w 424"/>
                  <a:gd name="T57" fmla="*/ 20 h 340"/>
                  <a:gd name="T58" fmla="*/ 423 w 424"/>
                  <a:gd name="T59" fmla="*/ 33 h 340"/>
                  <a:gd name="T60" fmla="*/ 424 w 424"/>
                  <a:gd name="T61" fmla="*/ 41 h 340"/>
                  <a:gd name="T62" fmla="*/ 424 w 424"/>
                  <a:gd name="T63" fmla="*/ 298 h 34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424"/>
                  <a:gd name="T97" fmla="*/ 0 h 340"/>
                  <a:gd name="T98" fmla="*/ 424 w 424"/>
                  <a:gd name="T99" fmla="*/ 340 h 34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424" h="340">
                    <a:moveTo>
                      <a:pt x="424" y="298"/>
                    </a:moveTo>
                    <a:lnTo>
                      <a:pt x="424" y="298"/>
                    </a:lnTo>
                    <a:lnTo>
                      <a:pt x="423" y="304"/>
                    </a:lnTo>
                    <a:lnTo>
                      <a:pt x="422" y="311"/>
                    </a:lnTo>
                    <a:lnTo>
                      <a:pt x="418" y="317"/>
                    </a:lnTo>
                    <a:lnTo>
                      <a:pt x="415" y="322"/>
                    </a:lnTo>
                    <a:lnTo>
                      <a:pt x="411" y="327"/>
                    </a:lnTo>
                    <a:lnTo>
                      <a:pt x="406" y="331"/>
                    </a:lnTo>
                    <a:lnTo>
                      <a:pt x="400" y="335"/>
                    </a:lnTo>
                    <a:lnTo>
                      <a:pt x="394" y="337"/>
                    </a:lnTo>
                    <a:lnTo>
                      <a:pt x="385" y="340"/>
                    </a:lnTo>
                    <a:lnTo>
                      <a:pt x="374" y="340"/>
                    </a:lnTo>
                    <a:lnTo>
                      <a:pt x="353" y="340"/>
                    </a:lnTo>
                    <a:lnTo>
                      <a:pt x="257" y="339"/>
                    </a:lnTo>
                    <a:lnTo>
                      <a:pt x="177" y="339"/>
                    </a:lnTo>
                    <a:lnTo>
                      <a:pt x="83" y="340"/>
                    </a:lnTo>
                    <a:lnTo>
                      <a:pt x="64" y="340"/>
                    </a:lnTo>
                    <a:lnTo>
                      <a:pt x="54" y="340"/>
                    </a:lnTo>
                    <a:lnTo>
                      <a:pt x="46" y="337"/>
                    </a:lnTo>
                    <a:lnTo>
                      <a:pt x="37" y="335"/>
                    </a:lnTo>
                    <a:lnTo>
                      <a:pt x="30" y="330"/>
                    </a:lnTo>
                    <a:lnTo>
                      <a:pt x="23" y="323"/>
                    </a:lnTo>
                    <a:lnTo>
                      <a:pt x="18" y="314"/>
                    </a:lnTo>
                    <a:lnTo>
                      <a:pt x="10" y="293"/>
                    </a:lnTo>
                    <a:lnTo>
                      <a:pt x="5" y="273"/>
                    </a:lnTo>
                    <a:lnTo>
                      <a:pt x="1" y="253"/>
                    </a:lnTo>
                    <a:lnTo>
                      <a:pt x="0" y="232"/>
                    </a:lnTo>
                    <a:lnTo>
                      <a:pt x="0" y="41"/>
                    </a:lnTo>
                    <a:lnTo>
                      <a:pt x="0" y="35"/>
                    </a:lnTo>
                    <a:lnTo>
                      <a:pt x="1" y="31"/>
                    </a:lnTo>
                    <a:lnTo>
                      <a:pt x="4" y="25"/>
                    </a:lnTo>
                    <a:lnTo>
                      <a:pt x="6" y="21"/>
                    </a:lnTo>
                    <a:lnTo>
                      <a:pt x="10" y="16"/>
                    </a:lnTo>
                    <a:lnTo>
                      <a:pt x="13" y="14"/>
                    </a:lnTo>
                    <a:lnTo>
                      <a:pt x="22" y="8"/>
                    </a:lnTo>
                    <a:lnTo>
                      <a:pt x="31" y="4"/>
                    </a:lnTo>
                    <a:lnTo>
                      <a:pt x="41" y="2"/>
                    </a:lnTo>
                    <a:lnTo>
                      <a:pt x="52" y="1"/>
                    </a:lnTo>
                    <a:lnTo>
                      <a:pt x="62" y="1"/>
                    </a:lnTo>
                    <a:lnTo>
                      <a:pt x="145" y="0"/>
                    </a:lnTo>
                    <a:lnTo>
                      <a:pt x="340" y="0"/>
                    </a:lnTo>
                    <a:lnTo>
                      <a:pt x="366" y="0"/>
                    </a:lnTo>
                    <a:lnTo>
                      <a:pt x="380" y="1"/>
                    </a:lnTo>
                    <a:lnTo>
                      <a:pt x="393" y="3"/>
                    </a:lnTo>
                    <a:lnTo>
                      <a:pt x="400" y="4"/>
                    </a:lnTo>
                    <a:lnTo>
                      <a:pt x="405" y="7"/>
                    </a:lnTo>
                    <a:lnTo>
                      <a:pt x="411" y="10"/>
                    </a:lnTo>
                    <a:lnTo>
                      <a:pt x="415" y="15"/>
                    </a:lnTo>
                    <a:lnTo>
                      <a:pt x="420" y="20"/>
                    </a:lnTo>
                    <a:lnTo>
                      <a:pt x="422" y="26"/>
                    </a:lnTo>
                    <a:lnTo>
                      <a:pt x="423" y="33"/>
                    </a:lnTo>
                    <a:lnTo>
                      <a:pt x="424" y="41"/>
                    </a:lnTo>
                    <a:lnTo>
                      <a:pt x="424" y="298"/>
                    </a:ln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96" name="Freeform 199"/>
              <p:cNvSpPr>
                <a:spLocks/>
              </p:cNvSpPr>
              <p:nvPr/>
            </p:nvSpPr>
            <p:spPr bwMode="auto">
              <a:xfrm>
                <a:off x="1359" y="1785"/>
                <a:ext cx="446" cy="355"/>
              </a:xfrm>
              <a:custGeom>
                <a:avLst/>
                <a:gdLst>
                  <a:gd name="T0" fmla="*/ 424 w 446"/>
                  <a:gd name="T1" fmla="*/ 317 h 355"/>
                  <a:gd name="T2" fmla="*/ 417 w 446"/>
                  <a:gd name="T3" fmla="*/ 330 h 355"/>
                  <a:gd name="T4" fmla="*/ 398 w 446"/>
                  <a:gd name="T5" fmla="*/ 339 h 355"/>
                  <a:gd name="T6" fmla="*/ 353 w 446"/>
                  <a:gd name="T7" fmla="*/ 341 h 355"/>
                  <a:gd name="T8" fmla="*/ 285 w 446"/>
                  <a:gd name="T9" fmla="*/ 341 h 355"/>
                  <a:gd name="T10" fmla="*/ 85 w 446"/>
                  <a:gd name="T11" fmla="*/ 342 h 355"/>
                  <a:gd name="T12" fmla="*/ 65 w 446"/>
                  <a:gd name="T13" fmla="*/ 338 h 355"/>
                  <a:gd name="T14" fmla="*/ 50 w 446"/>
                  <a:gd name="T15" fmla="*/ 330 h 355"/>
                  <a:gd name="T16" fmla="*/ 31 w 446"/>
                  <a:gd name="T17" fmla="*/ 298 h 355"/>
                  <a:gd name="T18" fmla="*/ 23 w 446"/>
                  <a:gd name="T19" fmla="*/ 255 h 355"/>
                  <a:gd name="T20" fmla="*/ 23 w 446"/>
                  <a:gd name="T21" fmla="*/ 160 h 355"/>
                  <a:gd name="T22" fmla="*/ 23 w 446"/>
                  <a:gd name="T23" fmla="*/ 46 h 355"/>
                  <a:gd name="T24" fmla="*/ 29 w 446"/>
                  <a:gd name="T25" fmla="*/ 27 h 355"/>
                  <a:gd name="T26" fmla="*/ 47 w 446"/>
                  <a:gd name="T27" fmla="*/ 17 h 355"/>
                  <a:gd name="T28" fmla="*/ 78 w 446"/>
                  <a:gd name="T29" fmla="*/ 14 h 355"/>
                  <a:gd name="T30" fmla="*/ 121 w 446"/>
                  <a:gd name="T31" fmla="*/ 15 h 355"/>
                  <a:gd name="T32" fmla="*/ 348 w 446"/>
                  <a:gd name="T33" fmla="*/ 15 h 355"/>
                  <a:gd name="T34" fmla="*/ 399 w 446"/>
                  <a:gd name="T35" fmla="*/ 18 h 355"/>
                  <a:gd name="T36" fmla="*/ 415 w 446"/>
                  <a:gd name="T37" fmla="*/ 27 h 355"/>
                  <a:gd name="T38" fmla="*/ 424 w 446"/>
                  <a:gd name="T39" fmla="*/ 42 h 355"/>
                  <a:gd name="T40" fmla="*/ 426 w 446"/>
                  <a:gd name="T41" fmla="*/ 58 h 355"/>
                  <a:gd name="T42" fmla="*/ 426 w 446"/>
                  <a:gd name="T43" fmla="*/ 310 h 355"/>
                  <a:gd name="T44" fmla="*/ 429 w 446"/>
                  <a:gd name="T45" fmla="*/ 312 h 355"/>
                  <a:gd name="T46" fmla="*/ 446 w 446"/>
                  <a:gd name="T47" fmla="*/ 305 h 355"/>
                  <a:gd name="T48" fmla="*/ 446 w 446"/>
                  <a:gd name="T49" fmla="*/ 129 h 355"/>
                  <a:gd name="T50" fmla="*/ 446 w 446"/>
                  <a:gd name="T51" fmla="*/ 49 h 355"/>
                  <a:gd name="T52" fmla="*/ 438 w 446"/>
                  <a:gd name="T53" fmla="*/ 20 h 355"/>
                  <a:gd name="T54" fmla="*/ 414 w 446"/>
                  <a:gd name="T55" fmla="*/ 5 h 355"/>
                  <a:gd name="T56" fmla="*/ 392 w 446"/>
                  <a:gd name="T57" fmla="*/ 2 h 355"/>
                  <a:gd name="T58" fmla="*/ 193 w 446"/>
                  <a:gd name="T59" fmla="*/ 2 h 355"/>
                  <a:gd name="T60" fmla="*/ 83 w 446"/>
                  <a:gd name="T61" fmla="*/ 3 h 355"/>
                  <a:gd name="T62" fmla="*/ 41 w 446"/>
                  <a:gd name="T63" fmla="*/ 9 h 355"/>
                  <a:gd name="T64" fmla="*/ 18 w 446"/>
                  <a:gd name="T65" fmla="*/ 22 h 355"/>
                  <a:gd name="T66" fmla="*/ 6 w 446"/>
                  <a:gd name="T67" fmla="*/ 35 h 355"/>
                  <a:gd name="T68" fmla="*/ 2 w 446"/>
                  <a:gd name="T69" fmla="*/ 54 h 355"/>
                  <a:gd name="T70" fmla="*/ 2 w 446"/>
                  <a:gd name="T71" fmla="*/ 115 h 355"/>
                  <a:gd name="T72" fmla="*/ 2 w 446"/>
                  <a:gd name="T73" fmla="*/ 227 h 355"/>
                  <a:gd name="T74" fmla="*/ 5 w 446"/>
                  <a:gd name="T75" fmla="*/ 277 h 355"/>
                  <a:gd name="T76" fmla="*/ 16 w 446"/>
                  <a:gd name="T77" fmla="*/ 320 h 355"/>
                  <a:gd name="T78" fmla="*/ 36 w 446"/>
                  <a:gd name="T79" fmla="*/ 345 h 355"/>
                  <a:gd name="T80" fmla="*/ 52 w 446"/>
                  <a:gd name="T81" fmla="*/ 353 h 355"/>
                  <a:gd name="T82" fmla="*/ 97 w 446"/>
                  <a:gd name="T83" fmla="*/ 354 h 355"/>
                  <a:gd name="T84" fmla="*/ 177 w 446"/>
                  <a:gd name="T85" fmla="*/ 353 h 355"/>
                  <a:gd name="T86" fmla="*/ 346 w 446"/>
                  <a:gd name="T87" fmla="*/ 354 h 355"/>
                  <a:gd name="T88" fmla="*/ 390 w 446"/>
                  <a:gd name="T89" fmla="*/ 353 h 355"/>
                  <a:gd name="T90" fmla="*/ 420 w 446"/>
                  <a:gd name="T91" fmla="*/ 343 h 355"/>
                  <a:gd name="T92" fmla="*/ 440 w 446"/>
                  <a:gd name="T93" fmla="*/ 323 h 355"/>
                  <a:gd name="T94" fmla="*/ 446 w 446"/>
                  <a:gd name="T95" fmla="*/ 302 h 355"/>
                  <a:gd name="T96" fmla="*/ 436 w 446"/>
                  <a:gd name="T97" fmla="*/ 302 h 355"/>
                  <a:gd name="T98" fmla="*/ 426 w 446"/>
                  <a:gd name="T99" fmla="*/ 310 h 355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446"/>
                  <a:gd name="T151" fmla="*/ 0 h 355"/>
                  <a:gd name="T152" fmla="*/ 446 w 446"/>
                  <a:gd name="T153" fmla="*/ 355 h 355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446" h="355">
                    <a:moveTo>
                      <a:pt x="426" y="310"/>
                    </a:moveTo>
                    <a:lnTo>
                      <a:pt x="426" y="310"/>
                    </a:lnTo>
                    <a:lnTo>
                      <a:pt x="424" y="317"/>
                    </a:lnTo>
                    <a:lnTo>
                      <a:pt x="423" y="322"/>
                    </a:lnTo>
                    <a:lnTo>
                      <a:pt x="420" y="326"/>
                    </a:lnTo>
                    <a:lnTo>
                      <a:pt x="417" y="330"/>
                    </a:lnTo>
                    <a:lnTo>
                      <a:pt x="412" y="333"/>
                    </a:lnTo>
                    <a:lnTo>
                      <a:pt x="408" y="336"/>
                    </a:lnTo>
                    <a:lnTo>
                      <a:pt x="398" y="339"/>
                    </a:lnTo>
                    <a:lnTo>
                      <a:pt x="386" y="341"/>
                    </a:lnTo>
                    <a:lnTo>
                      <a:pt x="375" y="342"/>
                    </a:lnTo>
                    <a:lnTo>
                      <a:pt x="353" y="341"/>
                    </a:lnTo>
                    <a:lnTo>
                      <a:pt x="285" y="341"/>
                    </a:lnTo>
                    <a:lnTo>
                      <a:pt x="184" y="341"/>
                    </a:lnTo>
                    <a:lnTo>
                      <a:pt x="85" y="342"/>
                    </a:lnTo>
                    <a:lnTo>
                      <a:pt x="78" y="342"/>
                    </a:lnTo>
                    <a:lnTo>
                      <a:pt x="71" y="341"/>
                    </a:lnTo>
                    <a:lnTo>
                      <a:pt x="65" y="338"/>
                    </a:lnTo>
                    <a:lnTo>
                      <a:pt x="60" y="336"/>
                    </a:lnTo>
                    <a:lnTo>
                      <a:pt x="55" y="333"/>
                    </a:lnTo>
                    <a:lnTo>
                      <a:pt x="50" y="330"/>
                    </a:lnTo>
                    <a:lnTo>
                      <a:pt x="42" y="320"/>
                    </a:lnTo>
                    <a:lnTo>
                      <a:pt x="36" y="310"/>
                    </a:lnTo>
                    <a:lnTo>
                      <a:pt x="31" y="298"/>
                    </a:lnTo>
                    <a:lnTo>
                      <a:pt x="27" y="285"/>
                    </a:lnTo>
                    <a:lnTo>
                      <a:pt x="24" y="270"/>
                    </a:lnTo>
                    <a:lnTo>
                      <a:pt x="23" y="255"/>
                    </a:lnTo>
                    <a:lnTo>
                      <a:pt x="22" y="240"/>
                    </a:lnTo>
                    <a:lnTo>
                      <a:pt x="22" y="209"/>
                    </a:lnTo>
                    <a:lnTo>
                      <a:pt x="23" y="160"/>
                    </a:lnTo>
                    <a:lnTo>
                      <a:pt x="23" y="46"/>
                    </a:lnTo>
                    <a:lnTo>
                      <a:pt x="23" y="39"/>
                    </a:lnTo>
                    <a:lnTo>
                      <a:pt x="25" y="31"/>
                    </a:lnTo>
                    <a:lnTo>
                      <a:pt x="29" y="27"/>
                    </a:lnTo>
                    <a:lnTo>
                      <a:pt x="34" y="23"/>
                    </a:lnTo>
                    <a:lnTo>
                      <a:pt x="40" y="20"/>
                    </a:lnTo>
                    <a:lnTo>
                      <a:pt x="47" y="17"/>
                    </a:lnTo>
                    <a:lnTo>
                      <a:pt x="54" y="15"/>
                    </a:lnTo>
                    <a:lnTo>
                      <a:pt x="61" y="14"/>
                    </a:lnTo>
                    <a:lnTo>
                      <a:pt x="78" y="14"/>
                    </a:lnTo>
                    <a:lnTo>
                      <a:pt x="93" y="14"/>
                    </a:lnTo>
                    <a:lnTo>
                      <a:pt x="121" y="15"/>
                    </a:lnTo>
                    <a:lnTo>
                      <a:pt x="234" y="15"/>
                    </a:lnTo>
                    <a:lnTo>
                      <a:pt x="348" y="15"/>
                    </a:lnTo>
                    <a:lnTo>
                      <a:pt x="374" y="15"/>
                    </a:lnTo>
                    <a:lnTo>
                      <a:pt x="387" y="16"/>
                    </a:lnTo>
                    <a:lnTo>
                      <a:pt x="399" y="18"/>
                    </a:lnTo>
                    <a:lnTo>
                      <a:pt x="405" y="21"/>
                    </a:lnTo>
                    <a:lnTo>
                      <a:pt x="410" y="23"/>
                    </a:lnTo>
                    <a:lnTo>
                      <a:pt x="415" y="27"/>
                    </a:lnTo>
                    <a:lnTo>
                      <a:pt x="418" y="31"/>
                    </a:lnTo>
                    <a:lnTo>
                      <a:pt x="422" y="36"/>
                    </a:lnTo>
                    <a:lnTo>
                      <a:pt x="424" y="42"/>
                    </a:lnTo>
                    <a:lnTo>
                      <a:pt x="426" y="49"/>
                    </a:lnTo>
                    <a:lnTo>
                      <a:pt x="426" y="58"/>
                    </a:lnTo>
                    <a:lnTo>
                      <a:pt x="426" y="252"/>
                    </a:lnTo>
                    <a:lnTo>
                      <a:pt x="426" y="310"/>
                    </a:lnTo>
                    <a:lnTo>
                      <a:pt x="427" y="312"/>
                    </a:lnTo>
                    <a:lnTo>
                      <a:pt x="429" y="312"/>
                    </a:lnTo>
                    <a:lnTo>
                      <a:pt x="436" y="311"/>
                    </a:lnTo>
                    <a:lnTo>
                      <a:pt x="443" y="306"/>
                    </a:lnTo>
                    <a:lnTo>
                      <a:pt x="446" y="305"/>
                    </a:lnTo>
                    <a:lnTo>
                      <a:pt x="446" y="302"/>
                    </a:lnTo>
                    <a:lnTo>
                      <a:pt x="446" y="129"/>
                    </a:lnTo>
                    <a:lnTo>
                      <a:pt x="446" y="49"/>
                    </a:lnTo>
                    <a:lnTo>
                      <a:pt x="446" y="37"/>
                    </a:lnTo>
                    <a:lnTo>
                      <a:pt x="442" y="28"/>
                    </a:lnTo>
                    <a:lnTo>
                      <a:pt x="438" y="20"/>
                    </a:lnTo>
                    <a:lnTo>
                      <a:pt x="432" y="14"/>
                    </a:lnTo>
                    <a:lnTo>
                      <a:pt x="423" y="9"/>
                    </a:lnTo>
                    <a:lnTo>
                      <a:pt x="414" y="5"/>
                    </a:lnTo>
                    <a:lnTo>
                      <a:pt x="404" y="3"/>
                    </a:lnTo>
                    <a:lnTo>
                      <a:pt x="392" y="2"/>
                    </a:lnTo>
                    <a:lnTo>
                      <a:pt x="342" y="0"/>
                    </a:lnTo>
                    <a:lnTo>
                      <a:pt x="292" y="0"/>
                    </a:lnTo>
                    <a:lnTo>
                      <a:pt x="193" y="2"/>
                    </a:lnTo>
                    <a:lnTo>
                      <a:pt x="83" y="3"/>
                    </a:lnTo>
                    <a:lnTo>
                      <a:pt x="68" y="3"/>
                    </a:lnTo>
                    <a:lnTo>
                      <a:pt x="55" y="5"/>
                    </a:lnTo>
                    <a:lnTo>
                      <a:pt x="41" y="9"/>
                    </a:lnTo>
                    <a:lnTo>
                      <a:pt x="29" y="15"/>
                    </a:lnTo>
                    <a:lnTo>
                      <a:pt x="18" y="22"/>
                    </a:lnTo>
                    <a:lnTo>
                      <a:pt x="13" y="26"/>
                    </a:lnTo>
                    <a:lnTo>
                      <a:pt x="10" y="30"/>
                    </a:lnTo>
                    <a:lnTo>
                      <a:pt x="6" y="35"/>
                    </a:lnTo>
                    <a:lnTo>
                      <a:pt x="4" y="41"/>
                    </a:lnTo>
                    <a:lnTo>
                      <a:pt x="3" y="47"/>
                    </a:lnTo>
                    <a:lnTo>
                      <a:pt x="2" y="54"/>
                    </a:lnTo>
                    <a:lnTo>
                      <a:pt x="0" y="84"/>
                    </a:lnTo>
                    <a:lnTo>
                      <a:pt x="2" y="115"/>
                    </a:lnTo>
                    <a:lnTo>
                      <a:pt x="2" y="177"/>
                    </a:lnTo>
                    <a:lnTo>
                      <a:pt x="2" y="227"/>
                    </a:lnTo>
                    <a:lnTo>
                      <a:pt x="3" y="254"/>
                    </a:lnTo>
                    <a:lnTo>
                      <a:pt x="5" y="277"/>
                    </a:lnTo>
                    <a:lnTo>
                      <a:pt x="9" y="299"/>
                    </a:lnTo>
                    <a:lnTo>
                      <a:pt x="12" y="310"/>
                    </a:lnTo>
                    <a:lnTo>
                      <a:pt x="16" y="320"/>
                    </a:lnTo>
                    <a:lnTo>
                      <a:pt x="22" y="330"/>
                    </a:lnTo>
                    <a:lnTo>
                      <a:pt x="28" y="338"/>
                    </a:lnTo>
                    <a:lnTo>
                      <a:pt x="36" y="345"/>
                    </a:lnTo>
                    <a:lnTo>
                      <a:pt x="46" y="351"/>
                    </a:lnTo>
                    <a:lnTo>
                      <a:pt x="52" y="353"/>
                    </a:lnTo>
                    <a:lnTo>
                      <a:pt x="58" y="354"/>
                    </a:lnTo>
                    <a:lnTo>
                      <a:pt x="71" y="355"/>
                    </a:lnTo>
                    <a:lnTo>
                      <a:pt x="97" y="354"/>
                    </a:lnTo>
                    <a:lnTo>
                      <a:pt x="177" y="353"/>
                    </a:lnTo>
                    <a:lnTo>
                      <a:pt x="305" y="353"/>
                    </a:lnTo>
                    <a:lnTo>
                      <a:pt x="346" y="354"/>
                    </a:lnTo>
                    <a:lnTo>
                      <a:pt x="368" y="354"/>
                    </a:lnTo>
                    <a:lnTo>
                      <a:pt x="379" y="354"/>
                    </a:lnTo>
                    <a:lnTo>
                      <a:pt x="390" y="353"/>
                    </a:lnTo>
                    <a:lnTo>
                      <a:pt x="400" y="350"/>
                    </a:lnTo>
                    <a:lnTo>
                      <a:pt x="411" y="348"/>
                    </a:lnTo>
                    <a:lnTo>
                      <a:pt x="420" y="343"/>
                    </a:lnTo>
                    <a:lnTo>
                      <a:pt x="428" y="338"/>
                    </a:lnTo>
                    <a:lnTo>
                      <a:pt x="435" y="331"/>
                    </a:lnTo>
                    <a:lnTo>
                      <a:pt x="440" y="323"/>
                    </a:lnTo>
                    <a:lnTo>
                      <a:pt x="445" y="313"/>
                    </a:lnTo>
                    <a:lnTo>
                      <a:pt x="446" y="302"/>
                    </a:lnTo>
                    <a:lnTo>
                      <a:pt x="446" y="301"/>
                    </a:lnTo>
                    <a:lnTo>
                      <a:pt x="443" y="300"/>
                    </a:lnTo>
                    <a:lnTo>
                      <a:pt x="436" y="302"/>
                    </a:lnTo>
                    <a:lnTo>
                      <a:pt x="429" y="306"/>
                    </a:lnTo>
                    <a:lnTo>
                      <a:pt x="427" y="307"/>
                    </a:lnTo>
                    <a:lnTo>
                      <a:pt x="426" y="3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97" name="Freeform 200"/>
              <p:cNvSpPr>
                <a:spLocks/>
              </p:cNvSpPr>
              <p:nvPr/>
            </p:nvSpPr>
            <p:spPr bwMode="auto">
              <a:xfrm>
                <a:off x="1455" y="1579"/>
                <a:ext cx="275" cy="135"/>
              </a:xfrm>
              <a:custGeom>
                <a:avLst/>
                <a:gdLst>
                  <a:gd name="T0" fmla="*/ 5 w 275"/>
                  <a:gd name="T1" fmla="*/ 5 h 135"/>
                  <a:gd name="T2" fmla="*/ 5 w 275"/>
                  <a:gd name="T3" fmla="*/ 5 h 135"/>
                  <a:gd name="T4" fmla="*/ 2 w 275"/>
                  <a:gd name="T5" fmla="*/ 21 h 135"/>
                  <a:gd name="T6" fmla="*/ 0 w 275"/>
                  <a:gd name="T7" fmla="*/ 61 h 135"/>
                  <a:gd name="T8" fmla="*/ 0 w 275"/>
                  <a:gd name="T9" fmla="*/ 82 h 135"/>
                  <a:gd name="T10" fmla="*/ 1 w 275"/>
                  <a:gd name="T11" fmla="*/ 101 h 135"/>
                  <a:gd name="T12" fmla="*/ 2 w 275"/>
                  <a:gd name="T13" fmla="*/ 117 h 135"/>
                  <a:gd name="T14" fmla="*/ 5 w 275"/>
                  <a:gd name="T15" fmla="*/ 123 h 135"/>
                  <a:gd name="T16" fmla="*/ 7 w 275"/>
                  <a:gd name="T17" fmla="*/ 126 h 135"/>
                  <a:gd name="T18" fmla="*/ 7 w 275"/>
                  <a:gd name="T19" fmla="*/ 126 h 135"/>
                  <a:gd name="T20" fmla="*/ 9 w 275"/>
                  <a:gd name="T21" fmla="*/ 129 h 135"/>
                  <a:gd name="T22" fmla="*/ 14 w 275"/>
                  <a:gd name="T23" fmla="*/ 130 h 135"/>
                  <a:gd name="T24" fmla="*/ 26 w 275"/>
                  <a:gd name="T25" fmla="*/ 132 h 135"/>
                  <a:gd name="T26" fmla="*/ 42 w 275"/>
                  <a:gd name="T27" fmla="*/ 135 h 135"/>
                  <a:gd name="T28" fmla="*/ 60 w 275"/>
                  <a:gd name="T29" fmla="*/ 135 h 135"/>
                  <a:gd name="T30" fmla="*/ 99 w 275"/>
                  <a:gd name="T31" fmla="*/ 134 h 135"/>
                  <a:gd name="T32" fmla="*/ 135 w 275"/>
                  <a:gd name="T33" fmla="*/ 134 h 135"/>
                  <a:gd name="T34" fmla="*/ 135 w 275"/>
                  <a:gd name="T35" fmla="*/ 134 h 135"/>
                  <a:gd name="T36" fmla="*/ 152 w 275"/>
                  <a:gd name="T37" fmla="*/ 132 h 135"/>
                  <a:gd name="T38" fmla="*/ 172 w 275"/>
                  <a:gd name="T39" fmla="*/ 131 h 135"/>
                  <a:gd name="T40" fmla="*/ 211 w 275"/>
                  <a:gd name="T41" fmla="*/ 128 h 135"/>
                  <a:gd name="T42" fmla="*/ 257 w 275"/>
                  <a:gd name="T43" fmla="*/ 122 h 135"/>
                  <a:gd name="T44" fmla="*/ 257 w 275"/>
                  <a:gd name="T45" fmla="*/ 122 h 135"/>
                  <a:gd name="T46" fmla="*/ 260 w 275"/>
                  <a:gd name="T47" fmla="*/ 119 h 135"/>
                  <a:gd name="T48" fmla="*/ 266 w 275"/>
                  <a:gd name="T49" fmla="*/ 116 h 135"/>
                  <a:gd name="T50" fmla="*/ 272 w 275"/>
                  <a:gd name="T51" fmla="*/ 109 h 135"/>
                  <a:gd name="T52" fmla="*/ 275 w 275"/>
                  <a:gd name="T53" fmla="*/ 104 h 135"/>
                  <a:gd name="T54" fmla="*/ 275 w 275"/>
                  <a:gd name="T55" fmla="*/ 100 h 135"/>
                  <a:gd name="T56" fmla="*/ 275 w 275"/>
                  <a:gd name="T57" fmla="*/ 100 h 135"/>
                  <a:gd name="T58" fmla="*/ 272 w 275"/>
                  <a:gd name="T59" fmla="*/ 0 h 135"/>
                  <a:gd name="T60" fmla="*/ 5 w 275"/>
                  <a:gd name="T61" fmla="*/ 5 h 135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275"/>
                  <a:gd name="T94" fmla="*/ 0 h 135"/>
                  <a:gd name="T95" fmla="*/ 275 w 275"/>
                  <a:gd name="T96" fmla="*/ 135 h 135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275" h="135">
                    <a:moveTo>
                      <a:pt x="5" y="5"/>
                    </a:moveTo>
                    <a:lnTo>
                      <a:pt x="5" y="5"/>
                    </a:lnTo>
                    <a:lnTo>
                      <a:pt x="2" y="21"/>
                    </a:lnTo>
                    <a:lnTo>
                      <a:pt x="0" y="61"/>
                    </a:lnTo>
                    <a:lnTo>
                      <a:pt x="0" y="82"/>
                    </a:lnTo>
                    <a:lnTo>
                      <a:pt x="1" y="101"/>
                    </a:lnTo>
                    <a:lnTo>
                      <a:pt x="2" y="117"/>
                    </a:lnTo>
                    <a:lnTo>
                      <a:pt x="5" y="123"/>
                    </a:lnTo>
                    <a:lnTo>
                      <a:pt x="7" y="126"/>
                    </a:lnTo>
                    <a:lnTo>
                      <a:pt x="9" y="129"/>
                    </a:lnTo>
                    <a:lnTo>
                      <a:pt x="14" y="130"/>
                    </a:lnTo>
                    <a:lnTo>
                      <a:pt x="26" y="132"/>
                    </a:lnTo>
                    <a:lnTo>
                      <a:pt x="42" y="135"/>
                    </a:lnTo>
                    <a:lnTo>
                      <a:pt x="60" y="135"/>
                    </a:lnTo>
                    <a:lnTo>
                      <a:pt x="99" y="134"/>
                    </a:lnTo>
                    <a:lnTo>
                      <a:pt x="135" y="134"/>
                    </a:lnTo>
                    <a:lnTo>
                      <a:pt x="152" y="132"/>
                    </a:lnTo>
                    <a:lnTo>
                      <a:pt x="172" y="131"/>
                    </a:lnTo>
                    <a:lnTo>
                      <a:pt x="211" y="128"/>
                    </a:lnTo>
                    <a:lnTo>
                      <a:pt x="257" y="122"/>
                    </a:lnTo>
                    <a:lnTo>
                      <a:pt x="260" y="119"/>
                    </a:lnTo>
                    <a:lnTo>
                      <a:pt x="266" y="116"/>
                    </a:lnTo>
                    <a:lnTo>
                      <a:pt x="272" y="109"/>
                    </a:lnTo>
                    <a:lnTo>
                      <a:pt x="275" y="104"/>
                    </a:lnTo>
                    <a:lnTo>
                      <a:pt x="275" y="100"/>
                    </a:lnTo>
                    <a:lnTo>
                      <a:pt x="272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98" name="Freeform 201"/>
              <p:cNvSpPr>
                <a:spLocks/>
              </p:cNvSpPr>
              <p:nvPr/>
            </p:nvSpPr>
            <p:spPr bwMode="auto">
              <a:xfrm>
                <a:off x="1455" y="1579"/>
                <a:ext cx="275" cy="135"/>
              </a:xfrm>
              <a:custGeom>
                <a:avLst/>
                <a:gdLst>
                  <a:gd name="T0" fmla="*/ 5 w 275"/>
                  <a:gd name="T1" fmla="*/ 5 h 135"/>
                  <a:gd name="T2" fmla="*/ 5 w 275"/>
                  <a:gd name="T3" fmla="*/ 5 h 135"/>
                  <a:gd name="T4" fmla="*/ 2 w 275"/>
                  <a:gd name="T5" fmla="*/ 21 h 135"/>
                  <a:gd name="T6" fmla="*/ 0 w 275"/>
                  <a:gd name="T7" fmla="*/ 61 h 135"/>
                  <a:gd name="T8" fmla="*/ 0 w 275"/>
                  <a:gd name="T9" fmla="*/ 82 h 135"/>
                  <a:gd name="T10" fmla="*/ 1 w 275"/>
                  <a:gd name="T11" fmla="*/ 101 h 135"/>
                  <a:gd name="T12" fmla="*/ 2 w 275"/>
                  <a:gd name="T13" fmla="*/ 117 h 135"/>
                  <a:gd name="T14" fmla="*/ 5 w 275"/>
                  <a:gd name="T15" fmla="*/ 123 h 135"/>
                  <a:gd name="T16" fmla="*/ 7 w 275"/>
                  <a:gd name="T17" fmla="*/ 126 h 135"/>
                  <a:gd name="T18" fmla="*/ 7 w 275"/>
                  <a:gd name="T19" fmla="*/ 126 h 135"/>
                  <a:gd name="T20" fmla="*/ 9 w 275"/>
                  <a:gd name="T21" fmla="*/ 129 h 135"/>
                  <a:gd name="T22" fmla="*/ 14 w 275"/>
                  <a:gd name="T23" fmla="*/ 130 h 135"/>
                  <a:gd name="T24" fmla="*/ 26 w 275"/>
                  <a:gd name="T25" fmla="*/ 132 h 135"/>
                  <a:gd name="T26" fmla="*/ 42 w 275"/>
                  <a:gd name="T27" fmla="*/ 135 h 135"/>
                  <a:gd name="T28" fmla="*/ 60 w 275"/>
                  <a:gd name="T29" fmla="*/ 135 h 135"/>
                  <a:gd name="T30" fmla="*/ 99 w 275"/>
                  <a:gd name="T31" fmla="*/ 134 h 135"/>
                  <a:gd name="T32" fmla="*/ 135 w 275"/>
                  <a:gd name="T33" fmla="*/ 134 h 135"/>
                  <a:gd name="T34" fmla="*/ 135 w 275"/>
                  <a:gd name="T35" fmla="*/ 134 h 135"/>
                  <a:gd name="T36" fmla="*/ 152 w 275"/>
                  <a:gd name="T37" fmla="*/ 132 h 135"/>
                  <a:gd name="T38" fmla="*/ 172 w 275"/>
                  <a:gd name="T39" fmla="*/ 131 h 135"/>
                  <a:gd name="T40" fmla="*/ 211 w 275"/>
                  <a:gd name="T41" fmla="*/ 128 h 135"/>
                  <a:gd name="T42" fmla="*/ 257 w 275"/>
                  <a:gd name="T43" fmla="*/ 122 h 135"/>
                  <a:gd name="T44" fmla="*/ 257 w 275"/>
                  <a:gd name="T45" fmla="*/ 122 h 135"/>
                  <a:gd name="T46" fmla="*/ 260 w 275"/>
                  <a:gd name="T47" fmla="*/ 119 h 135"/>
                  <a:gd name="T48" fmla="*/ 266 w 275"/>
                  <a:gd name="T49" fmla="*/ 116 h 135"/>
                  <a:gd name="T50" fmla="*/ 272 w 275"/>
                  <a:gd name="T51" fmla="*/ 109 h 135"/>
                  <a:gd name="T52" fmla="*/ 275 w 275"/>
                  <a:gd name="T53" fmla="*/ 104 h 135"/>
                  <a:gd name="T54" fmla="*/ 275 w 275"/>
                  <a:gd name="T55" fmla="*/ 100 h 135"/>
                  <a:gd name="T56" fmla="*/ 275 w 275"/>
                  <a:gd name="T57" fmla="*/ 100 h 135"/>
                  <a:gd name="T58" fmla="*/ 272 w 275"/>
                  <a:gd name="T59" fmla="*/ 0 h 135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275"/>
                  <a:gd name="T91" fmla="*/ 0 h 135"/>
                  <a:gd name="T92" fmla="*/ 275 w 275"/>
                  <a:gd name="T93" fmla="*/ 135 h 135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275" h="135">
                    <a:moveTo>
                      <a:pt x="5" y="5"/>
                    </a:moveTo>
                    <a:lnTo>
                      <a:pt x="5" y="5"/>
                    </a:lnTo>
                    <a:lnTo>
                      <a:pt x="2" y="21"/>
                    </a:lnTo>
                    <a:lnTo>
                      <a:pt x="0" y="61"/>
                    </a:lnTo>
                    <a:lnTo>
                      <a:pt x="0" y="82"/>
                    </a:lnTo>
                    <a:lnTo>
                      <a:pt x="1" y="101"/>
                    </a:lnTo>
                    <a:lnTo>
                      <a:pt x="2" y="117"/>
                    </a:lnTo>
                    <a:lnTo>
                      <a:pt x="5" y="123"/>
                    </a:lnTo>
                    <a:lnTo>
                      <a:pt x="7" y="126"/>
                    </a:lnTo>
                    <a:lnTo>
                      <a:pt x="9" y="129"/>
                    </a:lnTo>
                    <a:lnTo>
                      <a:pt x="14" y="130"/>
                    </a:lnTo>
                    <a:lnTo>
                      <a:pt x="26" y="132"/>
                    </a:lnTo>
                    <a:lnTo>
                      <a:pt x="42" y="135"/>
                    </a:lnTo>
                    <a:lnTo>
                      <a:pt x="60" y="135"/>
                    </a:lnTo>
                    <a:lnTo>
                      <a:pt x="99" y="134"/>
                    </a:lnTo>
                    <a:lnTo>
                      <a:pt x="135" y="134"/>
                    </a:lnTo>
                    <a:lnTo>
                      <a:pt x="152" y="132"/>
                    </a:lnTo>
                    <a:lnTo>
                      <a:pt x="172" y="131"/>
                    </a:lnTo>
                    <a:lnTo>
                      <a:pt x="211" y="128"/>
                    </a:lnTo>
                    <a:lnTo>
                      <a:pt x="257" y="122"/>
                    </a:lnTo>
                    <a:lnTo>
                      <a:pt x="260" y="119"/>
                    </a:lnTo>
                    <a:lnTo>
                      <a:pt x="266" y="116"/>
                    </a:lnTo>
                    <a:lnTo>
                      <a:pt x="272" y="109"/>
                    </a:lnTo>
                    <a:lnTo>
                      <a:pt x="275" y="104"/>
                    </a:lnTo>
                    <a:lnTo>
                      <a:pt x="275" y="100"/>
                    </a:lnTo>
                    <a:lnTo>
                      <a:pt x="272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99" name="Freeform 202"/>
              <p:cNvSpPr>
                <a:spLocks/>
              </p:cNvSpPr>
              <p:nvPr/>
            </p:nvSpPr>
            <p:spPr bwMode="auto">
              <a:xfrm>
                <a:off x="1442" y="1571"/>
                <a:ext cx="301" cy="152"/>
              </a:xfrm>
              <a:custGeom>
                <a:avLst/>
                <a:gdLst>
                  <a:gd name="T0" fmla="*/ 6 w 301"/>
                  <a:gd name="T1" fmla="*/ 20 h 152"/>
                  <a:gd name="T2" fmla="*/ 0 w 301"/>
                  <a:gd name="T3" fmla="*/ 77 h 152"/>
                  <a:gd name="T4" fmla="*/ 1 w 301"/>
                  <a:gd name="T5" fmla="*/ 107 h 152"/>
                  <a:gd name="T6" fmla="*/ 5 w 301"/>
                  <a:gd name="T7" fmla="*/ 134 h 152"/>
                  <a:gd name="T8" fmla="*/ 6 w 301"/>
                  <a:gd name="T9" fmla="*/ 138 h 152"/>
                  <a:gd name="T10" fmla="*/ 13 w 301"/>
                  <a:gd name="T11" fmla="*/ 146 h 152"/>
                  <a:gd name="T12" fmla="*/ 28 w 301"/>
                  <a:gd name="T13" fmla="*/ 151 h 152"/>
                  <a:gd name="T14" fmla="*/ 45 w 301"/>
                  <a:gd name="T15" fmla="*/ 152 h 152"/>
                  <a:gd name="T16" fmla="*/ 59 w 301"/>
                  <a:gd name="T17" fmla="*/ 152 h 152"/>
                  <a:gd name="T18" fmla="*/ 161 w 301"/>
                  <a:gd name="T19" fmla="*/ 150 h 152"/>
                  <a:gd name="T20" fmla="*/ 205 w 301"/>
                  <a:gd name="T21" fmla="*/ 146 h 152"/>
                  <a:gd name="T22" fmla="*/ 251 w 301"/>
                  <a:gd name="T23" fmla="*/ 140 h 152"/>
                  <a:gd name="T24" fmla="*/ 273 w 301"/>
                  <a:gd name="T25" fmla="*/ 132 h 152"/>
                  <a:gd name="T26" fmla="*/ 292 w 301"/>
                  <a:gd name="T27" fmla="*/ 117 h 152"/>
                  <a:gd name="T28" fmla="*/ 296 w 301"/>
                  <a:gd name="T29" fmla="*/ 111 h 152"/>
                  <a:gd name="T30" fmla="*/ 300 w 301"/>
                  <a:gd name="T31" fmla="*/ 97 h 152"/>
                  <a:gd name="T32" fmla="*/ 300 w 301"/>
                  <a:gd name="T33" fmla="*/ 75 h 152"/>
                  <a:gd name="T34" fmla="*/ 298 w 301"/>
                  <a:gd name="T35" fmla="*/ 62 h 152"/>
                  <a:gd name="T36" fmla="*/ 297 w 301"/>
                  <a:gd name="T37" fmla="*/ 1 h 152"/>
                  <a:gd name="T38" fmla="*/ 294 w 301"/>
                  <a:gd name="T39" fmla="*/ 0 h 152"/>
                  <a:gd name="T40" fmla="*/ 277 w 301"/>
                  <a:gd name="T41" fmla="*/ 9 h 152"/>
                  <a:gd name="T42" fmla="*/ 273 w 301"/>
                  <a:gd name="T43" fmla="*/ 15 h 152"/>
                  <a:gd name="T44" fmla="*/ 276 w 301"/>
                  <a:gd name="T45" fmla="*/ 114 h 152"/>
                  <a:gd name="T46" fmla="*/ 276 w 301"/>
                  <a:gd name="T47" fmla="*/ 118 h 152"/>
                  <a:gd name="T48" fmla="*/ 272 w 301"/>
                  <a:gd name="T49" fmla="*/ 123 h 152"/>
                  <a:gd name="T50" fmla="*/ 272 w 301"/>
                  <a:gd name="T51" fmla="*/ 121 h 152"/>
                  <a:gd name="T52" fmla="*/ 278 w 301"/>
                  <a:gd name="T53" fmla="*/ 120 h 152"/>
                  <a:gd name="T54" fmla="*/ 271 w 301"/>
                  <a:gd name="T55" fmla="*/ 121 h 152"/>
                  <a:gd name="T56" fmla="*/ 240 w 301"/>
                  <a:gd name="T57" fmla="*/ 126 h 152"/>
                  <a:gd name="T58" fmla="*/ 177 w 301"/>
                  <a:gd name="T59" fmla="*/ 132 h 152"/>
                  <a:gd name="T60" fmla="*/ 156 w 301"/>
                  <a:gd name="T61" fmla="*/ 132 h 152"/>
                  <a:gd name="T62" fmla="*/ 89 w 301"/>
                  <a:gd name="T63" fmla="*/ 133 h 152"/>
                  <a:gd name="T64" fmla="*/ 68 w 301"/>
                  <a:gd name="T65" fmla="*/ 133 h 152"/>
                  <a:gd name="T66" fmla="*/ 46 w 301"/>
                  <a:gd name="T67" fmla="*/ 131 h 152"/>
                  <a:gd name="T68" fmla="*/ 36 w 301"/>
                  <a:gd name="T69" fmla="*/ 127 h 152"/>
                  <a:gd name="T70" fmla="*/ 28 w 301"/>
                  <a:gd name="T71" fmla="*/ 117 h 152"/>
                  <a:gd name="T72" fmla="*/ 26 w 301"/>
                  <a:gd name="T73" fmla="*/ 109 h 152"/>
                  <a:gd name="T74" fmla="*/ 24 w 301"/>
                  <a:gd name="T75" fmla="*/ 83 h 152"/>
                  <a:gd name="T76" fmla="*/ 26 w 301"/>
                  <a:gd name="T77" fmla="*/ 31 h 152"/>
                  <a:gd name="T78" fmla="*/ 30 w 301"/>
                  <a:gd name="T79" fmla="*/ 6 h 152"/>
                  <a:gd name="T80" fmla="*/ 26 w 301"/>
                  <a:gd name="T81" fmla="*/ 4 h 152"/>
                  <a:gd name="T82" fmla="*/ 9 w 301"/>
                  <a:gd name="T83" fmla="*/ 14 h 152"/>
                  <a:gd name="T84" fmla="*/ 6 w 301"/>
                  <a:gd name="T85" fmla="*/ 20 h 15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01"/>
                  <a:gd name="T130" fmla="*/ 0 h 152"/>
                  <a:gd name="T131" fmla="*/ 301 w 301"/>
                  <a:gd name="T132" fmla="*/ 152 h 15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01" h="152">
                    <a:moveTo>
                      <a:pt x="6" y="20"/>
                    </a:moveTo>
                    <a:lnTo>
                      <a:pt x="6" y="20"/>
                    </a:lnTo>
                    <a:lnTo>
                      <a:pt x="2" y="49"/>
                    </a:lnTo>
                    <a:lnTo>
                      <a:pt x="0" y="77"/>
                    </a:lnTo>
                    <a:lnTo>
                      <a:pt x="0" y="92"/>
                    </a:lnTo>
                    <a:lnTo>
                      <a:pt x="1" y="107"/>
                    </a:lnTo>
                    <a:lnTo>
                      <a:pt x="2" y="121"/>
                    </a:lnTo>
                    <a:lnTo>
                      <a:pt x="5" y="134"/>
                    </a:lnTo>
                    <a:lnTo>
                      <a:pt x="6" y="138"/>
                    </a:lnTo>
                    <a:lnTo>
                      <a:pt x="7" y="142"/>
                    </a:lnTo>
                    <a:lnTo>
                      <a:pt x="13" y="146"/>
                    </a:lnTo>
                    <a:lnTo>
                      <a:pt x="20" y="149"/>
                    </a:lnTo>
                    <a:lnTo>
                      <a:pt x="28" y="151"/>
                    </a:lnTo>
                    <a:lnTo>
                      <a:pt x="37" y="151"/>
                    </a:lnTo>
                    <a:lnTo>
                      <a:pt x="45" y="152"/>
                    </a:lnTo>
                    <a:lnTo>
                      <a:pt x="59" y="152"/>
                    </a:lnTo>
                    <a:lnTo>
                      <a:pt x="110" y="151"/>
                    </a:lnTo>
                    <a:lnTo>
                      <a:pt x="161" y="150"/>
                    </a:lnTo>
                    <a:lnTo>
                      <a:pt x="205" y="146"/>
                    </a:lnTo>
                    <a:lnTo>
                      <a:pt x="251" y="140"/>
                    </a:lnTo>
                    <a:lnTo>
                      <a:pt x="263" y="137"/>
                    </a:lnTo>
                    <a:lnTo>
                      <a:pt x="273" y="132"/>
                    </a:lnTo>
                    <a:lnTo>
                      <a:pt x="283" y="126"/>
                    </a:lnTo>
                    <a:lnTo>
                      <a:pt x="292" y="117"/>
                    </a:lnTo>
                    <a:lnTo>
                      <a:pt x="296" y="111"/>
                    </a:lnTo>
                    <a:lnTo>
                      <a:pt x="298" y="105"/>
                    </a:lnTo>
                    <a:lnTo>
                      <a:pt x="300" y="97"/>
                    </a:lnTo>
                    <a:lnTo>
                      <a:pt x="301" y="90"/>
                    </a:lnTo>
                    <a:lnTo>
                      <a:pt x="300" y="75"/>
                    </a:lnTo>
                    <a:lnTo>
                      <a:pt x="298" y="62"/>
                    </a:lnTo>
                    <a:lnTo>
                      <a:pt x="297" y="1"/>
                    </a:lnTo>
                    <a:lnTo>
                      <a:pt x="296" y="0"/>
                    </a:lnTo>
                    <a:lnTo>
                      <a:pt x="294" y="0"/>
                    </a:lnTo>
                    <a:lnTo>
                      <a:pt x="285" y="3"/>
                    </a:lnTo>
                    <a:lnTo>
                      <a:pt x="277" y="9"/>
                    </a:lnTo>
                    <a:lnTo>
                      <a:pt x="274" y="12"/>
                    </a:lnTo>
                    <a:lnTo>
                      <a:pt x="273" y="15"/>
                    </a:lnTo>
                    <a:lnTo>
                      <a:pt x="276" y="114"/>
                    </a:lnTo>
                    <a:lnTo>
                      <a:pt x="276" y="118"/>
                    </a:lnTo>
                    <a:lnTo>
                      <a:pt x="274" y="120"/>
                    </a:lnTo>
                    <a:lnTo>
                      <a:pt x="272" y="123"/>
                    </a:lnTo>
                    <a:lnTo>
                      <a:pt x="272" y="121"/>
                    </a:lnTo>
                    <a:lnTo>
                      <a:pt x="278" y="120"/>
                    </a:lnTo>
                    <a:lnTo>
                      <a:pt x="271" y="121"/>
                    </a:lnTo>
                    <a:lnTo>
                      <a:pt x="240" y="126"/>
                    </a:lnTo>
                    <a:lnTo>
                      <a:pt x="198" y="130"/>
                    </a:lnTo>
                    <a:lnTo>
                      <a:pt x="177" y="132"/>
                    </a:lnTo>
                    <a:lnTo>
                      <a:pt x="156" y="132"/>
                    </a:lnTo>
                    <a:lnTo>
                      <a:pt x="112" y="133"/>
                    </a:lnTo>
                    <a:lnTo>
                      <a:pt x="89" y="133"/>
                    </a:lnTo>
                    <a:lnTo>
                      <a:pt x="68" y="133"/>
                    </a:lnTo>
                    <a:lnTo>
                      <a:pt x="52" y="132"/>
                    </a:lnTo>
                    <a:lnTo>
                      <a:pt x="46" y="131"/>
                    </a:lnTo>
                    <a:lnTo>
                      <a:pt x="40" y="130"/>
                    </a:lnTo>
                    <a:lnTo>
                      <a:pt x="36" y="127"/>
                    </a:lnTo>
                    <a:lnTo>
                      <a:pt x="31" y="123"/>
                    </a:lnTo>
                    <a:lnTo>
                      <a:pt x="28" y="117"/>
                    </a:lnTo>
                    <a:lnTo>
                      <a:pt x="26" y="109"/>
                    </a:lnTo>
                    <a:lnTo>
                      <a:pt x="25" y="96"/>
                    </a:lnTo>
                    <a:lnTo>
                      <a:pt x="24" y="83"/>
                    </a:lnTo>
                    <a:lnTo>
                      <a:pt x="25" y="57"/>
                    </a:lnTo>
                    <a:lnTo>
                      <a:pt x="26" y="31"/>
                    </a:lnTo>
                    <a:lnTo>
                      <a:pt x="30" y="6"/>
                    </a:lnTo>
                    <a:lnTo>
                      <a:pt x="28" y="4"/>
                    </a:lnTo>
                    <a:lnTo>
                      <a:pt x="26" y="4"/>
                    </a:lnTo>
                    <a:lnTo>
                      <a:pt x="18" y="8"/>
                    </a:lnTo>
                    <a:lnTo>
                      <a:pt x="9" y="14"/>
                    </a:lnTo>
                    <a:lnTo>
                      <a:pt x="7" y="16"/>
                    </a:lnTo>
                    <a:lnTo>
                      <a:pt x="6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00" name="Freeform 203"/>
              <p:cNvSpPr>
                <a:spLocks/>
              </p:cNvSpPr>
              <p:nvPr/>
            </p:nvSpPr>
            <p:spPr bwMode="auto">
              <a:xfrm>
                <a:off x="1478" y="1590"/>
                <a:ext cx="241" cy="115"/>
              </a:xfrm>
              <a:custGeom>
                <a:avLst/>
                <a:gdLst>
                  <a:gd name="T0" fmla="*/ 6 w 241"/>
                  <a:gd name="T1" fmla="*/ 4 h 115"/>
                  <a:gd name="T2" fmla="*/ 6 w 241"/>
                  <a:gd name="T3" fmla="*/ 4 h 115"/>
                  <a:gd name="T4" fmla="*/ 3 w 241"/>
                  <a:gd name="T5" fmla="*/ 9 h 115"/>
                  <a:gd name="T6" fmla="*/ 2 w 241"/>
                  <a:gd name="T7" fmla="*/ 21 h 115"/>
                  <a:gd name="T8" fmla="*/ 0 w 241"/>
                  <a:gd name="T9" fmla="*/ 37 h 115"/>
                  <a:gd name="T10" fmla="*/ 0 w 241"/>
                  <a:gd name="T11" fmla="*/ 56 h 115"/>
                  <a:gd name="T12" fmla="*/ 0 w 241"/>
                  <a:gd name="T13" fmla="*/ 75 h 115"/>
                  <a:gd name="T14" fmla="*/ 2 w 241"/>
                  <a:gd name="T15" fmla="*/ 93 h 115"/>
                  <a:gd name="T16" fmla="*/ 3 w 241"/>
                  <a:gd name="T17" fmla="*/ 100 h 115"/>
                  <a:gd name="T18" fmla="*/ 6 w 241"/>
                  <a:gd name="T19" fmla="*/ 106 h 115"/>
                  <a:gd name="T20" fmla="*/ 8 w 241"/>
                  <a:gd name="T21" fmla="*/ 110 h 115"/>
                  <a:gd name="T22" fmla="*/ 12 w 241"/>
                  <a:gd name="T23" fmla="*/ 113 h 115"/>
                  <a:gd name="T24" fmla="*/ 12 w 241"/>
                  <a:gd name="T25" fmla="*/ 113 h 115"/>
                  <a:gd name="T26" fmla="*/ 29 w 241"/>
                  <a:gd name="T27" fmla="*/ 114 h 115"/>
                  <a:gd name="T28" fmla="*/ 58 w 241"/>
                  <a:gd name="T29" fmla="*/ 115 h 115"/>
                  <a:gd name="T30" fmla="*/ 118 w 241"/>
                  <a:gd name="T31" fmla="*/ 115 h 115"/>
                  <a:gd name="T32" fmla="*/ 118 w 241"/>
                  <a:gd name="T33" fmla="*/ 115 h 115"/>
                  <a:gd name="T34" fmla="*/ 133 w 241"/>
                  <a:gd name="T35" fmla="*/ 115 h 115"/>
                  <a:gd name="T36" fmla="*/ 152 w 241"/>
                  <a:gd name="T37" fmla="*/ 113 h 115"/>
                  <a:gd name="T38" fmla="*/ 192 w 241"/>
                  <a:gd name="T39" fmla="*/ 110 h 115"/>
                  <a:gd name="T40" fmla="*/ 238 w 241"/>
                  <a:gd name="T41" fmla="*/ 102 h 115"/>
                  <a:gd name="T42" fmla="*/ 238 w 241"/>
                  <a:gd name="T43" fmla="*/ 102 h 115"/>
                  <a:gd name="T44" fmla="*/ 240 w 241"/>
                  <a:gd name="T45" fmla="*/ 100 h 115"/>
                  <a:gd name="T46" fmla="*/ 240 w 241"/>
                  <a:gd name="T47" fmla="*/ 96 h 115"/>
                  <a:gd name="T48" fmla="*/ 241 w 241"/>
                  <a:gd name="T49" fmla="*/ 89 h 115"/>
                  <a:gd name="T50" fmla="*/ 241 w 241"/>
                  <a:gd name="T51" fmla="*/ 89 h 115"/>
                  <a:gd name="T52" fmla="*/ 237 w 241"/>
                  <a:gd name="T53" fmla="*/ 0 h 115"/>
                  <a:gd name="T54" fmla="*/ 237 w 241"/>
                  <a:gd name="T55" fmla="*/ 0 h 115"/>
                  <a:gd name="T56" fmla="*/ 124 w 241"/>
                  <a:gd name="T57" fmla="*/ 1 h 115"/>
                  <a:gd name="T58" fmla="*/ 44 w 241"/>
                  <a:gd name="T59" fmla="*/ 2 h 115"/>
                  <a:gd name="T60" fmla="*/ 16 w 241"/>
                  <a:gd name="T61" fmla="*/ 3 h 115"/>
                  <a:gd name="T62" fmla="*/ 6 w 241"/>
                  <a:gd name="T63" fmla="*/ 4 h 115"/>
                  <a:gd name="T64" fmla="*/ 6 w 241"/>
                  <a:gd name="T65" fmla="*/ 4 h 11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41"/>
                  <a:gd name="T100" fmla="*/ 0 h 115"/>
                  <a:gd name="T101" fmla="*/ 241 w 241"/>
                  <a:gd name="T102" fmla="*/ 115 h 115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41" h="115">
                    <a:moveTo>
                      <a:pt x="6" y="4"/>
                    </a:moveTo>
                    <a:lnTo>
                      <a:pt x="6" y="4"/>
                    </a:lnTo>
                    <a:lnTo>
                      <a:pt x="3" y="9"/>
                    </a:lnTo>
                    <a:lnTo>
                      <a:pt x="2" y="21"/>
                    </a:lnTo>
                    <a:lnTo>
                      <a:pt x="0" y="37"/>
                    </a:lnTo>
                    <a:lnTo>
                      <a:pt x="0" y="56"/>
                    </a:lnTo>
                    <a:lnTo>
                      <a:pt x="0" y="75"/>
                    </a:lnTo>
                    <a:lnTo>
                      <a:pt x="2" y="93"/>
                    </a:lnTo>
                    <a:lnTo>
                      <a:pt x="3" y="100"/>
                    </a:lnTo>
                    <a:lnTo>
                      <a:pt x="6" y="106"/>
                    </a:lnTo>
                    <a:lnTo>
                      <a:pt x="8" y="110"/>
                    </a:lnTo>
                    <a:lnTo>
                      <a:pt x="12" y="113"/>
                    </a:lnTo>
                    <a:lnTo>
                      <a:pt x="29" y="114"/>
                    </a:lnTo>
                    <a:lnTo>
                      <a:pt x="58" y="115"/>
                    </a:lnTo>
                    <a:lnTo>
                      <a:pt x="118" y="115"/>
                    </a:lnTo>
                    <a:lnTo>
                      <a:pt x="133" y="115"/>
                    </a:lnTo>
                    <a:lnTo>
                      <a:pt x="152" y="113"/>
                    </a:lnTo>
                    <a:lnTo>
                      <a:pt x="192" y="110"/>
                    </a:lnTo>
                    <a:lnTo>
                      <a:pt x="238" y="102"/>
                    </a:lnTo>
                    <a:lnTo>
                      <a:pt x="240" y="100"/>
                    </a:lnTo>
                    <a:lnTo>
                      <a:pt x="240" y="96"/>
                    </a:lnTo>
                    <a:lnTo>
                      <a:pt x="241" y="89"/>
                    </a:lnTo>
                    <a:lnTo>
                      <a:pt x="237" y="0"/>
                    </a:lnTo>
                    <a:lnTo>
                      <a:pt x="124" y="1"/>
                    </a:lnTo>
                    <a:lnTo>
                      <a:pt x="44" y="2"/>
                    </a:lnTo>
                    <a:lnTo>
                      <a:pt x="16" y="3"/>
                    </a:lnTo>
                    <a:lnTo>
                      <a:pt x="6" y="4"/>
                    </a:lnTo>
                    <a:close/>
                  </a:path>
                </a:pathLst>
              </a:custGeom>
              <a:solidFill>
                <a:srgbClr val="123A6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01" name="Freeform 204"/>
              <p:cNvSpPr>
                <a:spLocks/>
              </p:cNvSpPr>
              <p:nvPr/>
            </p:nvSpPr>
            <p:spPr bwMode="auto">
              <a:xfrm>
                <a:off x="1375" y="2187"/>
                <a:ext cx="89" cy="128"/>
              </a:xfrm>
              <a:custGeom>
                <a:avLst/>
                <a:gdLst>
                  <a:gd name="T0" fmla="*/ 86 w 89"/>
                  <a:gd name="T1" fmla="*/ 40 h 128"/>
                  <a:gd name="T2" fmla="*/ 85 w 89"/>
                  <a:gd name="T3" fmla="*/ 33 h 128"/>
                  <a:gd name="T4" fmla="*/ 79 w 89"/>
                  <a:gd name="T5" fmla="*/ 9 h 128"/>
                  <a:gd name="T6" fmla="*/ 74 w 89"/>
                  <a:gd name="T7" fmla="*/ 2 h 128"/>
                  <a:gd name="T8" fmla="*/ 61 w 89"/>
                  <a:gd name="T9" fmla="*/ 0 h 128"/>
                  <a:gd name="T10" fmla="*/ 54 w 89"/>
                  <a:gd name="T11" fmla="*/ 1 h 128"/>
                  <a:gd name="T12" fmla="*/ 38 w 89"/>
                  <a:gd name="T13" fmla="*/ 7 h 128"/>
                  <a:gd name="T14" fmla="*/ 24 w 89"/>
                  <a:gd name="T15" fmla="*/ 16 h 128"/>
                  <a:gd name="T16" fmla="*/ 13 w 89"/>
                  <a:gd name="T17" fmla="*/ 27 h 128"/>
                  <a:gd name="T18" fmla="*/ 9 w 89"/>
                  <a:gd name="T19" fmla="*/ 33 h 128"/>
                  <a:gd name="T20" fmla="*/ 8 w 89"/>
                  <a:gd name="T21" fmla="*/ 39 h 128"/>
                  <a:gd name="T22" fmla="*/ 8 w 89"/>
                  <a:gd name="T23" fmla="*/ 46 h 128"/>
                  <a:gd name="T24" fmla="*/ 3 w 89"/>
                  <a:gd name="T25" fmla="*/ 53 h 128"/>
                  <a:gd name="T26" fmla="*/ 2 w 89"/>
                  <a:gd name="T27" fmla="*/ 51 h 128"/>
                  <a:gd name="T28" fmla="*/ 2 w 89"/>
                  <a:gd name="T29" fmla="*/ 57 h 128"/>
                  <a:gd name="T30" fmla="*/ 0 w 89"/>
                  <a:gd name="T31" fmla="*/ 74 h 128"/>
                  <a:gd name="T32" fmla="*/ 5 w 89"/>
                  <a:gd name="T33" fmla="*/ 88 h 128"/>
                  <a:gd name="T34" fmla="*/ 6 w 89"/>
                  <a:gd name="T35" fmla="*/ 94 h 128"/>
                  <a:gd name="T36" fmla="*/ 13 w 89"/>
                  <a:gd name="T37" fmla="*/ 107 h 128"/>
                  <a:gd name="T38" fmla="*/ 23 w 89"/>
                  <a:gd name="T39" fmla="*/ 118 h 128"/>
                  <a:gd name="T40" fmla="*/ 37 w 89"/>
                  <a:gd name="T41" fmla="*/ 125 h 128"/>
                  <a:gd name="T42" fmla="*/ 45 w 89"/>
                  <a:gd name="T43" fmla="*/ 127 h 128"/>
                  <a:gd name="T44" fmla="*/ 60 w 89"/>
                  <a:gd name="T45" fmla="*/ 128 h 128"/>
                  <a:gd name="T46" fmla="*/ 70 w 89"/>
                  <a:gd name="T47" fmla="*/ 127 h 128"/>
                  <a:gd name="T48" fmla="*/ 77 w 89"/>
                  <a:gd name="T49" fmla="*/ 122 h 128"/>
                  <a:gd name="T50" fmla="*/ 82 w 89"/>
                  <a:gd name="T51" fmla="*/ 116 h 128"/>
                  <a:gd name="T52" fmla="*/ 87 w 89"/>
                  <a:gd name="T53" fmla="*/ 101 h 128"/>
                  <a:gd name="T54" fmla="*/ 89 w 89"/>
                  <a:gd name="T55" fmla="*/ 83 h 128"/>
                  <a:gd name="T56" fmla="*/ 88 w 89"/>
                  <a:gd name="T57" fmla="*/ 70 h 128"/>
                  <a:gd name="T58" fmla="*/ 88 w 89"/>
                  <a:gd name="T59" fmla="*/ 68 h 128"/>
                  <a:gd name="T60" fmla="*/ 89 w 89"/>
                  <a:gd name="T61" fmla="*/ 53 h 128"/>
                  <a:gd name="T62" fmla="*/ 86 w 89"/>
                  <a:gd name="T63" fmla="*/ 40 h 12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89"/>
                  <a:gd name="T97" fmla="*/ 0 h 128"/>
                  <a:gd name="T98" fmla="*/ 89 w 89"/>
                  <a:gd name="T99" fmla="*/ 128 h 12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89" h="128">
                    <a:moveTo>
                      <a:pt x="86" y="40"/>
                    </a:moveTo>
                    <a:lnTo>
                      <a:pt x="86" y="40"/>
                    </a:lnTo>
                    <a:lnTo>
                      <a:pt x="85" y="33"/>
                    </a:lnTo>
                    <a:lnTo>
                      <a:pt x="82" y="21"/>
                    </a:lnTo>
                    <a:lnTo>
                      <a:pt x="79" y="9"/>
                    </a:lnTo>
                    <a:lnTo>
                      <a:pt x="77" y="5"/>
                    </a:lnTo>
                    <a:lnTo>
                      <a:pt x="74" y="2"/>
                    </a:lnTo>
                    <a:lnTo>
                      <a:pt x="68" y="0"/>
                    </a:lnTo>
                    <a:lnTo>
                      <a:pt x="61" y="0"/>
                    </a:lnTo>
                    <a:lnTo>
                      <a:pt x="54" y="1"/>
                    </a:lnTo>
                    <a:lnTo>
                      <a:pt x="45" y="3"/>
                    </a:lnTo>
                    <a:lnTo>
                      <a:pt x="38" y="7"/>
                    </a:lnTo>
                    <a:lnTo>
                      <a:pt x="30" y="11"/>
                    </a:lnTo>
                    <a:lnTo>
                      <a:pt x="24" y="16"/>
                    </a:lnTo>
                    <a:lnTo>
                      <a:pt x="18" y="21"/>
                    </a:lnTo>
                    <a:lnTo>
                      <a:pt x="13" y="27"/>
                    </a:lnTo>
                    <a:lnTo>
                      <a:pt x="9" y="33"/>
                    </a:lnTo>
                    <a:lnTo>
                      <a:pt x="8" y="35"/>
                    </a:lnTo>
                    <a:lnTo>
                      <a:pt x="8" y="39"/>
                    </a:lnTo>
                    <a:lnTo>
                      <a:pt x="8" y="46"/>
                    </a:lnTo>
                    <a:lnTo>
                      <a:pt x="3" y="53"/>
                    </a:lnTo>
                    <a:lnTo>
                      <a:pt x="3" y="51"/>
                    </a:lnTo>
                    <a:lnTo>
                      <a:pt x="2" y="51"/>
                    </a:lnTo>
                    <a:lnTo>
                      <a:pt x="2" y="57"/>
                    </a:lnTo>
                    <a:lnTo>
                      <a:pt x="0" y="65"/>
                    </a:lnTo>
                    <a:lnTo>
                      <a:pt x="0" y="74"/>
                    </a:lnTo>
                    <a:lnTo>
                      <a:pt x="1" y="81"/>
                    </a:lnTo>
                    <a:lnTo>
                      <a:pt x="5" y="88"/>
                    </a:lnTo>
                    <a:lnTo>
                      <a:pt x="6" y="94"/>
                    </a:lnTo>
                    <a:lnTo>
                      <a:pt x="9" y="101"/>
                    </a:lnTo>
                    <a:lnTo>
                      <a:pt x="13" y="107"/>
                    </a:lnTo>
                    <a:lnTo>
                      <a:pt x="17" y="112"/>
                    </a:lnTo>
                    <a:lnTo>
                      <a:pt x="23" y="118"/>
                    </a:lnTo>
                    <a:lnTo>
                      <a:pt x="29" y="121"/>
                    </a:lnTo>
                    <a:lnTo>
                      <a:pt x="37" y="125"/>
                    </a:lnTo>
                    <a:lnTo>
                      <a:pt x="45" y="127"/>
                    </a:lnTo>
                    <a:lnTo>
                      <a:pt x="52" y="128"/>
                    </a:lnTo>
                    <a:lnTo>
                      <a:pt x="60" y="128"/>
                    </a:lnTo>
                    <a:lnTo>
                      <a:pt x="66" y="128"/>
                    </a:lnTo>
                    <a:lnTo>
                      <a:pt x="70" y="127"/>
                    </a:lnTo>
                    <a:lnTo>
                      <a:pt x="74" y="125"/>
                    </a:lnTo>
                    <a:lnTo>
                      <a:pt x="77" y="122"/>
                    </a:lnTo>
                    <a:lnTo>
                      <a:pt x="80" y="120"/>
                    </a:lnTo>
                    <a:lnTo>
                      <a:pt x="82" y="116"/>
                    </a:lnTo>
                    <a:lnTo>
                      <a:pt x="86" y="109"/>
                    </a:lnTo>
                    <a:lnTo>
                      <a:pt x="87" y="101"/>
                    </a:lnTo>
                    <a:lnTo>
                      <a:pt x="89" y="83"/>
                    </a:lnTo>
                    <a:lnTo>
                      <a:pt x="89" y="75"/>
                    </a:lnTo>
                    <a:lnTo>
                      <a:pt x="88" y="70"/>
                    </a:lnTo>
                    <a:lnTo>
                      <a:pt x="88" y="68"/>
                    </a:lnTo>
                    <a:lnTo>
                      <a:pt x="89" y="60"/>
                    </a:lnTo>
                    <a:lnTo>
                      <a:pt x="89" y="53"/>
                    </a:lnTo>
                    <a:lnTo>
                      <a:pt x="88" y="46"/>
                    </a:lnTo>
                    <a:lnTo>
                      <a:pt x="86" y="4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02" name="Freeform 205"/>
              <p:cNvSpPr>
                <a:spLocks/>
              </p:cNvSpPr>
              <p:nvPr/>
            </p:nvSpPr>
            <p:spPr bwMode="auto">
              <a:xfrm>
                <a:off x="1690" y="2187"/>
                <a:ext cx="90" cy="128"/>
              </a:xfrm>
              <a:custGeom>
                <a:avLst/>
                <a:gdLst>
                  <a:gd name="T0" fmla="*/ 87 w 90"/>
                  <a:gd name="T1" fmla="*/ 57 h 128"/>
                  <a:gd name="T2" fmla="*/ 86 w 90"/>
                  <a:gd name="T3" fmla="*/ 51 h 128"/>
                  <a:gd name="T4" fmla="*/ 86 w 90"/>
                  <a:gd name="T5" fmla="*/ 53 h 128"/>
                  <a:gd name="T6" fmla="*/ 81 w 90"/>
                  <a:gd name="T7" fmla="*/ 46 h 128"/>
                  <a:gd name="T8" fmla="*/ 81 w 90"/>
                  <a:gd name="T9" fmla="*/ 35 h 128"/>
                  <a:gd name="T10" fmla="*/ 80 w 90"/>
                  <a:gd name="T11" fmla="*/ 33 h 128"/>
                  <a:gd name="T12" fmla="*/ 72 w 90"/>
                  <a:gd name="T13" fmla="*/ 21 h 128"/>
                  <a:gd name="T14" fmla="*/ 60 w 90"/>
                  <a:gd name="T15" fmla="*/ 11 h 128"/>
                  <a:gd name="T16" fmla="*/ 44 w 90"/>
                  <a:gd name="T17" fmla="*/ 3 h 128"/>
                  <a:gd name="T18" fmla="*/ 29 w 90"/>
                  <a:gd name="T19" fmla="*/ 0 h 128"/>
                  <a:gd name="T20" fmla="*/ 22 w 90"/>
                  <a:gd name="T21" fmla="*/ 0 h 128"/>
                  <a:gd name="T22" fmla="*/ 12 w 90"/>
                  <a:gd name="T23" fmla="*/ 5 h 128"/>
                  <a:gd name="T24" fmla="*/ 7 w 90"/>
                  <a:gd name="T25" fmla="*/ 21 h 128"/>
                  <a:gd name="T26" fmla="*/ 5 w 90"/>
                  <a:gd name="T27" fmla="*/ 33 h 128"/>
                  <a:gd name="T28" fmla="*/ 4 w 90"/>
                  <a:gd name="T29" fmla="*/ 40 h 128"/>
                  <a:gd name="T30" fmla="*/ 0 w 90"/>
                  <a:gd name="T31" fmla="*/ 53 h 128"/>
                  <a:gd name="T32" fmla="*/ 1 w 90"/>
                  <a:gd name="T33" fmla="*/ 68 h 128"/>
                  <a:gd name="T34" fmla="*/ 1 w 90"/>
                  <a:gd name="T35" fmla="*/ 70 h 128"/>
                  <a:gd name="T36" fmla="*/ 0 w 90"/>
                  <a:gd name="T37" fmla="*/ 83 h 128"/>
                  <a:gd name="T38" fmla="*/ 3 w 90"/>
                  <a:gd name="T39" fmla="*/ 101 h 128"/>
                  <a:gd name="T40" fmla="*/ 7 w 90"/>
                  <a:gd name="T41" fmla="*/ 116 h 128"/>
                  <a:gd name="T42" fmla="*/ 12 w 90"/>
                  <a:gd name="T43" fmla="*/ 122 h 128"/>
                  <a:gd name="T44" fmla="*/ 19 w 90"/>
                  <a:gd name="T45" fmla="*/ 127 h 128"/>
                  <a:gd name="T46" fmla="*/ 30 w 90"/>
                  <a:gd name="T47" fmla="*/ 128 h 128"/>
                  <a:gd name="T48" fmla="*/ 44 w 90"/>
                  <a:gd name="T49" fmla="*/ 127 h 128"/>
                  <a:gd name="T50" fmla="*/ 53 w 90"/>
                  <a:gd name="T51" fmla="*/ 125 h 128"/>
                  <a:gd name="T52" fmla="*/ 67 w 90"/>
                  <a:gd name="T53" fmla="*/ 118 h 128"/>
                  <a:gd name="T54" fmla="*/ 77 w 90"/>
                  <a:gd name="T55" fmla="*/ 107 h 128"/>
                  <a:gd name="T56" fmla="*/ 84 w 90"/>
                  <a:gd name="T57" fmla="*/ 94 h 128"/>
                  <a:gd name="T58" fmla="*/ 85 w 90"/>
                  <a:gd name="T59" fmla="*/ 88 h 128"/>
                  <a:gd name="T60" fmla="*/ 90 w 90"/>
                  <a:gd name="T61" fmla="*/ 74 h 128"/>
                  <a:gd name="T62" fmla="*/ 87 w 90"/>
                  <a:gd name="T63" fmla="*/ 57 h 12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90"/>
                  <a:gd name="T97" fmla="*/ 0 h 128"/>
                  <a:gd name="T98" fmla="*/ 90 w 90"/>
                  <a:gd name="T99" fmla="*/ 128 h 12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90" h="128">
                    <a:moveTo>
                      <a:pt x="87" y="57"/>
                    </a:moveTo>
                    <a:lnTo>
                      <a:pt x="87" y="57"/>
                    </a:lnTo>
                    <a:lnTo>
                      <a:pt x="87" y="51"/>
                    </a:lnTo>
                    <a:lnTo>
                      <a:pt x="86" y="51"/>
                    </a:lnTo>
                    <a:lnTo>
                      <a:pt x="86" y="53"/>
                    </a:lnTo>
                    <a:lnTo>
                      <a:pt x="81" y="46"/>
                    </a:lnTo>
                    <a:lnTo>
                      <a:pt x="81" y="39"/>
                    </a:lnTo>
                    <a:lnTo>
                      <a:pt x="81" y="35"/>
                    </a:lnTo>
                    <a:lnTo>
                      <a:pt x="80" y="33"/>
                    </a:lnTo>
                    <a:lnTo>
                      <a:pt x="77" y="27"/>
                    </a:lnTo>
                    <a:lnTo>
                      <a:pt x="72" y="21"/>
                    </a:lnTo>
                    <a:lnTo>
                      <a:pt x="66" y="16"/>
                    </a:lnTo>
                    <a:lnTo>
                      <a:pt x="60" y="11"/>
                    </a:lnTo>
                    <a:lnTo>
                      <a:pt x="52" y="7"/>
                    </a:lnTo>
                    <a:lnTo>
                      <a:pt x="44" y="3"/>
                    </a:lnTo>
                    <a:lnTo>
                      <a:pt x="36" y="1"/>
                    </a:lnTo>
                    <a:lnTo>
                      <a:pt x="29" y="0"/>
                    </a:lnTo>
                    <a:lnTo>
                      <a:pt x="22" y="0"/>
                    </a:lnTo>
                    <a:lnTo>
                      <a:pt x="16" y="2"/>
                    </a:lnTo>
                    <a:lnTo>
                      <a:pt x="12" y="5"/>
                    </a:lnTo>
                    <a:lnTo>
                      <a:pt x="11" y="9"/>
                    </a:lnTo>
                    <a:lnTo>
                      <a:pt x="7" y="21"/>
                    </a:lnTo>
                    <a:lnTo>
                      <a:pt x="5" y="33"/>
                    </a:lnTo>
                    <a:lnTo>
                      <a:pt x="4" y="40"/>
                    </a:lnTo>
                    <a:lnTo>
                      <a:pt x="1" y="46"/>
                    </a:lnTo>
                    <a:lnTo>
                      <a:pt x="0" y="53"/>
                    </a:lnTo>
                    <a:lnTo>
                      <a:pt x="0" y="60"/>
                    </a:lnTo>
                    <a:lnTo>
                      <a:pt x="1" y="68"/>
                    </a:lnTo>
                    <a:lnTo>
                      <a:pt x="1" y="70"/>
                    </a:lnTo>
                    <a:lnTo>
                      <a:pt x="0" y="75"/>
                    </a:lnTo>
                    <a:lnTo>
                      <a:pt x="0" y="83"/>
                    </a:lnTo>
                    <a:lnTo>
                      <a:pt x="3" y="101"/>
                    </a:lnTo>
                    <a:lnTo>
                      <a:pt x="4" y="109"/>
                    </a:lnTo>
                    <a:lnTo>
                      <a:pt x="7" y="116"/>
                    </a:lnTo>
                    <a:lnTo>
                      <a:pt x="10" y="120"/>
                    </a:lnTo>
                    <a:lnTo>
                      <a:pt x="12" y="122"/>
                    </a:lnTo>
                    <a:lnTo>
                      <a:pt x="16" y="125"/>
                    </a:lnTo>
                    <a:lnTo>
                      <a:pt x="19" y="127"/>
                    </a:lnTo>
                    <a:lnTo>
                      <a:pt x="24" y="128"/>
                    </a:lnTo>
                    <a:lnTo>
                      <a:pt x="30" y="128"/>
                    </a:lnTo>
                    <a:lnTo>
                      <a:pt x="37" y="128"/>
                    </a:lnTo>
                    <a:lnTo>
                      <a:pt x="44" y="127"/>
                    </a:lnTo>
                    <a:lnTo>
                      <a:pt x="53" y="125"/>
                    </a:lnTo>
                    <a:lnTo>
                      <a:pt x="61" y="121"/>
                    </a:lnTo>
                    <a:lnTo>
                      <a:pt x="67" y="118"/>
                    </a:lnTo>
                    <a:lnTo>
                      <a:pt x="73" y="112"/>
                    </a:lnTo>
                    <a:lnTo>
                      <a:pt x="77" y="107"/>
                    </a:lnTo>
                    <a:lnTo>
                      <a:pt x="80" y="101"/>
                    </a:lnTo>
                    <a:lnTo>
                      <a:pt x="84" y="94"/>
                    </a:lnTo>
                    <a:lnTo>
                      <a:pt x="85" y="88"/>
                    </a:lnTo>
                    <a:lnTo>
                      <a:pt x="89" y="81"/>
                    </a:lnTo>
                    <a:lnTo>
                      <a:pt x="90" y="74"/>
                    </a:lnTo>
                    <a:lnTo>
                      <a:pt x="90" y="65"/>
                    </a:lnTo>
                    <a:lnTo>
                      <a:pt x="87" y="5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03" name="Freeform 206"/>
              <p:cNvSpPr>
                <a:spLocks/>
              </p:cNvSpPr>
              <p:nvPr/>
            </p:nvSpPr>
            <p:spPr bwMode="auto">
              <a:xfrm>
                <a:off x="1516" y="1648"/>
                <a:ext cx="154" cy="30"/>
              </a:xfrm>
              <a:custGeom>
                <a:avLst/>
                <a:gdLst>
                  <a:gd name="T0" fmla="*/ 153 w 154"/>
                  <a:gd name="T1" fmla="*/ 0 h 30"/>
                  <a:gd name="T2" fmla="*/ 2 w 154"/>
                  <a:gd name="T3" fmla="*/ 0 h 30"/>
                  <a:gd name="T4" fmla="*/ 0 w 154"/>
                  <a:gd name="T5" fmla="*/ 0 h 30"/>
                  <a:gd name="T6" fmla="*/ 0 w 154"/>
                  <a:gd name="T7" fmla="*/ 3 h 30"/>
                  <a:gd name="T8" fmla="*/ 0 w 154"/>
                  <a:gd name="T9" fmla="*/ 29 h 30"/>
                  <a:gd name="T10" fmla="*/ 0 w 154"/>
                  <a:gd name="T11" fmla="*/ 30 h 30"/>
                  <a:gd name="T12" fmla="*/ 2 w 154"/>
                  <a:gd name="T13" fmla="*/ 30 h 30"/>
                  <a:gd name="T14" fmla="*/ 153 w 154"/>
                  <a:gd name="T15" fmla="*/ 30 h 30"/>
                  <a:gd name="T16" fmla="*/ 154 w 154"/>
                  <a:gd name="T17" fmla="*/ 30 h 30"/>
                  <a:gd name="T18" fmla="*/ 154 w 154"/>
                  <a:gd name="T19" fmla="*/ 29 h 30"/>
                  <a:gd name="T20" fmla="*/ 154 w 154"/>
                  <a:gd name="T21" fmla="*/ 3 h 30"/>
                  <a:gd name="T22" fmla="*/ 154 w 154"/>
                  <a:gd name="T23" fmla="*/ 0 h 30"/>
                  <a:gd name="T24" fmla="*/ 153 w 154"/>
                  <a:gd name="T25" fmla="*/ 0 h 3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54"/>
                  <a:gd name="T40" fmla="*/ 0 h 30"/>
                  <a:gd name="T41" fmla="*/ 154 w 154"/>
                  <a:gd name="T42" fmla="*/ 30 h 3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54" h="30">
                    <a:moveTo>
                      <a:pt x="153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29"/>
                    </a:lnTo>
                    <a:lnTo>
                      <a:pt x="0" y="30"/>
                    </a:lnTo>
                    <a:lnTo>
                      <a:pt x="2" y="30"/>
                    </a:lnTo>
                    <a:lnTo>
                      <a:pt x="153" y="30"/>
                    </a:lnTo>
                    <a:lnTo>
                      <a:pt x="154" y="30"/>
                    </a:lnTo>
                    <a:lnTo>
                      <a:pt x="154" y="29"/>
                    </a:lnTo>
                    <a:lnTo>
                      <a:pt x="154" y="3"/>
                    </a:lnTo>
                    <a:lnTo>
                      <a:pt x="154" y="0"/>
                    </a:lnTo>
                    <a:lnTo>
                      <a:pt x="153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04" name="Freeform 207"/>
              <p:cNvSpPr>
                <a:spLocks/>
              </p:cNvSpPr>
              <p:nvPr/>
            </p:nvSpPr>
            <p:spPr bwMode="auto">
              <a:xfrm>
                <a:off x="1501" y="2208"/>
                <a:ext cx="168" cy="84"/>
              </a:xfrm>
              <a:custGeom>
                <a:avLst/>
                <a:gdLst>
                  <a:gd name="T0" fmla="*/ 151 w 168"/>
                  <a:gd name="T1" fmla="*/ 14 h 84"/>
                  <a:gd name="T2" fmla="*/ 151 w 168"/>
                  <a:gd name="T3" fmla="*/ 14 h 84"/>
                  <a:gd name="T4" fmla="*/ 139 w 168"/>
                  <a:gd name="T5" fmla="*/ 6 h 84"/>
                  <a:gd name="T6" fmla="*/ 129 w 168"/>
                  <a:gd name="T7" fmla="*/ 2 h 84"/>
                  <a:gd name="T8" fmla="*/ 120 w 168"/>
                  <a:gd name="T9" fmla="*/ 0 h 84"/>
                  <a:gd name="T10" fmla="*/ 112 w 168"/>
                  <a:gd name="T11" fmla="*/ 0 h 84"/>
                  <a:gd name="T12" fmla="*/ 57 w 168"/>
                  <a:gd name="T13" fmla="*/ 0 h 84"/>
                  <a:gd name="T14" fmla="*/ 57 w 168"/>
                  <a:gd name="T15" fmla="*/ 0 h 84"/>
                  <a:gd name="T16" fmla="*/ 48 w 168"/>
                  <a:gd name="T17" fmla="*/ 0 h 84"/>
                  <a:gd name="T18" fmla="*/ 39 w 168"/>
                  <a:gd name="T19" fmla="*/ 2 h 84"/>
                  <a:gd name="T20" fmla="*/ 29 w 168"/>
                  <a:gd name="T21" fmla="*/ 6 h 84"/>
                  <a:gd name="T22" fmla="*/ 17 w 168"/>
                  <a:gd name="T23" fmla="*/ 14 h 84"/>
                  <a:gd name="T24" fmla="*/ 17 w 168"/>
                  <a:gd name="T25" fmla="*/ 14 h 84"/>
                  <a:gd name="T26" fmla="*/ 11 w 168"/>
                  <a:gd name="T27" fmla="*/ 20 h 84"/>
                  <a:gd name="T28" fmla="*/ 6 w 168"/>
                  <a:gd name="T29" fmla="*/ 26 h 84"/>
                  <a:gd name="T30" fmla="*/ 4 w 168"/>
                  <a:gd name="T31" fmla="*/ 32 h 84"/>
                  <a:gd name="T32" fmla="*/ 2 w 168"/>
                  <a:gd name="T33" fmla="*/ 39 h 84"/>
                  <a:gd name="T34" fmla="*/ 0 w 168"/>
                  <a:gd name="T35" fmla="*/ 47 h 84"/>
                  <a:gd name="T36" fmla="*/ 0 w 168"/>
                  <a:gd name="T37" fmla="*/ 53 h 84"/>
                  <a:gd name="T38" fmla="*/ 2 w 168"/>
                  <a:gd name="T39" fmla="*/ 60 h 84"/>
                  <a:gd name="T40" fmla="*/ 4 w 168"/>
                  <a:gd name="T41" fmla="*/ 66 h 84"/>
                  <a:gd name="T42" fmla="*/ 8 w 168"/>
                  <a:gd name="T43" fmla="*/ 70 h 84"/>
                  <a:gd name="T44" fmla="*/ 11 w 168"/>
                  <a:gd name="T45" fmla="*/ 75 h 84"/>
                  <a:gd name="T46" fmla="*/ 16 w 168"/>
                  <a:gd name="T47" fmla="*/ 79 h 84"/>
                  <a:gd name="T48" fmla="*/ 23 w 168"/>
                  <a:gd name="T49" fmla="*/ 81 h 84"/>
                  <a:gd name="T50" fmla="*/ 29 w 168"/>
                  <a:gd name="T51" fmla="*/ 84 h 84"/>
                  <a:gd name="T52" fmla="*/ 37 w 168"/>
                  <a:gd name="T53" fmla="*/ 84 h 84"/>
                  <a:gd name="T54" fmla="*/ 46 w 168"/>
                  <a:gd name="T55" fmla="*/ 81 h 84"/>
                  <a:gd name="T56" fmla="*/ 55 w 168"/>
                  <a:gd name="T57" fmla="*/ 79 h 84"/>
                  <a:gd name="T58" fmla="*/ 113 w 168"/>
                  <a:gd name="T59" fmla="*/ 79 h 84"/>
                  <a:gd name="T60" fmla="*/ 113 w 168"/>
                  <a:gd name="T61" fmla="*/ 79 h 84"/>
                  <a:gd name="T62" fmla="*/ 122 w 168"/>
                  <a:gd name="T63" fmla="*/ 81 h 84"/>
                  <a:gd name="T64" fmla="*/ 131 w 168"/>
                  <a:gd name="T65" fmla="*/ 84 h 84"/>
                  <a:gd name="T66" fmla="*/ 139 w 168"/>
                  <a:gd name="T67" fmla="*/ 84 h 84"/>
                  <a:gd name="T68" fmla="*/ 145 w 168"/>
                  <a:gd name="T69" fmla="*/ 81 h 84"/>
                  <a:gd name="T70" fmla="*/ 151 w 168"/>
                  <a:gd name="T71" fmla="*/ 79 h 84"/>
                  <a:gd name="T72" fmla="*/ 157 w 168"/>
                  <a:gd name="T73" fmla="*/ 75 h 84"/>
                  <a:gd name="T74" fmla="*/ 161 w 168"/>
                  <a:gd name="T75" fmla="*/ 70 h 84"/>
                  <a:gd name="T76" fmla="*/ 164 w 168"/>
                  <a:gd name="T77" fmla="*/ 66 h 84"/>
                  <a:gd name="T78" fmla="*/ 167 w 168"/>
                  <a:gd name="T79" fmla="*/ 60 h 84"/>
                  <a:gd name="T80" fmla="*/ 168 w 168"/>
                  <a:gd name="T81" fmla="*/ 53 h 84"/>
                  <a:gd name="T82" fmla="*/ 168 w 168"/>
                  <a:gd name="T83" fmla="*/ 47 h 84"/>
                  <a:gd name="T84" fmla="*/ 167 w 168"/>
                  <a:gd name="T85" fmla="*/ 39 h 84"/>
                  <a:gd name="T86" fmla="*/ 164 w 168"/>
                  <a:gd name="T87" fmla="*/ 32 h 84"/>
                  <a:gd name="T88" fmla="*/ 162 w 168"/>
                  <a:gd name="T89" fmla="*/ 26 h 84"/>
                  <a:gd name="T90" fmla="*/ 157 w 168"/>
                  <a:gd name="T91" fmla="*/ 20 h 84"/>
                  <a:gd name="T92" fmla="*/ 151 w 168"/>
                  <a:gd name="T93" fmla="*/ 14 h 84"/>
                  <a:gd name="T94" fmla="*/ 151 w 168"/>
                  <a:gd name="T95" fmla="*/ 14 h 8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68"/>
                  <a:gd name="T145" fmla="*/ 0 h 84"/>
                  <a:gd name="T146" fmla="*/ 168 w 168"/>
                  <a:gd name="T147" fmla="*/ 84 h 84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68" h="84">
                    <a:moveTo>
                      <a:pt x="151" y="14"/>
                    </a:moveTo>
                    <a:lnTo>
                      <a:pt x="151" y="14"/>
                    </a:lnTo>
                    <a:lnTo>
                      <a:pt x="139" y="6"/>
                    </a:lnTo>
                    <a:lnTo>
                      <a:pt x="129" y="2"/>
                    </a:lnTo>
                    <a:lnTo>
                      <a:pt x="120" y="0"/>
                    </a:lnTo>
                    <a:lnTo>
                      <a:pt x="112" y="0"/>
                    </a:lnTo>
                    <a:lnTo>
                      <a:pt x="57" y="0"/>
                    </a:lnTo>
                    <a:lnTo>
                      <a:pt x="48" y="0"/>
                    </a:lnTo>
                    <a:lnTo>
                      <a:pt x="39" y="2"/>
                    </a:lnTo>
                    <a:lnTo>
                      <a:pt x="29" y="6"/>
                    </a:lnTo>
                    <a:lnTo>
                      <a:pt x="17" y="14"/>
                    </a:lnTo>
                    <a:lnTo>
                      <a:pt x="11" y="20"/>
                    </a:lnTo>
                    <a:lnTo>
                      <a:pt x="6" y="26"/>
                    </a:lnTo>
                    <a:lnTo>
                      <a:pt x="4" y="32"/>
                    </a:lnTo>
                    <a:lnTo>
                      <a:pt x="2" y="39"/>
                    </a:lnTo>
                    <a:lnTo>
                      <a:pt x="0" y="47"/>
                    </a:lnTo>
                    <a:lnTo>
                      <a:pt x="0" y="53"/>
                    </a:lnTo>
                    <a:lnTo>
                      <a:pt x="2" y="60"/>
                    </a:lnTo>
                    <a:lnTo>
                      <a:pt x="4" y="66"/>
                    </a:lnTo>
                    <a:lnTo>
                      <a:pt x="8" y="70"/>
                    </a:lnTo>
                    <a:lnTo>
                      <a:pt x="11" y="75"/>
                    </a:lnTo>
                    <a:lnTo>
                      <a:pt x="16" y="79"/>
                    </a:lnTo>
                    <a:lnTo>
                      <a:pt x="23" y="81"/>
                    </a:lnTo>
                    <a:lnTo>
                      <a:pt x="29" y="84"/>
                    </a:lnTo>
                    <a:lnTo>
                      <a:pt x="37" y="84"/>
                    </a:lnTo>
                    <a:lnTo>
                      <a:pt x="46" y="81"/>
                    </a:lnTo>
                    <a:lnTo>
                      <a:pt x="55" y="79"/>
                    </a:lnTo>
                    <a:lnTo>
                      <a:pt x="113" y="79"/>
                    </a:lnTo>
                    <a:lnTo>
                      <a:pt x="122" y="81"/>
                    </a:lnTo>
                    <a:lnTo>
                      <a:pt x="131" y="84"/>
                    </a:lnTo>
                    <a:lnTo>
                      <a:pt x="139" y="84"/>
                    </a:lnTo>
                    <a:lnTo>
                      <a:pt x="145" y="81"/>
                    </a:lnTo>
                    <a:lnTo>
                      <a:pt x="151" y="79"/>
                    </a:lnTo>
                    <a:lnTo>
                      <a:pt x="157" y="75"/>
                    </a:lnTo>
                    <a:lnTo>
                      <a:pt x="161" y="70"/>
                    </a:lnTo>
                    <a:lnTo>
                      <a:pt x="164" y="66"/>
                    </a:lnTo>
                    <a:lnTo>
                      <a:pt x="167" y="60"/>
                    </a:lnTo>
                    <a:lnTo>
                      <a:pt x="168" y="53"/>
                    </a:lnTo>
                    <a:lnTo>
                      <a:pt x="168" y="47"/>
                    </a:lnTo>
                    <a:lnTo>
                      <a:pt x="167" y="39"/>
                    </a:lnTo>
                    <a:lnTo>
                      <a:pt x="164" y="32"/>
                    </a:lnTo>
                    <a:lnTo>
                      <a:pt x="162" y="26"/>
                    </a:lnTo>
                    <a:lnTo>
                      <a:pt x="157" y="20"/>
                    </a:lnTo>
                    <a:lnTo>
                      <a:pt x="151" y="1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05" name="Freeform 208"/>
              <p:cNvSpPr>
                <a:spLocks/>
              </p:cNvSpPr>
              <p:nvPr/>
            </p:nvSpPr>
            <p:spPr bwMode="auto">
              <a:xfrm>
                <a:off x="1394" y="1828"/>
                <a:ext cx="383" cy="264"/>
              </a:xfrm>
              <a:custGeom>
                <a:avLst/>
                <a:gdLst>
                  <a:gd name="T0" fmla="*/ 122 w 383"/>
                  <a:gd name="T1" fmla="*/ 3 h 264"/>
                  <a:gd name="T2" fmla="*/ 69 w 383"/>
                  <a:gd name="T3" fmla="*/ 5 h 264"/>
                  <a:gd name="T4" fmla="*/ 32 w 383"/>
                  <a:gd name="T5" fmla="*/ 12 h 264"/>
                  <a:gd name="T6" fmla="*/ 18 w 383"/>
                  <a:gd name="T7" fmla="*/ 18 h 264"/>
                  <a:gd name="T8" fmla="*/ 8 w 383"/>
                  <a:gd name="T9" fmla="*/ 28 h 264"/>
                  <a:gd name="T10" fmla="*/ 2 w 383"/>
                  <a:gd name="T11" fmla="*/ 40 h 264"/>
                  <a:gd name="T12" fmla="*/ 1 w 383"/>
                  <a:gd name="T13" fmla="*/ 58 h 264"/>
                  <a:gd name="T14" fmla="*/ 0 w 383"/>
                  <a:gd name="T15" fmla="*/ 113 h 264"/>
                  <a:gd name="T16" fmla="*/ 4 w 383"/>
                  <a:gd name="T17" fmla="*/ 184 h 264"/>
                  <a:gd name="T18" fmla="*/ 5 w 383"/>
                  <a:gd name="T19" fmla="*/ 211 h 264"/>
                  <a:gd name="T20" fmla="*/ 8 w 383"/>
                  <a:gd name="T21" fmla="*/ 236 h 264"/>
                  <a:gd name="T22" fmla="*/ 14 w 383"/>
                  <a:gd name="T23" fmla="*/ 245 h 264"/>
                  <a:gd name="T24" fmla="*/ 24 w 383"/>
                  <a:gd name="T25" fmla="*/ 253 h 264"/>
                  <a:gd name="T26" fmla="*/ 38 w 383"/>
                  <a:gd name="T27" fmla="*/ 258 h 264"/>
                  <a:gd name="T28" fmla="*/ 57 w 383"/>
                  <a:gd name="T29" fmla="*/ 261 h 264"/>
                  <a:gd name="T30" fmla="*/ 86 w 383"/>
                  <a:gd name="T31" fmla="*/ 262 h 264"/>
                  <a:gd name="T32" fmla="*/ 143 w 383"/>
                  <a:gd name="T33" fmla="*/ 264 h 264"/>
                  <a:gd name="T34" fmla="*/ 172 w 383"/>
                  <a:gd name="T35" fmla="*/ 263 h 264"/>
                  <a:gd name="T36" fmla="*/ 342 w 383"/>
                  <a:gd name="T37" fmla="*/ 253 h 264"/>
                  <a:gd name="T38" fmla="*/ 348 w 383"/>
                  <a:gd name="T39" fmla="*/ 252 h 264"/>
                  <a:gd name="T40" fmla="*/ 358 w 383"/>
                  <a:gd name="T41" fmla="*/ 249 h 264"/>
                  <a:gd name="T42" fmla="*/ 370 w 383"/>
                  <a:gd name="T43" fmla="*/ 238 h 264"/>
                  <a:gd name="T44" fmla="*/ 375 w 383"/>
                  <a:gd name="T45" fmla="*/ 230 h 264"/>
                  <a:gd name="T46" fmla="*/ 379 w 383"/>
                  <a:gd name="T47" fmla="*/ 220 h 264"/>
                  <a:gd name="T48" fmla="*/ 377 w 383"/>
                  <a:gd name="T49" fmla="*/ 196 h 264"/>
                  <a:gd name="T50" fmla="*/ 377 w 383"/>
                  <a:gd name="T51" fmla="*/ 185 h 264"/>
                  <a:gd name="T52" fmla="*/ 382 w 383"/>
                  <a:gd name="T53" fmla="*/ 141 h 264"/>
                  <a:gd name="T54" fmla="*/ 383 w 383"/>
                  <a:gd name="T55" fmla="*/ 94 h 264"/>
                  <a:gd name="T56" fmla="*/ 380 w 383"/>
                  <a:gd name="T57" fmla="*/ 58 h 264"/>
                  <a:gd name="T58" fmla="*/ 373 w 383"/>
                  <a:gd name="T59" fmla="*/ 37 h 264"/>
                  <a:gd name="T60" fmla="*/ 364 w 383"/>
                  <a:gd name="T61" fmla="*/ 27 h 264"/>
                  <a:gd name="T62" fmla="*/ 354 w 383"/>
                  <a:gd name="T63" fmla="*/ 18 h 264"/>
                  <a:gd name="T64" fmla="*/ 333 w 383"/>
                  <a:gd name="T65" fmla="*/ 9 h 264"/>
                  <a:gd name="T66" fmla="*/ 293 w 383"/>
                  <a:gd name="T67" fmla="*/ 2 h 264"/>
                  <a:gd name="T68" fmla="*/ 238 w 383"/>
                  <a:gd name="T69" fmla="*/ 0 h 264"/>
                  <a:gd name="T70" fmla="*/ 122 w 383"/>
                  <a:gd name="T71" fmla="*/ 3 h 26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83"/>
                  <a:gd name="T109" fmla="*/ 0 h 264"/>
                  <a:gd name="T110" fmla="*/ 383 w 383"/>
                  <a:gd name="T111" fmla="*/ 264 h 26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83" h="264">
                    <a:moveTo>
                      <a:pt x="122" y="3"/>
                    </a:moveTo>
                    <a:lnTo>
                      <a:pt x="122" y="3"/>
                    </a:lnTo>
                    <a:lnTo>
                      <a:pt x="88" y="4"/>
                    </a:lnTo>
                    <a:lnTo>
                      <a:pt x="69" y="5"/>
                    </a:lnTo>
                    <a:lnTo>
                      <a:pt x="50" y="8"/>
                    </a:lnTo>
                    <a:lnTo>
                      <a:pt x="32" y="12"/>
                    </a:lnTo>
                    <a:lnTo>
                      <a:pt x="25" y="15"/>
                    </a:lnTo>
                    <a:lnTo>
                      <a:pt x="18" y="18"/>
                    </a:lnTo>
                    <a:lnTo>
                      <a:pt x="12" y="23"/>
                    </a:lnTo>
                    <a:lnTo>
                      <a:pt x="8" y="28"/>
                    </a:lnTo>
                    <a:lnTo>
                      <a:pt x="5" y="34"/>
                    </a:lnTo>
                    <a:lnTo>
                      <a:pt x="2" y="40"/>
                    </a:lnTo>
                    <a:lnTo>
                      <a:pt x="1" y="58"/>
                    </a:lnTo>
                    <a:lnTo>
                      <a:pt x="0" y="76"/>
                    </a:lnTo>
                    <a:lnTo>
                      <a:pt x="0" y="113"/>
                    </a:lnTo>
                    <a:lnTo>
                      <a:pt x="2" y="148"/>
                    </a:lnTo>
                    <a:lnTo>
                      <a:pt x="4" y="184"/>
                    </a:lnTo>
                    <a:lnTo>
                      <a:pt x="5" y="211"/>
                    </a:lnTo>
                    <a:lnTo>
                      <a:pt x="6" y="224"/>
                    </a:lnTo>
                    <a:lnTo>
                      <a:pt x="8" y="236"/>
                    </a:lnTo>
                    <a:lnTo>
                      <a:pt x="12" y="240"/>
                    </a:lnTo>
                    <a:lnTo>
                      <a:pt x="14" y="245"/>
                    </a:lnTo>
                    <a:lnTo>
                      <a:pt x="19" y="250"/>
                    </a:lnTo>
                    <a:lnTo>
                      <a:pt x="24" y="253"/>
                    </a:lnTo>
                    <a:lnTo>
                      <a:pt x="30" y="257"/>
                    </a:lnTo>
                    <a:lnTo>
                      <a:pt x="38" y="258"/>
                    </a:lnTo>
                    <a:lnTo>
                      <a:pt x="47" y="261"/>
                    </a:lnTo>
                    <a:lnTo>
                      <a:pt x="57" y="261"/>
                    </a:lnTo>
                    <a:lnTo>
                      <a:pt x="86" y="262"/>
                    </a:lnTo>
                    <a:lnTo>
                      <a:pt x="115" y="263"/>
                    </a:lnTo>
                    <a:lnTo>
                      <a:pt x="143" y="264"/>
                    </a:lnTo>
                    <a:lnTo>
                      <a:pt x="172" y="263"/>
                    </a:lnTo>
                    <a:lnTo>
                      <a:pt x="259" y="258"/>
                    </a:lnTo>
                    <a:lnTo>
                      <a:pt x="342" y="253"/>
                    </a:lnTo>
                    <a:lnTo>
                      <a:pt x="348" y="252"/>
                    </a:lnTo>
                    <a:lnTo>
                      <a:pt x="354" y="251"/>
                    </a:lnTo>
                    <a:lnTo>
                      <a:pt x="358" y="249"/>
                    </a:lnTo>
                    <a:lnTo>
                      <a:pt x="363" y="245"/>
                    </a:lnTo>
                    <a:lnTo>
                      <a:pt x="370" y="238"/>
                    </a:lnTo>
                    <a:lnTo>
                      <a:pt x="375" y="230"/>
                    </a:lnTo>
                    <a:lnTo>
                      <a:pt x="377" y="225"/>
                    </a:lnTo>
                    <a:lnTo>
                      <a:pt x="379" y="220"/>
                    </a:lnTo>
                    <a:lnTo>
                      <a:pt x="379" y="208"/>
                    </a:lnTo>
                    <a:lnTo>
                      <a:pt x="377" y="196"/>
                    </a:lnTo>
                    <a:lnTo>
                      <a:pt x="377" y="185"/>
                    </a:lnTo>
                    <a:lnTo>
                      <a:pt x="382" y="141"/>
                    </a:lnTo>
                    <a:lnTo>
                      <a:pt x="383" y="116"/>
                    </a:lnTo>
                    <a:lnTo>
                      <a:pt x="383" y="94"/>
                    </a:lnTo>
                    <a:lnTo>
                      <a:pt x="382" y="74"/>
                    </a:lnTo>
                    <a:lnTo>
                      <a:pt x="380" y="58"/>
                    </a:lnTo>
                    <a:lnTo>
                      <a:pt x="375" y="43"/>
                    </a:lnTo>
                    <a:lnTo>
                      <a:pt x="373" y="37"/>
                    </a:lnTo>
                    <a:lnTo>
                      <a:pt x="369" y="33"/>
                    </a:lnTo>
                    <a:lnTo>
                      <a:pt x="364" y="27"/>
                    </a:lnTo>
                    <a:lnTo>
                      <a:pt x="360" y="23"/>
                    </a:lnTo>
                    <a:lnTo>
                      <a:pt x="354" y="18"/>
                    </a:lnTo>
                    <a:lnTo>
                      <a:pt x="348" y="15"/>
                    </a:lnTo>
                    <a:lnTo>
                      <a:pt x="333" y="9"/>
                    </a:lnTo>
                    <a:lnTo>
                      <a:pt x="314" y="5"/>
                    </a:lnTo>
                    <a:lnTo>
                      <a:pt x="293" y="2"/>
                    </a:lnTo>
                    <a:lnTo>
                      <a:pt x="268" y="0"/>
                    </a:lnTo>
                    <a:lnTo>
                      <a:pt x="238" y="0"/>
                    </a:lnTo>
                    <a:lnTo>
                      <a:pt x="204" y="0"/>
                    </a:lnTo>
                    <a:lnTo>
                      <a:pt x="122" y="3"/>
                    </a:lnTo>
                    <a:close/>
                  </a:path>
                </a:pathLst>
              </a:custGeom>
              <a:solidFill>
                <a:srgbClr val="BFBF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06" name="Freeform 209"/>
              <p:cNvSpPr>
                <a:spLocks/>
              </p:cNvSpPr>
              <p:nvPr/>
            </p:nvSpPr>
            <p:spPr bwMode="auto">
              <a:xfrm>
                <a:off x="1393" y="1821"/>
                <a:ext cx="386" cy="275"/>
              </a:xfrm>
              <a:custGeom>
                <a:avLst/>
                <a:gdLst>
                  <a:gd name="T0" fmla="*/ 99 w 386"/>
                  <a:gd name="T1" fmla="*/ 3 h 275"/>
                  <a:gd name="T2" fmla="*/ 50 w 386"/>
                  <a:gd name="T3" fmla="*/ 7 h 275"/>
                  <a:gd name="T4" fmla="*/ 27 w 386"/>
                  <a:gd name="T5" fmla="*/ 15 h 275"/>
                  <a:gd name="T6" fmla="*/ 13 w 386"/>
                  <a:gd name="T7" fmla="*/ 23 h 275"/>
                  <a:gd name="T8" fmla="*/ 2 w 386"/>
                  <a:gd name="T9" fmla="*/ 44 h 275"/>
                  <a:gd name="T10" fmla="*/ 0 w 386"/>
                  <a:gd name="T11" fmla="*/ 83 h 275"/>
                  <a:gd name="T12" fmla="*/ 1 w 386"/>
                  <a:gd name="T13" fmla="*/ 140 h 275"/>
                  <a:gd name="T14" fmla="*/ 5 w 386"/>
                  <a:gd name="T15" fmla="*/ 213 h 275"/>
                  <a:gd name="T16" fmla="*/ 8 w 386"/>
                  <a:gd name="T17" fmla="*/ 247 h 275"/>
                  <a:gd name="T18" fmla="*/ 18 w 386"/>
                  <a:gd name="T19" fmla="*/ 263 h 275"/>
                  <a:gd name="T20" fmla="*/ 36 w 386"/>
                  <a:gd name="T21" fmla="*/ 272 h 275"/>
                  <a:gd name="T22" fmla="*/ 58 w 386"/>
                  <a:gd name="T23" fmla="*/ 275 h 275"/>
                  <a:gd name="T24" fmla="*/ 252 w 386"/>
                  <a:gd name="T25" fmla="*/ 274 h 275"/>
                  <a:gd name="T26" fmla="*/ 343 w 386"/>
                  <a:gd name="T27" fmla="*/ 269 h 275"/>
                  <a:gd name="T28" fmla="*/ 361 w 386"/>
                  <a:gd name="T29" fmla="*/ 264 h 275"/>
                  <a:gd name="T30" fmla="*/ 372 w 386"/>
                  <a:gd name="T31" fmla="*/ 253 h 275"/>
                  <a:gd name="T32" fmla="*/ 380 w 386"/>
                  <a:gd name="T33" fmla="*/ 223 h 275"/>
                  <a:gd name="T34" fmla="*/ 380 w 386"/>
                  <a:gd name="T35" fmla="*/ 189 h 275"/>
                  <a:gd name="T36" fmla="*/ 386 w 386"/>
                  <a:gd name="T37" fmla="*/ 112 h 275"/>
                  <a:gd name="T38" fmla="*/ 384 w 386"/>
                  <a:gd name="T39" fmla="*/ 81 h 275"/>
                  <a:gd name="T40" fmla="*/ 376 w 386"/>
                  <a:gd name="T41" fmla="*/ 43 h 275"/>
                  <a:gd name="T42" fmla="*/ 362 w 386"/>
                  <a:gd name="T43" fmla="*/ 23 h 275"/>
                  <a:gd name="T44" fmla="*/ 345 w 386"/>
                  <a:gd name="T45" fmla="*/ 12 h 275"/>
                  <a:gd name="T46" fmla="*/ 315 w 386"/>
                  <a:gd name="T47" fmla="*/ 3 h 275"/>
                  <a:gd name="T48" fmla="*/ 284 w 386"/>
                  <a:gd name="T49" fmla="*/ 0 h 275"/>
                  <a:gd name="T50" fmla="*/ 123 w 386"/>
                  <a:gd name="T51" fmla="*/ 3 h 275"/>
                  <a:gd name="T52" fmla="*/ 123 w 386"/>
                  <a:gd name="T53" fmla="*/ 10 h 275"/>
                  <a:gd name="T54" fmla="*/ 123 w 386"/>
                  <a:gd name="T55" fmla="*/ 17 h 275"/>
                  <a:gd name="T56" fmla="*/ 249 w 386"/>
                  <a:gd name="T57" fmla="*/ 13 h 275"/>
                  <a:gd name="T58" fmla="*/ 323 w 386"/>
                  <a:gd name="T59" fmla="*/ 21 h 275"/>
                  <a:gd name="T60" fmla="*/ 351 w 386"/>
                  <a:gd name="T61" fmla="*/ 31 h 275"/>
                  <a:gd name="T62" fmla="*/ 375 w 386"/>
                  <a:gd name="T63" fmla="*/ 58 h 275"/>
                  <a:gd name="T64" fmla="*/ 383 w 386"/>
                  <a:gd name="T65" fmla="*/ 91 h 275"/>
                  <a:gd name="T66" fmla="*/ 382 w 386"/>
                  <a:gd name="T67" fmla="*/ 140 h 275"/>
                  <a:gd name="T68" fmla="*/ 377 w 386"/>
                  <a:gd name="T69" fmla="*/ 202 h 275"/>
                  <a:gd name="T70" fmla="*/ 376 w 386"/>
                  <a:gd name="T71" fmla="*/ 227 h 275"/>
                  <a:gd name="T72" fmla="*/ 369 w 386"/>
                  <a:gd name="T73" fmla="*/ 239 h 275"/>
                  <a:gd name="T74" fmla="*/ 356 w 386"/>
                  <a:gd name="T75" fmla="*/ 250 h 275"/>
                  <a:gd name="T76" fmla="*/ 326 w 386"/>
                  <a:gd name="T77" fmla="*/ 253 h 275"/>
                  <a:gd name="T78" fmla="*/ 156 w 386"/>
                  <a:gd name="T79" fmla="*/ 263 h 275"/>
                  <a:gd name="T80" fmla="*/ 99 w 386"/>
                  <a:gd name="T81" fmla="*/ 262 h 275"/>
                  <a:gd name="T82" fmla="*/ 43 w 386"/>
                  <a:gd name="T83" fmla="*/ 258 h 275"/>
                  <a:gd name="T84" fmla="*/ 21 w 386"/>
                  <a:gd name="T85" fmla="*/ 249 h 275"/>
                  <a:gd name="T86" fmla="*/ 11 w 386"/>
                  <a:gd name="T87" fmla="*/ 235 h 275"/>
                  <a:gd name="T88" fmla="*/ 7 w 386"/>
                  <a:gd name="T89" fmla="*/ 219 h 275"/>
                  <a:gd name="T90" fmla="*/ 6 w 386"/>
                  <a:gd name="T91" fmla="*/ 188 h 275"/>
                  <a:gd name="T92" fmla="*/ 2 w 386"/>
                  <a:gd name="T93" fmla="*/ 96 h 275"/>
                  <a:gd name="T94" fmla="*/ 6 w 386"/>
                  <a:gd name="T95" fmla="*/ 53 h 275"/>
                  <a:gd name="T96" fmla="*/ 13 w 386"/>
                  <a:gd name="T97" fmla="*/ 38 h 275"/>
                  <a:gd name="T98" fmla="*/ 31 w 386"/>
                  <a:gd name="T99" fmla="*/ 28 h 275"/>
                  <a:gd name="T100" fmla="*/ 52 w 386"/>
                  <a:gd name="T101" fmla="*/ 22 h 275"/>
                  <a:gd name="T102" fmla="*/ 100 w 386"/>
                  <a:gd name="T103" fmla="*/ 18 h 275"/>
                  <a:gd name="T104" fmla="*/ 124 w 386"/>
                  <a:gd name="T105" fmla="*/ 15 h 275"/>
                  <a:gd name="T106" fmla="*/ 123 w 386"/>
                  <a:gd name="T107" fmla="*/ 3 h 275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386"/>
                  <a:gd name="T163" fmla="*/ 0 h 275"/>
                  <a:gd name="T164" fmla="*/ 386 w 386"/>
                  <a:gd name="T165" fmla="*/ 275 h 275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386" h="275">
                    <a:moveTo>
                      <a:pt x="123" y="3"/>
                    </a:moveTo>
                    <a:lnTo>
                      <a:pt x="123" y="3"/>
                    </a:lnTo>
                    <a:lnTo>
                      <a:pt x="99" y="3"/>
                    </a:lnTo>
                    <a:lnTo>
                      <a:pt x="74" y="5"/>
                    </a:lnTo>
                    <a:lnTo>
                      <a:pt x="62" y="6"/>
                    </a:lnTo>
                    <a:lnTo>
                      <a:pt x="50" y="7"/>
                    </a:lnTo>
                    <a:lnTo>
                      <a:pt x="38" y="11"/>
                    </a:lnTo>
                    <a:lnTo>
                      <a:pt x="27" y="15"/>
                    </a:lnTo>
                    <a:lnTo>
                      <a:pt x="21" y="17"/>
                    </a:lnTo>
                    <a:lnTo>
                      <a:pt x="16" y="19"/>
                    </a:lnTo>
                    <a:lnTo>
                      <a:pt x="13" y="23"/>
                    </a:lnTo>
                    <a:lnTo>
                      <a:pt x="9" y="27"/>
                    </a:lnTo>
                    <a:lnTo>
                      <a:pt x="5" y="35"/>
                    </a:lnTo>
                    <a:lnTo>
                      <a:pt x="2" y="44"/>
                    </a:lnTo>
                    <a:lnTo>
                      <a:pt x="1" y="54"/>
                    </a:lnTo>
                    <a:lnTo>
                      <a:pt x="0" y="65"/>
                    </a:lnTo>
                    <a:lnTo>
                      <a:pt x="0" y="83"/>
                    </a:lnTo>
                    <a:lnTo>
                      <a:pt x="0" y="111"/>
                    </a:lnTo>
                    <a:lnTo>
                      <a:pt x="1" y="140"/>
                    </a:lnTo>
                    <a:lnTo>
                      <a:pt x="5" y="196"/>
                    </a:lnTo>
                    <a:lnTo>
                      <a:pt x="5" y="213"/>
                    </a:lnTo>
                    <a:lnTo>
                      <a:pt x="5" y="231"/>
                    </a:lnTo>
                    <a:lnTo>
                      <a:pt x="6" y="239"/>
                    </a:lnTo>
                    <a:lnTo>
                      <a:pt x="8" y="247"/>
                    </a:lnTo>
                    <a:lnTo>
                      <a:pt x="13" y="256"/>
                    </a:lnTo>
                    <a:lnTo>
                      <a:pt x="18" y="263"/>
                    </a:lnTo>
                    <a:lnTo>
                      <a:pt x="21" y="266"/>
                    </a:lnTo>
                    <a:lnTo>
                      <a:pt x="26" y="269"/>
                    </a:lnTo>
                    <a:lnTo>
                      <a:pt x="36" y="272"/>
                    </a:lnTo>
                    <a:lnTo>
                      <a:pt x="48" y="275"/>
                    </a:lnTo>
                    <a:lnTo>
                      <a:pt x="58" y="275"/>
                    </a:lnTo>
                    <a:lnTo>
                      <a:pt x="153" y="275"/>
                    </a:lnTo>
                    <a:lnTo>
                      <a:pt x="211" y="275"/>
                    </a:lnTo>
                    <a:lnTo>
                      <a:pt x="252" y="274"/>
                    </a:lnTo>
                    <a:lnTo>
                      <a:pt x="343" y="269"/>
                    </a:lnTo>
                    <a:lnTo>
                      <a:pt x="350" y="268"/>
                    </a:lnTo>
                    <a:lnTo>
                      <a:pt x="356" y="265"/>
                    </a:lnTo>
                    <a:lnTo>
                      <a:pt x="361" y="264"/>
                    </a:lnTo>
                    <a:lnTo>
                      <a:pt x="365" y="260"/>
                    </a:lnTo>
                    <a:lnTo>
                      <a:pt x="369" y="257"/>
                    </a:lnTo>
                    <a:lnTo>
                      <a:pt x="372" y="253"/>
                    </a:lnTo>
                    <a:lnTo>
                      <a:pt x="376" y="244"/>
                    </a:lnTo>
                    <a:lnTo>
                      <a:pt x="378" y="233"/>
                    </a:lnTo>
                    <a:lnTo>
                      <a:pt x="380" y="223"/>
                    </a:lnTo>
                    <a:lnTo>
                      <a:pt x="380" y="204"/>
                    </a:lnTo>
                    <a:lnTo>
                      <a:pt x="380" y="189"/>
                    </a:lnTo>
                    <a:lnTo>
                      <a:pt x="381" y="173"/>
                    </a:lnTo>
                    <a:lnTo>
                      <a:pt x="383" y="144"/>
                    </a:lnTo>
                    <a:lnTo>
                      <a:pt x="386" y="112"/>
                    </a:lnTo>
                    <a:lnTo>
                      <a:pt x="386" y="97"/>
                    </a:lnTo>
                    <a:lnTo>
                      <a:pt x="384" y="81"/>
                    </a:lnTo>
                    <a:lnTo>
                      <a:pt x="383" y="66"/>
                    </a:lnTo>
                    <a:lnTo>
                      <a:pt x="380" y="50"/>
                    </a:lnTo>
                    <a:lnTo>
                      <a:pt x="376" y="43"/>
                    </a:lnTo>
                    <a:lnTo>
                      <a:pt x="372" y="36"/>
                    </a:lnTo>
                    <a:lnTo>
                      <a:pt x="368" y="29"/>
                    </a:lnTo>
                    <a:lnTo>
                      <a:pt x="362" y="23"/>
                    </a:lnTo>
                    <a:lnTo>
                      <a:pt x="355" y="17"/>
                    </a:lnTo>
                    <a:lnTo>
                      <a:pt x="345" y="12"/>
                    </a:lnTo>
                    <a:lnTo>
                      <a:pt x="335" y="9"/>
                    </a:lnTo>
                    <a:lnTo>
                      <a:pt x="326" y="5"/>
                    </a:lnTo>
                    <a:lnTo>
                      <a:pt x="315" y="3"/>
                    </a:lnTo>
                    <a:lnTo>
                      <a:pt x="306" y="1"/>
                    </a:lnTo>
                    <a:lnTo>
                      <a:pt x="284" y="0"/>
                    </a:lnTo>
                    <a:lnTo>
                      <a:pt x="204" y="0"/>
                    </a:lnTo>
                    <a:lnTo>
                      <a:pt x="163" y="0"/>
                    </a:lnTo>
                    <a:lnTo>
                      <a:pt x="123" y="3"/>
                    </a:lnTo>
                    <a:lnTo>
                      <a:pt x="123" y="5"/>
                    </a:lnTo>
                    <a:lnTo>
                      <a:pt x="123" y="10"/>
                    </a:lnTo>
                    <a:lnTo>
                      <a:pt x="123" y="15"/>
                    </a:lnTo>
                    <a:lnTo>
                      <a:pt x="123" y="17"/>
                    </a:lnTo>
                    <a:lnTo>
                      <a:pt x="173" y="16"/>
                    </a:lnTo>
                    <a:lnTo>
                      <a:pt x="224" y="13"/>
                    </a:lnTo>
                    <a:lnTo>
                      <a:pt x="249" y="13"/>
                    </a:lnTo>
                    <a:lnTo>
                      <a:pt x="275" y="15"/>
                    </a:lnTo>
                    <a:lnTo>
                      <a:pt x="300" y="17"/>
                    </a:lnTo>
                    <a:lnTo>
                      <a:pt x="323" y="21"/>
                    </a:lnTo>
                    <a:lnTo>
                      <a:pt x="339" y="25"/>
                    </a:lnTo>
                    <a:lnTo>
                      <a:pt x="351" y="31"/>
                    </a:lnTo>
                    <a:lnTo>
                      <a:pt x="362" y="38"/>
                    </a:lnTo>
                    <a:lnTo>
                      <a:pt x="369" y="48"/>
                    </a:lnTo>
                    <a:lnTo>
                      <a:pt x="375" y="58"/>
                    </a:lnTo>
                    <a:lnTo>
                      <a:pt x="380" y="68"/>
                    </a:lnTo>
                    <a:lnTo>
                      <a:pt x="382" y="79"/>
                    </a:lnTo>
                    <a:lnTo>
                      <a:pt x="383" y="91"/>
                    </a:lnTo>
                    <a:lnTo>
                      <a:pt x="384" y="116"/>
                    </a:lnTo>
                    <a:lnTo>
                      <a:pt x="382" y="140"/>
                    </a:lnTo>
                    <a:lnTo>
                      <a:pt x="378" y="189"/>
                    </a:lnTo>
                    <a:lnTo>
                      <a:pt x="377" y="202"/>
                    </a:lnTo>
                    <a:lnTo>
                      <a:pt x="377" y="214"/>
                    </a:lnTo>
                    <a:lnTo>
                      <a:pt x="377" y="221"/>
                    </a:lnTo>
                    <a:lnTo>
                      <a:pt x="376" y="227"/>
                    </a:lnTo>
                    <a:lnTo>
                      <a:pt x="372" y="233"/>
                    </a:lnTo>
                    <a:lnTo>
                      <a:pt x="369" y="239"/>
                    </a:lnTo>
                    <a:lnTo>
                      <a:pt x="365" y="244"/>
                    </a:lnTo>
                    <a:lnTo>
                      <a:pt x="361" y="247"/>
                    </a:lnTo>
                    <a:lnTo>
                      <a:pt x="356" y="250"/>
                    </a:lnTo>
                    <a:lnTo>
                      <a:pt x="351" y="251"/>
                    </a:lnTo>
                    <a:lnTo>
                      <a:pt x="339" y="253"/>
                    </a:lnTo>
                    <a:lnTo>
                      <a:pt x="326" y="253"/>
                    </a:lnTo>
                    <a:lnTo>
                      <a:pt x="212" y="260"/>
                    </a:lnTo>
                    <a:lnTo>
                      <a:pt x="156" y="263"/>
                    </a:lnTo>
                    <a:lnTo>
                      <a:pt x="128" y="263"/>
                    </a:lnTo>
                    <a:lnTo>
                      <a:pt x="99" y="262"/>
                    </a:lnTo>
                    <a:lnTo>
                      <a:pt x="70" y="260"/>
                    </a:lnTo>
                    <a:lnTo>
                      <a:pt x="56" y="259"/>
                    </a:lnTo>
                    <a:lnTo>
                      <a:pt x="43" y="258"/>
                    </a:lnTo>
                    <a:lnTo>
                      <a:pt x="31" y="255"/>
                    </a:lnTo>
                    <a:lnTo>
                      <a:pt x="26" y="252"/>
                    </a:lnTo>
                    <a:lnTo>
                      <a:pt x="21" y="249"/>
                    </a:lnTo>
                    <a:lnTo>
                      <a:pt x="16" y="245"/>
                    </a:lnTo>
                    <a:lnTo>
                      <a:pt x="13" y="240"/>
                    </a:lnTo>
                    <a:lnTo>
                      <a:pt x="11" y="235"/>
                    </a:lnTo>
                    <a:lnTo>
                      <a:pt x="8" y="229"/>
                    </a:lnTo>
                    <a:lnTo>
                      <a:pt x="7" y="219"/>
                    </a:lnTo>
                    <a:lnTo>
                      <a:pt x="6" y="208"/>
                    </a:lnTo>
                    <a:lnTo>
                      <a:pt x="6" y="188"/>
                    </a:lnTo>
                    <a:lnTo>
                      <a:pt x="2" y="127"/>
                    </a:lnTo>
                    <a:lnTo>
                      <a:pt x="2" y="96"/>
                    </a:lnTo>
                    <a:lnTo>
                      <a:pt x="3" y="65"/>
                    </a:lnTo>
                    <a:lnTo>
                      <a:pt x="6" y="53"/>
                    </a:lnTo>
                    <a:lnTo>
                      <a:pt x="7" y="48"/>
                    </a:lnTo>
                    <a:lnTo>
                      <a:pt x="9" y="43"/>
                    </a:lnTo>
                    <a:lnTo>
                      <a:pt x="13" y="38"/>
                    </a:lnTo>
                    <a:lnTo>
                      <a:pt x="18" y="35"/>
                    </a:lnTo>
                    <a:lnTo>
                      <a:pt x="24" y="31"/>
                    </a:lnTo>
                    <a:lnTo>
                      <a:pt x="31" y="28"/>
                    </a:lnTo>
                    <a:lnTo>
                      <a:pt x="42" y="24"/>
                    </a:lnTo>
                    <a:lnTo>
                      <a:pt x="52" y="22"/>
                    </a:lnTo>
                    <a:lnTo>
                      <a:pt x="64" y="19"/>
                    </a:lnTo>
                    <a:lnTo>
                      <a:pt x="76" y="19"/>
                    </a:lnTo>
                    <a:lnTo>
                      <a:pt x="100" y="18"/>
                    </a:lnTo>
                    <a:lnTo>
                      <a:pt x="123" y="17"/>
                    </a:lnTo>
                    <a:lnTo>
                      <a:pt x="124" y="15"/>
                    </a:lnTo>
                    <a:lnTo>
                      <a:pt x="124" y="10"/>
                    </a:lnTo>
                    <a:lnTo>
                      <a:pt x="124" y="5"/>
                    </a:lnTo>
                    <a:lnTo>
                      <a:pt x="123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07" name="Freeform 210"/>
              <p:cNvSpPr>
                <a:spLocks/>
              </p:cNvSpPr>
              <p:nvPr/>
            </p:nvSpPr>
            <p:spPr bwMode="auto">
              <a:xfrm>
                <a:off x="1396" y="2355"/>
                <a:ext cx="74" cy="52"/>
              </a:xfrm>
              <a:custGeom>
                <a:avLst/>
                <a:gdLst>
                  <a:gd name="T0" fmla="*/ 52 w 74"/>
                  <a:gd name="T1" fmla="*/ 49 h 52"/>
                  <a:gd name="T2" fmla="*/ 52 w 74"/>
                  <a:gd name="T3" fmla="*/ 49 h 52"/>
                  <a:gd name="T4" fmla="*/ 42 w 74"/>
                  <a:gd name="T5" fmla="*/ 51 h 52"/>
                  <a:gd name="T6" fmla="*/ 35 w 74"/>
                  <a:gd name="T7" fmla="*/ 52 h 52"/>
                  <a:gd name="T8" fmla="*/ 28 w 74"/>
                  <a:gd name="T9" fmla="*/ 52 h 52"/>
                  <a:gd name="T10" fmla="*/ 21 w 74"/>
                  <a:gd name="T11" fmla="*/ 51 h 52"/>
                  <a:gd name="T12" fmla="*/ 15 w 74"/>
                  <a:gd name="T13" fmla="*/ 49 h 52"/>
                  <a:gd name="T14" fmla="*/ 10 w 74"/>
                  <a:gd name="T15" fmla="*/ 46 h 52"/>
                  <a:gd name="T16" fmla="*/ 6 w 74"/>
                  <a:gd name="T17" fmla="*/ 44 h 52"/>
                  <a:gd name="T18" fmla="*/ 3 w 74"/>
                  <a:gd name="T19" fmla="*/ 40 h 52"/>
                  <a:gd name="T20" fmla="*/ 2 w 74"/>
                  <a:gd name="T21" fmla="*/ 37 h 52"/>
                  <a:gd name="T22" fmla="*/ 0 w 74"/>
                  <a:gd name="T23" fmla="*/ 33 h 52"/>
                  <a:gd name="T24" fmla="*/ 0 w 74"/>
                  <a:gd name="T25" fmla="*/ 28 h 52"/>
                  <a:gd name="T26" fmla="*/ 0 w 74"/>
                  <a:gd name="T27" fmla="*/ 25 h 52"/>
                  <a:gd name="T28" fmla="*/ 3 w 74"/>
                  <a:gd name="T29" fmla="*/ 20 h 52"/>
                  <a:gd name="T30" fmla="*/ 6 w 74"/>
                  <a:gd name="T31" fmla="*/ 17 h 52"/>
                  <a:gd name="T32" fmla="*/ 10 w 74"/>
                  <a:gd name="T33" fmla="*/ 12 h 52"/>
                  <a:gd name="T34" fmla="*/ 16 w 74"/>
                  <a:gd name="T35" fmla="*/ 8 h 52"/>
                  <a:gd name="T36" fmla="*/ 16 w 74"/>
                  <a:gd name="T37" fmla="*/ 8 h 52"/>
                  <a:gd name="T38" fmla="*/ 28 w 74"/>
                  <a:gd name="T39" fmla="*/ 3 h 52"/>
                  <a:gd name="T40" fmla="*/ 37 w 74"/>
                  <a:gd name="T41" fmla="*/ 0 h 52"/>
                  <a:gd name="T42" fmla="*/ 47 w 74"/>
                  <a:gd name="T43" fmla="*/ 0 h 52"/>
                  <a:gd name="T44" fmla="*/ 55 w 74"/>
                  <a:gd name="T45" fmla="*/ 0 h 52"/>
                  <a:gd name="T46" fmla="*/ 62 w 74"/>
                  <a:gd name="T47" fmla="*/ 2 h 52"/>
                  <a:gd name="T48" fmla="*/ 67 w 74"/>
                  <a:gd name="T49" fmla="*/ 6 h 52"/>
                  <a:gd name="T50" fmla="*/ 71 w 74"/>
                  <a:gd name="T51" fmla="*/ 11 h 52"/>
                  <a:gd name="T52" fmla="*/ 74 w 74"/>
                  <a:gd name="T53" fmla="*/ 15 h 52"/>
                  <a:gd name="T54" fmla="*/ 74 w 74"/>
                  <a:gd name="T55" fmla="*/ 21 h 52"/>
                  <a:gd name="T56" fmla="*/ 74 w 74"/>
                  <a:gd name="T57" fmla="*/ 27 h 52"/>
                  <a:gd name="T58" fmla="*/ 72 w 74"/>
                  <a:gd name="T59" fmla="*/ 32 h 52"/>
                  <a:gd name="T60" fmla="*/ 67 w 74"/>
                  <a:gd name="T61" fmla="*/ 37 h 52"/>
                  <a:gd name="T62" fmla="*/ 61 w 74"/>
                  <a:gd name="T63" fmla="*/ 40 h 52"/>
                  <a:gd name="T64" fmla="*/ 54 w 74"/>
                  <a:gd name="T65" fmla="*/ 43 h 52"/>
                  <a:gd name="T66" fmla="*/ 43 w 74"/>
                  <a:gd name="T67" fmla="*/ 45 h 52"/>
                  <a:gd name="T68" fmla="*/ 31 w 74"/>
                  <a:gd name="T69" fmla="*/ 44 h 52"/>
                  <a:gd name="T70" fmla="*/ 52 w 74"/>
                  <a:gd name="T71" fmla="*/ 49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4"/>
                  <a:gd name="T109" fmla="*/ 0 h 52"/>
                  <a:gd name="T110" fmla="*/ 74 w 74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4" h="52">
                    <a:moveTo>
                      <a:pt x="52" y="49"/>
                    </a:moveTo>
                    <a:lnTo>
                      <a:pt x="52" y="49"/>
                    </a:lnTo>
                    <a:lnTo>
                      <a:pt x="42" y="51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1" y="51"/>
                    </a:lnTo>
                    <a:lnTo>
                      <a:pt x="15" y="49"/>
                    </a:lnTo>
                    <a:lnTo>
                      <a:pt x="10" y="46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0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8" y="3"/>
                    </a:lnTo>
                    <a:lnTo>
                      <a:pt x="37" y="0"/>
                    </a:lnTo>
                    <a:lnTo>
                      <a:pt x="47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1" y="11"/>
                    </a:lnTo>
                    <a:lnTo>
                      <a:pt x="74" y="15"/>
                    </a:lnTo>
                    <a:lnTo>
                      <a:pt x="74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4" y="43"/>
                    </a:lnTo>
                    <a:lnTo>
                      <a:pt x="43" y="45"/>
                    </a:lnTo>
                    <a:lnTo>
                      <a:pt x="31" y="44"/>
                    </a:lnTo>
                    <a:lnTo>
                      <a:pt x="52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08" name="Freeform 211"/>
              <p:cNvSpPr>
                <a:spLocks/>
              </p:cNvSpPr>
              <p:nvPr/>
            </p:nvSpPr>
            <p:spPr bwMode="auto">
              <a:xfrm>
                <a:off x="1396" y="2355"/>
                <a:ext cx="74" cy="52"/>
              </a:xfrm>
              <a:custGeom>
                <a:avLst/>
                <a:gdLst>
                  <a:gd name="T0" fmla="*/ 52 w 74"/>
                  <a:gd name="T1" fmla="*/ 49 h 52"/>
                  <a:gd name="T2" fmla="*/ 52 w 74"/>
                  <a:gd name="T3" fmla="*/ 49 h 52"/>
                  <a:gd name="T4" fmla="*/ 42 w 74"/>
                  <a:gd name="T5" fmla="*/ 51 h 52"/>
                  <a:gd name="T6" fmla="*/ 35 w 74"/>
                  <a:gd name="T7" fmla="*/ 52 h 52"/>
                  <a:gd name="T8" fmla="*/ 28 w 74"/>
                  <a:gd name="T9" fmla="*/ 52 h 52"/>
                  <a:gd name="T10" fmla="*/ 21 w 74"/>
                  <a:gd name="T11" fmla="*/ 51 h 52"/>
                  <a:gd name="T12" fmla="*/ 15 w 74"/>
                  <a:gd name="T13" fmla="*/ 49 h 52"/>
                  <a:gd name="T14" fmla="*/ 10 w 74"/>
                  <a:gd name="T15" fmla="*/ 46 h 52"/>
                  <a:gd name="T16" fmla="*/ 6 w 74"/>
                  <a:gd name="T17" fmla="*/ 44 h 52"/>
                  <a:gd name="T18" fmla="*/ 3 w 74"/>
                  <a:gd name="T19" fmla="*/ 40 h 52"/>
                  <a:gd name="T20" fmla="*/ 2 w 74"/>
                  <a:gd name="T21" fmla="*/ 37 h 52"/>
                  <a:gd name="T22" fmla="*/ 0 w 74"/>
                  <a:gd name="T23" fmla="*/ 33 h 52"/>
                  <a:gd name="T24" fmla="*/ 0 w 74"/>
                  <a:gd name="T25" fmla="*/ 28 h 52"/>
                  <a:gd name="T26" fmla="*/ 0 w 74"/>
                  <a:gd name="T27" fmla="*/ 25 h 52"/>
                  <a:gd name="T28" fmla="*/ 3 w 74"/>
                  <a:gd name="T29" fmla="*/ 20 h 52"/>
                  <a:gd name="T30" fmla="*/ 6 w 74"/>
                  <a:gd name="T31" fmla="*/ 17 h 52"/>
                  <a:gd name="T32" fmla="*/ 10 w 74"/>
                  <a:gd name="T33" fmla="*/ 12 h 52"/>
                  <a:gd name="T34" fmla="*/ 16 w 74"/>
                  <a:gd name="T35" fmla="*/ 8 h 52"/>
                  <a:gd name="T36" fmla="*/ 16 w 74"/>
                  <a:gd name="T37" fmla="*/ 8 h 52"/>
                  <a:gd name="T38" fmla="*/ 28 w 74"/>
                  <a:gd name="T39" fmla="*/ 3 h 52"/>
                  <a:gd name="T40" fmla="*/ 37 w 74"/>
                  <a:gd name="T41" fmla="*/ 0 h 52"/>
                  <a:gd name="T42" fmla="*/ 47 w 74"/>
                  <a:gd name="T43" fmla="*/ 0 h 52"/>
                  <a:gd name="T44" fmla="*/ 55 w 74"/>
                  <a:gd name="T45" fmla="*/ 0 h 52"/>
                  <a:gd name="T46" fmla="*/ 62 w 74"/>
                  <a:gd name="T47" fmla="*/ 2 h 52"/>
                  <a:gd name="T48" fmla="*/ 67 w 74"/>
                  <a:gd name="T49" fmla="*/ 6 h 52"/>
                  <a:gd name="T50" fmla="*/ 71 w 74"/>
                  <a:gd name="T51" fmla="*/ 11 h 52"/>
                  <a:gd name="T52" fmla="*/ 74 w 74"/>
                  <a:gd name="T53" fmla="*/ 15 h 52"/>
                  <a:gd name="T54" fmla="*/ 74 w 74"/>
                  <a:gd name="T55" fmla="*/ 21 h 52"/>
                  <a:gd name="T56" fmla="*/ 74 w 74"/>
                  <a:gd name="T57" fmla="*/ 27 h 52"/>
                  <a:gd name="T58" fmla="*/ 72 w 74"/>
                  <a:gd name="T59" fmla="*/ 32 h 52"/>
                  <a:gd name="T60" fmla="*/ 67 w 74"/>
                  <a:gd name="T61" fmla="*/ 37 h 52"/>
                  <a:gd name="T62" fmla="*/ 61 w 74"/>
                  <a:gd name="T63" fmla="*/ 40 h 52"/>
                  <a:gd name="T64" fmla="*/ 54 w 74"/>
                  <a:gd name="T65" fmla="*/ 43 h 52"/>
                  <a:gd name="T66" fmla="*/ 43 w 74"/>
                  <a:gd name="T67" fmla="*/ 45 h 52"/>
                  <a:gd name="T68" fmla="*/ 31 w 74"/>
                  <a:gd name="T69" fmla="*/ 44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4"/>
                  <a:gd name="T106" fmla="*/ 0 h 52"/>
                  <a:gd name="T107" fmla="*/ 74 w 74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4" h="52">
                    <a:moveTo>
                      <a:pt x="52" y="49"/>
                    </a:moveTo>
                    <a:lnTo>
                      <a:pt x="52" y="49"/>
                    </a:lnTo>
                    <a:lnTo>
                      <a:pt x="42" y="51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1" y="51"/>
                    </a:lnTo>
                    <a:lnTo>
                      <a:pt x="15" y="49"/>
                    </a:lnTo>
                    <a:lnTo>
                      <a:pt x="10" y="46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0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8" y="3"/>
                    </a:lnTo>
                    <a:lnTo>
                      <a:pt x="37" y="0"/>
                    </a:lnTo>
                    <a:lnTo>
                      <a:pt x="47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1" y="11"/>
                    </a:lnTo>
                    <a:lnTo>
                      <a:pt x="74" y="15"/>
                    </a:lnTo>
                    <a:lnTo>
                      <a:pt x="74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4" y="43"/>
                    </a:lnTo>
                    <a:lnTo>
                      <a:pt x="43" y="45"/>
                    </a:lnTo>
                    <a:lnTo>
                      <a:pt x="31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09" name="Freeform 212"/>
              <p:cNvSpPr>
                <a:spLocks/>
              </p:cNvSpPr>
              <p:nvPr/>
            </p:nvSpPr>
            <p:spPr bwMode="auto">
              <a:xfrm>
                <a:off x="1396" y="2376"/>
                <a:ext cx="85" cy="58"/>
              </a:xfrm>
              <a:custGeom>
                <a:avLst/>
                <a:gdLst>
                  <a:gd name="T0" fmla="*/ 0 w 85"/>
                  <a:gd name="T1" fmla="*/ 5 h 58"/>
                  <a:gd name="T2" fmla="*/ 0 w 85"/>
                  <a:gd name="T3" fmla="*/ 5 h 58"/>
                  <a:gd name="T4" fmla="*/ 0 w 85"/>
                  <a:gd name="T5" fmla="*/ 12 h 58"/>
                  <a:gd name="T6" fmla="*/ 2 w 85"/>
                  <a:gd name="T7" fmla="*/ 21 h 58"/>
                  <a:gd name="T8" fmla="*/ 3 w 85"/>
                  <a:gd name="T9" fmla="*/ 28 h 58"/>
                  <a:gd name="T10" fmla="*/ 6 w 85"/>
                  <a:gd name="T11" fmla="*/ 36 h 58"/>
                  <a:gd name="T12" fmla="*/ 10 w 85"/>
                  <a:gd name="T13" fmla="*/ 43 h 58"/>
                  <a:gd name="T14" fmla="*/ 17 w 85"/>
                  <a:gd name="T15" fmla="*/ 49 h 58"/>
                  <a:gd name="T16" fmla="*/ 25 w 85"/>
                  <a:gd name="T17" fmla="*/ 54 h 58"/>
                  <a:gd name="T18" fmla="*/ 37 w 85"/>
                  <a:gd name="T19" fmla="*/ 56 h 58"/>
                  <a:gd name="T20" fmla="*/ 37 w 85"/>
                  <a:gd name="T21" fmla="*/ 56 h 58"/>
                  <a:gd name="T22" fmla="*/ 43 w 85"/>
                  <a:gd name="T23" fmla="*/ 58 h 58"/>
                  <a:gd name="T24" fmla="*/ 49 w 85"/>
                  <a:gd name="T25" fmla="*/ 58 h 58"/>
                  <a:gd name="T26" fmla="*/ 54 w 85"/>
                  <a:gd name="T27" fmla="*/ 56 h 58"/>
                  <a:gd name="T28" fmla="*/ 59 w 85"/>
                  <a:gd name="T29" fmla="*/ 55 h 58"/>
                  <a:gd name="T30" fmla="*/ 67 w 85"/>
                  <a:gd name="T31" fmla="*/ 50 h 58"/>
                  <a:gd name="T32" fmla="*/ 74 w 85"/>
                  <a:gd name="T33" fmla="*/ 44 h 58"/>
                  <a:gd name="T34" fmla="*/ 79 w 85"/>
                  <a:gd name="T35" fmla="*/ 37 h 58"/>
                  <a:gd name="T36" fmla="*/ 83 w 85"/>
                  <a:gd name="T37" fmla="*/ 30 h 58"/>
                  <a:gd name="T38" fmla="*/ 85 w 85"/>
                  <a:gd name="T39" fmla="*/ 22 h 58"/>
                  <a:gd name="T40" fmla="*/ 85 w 85"/>
                  <a:gd name="T41" fmla="*/ 16 h 58"/>
                  <a:gd name="T42" fmla="*/ 85 w 85"/>
                  <a:gd name="T43" fmla="*/ 16 h 58"/>
                  <a:gd name="T44" fmla="*/ 85 w 85"/>
                  <a:gd name="T45" fmla="*/ 6 h 58"/>
                  <a:gd name="T46" fmla="*/ 84 w 85"/>
                  <a:gd name="T47" fmla="*/ 4 h 58"/>
                  <a:gd name="T48" fmla="*/ 84 w 85"/>
                  <a:gd name="T49" fmla="*/ 7 h 58"/>
                  <a:gd name="T50" fmla="*/ 84 w 85"/>
                  <a:gd name="T51" fmla="*/ 7 h 58"/>
                  <a:gd name="T52" fmla="*/ 83 w 85"/>
                  <a:gd name="T53" fmla="*/ 12 h 58"/>
                  <a:gd name="T54" fmla="*/ 80 w 85"/>
                  <a:gd name="T55" fmla="*/ 18 h 58"/>
                  <a:gd name="T56" fmla="*/ 77 w 85"/>
                  <a:gd name="T57" fmla="*/ 24 h 58"/>
                  <a:gd name="T58" fmla="*/ 73 w 85"/>
                  <a:gd name="T59" fmla="*/ 29 h 58"/>
                  <a:gd name="T60" fmla="*/ 67 w 85"/>
                  <a:gd name="T61" fmla="*/ 34 h 58"/>
                  <a:gd name="T62" fmla="*/ 61 w 85"/>
                  <a:gd name="T63" fmla="*/ 37 h 58"/>
                  <a:gd name="T64" fmla="*/ 53 w 85"/>
                  <a:gd name="T65" fmla="*/ 40 h 58"/>
                  <a:gd name="T66" fmla="*/ 43 w 85"/>
                  <a:gd name="T67" fmla="*/ 41 h 58"/>
                  <a:gd name="T68" fmla="*/ 43 w 85"/>
                  <a:gd name="T69" fmla="*/ 41 h 58"/>
                  <a:gd name="T70" fmla="*/ 35 w 85"/>
                  <a:gd name="T71" fmla="*/ 40 h 58"/>
                  <a:gd name="T72" fmla="*/ 28 w 85"/>
                  <a:gd name="T73" fmla="*/ 38 h 58"/>
                  <a:gd name="T74" fmla="*/ 21 w 85"/>
                  <a:gd name="T75" fmla="*/ 35 h 58"/>
                  <a:gd name="T76" fmla="*/ 15 w 85"/>
                  <a:gd name="T77" fmla="*/ 30 h 58"/>
                  <a:gd name="T78" fmla="*/ 10 w 85"/>
                  <a:gd name="T79" fmla="*/ 25 h 58"/>
                  <a:gd name="T80" fmla="*/ 6 w 85"/>
                  <a:gd name="T81" fmla="*/ 21 h 58"/>
                  <a:gd name="T82" fmla="*/ 4 w 85"/>
                  <a:gd name="T83" fmla="*/ 15 h 58"/>
                  <a:gd name="T84" fmla="*/ 3 w 85"/>
                  <a:gd name="T85" fmla="*/ 10 h 58"/>
                  <a:gd name="T86" fmla="*/ 3 w 85"/>
                  <a:gd name="T87" fmla="*/ 10 h 58"/>
                  <a:gd name="T88" fmla="*/ 2 w 85"/>
                  <a:gd name="T89" fmla="*/ 0 h 58"/>
                  <a:gd name="T90" fmla="*/ 2 w 85"/>
                  <a:gd name="T91" fmla="*/ 0 h 58"/>
                  <a:gd name="T92" fmla="*/ 2 w 85"/>
                  <a:gd name="T93" fmla="*/ 0 h 58"/>
                  <a:gd name="T94" fmla="*/ 0 w 85"/>
                  <a:gd name="T95" fmla="*/ 5 h 58"/>
                  <a:gd name="T96" fmla="*/ 0 w 85"/>
                  <a:gd name="T97" fmla="*/ 5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8"/>
                  <a:gd name="T149" fmla="*/ 85 w 85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8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2" y="21"/>
                    </a:lnTo>
                    <a:lnTo>
                      <a:pt x="3" y="28"/>
                    </a:lnTo>
                    <a:lnTo>
                      <a:pt x="6" y="36"/>
                    </a:lnTo>
                    <a:lnTo>
                      <a:pt x="10" y="43"/>
                    </a:lnTo>
                    <a:lnTo>
                      <a:pt x="17" y="49"/>
                    </a:lnTo>
                    <a:lnTo>
                      <a:pt x="25" y="54"/>
                    </a:lnTo>
                    <a:lnTo>
                      <a:pt x="37" y="56"/>
                    </a:lnTo>
                    <a:lnTo>
                      <a:pt x="43" y="58"/>
                    </a:lnTo>
                    <a:lnTo>
                      <a:pt x="49" y="58"/>
                    </a:lnTo>
                    <a:lnTo>
                      <a:pt x="54" y="56"/>
                    </a:lnTo>
                    <a:lnTo>
                      <a:pt x="59" y="55"/>
                    </a:lnTo>
                    <a:lnTo>
                      <a:pt x="67" y="50"/>
                    </a:lnTo>
                    <a:lnTo>
                      <a:pt x="74" y="44"/>
                    </a:lnTo>
                    <a:lnTo>
                      <a:pt x="79" y="37"/>
                    </a:lnTo>
                    <a:lnTo>
                      <a:pt x="83" y="30"/>
                    </a:lnTo>
                    <a:lnTo>
                      <a:pt x="85" y="22"/>
                    </a:lnTo>
                    <a:lnTo>
                      <a:pt x="85" y="16"/>
                    </a:lnTo>
                    <a:lnTo>
                      <a:pt x="85" y="6"/>
                    </a:lnTo>
                    <a:lnTo>
                      <a:pt x="84" y="4"/>
                    </a:lnTo>
                    <a:lnTo>
                      <a:pt x="84" y="7"/>
                    </a:lnTo>
                    <a:lnTo>
                      <a:pt x="83" y="12"/>
                    </a:lnTo>
                    <a:lnTo>
                      <a:pt x="80" y="18"/>
                    </a:lnTo>
                    <a:lnTo>
                      <a:pt x="77" y="24"/>
                    </a:lnTo>
                    <a:lnTo>
                      <a:pt x="73" y="29"/>
                    </a:lnTo>
                    <a:lnTo>
                      <a:pt x="67" y="34"/>
                    </a:lnTo>
                    <a:lnTo>
                      <a:pt x="61" y="37"/>
                    </a:lnTo>
                    <a:lnTo>
                      <a:pt x="53" y="40"/>
                    </a:lnTo>
                    <a:lnTo>
                      <a:pt x="43" y="41"/>
                    </a:lnTo>
                    <a:lnTo>
                      <a:pt x="35" y="40"/>
                    </a:lnTo>
                    <a:lnTo>
                      <a:pt x="28" y="38"/>
                    </a:lnTo>
                    <a:lnTo>
                      <a:pt x="21" y="35"/>
                    </a:lnTo>
                    <a:lnTo>
                      <a:pt x="15" y="30"/>
                    </a:lnTo>
                    <a:lnTo>
                      <a:pt x="10" y="25"/>
                    </a:lnTo>
                    <a:lnTo>
                      <a:pt x="6" y="21"/>
                    </a:lnTo>
                    <a:lnTo>
                      <a:pt x="4" y="15"/>
                    </a:lnTo>
                    <a:lnTo>
                      <a:pt x="3" y="10"/>
                    </a:lnTo>
                    <a:lnTo>
                      <a:pt x="2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10" name="Freeform 213"/>
              <p:cNvSpPr>
                <a:spLocks/>
              </p:cNvSpPr>
              <p:nvPr/>
            </p:nvSpPr>
            <p:spPr bwMode="auto">
              <a:xfrm>
                <a:off x="1384" y="2276"/>
                <a:ext cx="86" cy="59"/>
              </a:xfrm>
              <a:custGeom>
                <a:avLst/>
                <a:gdLst>
                  <a:gd name="T0" fmla="*/ 0 w 86"/>
                  <a:gd name="T1" fmla="*/ 6 h 59"/>
                  <a:gd name="T2" fmla="*/ 0 w 86"/>
                  <a:gd name="T3" fmla="*/ 6 h 59"/>
                  <a:gd name="T4" fmla="*/ 0 w 86"/>
                  <a:gd name="T5" fmla="*/ 13 h 59"/>
                  <a:gd name="T6" fmla="*/ 2 w 86"/>
                  <a:gd name="T7" fmla="*/ 22 h 59"/>
                  <a:gd name="T8" fmla="*/ 3 w 86"/>
                  <a:gd name="T9" fmla="*/ 29 h 59"/>
                  <a:gd name="T10" fmla="*/ 6 w 86"/>
                  <a:gd name="T11" fmla="*/ 37 h 59"/>
                  <a:gd name="T12" fmla="*/ 11 w 86"/>
                  <a:gd name="T13" fmla="*/ 44 h 59"/>
                  <a:gd name="T14" fmla="*/ 17 w 86"/>
                  <a:gd name="T15" fmla="*/ 50 h 59"/>
                  <a:gd name="T16" fmla="*/ 25 w 86"/>
                  <a:gd name="T17" fmla="*/ 55 h 59"/>
                  <a:gd name="T18" fmla="*/ 37 w 86"/>
                  <a:gd name="T19" fmla="*/ 57 h 59"/>
                  <a:gd name="T20" fmla="*/ 37 w 86"/>
                  <a:gd name="T21" fmla="*/ 57 h 59"/>
                  <a:gd name="T22" fmla="*/ 43 w 86"/>
                  <a:gd name="T23" fmla="*/ 59 h 59"/>
                  <a:gd name="T24" fmla="*/ 49 w 86"/>
                  <a:gd name="T25" fmla="*/ 59 h 59"/>
                  <a:gd name="T26" fmla="*/ 54 w 86"/>
                  <a:gd name="T27" fmla="*/ 57 h 59"/>
                  <a:gd name="T28" fmla="*/ 60 w 86"/>
                  <a:gd name="T29" fmla="*/ 56 h 59"/>
                  <a:gd name="T30" fmla="*/ 67 w 86"/>
                  <a:gd name="T31" fmla="*/ 51 h 59"/>
                  <a:gd name="T32" fmla="*/ 74 w 86"/>
                  <a:gd name="T33" fmla="*/ 45 h 59"/>
                  <a:gd name="T34" fmla="*/ 79 w 86"/>
                  <a:gd name="T35" fmla="*/ 38 h 59"/>
                  <a:gd name="T36" fmla="*/ 83 w 86"/>
                  <a:gd name="T37" fmla="*/ 30 h 59"/>
                  <a:gd name="T38" fmla="*/ 85 w 86"/>
                  <a:gd name="T39" fmla="*/ 23 h 59"/>
                  <a:gd name="T40" fmla="*/ 86 w 86"/>
                  <a:gd name="T41" fmla="*/ 16 h 59"/>
                  <a:gd name="T42" fmla="*/ 86 w 86"/>
                  <a:gd name="T43" fmla="*/ 16 h 59"/>
                  <a:gd name="T44" fmla="*/ 85 w 86"/>
                  <a:gd name="T45" fmla="*/ 7 h 59"/>
                  <a:gd name="T46" fmla="*/ 85 w 86"/>
                  <a:gd name="T47" fmla="*/ 5 h 59"/>
                  <a:gd name="T48" fmla="*/ 84 w 86"/>
                  <a:gd name="T49" fmla="*/ 7 h 59"/>
                  <a:gd name="T50" fmla="*/ 84 w 86"/>
                  <a:gd name="T51" fmla="*/ 7 h 59"/>
                  <a:gd name="T52" fmla="*/ 83 w 86"/>
                  <a:gd name="T53" fmla="*/ 13 h 59"/>
                  <a:gd name="T54" fmla="*/ 80 w 86"/>
                  <a:gd name="T55" fmla="*/ 19 h 59"/>
                  <a:gd name="T56" fmla="*/ 78 w 86"/>
                  <a:gd name="T57" fmla="*/ 25 h 59"/>
                  <a:gd name="T58" fmla="*/ 73 w 86"/>
                  <a:gd name="T59" fmla="*/ 30 h 59"/>
                  <a:gd name="T60" fmla="*/ 67 w 86"/>
                  <a:gd name="T61" fmla="*/ 35 h 59"/>
                  <a:gd name="T62" fmla="*/ 61 w 86"/>
                  <a:gd name="T63" fmla="*/ 38 h 59"/>
                  <a:gd name="T64" fmla="*/ 53 w 86"/>
                  <a:gd name="T65" fmla="*/ 41 h 59"/>
                  <a:gd name="T66" fmla="*/ 45 w 86"/>
                  <a:gd name="T67" fmla="*/ 42 h 59"/>
                  <a:gd name="T68" fmla="*/ 45 w 86"/>
                  <a:gd name="T69" fmla="*/ 42 h 59"/>
                  <a:gd name="T70" fmla="*/ 36 w 86"/>
                  <a:gd name="T71" fmla="*/ 41 h 59"/>
                  <a:gd name="T72" fmla="*/ 28 w 86"/>
                  <a:gd name="T73" fmla="*/ 39 h 59"/>
                  <a:gd name="T74" fmla="*/ 21 w 86"/>
                  <a:gd name="T75" fmla="*/ 36 h 59"/>
                  <a:gd name="T76" fmla="*/ 15 w 86"/>
                  <a:gd name="T77" fmla="*/ 31 h 59"/>
                  <a:gd name="T78" fmla="*/ 10 w 86"/>
                  <a:gd name="T79" fmla="*/ 26 h 59"/>
                  <a:gd name="T80" fmla="*/ 6 w 86"/>
                  <a:gd name="T81" fmla="*/ 22 h 59"/>
                  <a:gd name="T82" fmla="*/ 4 w 86"/>
                  <a:gd name="T83" fmla="*/ 16 h 59"/>
                  <a:gd name="T84" fmla="*/ 3 w 86"/>
                  <a:gd name="T85" fmla="*/ 10 h 59"/>
                  <a:gd name="T86" fmla="*/ 3 w 86"/>
                  <a:gd name="T87" fmla="*/ 10 h 59"/>
                  <a:gd name="T88" fmla="*/ 3 w 86"/>
                  <a:gd name="T89" fmla="*/ 1 h 59"/>
                  <a:gd name="T90" fmla="*/ 2 w 86"/>
                  <a:gd name="T91" fmla="*/ 0 h 59"/>
                  <a:gd name="T92" fmla="*/ 2 w 86"/>
                  <a:gd name="T93" fmla="*/ 1 h 59"/>
                  <a:gd name="T94" fmla="*/ 0 w 86"/>
                  <a:gd name="T95" fmla="*/ 6 h 59"/>
                  <a:gd name="T96" fmla="*/ 0 w 86"/>
                  <a:gd name="T97" fmla="*/ 6 h 5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9"/>
                  <a:gd name="T149" fmla="*/ 86 w 86"/>
                  <a:gd name="T150" fmla="*/ 59 h 59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9">
                    <a:moveTo>
                      <a:pt x="0" y="6"/>
                    </a:moveTo>
                    <a:lnTo>
                      <a:pt x="0" y="6"/>
                    </a:lnTo>
                    <a:lnTo>
                      <a:pt x="0" y="13"/>
                    </a:lnTo>
                    <a:lnTo>
                      <a:pt x="2" y="22"/>
                    </a:lnTo>
                    <a:lnTo>
                      <a:pt x="3" y="29"/>
                    </a:lnTo>
                    <a:lnTo>
                      <a:pt x="6" y="37"/>
                    </a:lnTo>
                    <a:lnTo>
                      <a:pt x="11" y="44"/>
                    </a:lnTo>
                    <a:lnTo>
                      <a:pt x="17" y="50"/>
                    </a:lnTo>
                    <a:lnTo>
                      <a:pt x="25" y="55"/>
                    </a:lnTo>
                    <a:lnTo>
                      <a:pt x="37" y="57"/>
                    </a:lnTo>
                    <a:lnTo>
                      <a:pt x="43" y="59"/>
                    </a:lnTo>
                    <a:lnTo>
                      <a:pt x="49" y="59"/>
                    </a:lnTo>
                    <a:lnTo>
                      <a:pt x="54" y="57"/>
                    </a:lnTo>
                    <a:lnTo>
                      <a:pt x="60" y="56"/>
                    </a:lnTo>
                    <a:lnTo>
                      <a:pt x="67" y="51"/>
                    </a:lnTo>
                    <a:lnTo>
                      <a:pt x="74" y="45"/>
                    </a:lnTo>
                    <a:lnTo>
                      <a:pt x="79" y="38"/>
                    </a:lnTo>
                    <a:lnTo>
                      <a:pt x="83" y="30"/>
                    </a:lnTo>
                    <a:lnTo>
                      <a:pt x="85" y="23"/>
                    </a:lnTo>
                    <a:lnTo>
                      <a:pt x="86" y="16"/>
                    </a:lnTo>
                    <a:lnTo>
                      <a:pt x="85" y="7"/>
                    </a:lnTo>
                    <a:lnTo>
                      <a:pt x="85" y="5"/>
                    </a:lnTo>
                    <a:lnTo>
                      <a:pt x="84" y="7"/>
                    </a:lnTo>
                    <a:lnTo>
                      <a:pt x="83" y="13"/>
                    </a:lnTo>
                    <a:lnTo>
                      <a:pt x="80" y="19"/>
                    </a:lnTo>
                    <a:lnTo>
                      <a:pt x="78" y="25"/>
                    </a:lnTo>
                    <a:lnTo>
                      <a:pt x="73" y="30"/>
                    </a:lnTo>
                    <a:lnTo>
                      <a:pt x="67" y="35"/>
                    </a:lnTo>
                    <a:lnTo>
                      <a:pt x="61" y="38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36" y="41"/>
                    </a:lnTo>
                    <a:lnTo>
                      <a:pt x="28" y="39"/>
                    </a:lnTo>
                    <a:lnTo>
                      <a:pt x="21" y="36"/>
                    </a:lnTo>
                    <a:lnTo>
                      <a:pt x="15" y="31"/>
                    </a:lnTo>
                    <a:lnTo>
                      <a:pt x="10" y="26"/>
                    </a:lnTo>
                    <a:lnTo>
                      <a:pt x="6" y="22"/>
                    </a:lnTo>
                    <a:lnTo>
                      <a:pt x="4" y="16"/>
                    </a:lnTo>
                    <a:lnTo>
                      <a:pt x="3" y="10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11" name="Freeform 214"/>
              <p:cNvSpPr>
                <a:spLocks/>
              </p:cNvSpPr>
              <p:nvPr/>
            </p:nvSpPr>
            <p:spPr bwMode="auto">
              <a:xfrm>
                <a:off x="1690" y="2276"/>
                <a:ext cx="86" cy="59"/>
              </a:xfrm>
              <a:custGeom>
                <a:avLst/>
                <a:gdLst>
                  <a:gd name="T0" fmla="*/ 0 w 86"/>
                  <a:gd name="T1" fmla="*/ 6 h 59"/>
                  <a:gd name="T2" fmla="*/ 0 w 86"/>
                  <a:gd name="T3" fmla="*/ 6 h 59"/>
                  <a:gd name="T4" fmla="*/ 0 w 86"/>
                  <a:gd name="T5" fmla="*/ 13 h 59"/>
                  <a:gd name="T6" fmla="*/ 1 w 86"/>
                  <a:gd name="T7" fmla="*/ 22 h 59"/>
                  <a:gd name="T8" fmla="*/ 3 w 86"/>
                  <a:gd name="T9" fmla="*/ 29 h 59"/>
                  <a:gd name="T10" fmla="*/ 6 w 86"/>
                  <a:gd name="T11" fmla="*/ 37 h 59"/>
                  <a:gd name="T12" fmla="*/ 10 w 86"/>
                  <a:gd name="T13" fmla="*/ 44 h 59"/>
                  <a:gd name="T14" fmla="*/ 17 w 86"/>
                  <a:gd name="T15" fmla="*/ 50 h 59"/>
                  <a:gd name="T16" fmla="*/ 25 w 86"/>
                  <a:gd name="T17" fmla="*/ 55 h 59"/>
                  <a:gd name="T18" fmla="*/ 37 w 86"/>
                  <a:gd name="T19" fmla="*/ 57 h 59"/>
                  <a:gd name="T20" fmla="*/ 37 w 86"/>
                  <a:gd name="T21" fmla="*/ 57 h 59"/>
                  <a:gd name="T22" fmla="*/ 43 w 86"/>
                  <a:gd name="T23" fmla="*/ 59 h 59"/>
                  <a:gd name="T24" fmla="*/ 49 w 86"/>
                  <a:gd name="T25" fmla="*/ 59 h 59"/>
                  <a:gd name="T26" fmla="*/ 54 w 86"/>
                  <a:gd name="T27" fmla="*/ 57 h 59"/>
                  <a:gd name="T28" fmla="*/ 59 w 86"/>
                  <a:gd name="T29" fmla="*/ 56 h 59"/>
                  <a:gd name="T30" fmla="*/ 67 w 86"/>
                  <a:gd name="T31" fmla="*/ 51 h 59"/>
                  <a:gd name="T32" fmla="*/ 74 w 86"/>
                  <a:gd name="T33" fmla="*/ 45 h 59"/>
                  <a:gd name="T34" fmla="*/ 79 w 86"/>
                  <a:gd name="T35" fmla="*/ 38 h 59"/>
                  <a:gd name="T36" fmla="*/ 83 w 86"/>
                  <a:gd name="T37" fmla="*/ 30 h 59"/>
                  <a:gd name="T38" fmla="*/ 85 w 86"/>
                  <a:gd name="T39" fmla="*/ 23 h 59"/>
                  <a:gd name="T40" fmla="*/ 86 w 86"/>
                  <a:gd name="T41" fmla="*/ 16 h 59"/>
                  <a:gd name="T42" fmla="*/ 86 w 86"/>
                  <a:gd name="T43" fmla="*/ 16 h 59"/>
                  <a:gd name="T44" fmla="*/ 85 w 86"/>
                  <a:gd name="T45" fmla="*/ 7 h 59"/>
                  <a:gd name="T46" fmla="*/ 84 w 86"/>
                  <a:gd name="T47" fmla="*/ 5 h 59"/>
                  <a:gd name="T48" fmla="*/ 84 w 86"/>
                  <a:gd name="T49" fmla="*/ 7 h 59"/>
                  <a:gd name="T50" fmla="*/ 84 w 86"/>
                  <a:gd name="T51" fmla="*/ 7 h 59"/>
                  <a:gd name="T52" fmla="*/ 83 w 86"/>
                  <a:gd name="T53" fmla="*/ 13 h 59"/>
                  <a:gd name="T54" fmla="*/ 80 w 86"/>
                  <a:gd name="T55" fmla="*/ 19 h 59"/>
                  <a:gd name="T56" fmla="*/ 77 w 86"/>
                  <a:gd name="T57" fmla="*/ 25 h 59"/>
                  <a:gd name="T58" fmla="*/ 73 w 86"/>
                  <a:gd name="T59" fmla="*/ 30 h 59"/>
                  <a:gd name="T60" fmla="*/ 67 w 86"/>
                  <a:gd name="T61" fmla="*/ 35 h 59"/>
                  <a:gd name="T62" fmla="*/ 61 w 86"/>
                  <a:gd name="T63" fmla="*/ 38 h 59"/>
                  <a:gd name="T64" fmla="*/ 53 w 86"/>
                  <a:gd name="T65" fmla="*/ 41 h 59"/>
                  <a:gd name="T66" fmla="*/ 43 w 86"/>
                  <a:gd name="T67" fmla="*/ 42 h 59"/>
                  <a:gd name="T68" fmla="*/ 43 w 86"/>
                  <a:gd name="T69" fmla="*/ 42 h 59"/>
                  <a:gd name="T70" fmla="*/ 35 w 86"/>
                  <a:gd name="T71" fmla="*/ 41 h 59"/>
                  <a:gd name="T72" fmla="*/ 28 w 86"/>
                  <a:gd name="T73" fmla="*/ 39 h 59"/>
                  <a:gd name="T74" fmla="*/ 21 w 86"/>
                  <a:gd name="T75" fmla="*/ 36 h 59"/>
                  <a:gd name="T76" fmla="*/ 15 w 86"/>
                  <a:gd name="T77" fmla="*/ 31 h 59"/>
                  <a:gd name="T78" fmla="*/ 10 w 86"/>
                  <a:gd name="T79" fmla="*/ 26 h 59"/>
                  <a:gd name="T80" fmla="*/ 6 w 86"/>
                  <a:gd name="T81" fmla="*/ 22 h 59"/>
                  <a:gd name="T82" fmla="*/ 4 w 86"/>
                  <a:gd name="T83" fmla="*/ 16 h 59"/>
                  <a:gd name="T84" fmla="*/ 3 w 86"/>
                  <a:gd name="T85" fmla="*/ 10 h 59"/>
                  <a:gd name="T86" fmla="*/ 3 w 86"/>
                  <a:gd name="T87" fmla="*/ 10 h 59"/>
                  <a:gd name="T88" fmla="*/ 1 w 86"/>
                  <a:gd name="T89" fmla="*/ 1 h 59"/>
                  <a:gd name="T90" fmla="*/ 1 w 86"/>
                  <a:gd name="T91" fmla="*/ 0 h 59"/>
                  <a:gd name="T92" fmla="*/ 1 w 86"/>
                  <a:gd name="T93" fmla="*/ 1 h 59"/>
                  <a:gd name="T94" fmla="*/ 0 w 86"/>
                  <a:gd name="T95" fmla="*/ 6 h 59"/>
                  <a:gd name="T96" fmla="*/ 0 w 86"/>
                  <a:gd name="T97" fmla="*/ 6 h 5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9"/>
                  <a:gd name="T149" fmla="*/ 86 w 86"/>
                  <a:gd name="T150" fmla="*/ 59 h 59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9">
                    <a:moveTo>
                      <a:pt x="0" y="6"/>
                    </a:moveTo>
                    <a:lnTo>
                      <a:pt x="0" y="6"/>
                    </a:lnTo>
                    <a:lnTo>
                      <a:pt x="0" y="13"/>
                    </a:lnTo>
                    <a:lnTo>
                      <a:pt x="1" y="22"/>
                    </a:lnTo>
                    <a:lnTo>
                      <a:pt x="3" y="29"/>
                    </a:lnTo>
                    <a:lnTo>
                      <a:pt x="6" y="37"/>
                    </a:lnTo>
                    <a:lnTo>
                      <a:pt x="10" y="44"/>
                    </a:lnTo>
                    <a:lnTo>
                      <a:pt x="17" y="50"/>
                    </a:lnTo>
                    <a:lnTo>
                      <a:pt x="25" y="55"/>
                    </a:lnTo>
                    <a:lnTo>
                      <a:pt x="37" y="57"/>
                    </a:lnTo>
                    <a:lnTo>
                      <a:pt x="43" y="59"/>
                    </a:lnTo>
                    <a:lnTo>
                      <a:pt x="49" y="59"/>
                    </a:lnTo>
                    <a:lnTo>
                      <a:pt x="54" y="57"/>
                    </a:lnTo>
                    <a:lnTo>
                      <a:pt x="59" y="56"/>
                    </a:lnTo>
                    <a:lnTo>
                      <a:pt x="67" y="51"/>
                    </a:lnTo>
                    <a:lnTo>
                      <a:pt x="74" y="45"/>
                    </a:lnTo>
                    <a:lnTo>
                      <a:pt x="79" y="38"/>
                    </a:lnTo>
                    <a:lnTo>
                      <a:pt x="83" y="30"/>
                    </a:lnTo>
                    <a:lnTo>
                      <a:pt x="85" y="23"/>
                    </a:lnTo>
                    <a:lnTo>
                      <a:pt x="86" y="16"/>
                    </a:lnTo>
                    <a:lnTo>
                      <a:pt x="85" y="7"/>
                    </a:lnTo>
                    <a:lnTo>
                      <a:pt x="84" y="5"/>
                    </a:lnTo>
                    <a:lnTo>
                      <a:pt x="84" y="7"/>
                    </a:lnTo>
                    <a:lnTo>
                      <a:pt x="83" y="13"/>
                    </a:lnTo>
                    <a:lnTo>
                      <a:pt x="80" y="19"/>
                    </a:lnTo>
                    <a:lnTo>
                      <a:pt x="77" y="25"/>
                    </a:lnTo>
                    <a:lnTo>
                      <a:pt x="73" y="30"/>
                    </a:lnTo>
                    <a:lnTo>
                      <a:pt x="67" y="35"/>
                    </a:lnTo>
                    <a:lnTo>
                      <a:pt x="61" y="38"/>
                    </a:lnTo>
                    <a:lnTo>
                      <a:pt x="53" y="41"/>
                    </a:lnTo>
                    <a:lnTo>
                      <a:pt x="43" y="42"/>
                    </a:lnTo>
                    <a:lnTo>
                      <a:pt x="35" y="41"/>
                    </a:lnTo>
                    <a:lnTo>
                      <a:pt x="28" y="39"/>
                    </a:lnTo>
                    <a:lnTo>
                      <a:pt x="21" y="36"/>
                    </a:lnTo>
                    <a:lnTo>
                      <a:pt x="15" y="31"/>
                    </a:lnTo>
                    <a:lnTo>
                      <a:pt x="10" y="26"/>
                    </a:lnTo>
                    <a:lnTo>
                      <a:pt x="6" y="22"/>
                    </a:lnTo>
                    <a:lnTo>
                      <a:pt x="4" y="16"/>
                    </a:lnTo>
                    <a:lnTo>
                      <a:pt x="3" y="10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12" name="Freeform 215"/>
              <p:cNvSpPr>
                <a:spLocks/>
              </p:cNvSpPr>
              <p:nvPr/>
            </p:nvSpPr>
            <p:spPr bwMode="auto">
              <a:xfrm>
                <a:off x="1501" y="2258"/>
                <a:ext cx="168" cy="59"/>
              </a:xfrm>
              <a:custGeom>
                <a:avLst/>
                <a:gdLst>
                  <a:gd name="T0" fmla="*/ 119 w 168"/>
                  <a:gd name="T1" fmla="*/ 57 h 59"/>
                  <a:gd name="T2" fmla="*/ 119 w 168"/>
                  <a:gd name="T3" fmla="*/ 57 h 59"/>
                  <a:gd name="T4" fmla="*/ 125 w 168"/>
                  <a:gd name="T5" fmla="*/ 59 h 59"/>
                  <a:gd name="T6" fmla="*/ 131 w 168"/>
                  <a:gd name="T7" fmla="*/ 59 h 59"/>
                  <a:gd name="T8" fmla="*/ 137 w 168"/>
                  <a:gd name="T9" fmla="*/ 57 h 59"/>
                  <a:gd name="T10" fmla="*/ 141 w 168"/>
                  <a:gd name="T11" fmla="*/ 56 h 59"/>
                  <a:gd name="T12" fmla="*/ 150 w 168"/>
                  <a:gd name="T13" fmla="*/ 51 h 59"/>
                  <a:gd name="T14" fmla="*/ 156 w 168"/>
                  <a:gd name="T15" fmla="*/ 45 h 59"/>
                  <a:gd name="T16" fmla="*/ 161 w 168"/>
                  <a:gd name="T17" fmla="*/ 38 h 59"/>
                  <a:gd name="T18" fmla="*/ 164 w 168"/>
                  <a:gd name="T19" fmla="*/ 30 h 59"/>
                  <a:gd name="T20" fmla="*/ 167 w 168"/>
                  <a:gd name="T21" fmla="*/ 23 h 59"/>
                  <a:gd name="T22" fmla="*/ 168 w 168"/>
                  <a:gd name="T23" fmla="*/ 16 h 59"/>
                  <a:gd name="T24" fmla="*/ 168 w 168"/>
                  <a:gd name="T25" fmla="*/ 16 h 59"/>
                  <a:gd name="T26" fmla="*/ 167 w 168"/>
                  <a:gd name="T27" fmla="*/ 7 h 59"/>
                  <a:gd name="T28" fmla="*/ 167 w 168"/>
                  <a:gd name="T29" fmla="*/ 5 h 59"/>
                  <a:gd name="T30" fmla="*/ 165 w 168"/>
                  <a:gd name="T31" fmla="*/ 7 h 59"/>
                  <a:gd name="T32" fmla="*/ 165 w 168"/>
                  <a:gd name="T33" fmla="*/ 7 h 59"/>
                  <a:gd name="T34" fmla="*/ 164 w 168"/>
                  <a:gd name="T35" fmla="*/ 13 h 59"/>
                  <a:gd name="T36" fmla="*/ 162 w 168"/>
                  <a:gd name="T37" fmla="*/ 19 h 59"/>
                  <a:gd name="T38" fmla="*/ 159 w 168"/>
                  <a:gd name="T39" fmla="*/ 25 h 59"/>
                  <a:gd name="T40" fmla="*/ 155 w 168"/>
                  <a:gd name="T41" fmla="*/ 30 h 59"/>
                  <a:gd name="T42" fmla="*/ 150 w 168"/>
                  <a:gd name="T43" fmla="*/ 35 h 59"/>
                  <a:gd name="T44" fmla="*/ 143 w 168"/>
                  <a:gd name="T45" fmla="*/ 38 h 59"/>
                  <a:gd name="T46" fmla="*/ 134 w 168"/>
                  <a:gd name="T47" fmla="*/ 41 h 59"/>
                  <a:gd name="T48" fmla="*/ 126 w 168"/>
                  <a:gd name="T49" fmla="*/ 42 h 59"/>
                  <a:gd name="T50" fmla="*/ 43 w 168"/>
                  <a:gd name="T51" fmla="*/ 42 h 59"/>
                  <a:gd name="T52" fmla="*/ 43 w 168"/>
                  <a:gd name="T53" fmla="*/ 42 h 59"/>
                  <a:gd name="T54" fmla="*/ 35 w 168"/>
                  <a:gd name="T55" fmla="*/ 41 h 59"/>
                  <a:gd name="T56" fmla="*/ 27 w 168"/>
                  <a:gd name="T57" fmla="*/ 40 h 59"/>
                  <a:gd name="T58" fmla="*/ 21 w 168"/>
                  <a:gd name="T59" fmla="*/ 36 h 59"/>
                  <a:gd name="T60" fmla="*/ 15 w 168"/>
                  <a:gd name="T61" fmla="*/ 31 h 59"/>
                  <a:gd name="T62" fmla="*/ 9 w 168"/>
                  <a:gd name="T63" fmla="*/ 26 h 59"/>
                  <a:gd name="T64" fmla="*/ 5 w 168"/>
                  <a:gd name="T65" fmla="*/ 22 h 59"/>
                  <a:gd name="T66" fmla="*/ 3 w 168"/>
                  <a:gd name="T67" fmla="*/ 16 h 59"/>
                  <a:gd name="T68" fmla="*/ 3 w 168"/>
                  <a:gd name="T69" fmla="*/ 10 h 59"/>
                  <a:gd name="T70" fmla="*/ 3 w 168"/>
                  <a:gd name="T71" fmla="*/ 10 h 59"/>
                  <a:gd name="T72" fmla="*/ 2 w 168"/>
                  <a:gd name="T73" fmla="*/ 1 h 59"/>
                  <a:gd name="T74" fmla="*/ 2 w 168"/>
                  <a:gd name="T75" fmla="*/ 0 h 59"/>
                  <a:gd name="T76" fmla="*/ 0 w 168"/>
                  <a:gd name="T77" fmla="*/ 1 h 59"/>
                  <a:gd name="T78" fmla="*/ 0 w 168"/>
                  <a:gd name="T79" fmla="*/ 6 h 59"/>
                  <a:gd name="T80" fmla="*/ 0 w 168"/>
                  <a:gd name="T81" fmla="*/ 6 h 59"/>
                  <a:gd name="T82" fmla="*/ 0 w 168"/>
                  <a:gd name="T83" fmla="*/ 6 h 59"/>
                  <a:gd name="T84" fmla="*/ 0 w 168"/>
                  <a:gd name="T85" fmla="*/ 13 h 59"/>
                  <a:gd name="T86" fmla="*/ 0 w 168"/>
                  <a:gd name="T87" fmla="*/ 22 h 59"/>
                  <a:gd name="T88" fmla="*/ 3 w 168"/>
                  <a:gd name="T89" fmla="*/ 29 h 59"/>
                  <a:gd name="T90" fmla="*/ 5 w 168"/>
                  <a:gd name="T91" fmla="*/ 37 h 59"/>
                  <a:gd name="T92" fmla="*/ 10 w 168"/>
                  <a:gd name="T93" fmla="*/ 44 h 59"/>
                  <a:gd name="T94" fmla="*/ 17 w 168"/>
                  <a:gd name="T95" fmla="*/ 50 h 59"/>
                  <a:gd name="T96" fmla="*/ 26 w 168"/>
                  <a:gd name="T97" fmla="*/ 55 h 59"/>
                  <a:gd name="T98" fmla="*/ 36 w 168"/>
                  <a:gd name="T99" fmla="*/ 57 h 59"/>
                  <a:gd name="T100" fmla="*/ 119 w 168"/>
                  <a:gd name="T101" fmla="*/ 57 h 59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68"/>
                  <a:gd name="T154" fmla="*/ 0 h 59"/>
                  <a:gd name="T155" fmla="*/ 168 w 168"/>
                  <a:gd name="T156" fmla="*/ 59 h 59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68" h="59">
                    <a:moveTo>
                      <a:pt x="119" y="57"/>
                    </a:moveTo>
                    <a:lnTo>
                      <a:pt x="119" y="57"/>
                    </a:lnTo>
                    <a:lnTo>
                      <a:pt x="125" y="59"/>
                    </a:lnTo>
                    <a:lnTo>
                      <a:pt x="131" y="59"/>
                    </a:lnTo>
                    <a:lnTo>
                      <a:pt x="137" y="57"/>
                    </a:lnTo>
                    <a:lnTo>
                      <a:pt x="141" y="56"/>
                    </a:lnTo>
                    <a:lnTo>
                      <a:pt x="150" y="51"/>
                    </a:lnTo>
                    <a:lnTo>
                      <a:pt x="156" y="45"/>
                    </a:lnTo>
                    <a:lnTo>
                      <a:pt x="161" y="38"/>
                    </a:lnTo>
                    <a:lnTo>
                      <a:pt x="164" y="30"/>
                    </a:lnTo>
                    <a:lnTo>
                      <a:pt x="167" y="23"/>
                    </a:lnTo>
                    <a:lnTo>
                      <a:pt x="168" y="16"/>
                    </a:lnTo>
                    <a:lnTo>
                      <a:pt x="167" y="7"/>
                    </a:lnTo>
                    <a:lnTo>
                      <a:pt x="167" y="5"/>
                    </a:lnTo>
                    <a:lnTo>
                      <a:pt x="165" y="7"/>
                    </a:lnTo>
                    <a:lnTo>
                      <a:pt x="164" y="13"/>
                    </a:lnTo>
                    <a:lnTo>
                      <a:pt x="162" y="19"/>
                    </a:lnTo>
                    <a:lnTo>
                      <a:pt x="159" y="25"/>
                    </a:lnTo>
                    <a:lnTo>
                      <a:pt x="155" y="30"/>
                    </a:lnTo>
                    <a:lnTo>
                      <a:pt x="150" y="35"/>
                    </a:lnTo>
                    <a:lnTo>
                      <a:pt x="143" y="38"/>
                    </a:lnTo>
                    <a:lnTo>
                      <a:pt x="134" y="41"/>
                    </a:lnTo>
                    <a:lnTo>
                      <a:pt x="126" y="42"/>
                    </a:lnTo>
                    <a:lnTo>
                      <a:pt x="43" y="42"/>
                    </a:lnTo>
                    <a:lnTo>
                      <a:pt x="35" y="41"/>
                    </a:lnTo>
                    <a:lnTo>
                      <a:pt x="27" y="40"/>
                    </a:lnTo>
                    <a:lnTo>
                      <a:pt x="21" y="36"/>
                    </a:lnTo>
                    <a:lnTo>
                      <a:pt x="15" y="31"/>
                    </a:lnTo>
                    <a:lnTo>
                      <a:pt x="9" y="26"/>
                    </a:lnTo>
                    <a:lnTo>
                      <a:pt x="5" y="22"/>
                    </a:lnTo>
                    <a:lnTo>
                      <a:pt x="3" y="16"/>
                    </a:lnTo>
                    <a:lnTo>
                      <a:pt x="3" y="10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6"/>
                    </a:lnTo>
                    <a:lnTo>
                      <a:pt x="0" y="13"/>
                    </a:lnTo>
                    <a:lnTo>
                      <a:pt x="0" y="22"/>
                    </a:lnTo>
                    <a:lnTo>
                      <a:pt x="3" y="29"/>
                    </a:lnTo>
                    <a:lnTo>
                      <a:pt x="5" y="37"/>
                    </a:lnTo>
                    <a:lnTo>
                      <a:pt x="10" y="44"/>
                    </a:lnTo>
                    <a:lnTo>
                      <a:pt x="17" y="50"/>
                    </a:lnTo>
                    <a:lnTo>
                      <a:pt x="26" y="55"/>
                    </a:lnTo>
                    <a:lnTo>
                      <a:pt x="36" y="57"/>
                    </a:lnTo>
                    <a:lnTo>
                      <a:pt x="119" y="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13" name="Freeform 216"/>
              <p:cNvSpPr>
                <a:spLocks/>
              </p:cNvSpPr>
              <p:nvPr/>
            </p:nvSpPr>
            <p:spPr bwMode="auto">
              <a:xfrm>
                <a:off x="1552" y="2357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3 w 75"/>
                  <a:gd name="T5" fmla="*/ 52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2 h 53"/>
                  <a:gd name="T12" fmla="*/ 15 w 75"/>
                  <a:gd name="T13" fmla="*/ 50 h 53"/>
                  <a:gd name="T14" fmla="*/ 10 w 75"/>
                  <a:gd name="T15" fmla="*/ 48 h 53"/>
                  <a:gd name="T16" fmla="*/ 7 w 75"/>
                  <a:gd name="T17" fmla="*/ 44 h 53"/>
                  <a:gd name="T18" fmla="*/ 3 w 75"/>
                  <a:gd name="T19" fmla="*/ 42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30 h 53"/>
                  <a:gd name="T26" fmla="*/ 1 w 75"/>
                  <a:gd name="T27" fmla="*/ 25 h 53"/>
                  <a:gd name="T28" fmla="*/ 3 w 75"/>
                  <a:gd name="T29" fmla="*/ 20 h 53"/>
                  <a:gd name="T30" fmla="*/ 6 w 75"/>
                  <a:gd name="T31" fmla="*/ 17 h 53"/>
                  <a:gd name="T32" fmla="*/ 10 w 75"/>
                  <a:gd name="T33" fmla="*/ 13 h 53"/>
                  <a:gd name="T34" fmla="*/ 16 w 75"/>
                  <a:gd name="T35" fmla="*/ 10 h 53"/>
                  <a:gd name="T36" fmla="*/ 16 w 75"/>
                  <a:gd name="T37" fmla="*/ 10 h 53"/>
                  <a:gd name="T38" fmla="*/ 27 w 75"/>
                  <a:gd name="T39" fmla="*/ 4 h 53"/>
                  <a:gd name="T40" fmla="*/ 38 w 75"/>
                  <a:gd name="T41" fmla="*/ 1 h 53"/>
                  <a:gd name="T42" fmla="*/ 47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8 w 75"/>
                  <a:gd name="T49" fmla="*/ 7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8 w 75"/>
                  <a:gd name="T61" fmla="*/ 37 h 53"/>
                  <a:gd name="T62" fmla="*/ 62 w 75"/>
                  <a:gd name="T63" fmla="*/ 42 h 53"/>
                  <a:gd name="T64" fmla="*/ 53 w 75"/>
                  <a:gd name="T65" fmla="*/ 44 h 53"/>
                  <a:gd name="T66" fmla="*/ 44 w 75"/>
                  <a:gd name="T67" fmla="*/ 46 h 53"/>
                  <a:gd name="T68" fmla="*/ 32 w 75"/>
                  <a:gd name="T69" fmla="*/ 46 h 53"/>
                  <a:gd name="T70" fmla="*/ 51 w 75"/>
                  <a:gd name="T71" fmla="*/ 49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3"/>
                  <a:gd name="T110" fmla="*/ 75 w 75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2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2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7" y="44"/>
                    </a:lnTo>
                    <a:lnTo>
                      <a:pt x="3" y="42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6" y="10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8" y="7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8" y="37"/>
                    </a:lnTo>
                    <a:lnTo>
                      <a:pt x="62" y="42"/>
                    </a:lnTo>
                    <a:lnTo>
                      <a:pt x="53" y="44"/>
                    </a:lnTo>
                    <a:lnTo>
                      <a:pt x="44" y="46"/>
                    </a:lnTo>
                    <a:lnTo>
                      <a:pt x="32" y="46"/>
                    </a:lnTo>
                    <a:lnTo>
                      <a:pt x="51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14" name="Freeform 217"/>
              <p:cNvSpPr>
                <a:spLocks/>
              </p:cNvSpPr>
              <p:nvPr/>
            </p:nvSpPr>
            <p:spPr bwMode="auto">
              <a:xfrm>
                <a:off x="1552" y="2357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3 w 75"/>
                  <a:gd name="T5" fmla="*/ 52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2 h 53"/>
                  <a:gd name="T12" fmla="*/ 15 w 75"/>
                  <a:gd name="T13" fmla="*/ 50 h 53"/>
                  <a:gd name="T14" fmla="*/ 10 w 75"/>
                  <a:gd name="T15" fmla="*/ 48 h 53"/>
                  <a:gd name="T16" fmla="*/ 7 w 75"/>
                  <a:gd name="T17" fmla="*/ 44 h 53"/>
                  <a:gd name="T18" fmla="*/ 3 w 75"/>
                  <a:gd name="T19" fmla="*/ 42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30 h 53"/>
                  <a:gd name="T26" fmla="*/ 1 w 75"/>
                  <a:gd name="T27" fmla="*/ 25 h 53"/>
                  <a:gd name="T28" fmla="*/ 3 w 75"/>
                  <a:gd name="T29" fmla="*/ 20 h 53"/>
                  <a:gd name="T30" fmla="*/ 6 w 75"/>
                  <a:gd name="T31" fmla="*/ 17 h 53"/>
                  <a:gd name="T32" fmla="*/ 10 w 75"/>
                  <a:gd name="T33" fmla="*/ 13 h 53"/>
                  <a:gd name="T34" fmla="*/ 16 w 75"/>
                  <a:gd name="T35" fmla="*/ 10 h 53"/>
                  <a:gd name="T36" fmla="*/ 16 w 75"/>
                  <a:gd name="T37" fmla="*/ 10 h 53"/>
                  <a:gd name="T38" fmla="*/ 27 w 75"/>
                  <a:gd name="T39" fmla="*/ 4 h 53"/>
                  <a:gd name="T40" fmla="*/ 38 w 75"/>
                  <a:gd name="T41" fmla="*/ 1 h 53"/>
                  <a:gd name="T42" fmla="*/ 47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8 w 75"/>
                  <a:gd name="T49" fmla="*/ 7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8 w 75"/>
                  <a:gd name="T61" fmla="*/ 37 h 53"/>
                  <a:gd name="T62" fmla="*/ 62 w 75"/>
                  <a:gd name="T63" fmla="*/ 42 h 53"/>
                  <a:gd name="T64" fmla="*/ 53 w 75"/>
                  <a:gd name="T65" fmla="*/ 44 h 53"/>
                  <a:gd name="T66" fmla="*/ 44 w 75"/>
                  <a:gd name="T67" fmla="*/ 46 h 53"/>
                  <a:gd name="T68" fmla="*/ 32 w 75"/>
                  <a:gd name="T69" fmla="*/ 46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3"/>
                  <a:gd name="T107" fmla="*/ 75 w 75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2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2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7" y="44"/>
                    </a:lnTo>
                    <a:lnTo>
                      <a:pt x="3" y="42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6" y="10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8" y="7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8" y="37"/>
                    </a:lnTo>
                    <a:lnTo>
                      <a:pt x="62" y="42"/>
                    </a:lnTo>
                    <a:lnTo>
                      <a:pt x="53" y="44"/>
                    </a:lnTo>
                    <a:lnTo>
                      <a:pt x="44" y="46"/>
                    </a:lnTo>
                    <a:lnTo>
                      <a:pt x="32" y="4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15" name="Freeform 218"/>
              <p:cNvSpPr>
                <a:spLocks/>
              </p:cNvSpPr>
              <p:nvPr/>
            </p:nvSpPr>
            <p:spPr bwMode="auto">
              <a:xfrm>
                <a:off x="1553" y="2379"/>
                <a:ext cx="85" cy="57"/>
              </a:xfrm>
              <a:custGeom>
                <a:avLst/>
                <a:gdLst>
                  <a:gd name="T0" fmla="*/ 0 w 85"/>
                  <a:gd name="T1" fmla="*/ 4 h 57"/>
                  <a:gd name="T2" fmla="*/ 0 w 85"/>
                  <a:gd name="T3" fmla="*/ 4 h 57"/>
                  <a:gd name="T4" fmla="*/ 0 w 85"/>
                  <a:gd name="T5" fmla="*/ 12 h 57"/>
                  <a:gd name="T6" fmla="*/ 0 w 85"/>
                  <a:gd name="T7" fmla="*/ 20 h 57"/>
                  <a:gd name="T8" fmla="*/ 2 w 85"/>
                  <a:gd name="T9" fmla="*/ 28 h 57"/>
                  <a:gd name="T10" fmla="*/ 5 w 85"/>
                  <a:gd name="T11" fmla="*/ 35 h 57"/>
                  <a:gd name="T12" fmla="*/ 9 w 85"/>
                  <a:gd name="T13" fmla="*/ 43 h 57"/>
                  <a:gd name="T14" fmla="*/ 15 w 85"/>
                  <a:gd name="T15" fmla="*/ 49 h 57"/>
                  <a:gd name="T16" fmla="*/ 25 w 85"/>
                  <a:gd name="T17" fmla="*/ 53 h 57"/>
                  <a:gd name="T18" fmla="*/ 36 w 85"/>
                  <a:gd name="T19" fmla="*/ 57 h 57"/>
                  <a:gd name="T20" fmla="*/ 36 w 85"/>
                  <a:gd name="T21" fmla="*/ 57 h 57"/>
                  <a:gd name="T22" fmla="*/ 43 w 85"/>
                  <a:gd name="T23" fmla="*/ 57 h 57"/>
                  <a:gd name="T24" fmla="*/ 48 w 85"/>
                  <a:gd name="T25" fmla="*/ 57 h 57"/>
                  <a:gd name="T26" fmla="*/ 54 w 85"/>
                  <a:gd name="T27" fmla="*/ 57 h 57"/>
                  <a:gd name="T28" fmla="*/ 58 w 85"/>
                  <a:gd name="T29" fmla="*/ 55 h 57"/>
                  <a:gd name="T30" fmla="*/ 67 w 85"/>
                  <a:gd name="T31" fmla="*/ 51 h 57"/>
                  <a:gd name="T32" fmla="*/ 73 w 85"/>
                  <a:gd name="T33" fmla="*/ 44 h 57"/>
                  <a:gd name="T34" fmla="*/ 77 w 85"/>
                  <a:gd name="T35" fmla="*/ 37 h 57"/>
                  <a:gd name="T36" fmla="*/ 81 w 85"/>
                  <a:gd name="T37" fmla="*/ 30 h 57"/>
                  <a:gd name="T38" fmla="*/ 83 w 85"/>
                  <a:gd name="T39" fmla="*/ 22 h 57"/>
                  <a:gd name="T40" fmla="*/ 85 w 85"/>
                  <a:gd name="T41" fmla="*/ 15 h 57"/>
                  <a:gd name="T42" fmla="*/ 85 w 85"/>
                  <a:gd name="T43" fmla="*/ 15 h 57"/>
                  <a:gd name="T44" fmla="*/ 85 w 85"/>
                  <a:gd name="T45" fmla="*/ 6 h 57"/>
                  <a:gd name="T46" fmla="*/ 83 w 85"/>
                  <a:gd name="T47" fmla="*/ 3 h 57"/>
                  <a:gd name="T48" fmla="*/ 82 w 85"/>
                  <a:gd name="T49" fmla="*/ 7 h 57"/>
                  <a:gd name="T50" fmla="*/ 82 w 85"/>
                  <a:gd name="T51" fmla="*/ 7 h 57"/>
                  <a:gd name="T52" fmla="*/ 81 w 85"/>
                  <a:gd name="T53" fmla="*/ 13 h 57"/>
                  <a:gd name="T54" fmla="*/ 80 w 85"/>
                  <a:gd name="T55" fmla="*/ 19 h 57"/>
                  <a:gd name="T56" fmla="*/ 76 w 85"/>
                  <a:gd name="T57" fmla="*/ 24 h 57"/>
                  <a:gd name="T58" fmla="*/ 72 w 85"/>
                  <a:gd name="T59" fmla="*/ 30 h 57"/>
                  <a:gd name="T60" fmla="*/ 67 w 85"/>
                  <a:gd name="T61" fmla="*/ 33 h 57"/>
                  <a:gd name="T62" fmla="*/ 60 w 85"/>
                  <a:gd name="T63" fmla="*/ 37 h 57"/>
                  <a:gd name="T64" fmla="*/ 52 w 85"/>
                  <a:gd name="T65" fmla="*/ 40 h 57"/>
                  <a:gd name="T66" fmla="*/ 43 w 85"/>
                  <a:gd name="T67" fmla="*/ 40 h 57"/>
                  <a:gd name="T68" fmla="*/ 43 w 85"/>
                  <a:gd name="T69" fmla="*/ 40 h 57"/>
                  <a:gd name="T70" fmla="*/ 34 w 85"/>
                  <a:gd name="T71" fmla="*/ 40 h 57"/>
                  <a:gd name="T72" fmla="*/ 26 w 85"/>
                  <a:gd name="T73" fmla="*/ 38 h 57"/>
                  <a:gd name="T74" fmla="*/ 20 w 85"/>
                  <a:gd name="T75" fmla="*/ 34 h 57"/>
                  <a:gd name="T76" fmla="*/ 14 w 85"/>
                  <a:gd name="T77" fmla="*/ 31 h 57"/>
                  <a:gd name="T78" fmla="*/ 8 w 85"/>
                  <a:gd name="T79" fmla="*/ 26 h 57"/>
                  <a:gd name="T80" fmla="*/ 5 w 85"/>
                  <a:gd name="T81" fmla="*/ 20 h 57"/>
                  <a:gd name="T82" fmla="*/ 2 w 85"/>
                  <a:gd name="T83" fmla="*/ 14 h 57"/>
                  <a:gd name="T84" fmla="*/ 2 w 85"/>
                  <a:gd name="T85" fmla="*/ 9 h 57"/>
                  <a:gd name="T86" fmla="*/ 2 w 85"/>
                  <a:gd name="T87" fmla="*/ 9 h 57"/>
                  <a:gd name="T88" fmla="*/ 1 w 85"/>
                  <a:gd name="T89" fmla="*/ 1 h 57"/>
                  <a:gd name="T90" fmla="*/ 1 w 85"/>
                  <a:gd name="T91" fmla="*/ 0 h 57"/>
                  <a:gd name="T92" fmla="*/ 0 w 85"/>
                  <a:gd name="T93" fmla="*/ 0 h 57"/>
                  <a:gd name="T94" fmla="*/ 0 w 85"/>
                  <a:gd name="T95" fmla="*/ 4 h 57"/>
                  <a:gd name="T96" fmla="*/ 0 w 85"/>
                  <a:gd name="T97" fmla="*/ 4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7"/>
                  <a:gd name="T149" fmla="*/ 85 w 85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7">
                    <a:moveTo>
                      <a:pt x="0" y="4"/>
                    </a:moveTo>
                    <a:lnTo>
                      <a:pt x="0" y="4"/>
                    </a:lnTo>
                    <a:lnTo>
                      <a:pt x="0" y="12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5" y="35"/>
                    </a:lnTo>
                    <a:lnTo>
                      <a:pt x="9" y="43"/>
                    </a:lnTo>
                    <a:lnTo>
                      <a:pt x="15" y="49"/>
                    </a:lnTo>
                    <a:lnTo>
                      <a:pt x="25" y="53"/>
                    </a:lnTo>
                    <a:lnTo>
                      <a:pt x="36" y="57"/>
                    </a:lnTo>
                    <a:lnTo>
                      <a:pt x="43" y="57"/>
                    </a:lnTo>
                    <a:lnTo>
                      <a:pt x="48" y="57"/>
                    </a:lnTo>
                    <a:lnTo>
                      <a:pt x="54" y="57"/>
                    </a:lnTo>
                    <a:lnTo>
                      <a:pt x="58" y="55"/>
                    </a:lnTo>
                    <a:lnTo>
                      <a:pt x="67" y="51"/>
                    </a:lnTo>
                    <a:lnTo>
                      <a:pt x="73" y="44"/>
                    </a:lnTo>
                    <a:lnTo>
                      <a:pt x="77" y="37"/>
                    </a:lnTo>
                    <a:lnTo>
                      <a:pt x="81" y="30"/>
                    </a:lnTo>
                    <a:lnTo>
                      <a:pt x="83" y="22"/>
                    </a:lnTo>
                    <a:lnTo>
                      <a:pt x="85" y="15"/>
                    </a:lnTo>
                    <a:lnTo>
                      <a:pt x="85" y="6"/>
                    </a:lnTo>
                    <a:lnTo>
                      <a:pt x="83" y="3"/>
                    </a:lnTo>
                    <a:lnTo>
                      <a:pt x="82" y="7"/>
                    </a:lnTo>
                    <a:lnTo>
                      <a:pt x="81" y="13"/>
                    </a:lnTo>
                    <a:lnTo>
                      <a:pt x="80" y="19"/>
                    </a:lnTo>
                    <a:lnTo>
                      <a:pt x="76" y="24"/>
                    </a:lnTo>
                    <a:lnTo>
                      <a:pt x="72" y="30"/>
                    </a:lnTo>
                    <a:lnTo>
                      <a:pt x="67" y="33"/>
                    </a:lnTo>
                    <a:lnTo>
                      <a:pt x="60" y="37"/>
                    </a:lnTo>
                    <a:lnTo>
                      <a:pt x="52" y="40"/>
                    </a:lnTo>
                    <a:lnTo>
                      <a:pt x="43" y="40"/>
                    </a:lnTo>
                    <a:lnTo>
                      <a:pt x="34" y="40"/>
                    </a:lnTo>
                    <a:lnTo>
                      <a:pt x="26" y="38"/>
                    </a:lnTo>
                    <a:lnTo>
                      <a:pt x="20" y="34"/>
                    </a:lnTo>
                    <a:lnTo>
                      <a:pt x="14" y="31"/>
                    </a:lnTo>
                    <a:lnTo>
                      <a:pt x="8" y="26"/>
                    </a:lnTo>
                    <a:lnTo>
                      <a:pt x="5" y="20"/>
                    </a:lnTo>
                    <a:lnTo>
                      <a:pt x="2" y="14"/>
                    </a:lnTo>
                    <a:lnTo>
                      <a:pt x="2" y="9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16" name="Freeform 219"/>
              <p:cNvSpPr>
                <a:spLocks/>
              </p:cNvSpPr>
              <p:nvPr/>
            </p:nvSpPr>
            <p:spPr bwMode="auto">
              <a:xfrm>
                <a:off x="1696" y="2355"/>
                <a:ext cx="74" cy="52"/>
              </a:xfrm>
              <a:custGeom>
                <a:avLst/>
                <a:gdLst>
                  <a:gd name="T0" fmla="*/ 52 w 74"/>
                  <a:gd name="T1" fmla="*/ 49 h 52"/>
                  <a:gd name="T2" fmla="*/ 52 w 74"/>
                  <a:gd name="T3" fmla="*/ 49 h 52"/>
                  <a:gd name="T4" fmla="*/ 42 w 74"/>
                  <a:gd name="T5" fmla="*/ 51 h 52"/>
                  <a:gd name="T6" fmla="*/ 35 w 74"/>
                  <a:gd name="T7" fmla="*/ 52 h 52"/>
                  <a:gd name="T8" fmla="*/ 28 w 74"/>
                  <a:gd name="T9" fmla="*/ 52 h 52"/>
                  <a:gd name="T10" fmla="*/ 20 w 74"/>
                  <a:gd name="T11" fmla="*/ 51 h 52"/>
                  <a:gd name="T12" fmla="*/ 15 w 74"/>
                  <a:gd name="T13" fmla="*/ 49 h 52"/>
                  <a:gd name="T14" fmla="*/ 10 w 74"/>
                  <a:gd name="T15" fmla="*/ 46 h 52"/>
                  <a:gd name="T16" fmla="*/ 6 w 74"/>
                  <a:gd name="T17" fmla="*/ 44 h 52"/>
                  <a:gd name="T18" fmla="*/ 3 w 74"/>
                  <a:gd name="T19" fmla="*/ 40 h 52"/>
                  <a:gd name="T20" fmla="*/ 1 w 74"/>
                  <a:gd name="T21" fmla="*/ 37 h 52"/>
                  <a:gd name="T22" fmla="*/ 0 w 74"/>
                  <a:gd name="T23" fmla="*/ 33 h 52"/>
                  <a:gd name="T24" fmla="*/ 0 w 74"/>
                  <a:gd name="T25" fmla="*/ 28 h 52"/>
                  <a:gd name="T26" fmla="*/ 0 w 74"/>
                  <a:gd name="T27" fmla="*/ 25 h 52"/>
                  <a:gd name="T28" fmla="*/ 3 w 74"/>
                  <a:gd name="T29" fmla="*/ 20 h 52"/>
                  <a:gd name="T30" fmla="*/ 6 w 74"/>
                  <a:gd name="T31" fmla="*/ 17 h 52"/>
                  <a:gd name="T32" fmla="*/ 10 w 74"/>
                  <a:gd name="T33" fmla="*/ 12 h 52"/>
                  <a:gd name="T34" fmla="*/ 16 w 74"/>
                  <a:gd name="T35" fmla="*/ 8 h 52"/>
                  <a:gd name="T36" fmla="*/ 16 w 74"/>
                  <a:gd name="T37" fmla="*/ 8 h 52"/>
                  <a:gd name="T38" fmla="*/ 28 w 74"/>
                  <a:gd name="T39" fmla="*/ 3 h 52"/>
                  <a:gd name="T40" fmla="*/ 37 w 74"/>
                  <a:gd name="T41" fmla="*/ 0 h 52"/>
                  <a:gd name="T42" fmla="*/ 47 w 74"/>
                  <a:gd name="T43" fmla="*/ 0 h 52"/>
                  <a:gd name="T44" fmla="*/ 55 w 74"/>
                  <a:gd name="T45" fmla="*/ 0 h 52"/>
                  <a:gd name="T46" fmla="*/ 62 w 74"/>
                  <a:gd name="T47" fmla="*/ 2 h 52"/>
                  <a:gd name="T48" fmla="*/ 67 w 74"/>
                  <a:gd name="T49" fmla="*/ 6 h 52"/>
                  <a:gd name="T50" fmla="*/ 72 w 74"/>
                  <a:gd name="T51" fmla="*/ 11 h 52"/>
                  <a:gd name="T52" fmla="*/ 74 w 74"/>
                  <a:gd name="T53" fmla="*/ 15 h 52"/>
                  <a:gd name="T54" fmla="*/ 74 w 74"/>
                  <a:gd name="T55" fmla="*/ 21 h 52"/>
                  <a:gd name="T56" fmla="*/ 74 w 74"/>
                  <a:gd name="T57" fmla="*/ 27 h 52"/>
                  <a:gd name="T58" fmla="*/ 72 w 74"/>
                  <a:gd name="T59" fmla="*/ 32 h 52"/>
                  <a:gd name="T60" fmla="*/ 67 w 74"/>
                  <a:gd name="T61" fmla="*/ 37 h 52"/>
                  <a:gd name="T62" fmla="*/ 61 w 74"/>
                  <a:gd name="T63" fmla="*/ 40 h 52"/>
                  <a:gd name="T64" fmla="*/ 54 w 74"/>
                  <a:gd name="T65" fmla="*/ 43 h 52"/>
                  <a:gd name="T66" fmla="*/ 43 w 74"/>
                  <a:gd name="T67" fmla="*/ 45 h 52"/>
                  <a:gd name="T68" fmla="*/ 31 w 74"/>
                  <a:gd name="T69" fmla="*/ 44 h 52"/>
                  <a:gd name="T70" fmla="*/ 52 w 74"/>
                  <a:gd name="T71" fmla="*/ 49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4"/>
                  <a:gd name="T109" fmla="*/ 0 h 52"/>
                  <a:gd name="T110" fmla="*/ 74 w 74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4" h="52">
                    <a:moveTo>
                      <a:pt x="52" y="49"/>
                    </a:moveTo>
                    <a:lnTo>
                      <a:pt x="52" y="49"/>
                    </a:lnTo>
                    <a:lnTo>
                      <a:pt x="42" y="51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0" y="51"/>
                    </a:lnTo>
                    <a:lnTo>
                      <a:pt x="15" y="49"/>
                    </a:lnTo>
                    <a:lnTo>
                      <a:pt x="10" y="46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0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8" y="3"/>
                    </a:lnTo>
                    <a:lnTo>
                      <a:pt x="37" y="0"/>
                    </a:lnTo>
                    <a:lnTo>
                      <a:pt x="47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2" y="11"/>
                    </a:lnTo>
                    <a:lnTo>
                      <a:pt x="74" y="15"/>
                    </a:lnTo>
                    <a:lnTo>
                      <a:pt x="74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4" y="43"/>
                    </a:lnTo>
                    <a:lnTo>
                      <a:pt x="43" y="45"/>
                    </a:lnTo>
                    <a:lnTo>
                      <a:pt x="31" y="44"/>
                    </a:lnTo>
                    <a:lnTo>
                      <a:pt x="52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17" name="Freeform 220"/>
              <p:cNvSpPr>
                <a:spLocks/>
              </p:cNvSpPr>
              <p:nvPr/>
            </p:nvSpPr>
            <p:spPr bwMode="auto">
              <a:xfrm>
                <a:off x="1696" y="2355"/>
                <a:ext cx="74" cy="52"/>
              </a:xfrm>
              <a:custGeom>
                <a:avLst/>
                <a:gdLst>
                  <a:gd name="T0" fmla="*/ 52 w 74"/>
                  <a:gd name="T1" fmla="*/ 49 h 52"/>
                  <a:gd name="T2" fmla="*/ 52 w 74"/>
                  <a:gd name="T3" fmla="*/ 49 h 52"/>
                  <a:gd name="T4" fmla="*/ 42 w 74"/>
                  <a:gd name="T5" fmla="*/ 51 h 52"/>
                  <a:gd name="T6" fmla="*/ 35 w 74"/>
                  <a:gd name="T7" fmla="*/ 52 h 52"/>
                  <a:gd name="T8" fmla="*/ 28 w 74"/>
                  <a:gd name="T9" fmla="*/ 52 h 52"/>
                  <a:gd name="T10" fmla="*/ 20 w 74"/>
                  <a:gd name="T11" fmla="*/ 51 h 52"/>
                  <a:gd name="T12" fmla="*/ 15 w 74"/>
                  <a:gd name="T13" fmla="*/ 49 h 52"/>
                  <a:gd name="T14" fmla="*/ 10 w 74"/>
                  <a:gd name="T15" fmla="*/ 46 h 52"/>
                  <a:gd name="T16" fmla="*/ 6 w 74"/>
                  <a:gd name="T17" fmla="*/ 44 h 52"/>
                  <a:gd name="T18" fmla="*/ 3 w 74"/>
                  <a:gd name="T19" fmla="*/ 40 h 52"/>
                  <a:gd name="T20" fmla="*/ 1 w 74"/>
                  <a:gd name="T21" fmla="*/ 37 h 52"/>
                  <a:gd name="T22" fmla="*/ 0 w 74"/>
                  <a:gd name="T23" fmla="*/ 33 h 52"/>
                  <a:gd name="T24" fmla="*/ 0 w 74"/>
                  <a:gd name="T25" fmla="*/ 28 h 52"/>
                  <a:gd name="T26" fmla="*/ 0 w 74"/>
                  <a:gd name="T27" fmla="*/ 25 h 52"/>
                  <a:gd name="T28" fmla="*/ 3 w 74"/>
                  <a:gd name="T29" fmla="*/ 20 h 52"/>
                  <a:gd name="T30" fmla="*/ 6 w 74"/>
                  <a:gd name="T31" fmla="*/ 17 h 52"/>
                  <a:gd name="T32" fmla="*/ 10 w 74"/>
                  <a:gd name="T33" fmla="*/ 12 h 52"/>
                  <a:gd name="T34" fmla="*/ 16 w 74"/>
                  <a:gd name="T35" fmla="*/ 8 h 52"/>
                  <a:gd name="T36" fmla="*/ 16 w 74"/>
                  <a:gd name="T37" fmla="*/ 8 h 52"/>
                  <a:gd name="T38" fmla="*/ 28 w 74"/>
                  <a:gd name="T39" fmla="*/ 3 h 52"/>
                  <a:gd name="T40" fmla="*/ 37 w 74"/>
                  <a:gd name="T41" fmla="*/ 0 h 52"/>
                  <a:gd name="T42" fmla="*/ 47 w 74"/>
                  <a:gd name="T43" fmla="*/ 0 h 52"/>
                  <a:gd name="T44" fmla="*/ 55 w 74"/>
                  <a:gd name="T45" fmla="*/ 0 h 52"/>
                  <a:gd name="T46" fmla="*/ 62 w 74"/>
                  <a:gd name="T47" fmla="*/ 2 h 52"/>
                  <a:gd name="T48" fmla="*/ 67 w 74"/>
                  <a:gd name="T49" fmla="*/ 6 h 52"/>
                  <a:gd name="T50" fmla="*/ 72 w 74"/>
                  <a:gd name="T51" fmla="*/ 11 h 52"/>
                  <a:gd name="T52" fmla="*/ 74 w 74"/>
                  <a:gd name="T53" fmla="*/ 15 h 52"/>
                  <a:gd name="T54" fmla="*/ 74 w 74"/>
                  <a:gd name="T55" fmla="*/ 21 h 52"/>
                  <a:gd name="T56" fmla="*/ 74 w 74"/>
                  <a:gd name="T57" fmla="*/ 27 h 52"/>
                  <a:gd name="T58" fmla="*/ 72 w 74"/>
                  <a:gd name="T59" fmla="*/ 32 h 52"/>
                  <a:gd name="T60" fmla="*/ 67 w 74"/>
                  <a:gd name="T61" fmla="*/ 37 h 52"/>
                  <a:gd name="T62" fmla="*/ 61 w 74"/>
                  <a:gd name="T63" fmla="*/ 40 h 52"/>
                  <a:gd name="T64" fmla="*/ 54 w 74"/>
                  <a:gd name="T65" fmla="*/ 43 h 52"/>
                  <a:gd name="T66" fmla="*/ 43 w 74"/>
                  <a:gd name="T67" fmla="*/ 45 h 52"/>
                  <a:gd name="T68" fmla="*/ 31 w 74"/>
                  <a:gd name="T69" fmla="*/ 44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4"/>
                  <a:gd name="T106" fmla="*/ 0 h 52"/>
                  <a:gd name="T107" fmla="*/ 74 w 74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4" h="52">
                    <a:moveTo>
                      <a:pt x="52" y="49"/>
                    </a:moveTo>
                    <a:lnTo>
                      <a:pt x="52" y="49"/>
                    </a:lnTo>
                    <a:lnTo>
                      <a:pt x="42" y="51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0" y="51"/>
                    </a:lnTo>
                    <a:lnTo>
                      <a:pt x="15" y="49"/>
                    </a:lnTo>
                    <a:lnTo>
                      <a:pt x="10" y="46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0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8" y="3"/>
                    </a:lnTo>
                    <a:lnTo>
                      <a:pt x="37" y="0"/>
                    </a:lnTo>
                    <a:lnTo>
                      <a:pt x="47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2" y="11"/>
                    </a:lnTo>
                    <a:lnTo>
                      <a:pt x="74" y="15"/>
                    </a:lnTo>
                    <a:lnTo>
                      <a:pt x="74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4" y="43"/>
                    </a:lnTo>
                    <a:lnTo>
                      <a:pt x="43" y="45"/>
                    </a:lnTo>
                    <a:lnTo>
                      <a:pt x="31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18" name="Freeform 221"/>
              <p:cNvSpPr>
                <a:spLocks/>
              </p:cNvSpPr>
              <p:nvPr/>
            </p:nvSpPr>
            <p:spPr bwMode="auto">
              <a:xfrm>
                <a:off x="1696" y="2376"/>
                <a:ext cx="86" cy="58"/>
              </a:xfrm>
              <a:custGeom>
                <a:avLst/>
                <a:gdLst>
                  <a:gd name="T0" fmla="*/ 0 w 86"/>
                  <a:gd name="T1" fmla="*/ 5 h 58"/>
                  <a:gd name="T2" fmla="*/ 0 w 86"/>
                  <a:gd name="T3" fmla="*/ 5 h 58"/>
                  <a:gd name="T4" fmla="*/ 0 w 86"/>
                  <a:gd name="T5" fmla="*/ 12 h 58"/>
                  <a:gd name="T6" fmla="*/ 1 w 86"/>
                  <a:gd name="T7" fmla="*/ 21 h 58"/>
                  <a:gd name="T8" fmla="*/ 3 w 86"/>
                  <a:gd name="T9" fmla="*/ 28 h 58"/>
                  <a:gd name="T10" fmla="*/ 6 w 86"/>
                  <a:gd name="T11" fmla="*/ 36 h 58"/>
                  <a:gd name="T12" fmla="*/ 10 w 86"/>
                  <a:gd name="T13" fmla="*/ 43 h 58"/>
                  <a:gd name="T14" fmla="*/ 17 w 86"/>
                  <a:gd name="T15" fmla="*/ 49 h 58"/>
                  <a:gd name="T16" fmla="*/ 25 w 86"/>
                  <a:gd name="T17" fmla="*/ 54 h 58"/>
                  <a:gd name="T18" fmla="*/ 37 w 86"/>
                  <a:gd name="T19" fmla="*/ 56 h 58"/>
                  <a:gd name="T20" fmla="*/ 37 w 86"/>
                  <a:gd name="T21" fmla="*/ 56 h 58"/>
                  <a:gd name="T22" fmla="*/ 43 w 86"/>
                  <a:gd name="T23" fmla="*/ 58 h 58"/>
                  <a:gd name="T24" fmla="*/ 49 w 86"/>
                  <a:gd name="T25" fmla="*/ 58 h 58"/>
                  <a:gd name="T26" fmla="*/ 54 w 86"/>
                  <a:gd name="T27" fmla="*/ 56 h 58"/>
                  <a:gd name="T28" fmla="*/ 59 w 86"/>
                  <a:gd name="T29" fmla="*/ 55 h 58"/>
                  <a:gd name="T30" fmla="*/ 67 w 86"/>
                  <a:gd name="T31" fmla="*/ 50 h 58"/>
                  <a:gd name="T32" fmla="*/ 74 w 86"/>
                  <a:gd name="T33" fmla="*/ 44 h 58"/>
                  <a:gd name="T34" fmla="*/ 79 w 86"/>
                  <a:gd name="T35" fmla="*/ 37 h 58"/>
                  <a:gd name="T36" fmla="*/ 83 w 86"/>
                  <a:gd name="T37" fmla="*/ 30 h 58"/>
                  <a:gd name="T38" fmla="*/ 85 w 86"/>
                  <a:gd name="T39" fmla="*/ 22 h 58"/>
                  <a:gd name="T40" fmla="*/ 86 w 86"/>
                  <a:gd name="T41" fmla="*/ 16 h 58"/>
                  <a:gd name="T42" fmla="*/ 86 w 86"/>
                  <a:gd name="T43" fmla="*/ 16 h 58"/>
                  <a:gd name="T44" fmla="*/ 85 w 86"/>
                  <a:gd name="T45" fmla="*/ 6 h 58"/>
                  <a:gd name="T46" fmla="*/ 84 w 86"/>
                  <a:gd name="T47" fmla="*/ 4 h 58"/>
                  <a:gd name="T48" fmla="*/ 84 w 86"/>
                  <a:gd name="T49" fmla="*/ 7 h 58"/>
                  <a:gd name="T50" fmla="*/ 84 w 86"/>
                  <a:gd name="T51" fmla="*/ 7 h 58"/>
                  <a:gd name="T52" fmla="*/ 83 w 86"/>
                  <a:gd name="T53" fmla="*/ 12 h 58"/>
                  <a:gd name="T54" fmla="*/ 80 w 86"/>
                  <a:gd name="T55" fmla="*/ 18 h 58"/>
                  <a:gd name="T56" fmla="*/ 77 w 86"/>
                  <a:gd name="T57" fmla="*/ 24 h 58"/>
                  <a:gd name="T58" fmla="*/ 73 w 86"/>
                  <a:gd name="T59" fmla="*/ 29 h 58"/>
                  <a:gd name="T60" fmla="*/ 67 w 86"/>
                  <a:gd name="T61" fmla="*/ 34 h 58"/>
                  <a:gd name="T62" fmla="*/ 61 w 86"/>
                  <a:gd name="T63" fmla="*/ 37 h 58"/>
                  <a:gd name="T64" fmla="*/ 53 w 86"/>
                  <a:gd name="T65" fmla="*/ 40 h 58"/>
                  <a:gd name="T66" fmla="*/ 43 w 86"/>
                  <a:gd name="T67" fmla="*/ 41 h 58"/>
                  <a:gd name="T68" fmla="*/ 43 w 86"/>
                  <a:gd name="T69" fmla="*/ 41 h 58"/>
                  <a:gd name="T70" fmla="*/ 35 w 86"/>
                  <a:gd name="T71" fmla="*/ 40 h 58"/>
                  <a:gd name="T72" fmla="*/ 28 w 86"/>
                  <a:gd name="T73" fmla="*/ 38 h 58"/>
                  <a:gd name="T74" fmla="*/ 20 w 86"/>
                  <a:gd name="T75" fmla="*/ 35 h 58"/>
                  <a:gd name="T76" fmla="*/ 15 w 86"/>
                  <a:gd name="T77" fmla="*/ 30 h 58"/>
                  <a:gd name="T78" fmla="*/ 10 w 86"/>
                  <a:gd name="T79" fmla="*/ 25 h 58"/>
                  <a:gd name="T80" fmla="*/ 6 w 86"/>
                  <a:gd name="T81" fmla="*/ 21 h 58"/>
                  <a:gd name="T82" fmla="*/ 4 w 86"/>
                  <a:gd name="T83" fmla="*/ 15 h 58"/>
                  <a:gd name="T84" fmla="*/ 3 w 86"/>
                  <a:gd name="T85" fmla="*/ 10 h 58"/>
                  <a:gd name="T86" fmla="*/ 3 w 86"/>
                  <a:gd name="T87" fmla="*/ 10 h 58"/>
                  <a:gd name="T88" fmla="*/ 1 w 86"/>
                  <a:gd name="T89" fmla="*/ 0 h 58"/>
                  <a:gd name="T90" fmla="*/ 1 w 86"/>
                  <a:gd name="T91" fmla="*/ 0 h 58"/>
                  <a:gd name="T92" fmla="*/ 1 w 86"/>
                  <a:gd name="T93" fmla="*/ 0 h 58"/>
                  <a:gd name="T94" fmla="*/ 0 w 86"/>
                  <a:gd name="T95" fmla="*/ 5 h 58"/>
                  <a:gd name="T96" fmla="*/ 0 w 86"/>
                  <a:gd name="T97" fmla="*/ 5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8"/>
                  <a:gd name="T149" fmla="*/ 86 w 86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8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1" y="21"/>
                    </a:lnTo>
                    <a:lnTo>
                      <a:pt x="3" y="28"/>
                    </a:lnTo>
                    <a:lnTo>
                      <a:pt x="6" y="36"/>
                    </a:lnTo>
                    <a:lnTo>
                      <a:pt x="10" y="43"/>
                    </a:lnTo>
                    <a:lnTo>
                      <a:pt x="17" y="49"/>
                    </a:lnTo>
                    <a:lnTo>
                      <a:pt x="25" y="54"/>
                    </a:lnTo>
                    <a:lnTo>
                      <a:pt x="37" y="56"/>
                    </a:lnTo>
                    <a:lnTo>
                      <a:pt x="43" y="58"/>
                    </a:lnTo>
                    <a:lnTo>
                      <a:pt x="49" y="58"/>
                    </a:lnTo>
                    <a:lnTo>
                      <a:pt x="54" y="56"/>
                    </a:lnTo>
                    <a:lnTo>
                      <a:pt x="59" y="55"/>
                    </a:lnTo>
                    <a:lnTo>
                      <a:pt x="67" y="50"/>
                    </a:lnTo>
                    <a:lnTo>
                      <a:pt x="74" y="44"/>
                    </a:lnTo>
                    <a:lnTo>
                      <a:pt x="79" y="37"/>
                    </a:lnTo>
                    <a:lnTo>
                      <a:pt x="83" y="30"/>
                    </a:lnTo>
                    <a:lnTo>
                      <a:pt x="85" y="22"/>
                    </a:lnTo>
                    <a:lnTo>
                      <a:pt x="86" y="16"/>
                    </a:lnTo>
                    <a:lnTo>
                      <a:pt x="85" y="6"/>
                    </a:lnTo>
                    <a:lnTo>
                      <a:pt x="84" y="4"/>
                    </a:lnTo>
                    <a:lnTo>
                      <a:pt x="84" y="7"/>
                    </a:lnTo>
                    <a:lnTo>
                      <a:pt x="83" y="12"/>
                    </a:lnTo>
                    <a:lnTo>
                      <a:pt x="80" y="18"/>
                    </a:lnTo>
                    <a:lnTo>
                      <a:pt x="77" y="24"/>
                    </a:lnTo>
                    <a:lnTo>
                      <a:pt x="73" y="29"/>
                    </a:lnTo>
                    <a:lnTo>
                      <a:pt x="67" y="34"/>
                    </a:lnTo>
                    <a:lnTo>
                      <a:pt x="61" y="37"/>
                    </a:lnTo>
                    <a:lnTo>
                      <a:pt x="53" y="40"/>
                    </a:lnTo>
                    <a:lnTo>
                      <a:pt x="43" y="41"/>
                    </a:lnTo>
                    <a:lnTo>
                      <a:pt x="35" y="40"/>
                    </a:lnTo>
                    <a:lnTo>
                      <a:pt x="28" y="38"/>
                    </a:lnTo>
                    <a:lnTo>
                      <a:pt x="20" y="35"/>
                    </a:lnTo>
                    <a:lnTo>
                      <a:pt x="15" y="30"/>
                    </a:lnTo>
                    <a:lnTo>
                      <a:pt x="10" y="25"/>
                    </a:lnTo>
                    <a:lnTo>
                      <a:pt x="6" y="21"/>
                    </a:lnTo>
                    <a:lnTo>
                      <a:pt x="4" y="15"/>
                    </a:lnTo>
                    <a:lnTo>
                      <a:pt x="3" y="10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19" name="Freeform 222"/>
              <p:cNvSpPr>
                <a:spLocks/>
              </p:cNvSpPr>
              <p:nvPr/>
            </p:nvSpPr>
            <p:spPr bwMode="auto">
              <a:xfrm>
                <a:off x="1558" y="2451"/>
                <a:ext cx="75" cy="53"/>
              </a:xfrm>
              <a:custGeom>
                <a:avLst/>
                <a:gdLst>
                  <a:gd name="T0" fmla="*/ 51 w 75"/>
                  <a:gd name="T1" fmla="*/ 51 h 53"/>
                  <a:gd name="T2" fmla="*/ 51 w 75"/>
                  <a:gd name="T3" fmla="*/ 51 h 53"/>
                  <a:gd name="T4" fmla="*/ 41 w 75"/>
                  <a:gd name="T5" fmla="*/ 53 h 53"/>
                  <a:gd name="T6" fmla="*/ 34 w 75"/>
                  <a:gd name="T7" fmla="*/ 53 h 53"/>
                  <a:gd name="T8" fmla="*/ 27 w 75"/>
                  <a:gd name="T9" fmla="*/ 53 h 53"/>
                  <a:gd name="T10" fmla="*/ 20 w 75"/>
                  <a:gd name="T11" fmla="*/ 53 h 53"/>
                  <a:gd name="T12" fmla="*/ 14 w 75"/>
                  <a:gd name="T13" fmla="*/ 51 h 53"/>
                  <a:gd name="T14" fmla="*/ 9 w 75"/>
                  <a:gd name="T15" fmla="*/ 48 h 53"/>
                  <a:gd name="T16" fmla="*/ 6 w 75"/>
                  <a:gd name="T17" fmla="*/ 46 h 53"/>
                  <a:gd name="T18" fmla="*/ 3 w 75"/>
                  <a:gd name="T19" fmla="*/ 42 h 53"/>
                  <a:gd name="T20" fmla="*/ 1 w 75"/>
                  <a:gd name="T21" fmla="*/ 39 h 53"/>
                  <a:gd name="T22" fmla="*/ 0 w 75"/>
                  <a:gd name="T23" fmla="*/ 35 h 53"/>
                  <a:gd name="T24" fmla="*/ 0 w 75"/>
                  <a:gd name="T25" fmla="*/ 30 h 53"/>
                  <a:gd name="T26" fmla="*/ 0 w 75"/>
                  <a:gd name="T27" fmla="*/ 27 h 53"/>
                  <a:gd name="T28" fmla="*/ 2 w 75"/>
                  <a:gd name="T29" fmla="*/ 22 h 53"/>
                  <a:gd name="T30" fmla="*/ 6 w 75"/>
                  <a:gd name="T31" fmla="*/ 17 h 53"/>
                  <a:gd name="T32" fmla="*/ 9 w 75"/>
                  <a:gd name="T33" fmla="*/ 14 h 53"/>
                  <a:gd name="T34" fmla="*/ 15 w 75"/>
                  <a:gd name="T35" fmla="*/ 10 h 53"/>
                  <a:gd name="T36" fmla="*/ 15 w 75"/>
                  <a:gd name="T37" fmla="*/ 10 h 53"/>
                  <a:gd name="T38" fmla="*/ 27 w 75"/>
                  <a:gd name="T39" fmla="*/ 5 h 53"/>
                  <a:gd name="T40" fmla="*/ 37 w 75"/>
                  <a:gd name="T41" fmla="*/ 2 h 53"/>
                  <a:gd name="T42" fmla="*/ 46 w 75"/>
                  <a:gd name="T43" fmla="*/ 0 h 53"/>
                  <a:gd name="T44" fmla="*/ 55 w 75"/>
                  <a:gd name="T45" fmla="*/ 2 h 53"/>
                  <a:gd name="T46" fmla="*/ 62 w 75"/>
                  <a:gd name="T47" fmla="*/ 4 h 53"/>
                  <a:gd name="T48" fmla="*/ 67 w 75"/>
                  <a:gd name="T49" fmla="*/ 8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3 h 53"/>
                  <a:gd name="T56" fmla="*/ 74 w 75"/>
                  <a:gd name="T57" fmla="*/ 29 h 53"/>
                  <a:gd name="T58" fmla="*/ 71 w 75"/>
                  <a:gd name="T59" fmla="*/ 34 h 53"/>
                  <a:gd name="T60" fmla="*/ 67 w 75"/>
                  <a:gd name="T61" fmla="*/ 39 h 53"/>
                  <a:gd name="T62" fmla="*/ 61 w 75"/>
                  <a:gd name="T63" fmla="*/ 42 h 53"/>
                  <a:gd name="T64" fmla="*/ 53 w 75"/>
                  <a:gd name="T65" fmla="*/ 45 h 53"/>
                  <a:gd name="T66" fmla="*/ 43 w 75"/>
                  <a:gd name="T67" fmla="*/ 46 h 53"/>
                  <a:gd name="T68" fmla="*/ 31 w 75"/>
                  <a:gd name="T69" fmla="*/ 46 h 53"/>
                  <a:gd name="T70" fmla="*/ 51 w 75"/>
                  <a:gd name="T71" fmla="*/ 51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3"/>
                  <a:gd name="T110" fmla="*/ 75 w 75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3">
                    <a:moveTo>
                      <a:pt x="51" y="51"/>
                    </a:moveTo>
                    <a:lnTo>
                      <a:pt x="51" y="51"/>
                    </a:lnTo>
                    <a:lnTo>
                      <a:pt x="41" y="53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0" y="53"/>
                    </a:lnTo>
                    <a:lnTo>
                      <a:pt x="14" y="51"/>
                    </a:lnTo>
                    <a:lnTo>
                      <a:pt x="9" y="48"/>
                    </a:lnTo>
                    <a:lnTo>
                      <a:pt x="6" y="46"/>
                    </a:lnTo>
                    <a:lnTo>
                      <a:pt x="3" y="42"/>
                    </a:lnTo>
                    <a:lnTo>
                      <a:pt x="1" y="39"/>
                    </a:lnTo>
                    <a:lnTo>
                      <a:pt x="0" y="35"/>
                    </a:lnTo>
                    <a:lnTo>
                      <a:pt x="0" y="30"/>
                    </a:lnTo>
                    <a:lnTo>
                      <a:pt x="0" y="27"/>
                    </a:lnTo>
                    <a:lnTo>
                      <a:pt x="2" y="22"/>
                    </a:lnTo>
                    <a:lnTo>
                      <a:pt x="6" y="17"/>
                    </a:lnTo>
                    <a:lnTo>
                      <a:pt x="9" y="14"/>
                    </a:lnTo>
                    <a:lnTo>
                      <a:pt x="15" y="10"/>
                    </a:lnTo>
                    <a:lnTo>
                      <a:pt x="27" y="5"/>
                    </a:lnTo>
                    <a:lnTo>
                      <a:pt x="37" y="2"/>
                    </a:lnTo>
                    <a:lnTo>
                      <a:pt x="46" y="0"/>
                    </a:lnTo>
                    <a:lnTo>
                      <a:pt x="55" y="2"/>
                    </a:lnTo>
                    <a:lnTo>
                      <a:pt x="62" y="4"/>
                    </a:lnTo>
                    <a:lnTo>
                      <a:pt x="67" y="8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3"/>
                    </a:lnTo>
                    <a:lnTo>
                      <a:pt x="74" y="29"/>
                    </a:lnTo>
                    <a:lnTo>
                      <a:pt x="71" y="34"/>
                    </a:lnTo>
                    <a:lnTo>
                      <a:pt x="67" y="39"/>
                    </a:lnTo>
                    <a:lnTo>
                      <a:pt x="61" y="42"/>
                    </a:lnTo>
                    <a:lnTo>
                      <a:pt x="53" y="45"/>
                    </a:lnTo>
                    <a:lnTo>
                      <a:pt x="43" y="46"/>
                    </a:lnTo>
                    <a:lnTo>
                      <a:pt x="31" y="46"/>
                    </a:lnTo>
                    <a:lnTo>
                      <a:pt x="51" y="5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20" name="Freeform 223"/>
              <p:cNvSpPr>
                <a:spLocks/>
              </p:cNvSpPr>
              <p:nvPr/>
            </p:nvSpPr>
            <p:spPr bwMode="auto">
              <a:xfrm>
                <a:off x="1558" y="2451"/>
                <a:ext cx="75" cy="53"/>
              </a:xfrm>
              <a:custGeom>
                <a:avLst/>
                <a:gdLst>
                  <a:gd name="T0" fmla="*/ 51 w 75"/>
                  <a:gd name="T1" fmla="*/ 51 h 53"/>
                  <a:gd name="T2" fmla="*/ 51 w 75"/>
                  <a:gd name="T3" fmla="*/ 51 h 53"/>
                  <a:gd name="T4" fmla="*/ 41 w 75"/>
                  <a:gd name="T5" fmla="*/ 53 h 53"/>
                  <a:gd name="T6" fmla="*/ 34 w 75"/>
                  <a:gd name="T7" fmla="*/ 53 h 53"/>
                  <a:gd name="T8" fmla="*/ 27 w 75"/>
                  <a:gd name="T9" fmla="*/ 53 h 53"/>
                  <a:gd name="T10" fmla="*/ 20 w 75"/>
                  <a:gd name="T11" fmla="*/ 53 h 53"/>
                  <a:gd name="T12" fmla="*/ 14 w 75"/>
                  <a:gd name="T13" fmla="*/ 51 h 53"/>
                  <a:gd name="T14" fmla="*/ 9 w 75"/>
                  <a:gd name="T15" fmla="*/ 48 h 53"/>
                  <a:gd name="T16" fmla="*/ 6 w 75"/>
                  <a:gd name="T17" fmla="*/ 46 h 53"/>
                  <a:gd name="T18" fmla="*/ 3 w 75"/>
                  <a:gd name="T19" fmla="*/ 42 h 53"/>
                  <a:gd name="T20" fmla="*/ 1 w 75"/>
                  <a:gd name="T21" fmla="*/ 39 h 53"/>
                  <a:gd name="T22" fmla="*/ 0 w 75"/>
                  <a:gd name="T23" fmla="*/ 35 h 53"/>
                  <a:gd name="T24" fmla="*/ 0 w 75"/>
                  <a:gd name="T25" fmla="*/ 30 h 53"/>
                  <a:gd name="T26" fmla="*/ 0 w 75"/>
                  <a:gd name="T27" fmla="*/ 27 h 53"/>
                  <a:gd name="T28" fmla="*/ 2 w 75"/>
                  <a:gd name="T29" fmla="*/ 22 h 53"/>
                  <a:gd name="T30" fmla="*/ 6 w 75"/>
                  <a:gd name="T31" fmla="*/ 17 h 53"/>
                  <a:gd name="T32" fmla="*/ 9 w 75"/>
                  <a:gd name="T33" fmla="*/ 14 h 53"/>
                  <a:gd name="T34" fmla="*/ 15 w 75"/>
                  <a:gd name="T35" fmla="*/ 10 h 53"/>
                  <a:gd name="T36" fmla="*/ 15 w 75"/>
                  <a:gd name="T37" fmla="*/ 10 h 53"/>
                  <a:gd name="T38" fmla="*/ 27 w 75"/>
                  <a:gd name="T39" fmla="*/ 5 h 53"/>
                  <a:gd name="T40" fmla="*/ 37 w 75"/>
                  <a:gd name="T41" fmla="*/ 2 h 53"/>
                  <a:gd name="T42" fmla="*/ 46 w 75"/>
                  <a:gd name="T43" fmla="*/ 0 h 53"/>
                  <a:gd name="T44" fmla="*/ 55 w 75"/>
                  <a:gd name="T45" fmla="*/ 2 h 53"/>
                  <a:gd name="T46" fmla="*/ 62 w 75"/>
                  <a:gd name="T47" fmla="*/ 4 h 53"/>
                  <a:gd name="T48" fmla="*/ 67 w 75"/>
                  <a:gd name="T49" fmla="*/ 8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3 h 53"/>
                  <a:gd name="T56" fmla="*/ 74 w 75"/>
                  <a:gd name="T57" fmla="*/ 29 h 53"/>
                  <a:gd name="T58" fmla="*/ 71 w 75"/>
                  <a:gd name="T59" fmla="*/ 34 h 53"/>
                  <a:gd name="T60" fmla="*/ 67 w 75"/>
                  <a:gd name="T61" fmla="*/ 39 h 53"/>
                  <a:gd name="T62" fmla="*/ 61 w 75"/>
                  <a:gd name="T63" fmla="*/ 42 h 53"/>
                  <a:gd name="T64" fmla="*/ 53 w 75"/>
                  <a:gd name="T65" fmla="*/ 45 h 53"/>
                  <a:gd name="T66" fmla="*/ 43 w 75"/>
                  <a:gd name="T67" fmla="*/ 46 h 53"/>
                  <a:gd name="T68" fmla="*/ 31 w 75"/>
                  <a:gd name="T69" fmla="*/ 46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3"/>
                  <a:gd name="T107" fmla="*/ 75 w 75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3">
                    <a:moveTo>
                      <a:pt x="51" y="51"/>
                    </a:moveTo>
                    <a:lnTo>
                      <a:pt x="51" y="51"/>
                    </a:lnTo>
                    <a:lnTo>
                      <a:pt x="41" y="53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0" y="53"/>
                    </a:lnTo>
                    <a:lnTo>
                      <a:pt x="14" y="51"/>
                    </a:lnTo>
                    <a:lnTo>
                      <a:pt x="9" y="48"/>
                    </a:lnTo>
                    <a:lnTo>
                      <a:pt x="6" y="46"/>
                    </a:lnTo>
                    <a:lnTo>
                      <a:pt x="3" y="42"/>
                    </a:lnTo>
                    <a:lnTo>
                      <a:pt x="1" y="39"/>
                    </a:lnTo>
                    <a:lnTo>
                      <a:pt x="0" y="35"/>
                    </a:lnTo>
                    <a:lnTo>
                      <a:pt x="0" y="30"/>
                    </a:lnTo>
                    <a:lnTo>
                      <a:pt x="0" y="27"/>
                    </a:lnTo>
                    <a:lnTo>
                      <a:pt x="2" y="22"/>
                    </a:lnTo>
                    <a:lnTo>
                      <a:pt x="6" y="17"/>
                    </a:lnTo>
                    <a:lnTo>
                      <a:pt x="9" y="14"/>
                    </a:lnTo>
                    <a:lnTo>
                      <a:pt x="15" y="10"/>
                    </a:lnTo>
                    <a:lnTo>
                      <a:pt x="27" y="5"/>
                    </a:lnTo>
                    <a:lnTo>
                      <a:pt x="37" y="2"/>
                    </a:lnTo>
                    <a:lnTo>
                      <a:pt x="46" y="0"/>
                    </a:lnTo>
                    <a:lnTo>
                      <a:pt x="55" y="2"/>
                    </a:lnTo>
                    <a:lnTo>
                      <a:pt x="62" y="4"/>
                    </a:lnTo>
                    <a:lnTo>
                      <a:pt x="67" y="8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3"/>
                    </a:lnTo>
                    <a:lnTo>
                      <a:pt x="74" y="29"/>
                    </a:lnTo>
                    <a:lnTo>
                      <a:pt x="71" y="34"/>
                    </a:lnTo>
                    <a:lnTo>
                      <a:pt x="67" y="39"/>
                    </a:lnTo>
                    <a:lnTo>
                      <a:pt x="61" y="42"/>
                    </a:lnTo>
                    <a:lnTo>
                      <a:pt x="53" y="45"/>
                    </a:lnTo>
                    <a:lnTo>
                      <a:pt x="43" y="46"/>
                    </a:lnTo>
                    <a:lnTo>
                      <a:pt x="31" y="4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21" name="Freeform 224"/>
              <p:cNvSpPr>
                <a:spLocks/>
              </p:cNvSpPr>
              <p:nvPr/>
            </p:nvSpPr>
            <p:spPr bwMode="auto">
              <a:xfrm>
                <a:off x="1558" y="2474"/>
                <a:ext cx="86" cy="57"/>
              </a:xfrm>
              <a:custGeom>
                <a:avLst/>
                <a:gdLst>
                  <a:gd name="T0" fmla="*/ 0 w 86"/>
                  <a:gd name="T1" fmla="*/ 5 h 57"/>
                  <a:gd name="T2" fmla="*/ 0 w 86"/>
                  <a:gd name="T3" fmla="*/ 5 h 57"/>
                  <a:gd name="T4" fmla="*/ 0 w 86"/>
                  <a:gd name="T5" fmla="*/ 12 h 57"/>
                  <a:gd name="T6" fmla="*/ 1 w 86"/>
                  <a:gd name="T7" fmla="*/ 20 h 57"/>
                  <a:gd name="T8" fmla="*/ 2 w 86"/>
                  <a:gd name="T9" fmla="*/ 28 h 57"/>
                  <a:gd name="T10" fmla="*/ 6 w 86"/>
                  <a:gd name="T11" fmla="*/ 36 h 57"/>
                  <a:gd name="T12" fmla="*/ 10 w 86"/>
                  <a:gd name="T13" fmla="*/ 43 h 57"/>
                  <a:gd name="T14" fmla="*/ 16 w 86"/>
                  <a:gd name="T15" fmla="*/ 49 h 57"/>
                  <a:gd name="T16" fmla="*/ 25 w 86"/>
                  <a:gd name="T17" fmla="*/ 54 h 57"/>
                  <a:gd name="T18" fmla="*/ 37 w 86"/>
                  <a:gd name="T19" fmla="*/ 56 h 57"/>
                  <a:gd name="T20" fmla="*/ 37 w 86"/>
                  <a:gd name="T21" fmla="*/ 56 h 57"/>
                  <a:gd name="T22" fmla="*/ 43 w 86"/>
                  <a:gd name="T23" fmla="*/ 57 h 57"/>
                  <a:gd name="T24" fmla="*/ 49 w 86"/>
                  <a:gd name="T25" fmla="*/ 57 h 57"/>
                  <a:gd name="T26" fmla="*/ 53 w 86"/>
                  <a:gd name="T27" fmla="*/ 56 h 57"/>
                  <a:gd name="T28" fmla="*/ 58 w 86"/>
                  <a:gd name="T29" fmla="*/ 55 h 57"/>
                  <a:gd name="T30" fmla="*/ 67 w 86"/>
                  <a:gd name="T31" fmla="*/ 50 h 57"/>
                  <a:gd name="T32" fmla="*/ 74 w 86"/>
                  <a:gd name="T33" fmla="*/ 44 h 57"/>
                  <a:gd name="T34" fmla="*/ 78 w 86"/>
                  <a:gd name="T35" fmla="*/ 37 h 57"/>
                  <a:gd name="T36" fmla="*/ 82 w 86"/>
                  <a:gd name="T37" fmla="*/ 29 h 57"/>
                  <a:gd name="T38" fmla="*/ 84 w 86"/>
                  <a:gd name="T39" fmla="*/ 22 h 57"/>
                  <a:gd name="T40" fmla="*/ 86 w 86"/>
                  <a:gd name="T41" fmla="*/ 14 h 57"/>
                  <a:gd name="T42" fmla="*/ 86 w 86"/>
                  <a:gd name="T43" fmla="*/ 14 h 57"/>
                  <a:gd name="T44" fmla="*/ 84 w 86"/>
                  <a:gd name="T45" fmla="*/ 6 h 57"/>
                  <a:gd name="T46" fmla="*/ 84 w 86"/>
                  <a:gd name="T47" fmla="*/ 4 h 57"/>
                  <a:gd name="T48" fmla="*/ 83 w 86"/>
                  <a:gd name="T49" fmla="*/ 6 h 57"/>
                  <a:gd name="T50" fmla="*/ 83 w 86"/>
                  <a:gd name="T51" fmla="*/ 6 h 57"/>
                  <a:gd name="T52" fmla="*/ 82 w 86"/>
                  <a:gd name="T53" fmla="*/ 12 h 57"/>
                  <a:gd name="T54" fmla="*/ 80 w 86"/>
                  <a:gd name="T55" fmla="*/ 18 h 57"/>
                  <a:gd name="T56" fmla="*/ 76 w 86"/>
                  <a:gd name="T57" fmla="*/ 24 h 57"/>
                  <a:gd name="T58" fmla="*/ 72 w 86"/>
                  <a:gd name="T59" fmla="*/ 29 h 57"/>
                  <a:gd name="T60" fmla="*/ 67 w 86"/>
                  <a:gd name="T61" fmla="*/ 34 h 57"/>
                  <a:gd name="T62" fmla="*/ 61 w 86"/>
                  <a:gd name="T63" fmla="*/ 37 h 57"/>
                  <a:gd name="T64" fmla="*/ 52 w 86"/>
                  <a:gd name="T65" fmla="*/ 40 h 57"/>
                  <a:gd name="T66" fmla="*/ 44 w 86"/>
                  <a:gd name="T67" fmla="*/ 41 h 57"/>
                  <a:gd name="T68" fmla="*/ 44 w 86"/>
                  <a:gd name="T69" fmla="*/ 41 h 57"/>
                  <a:gd name="T70" fmla="*/ 34 w 86"/>
                  <a:gd name="T71" fmla="*/ 40 h 57"/>
                  <a:gd name="T72" fmla="*/ 27 w 86"/>
                  <a:gd name="T73" fmla="*/ 38 h 57"/>
                  <a:gd name="T74" fmla="*/ 20 w 86"/>
                  <a:gd name="T75" fmla="*/ 35 h 57"/>
                  <a:gd name="T76" fmla="*/ 14 w 86"/>
                  <a:gd name="T77" fmla="*/ 30 h 57"/>
                  <a:gd name="T78" fmla="*/ 9 w 86"/>
                  <a:gd name="T79" fmla="*/ 25 h 57"/>
                  <a:gd name="T80" fmla="*/ 6 w 86"/>
                  <a:gd name="T81" fmla="*/ 20 h 57"/>
                  <a:gd name="T82" fmla="*/ 3 w 86"/>
                  <a:gd name="T83" fmla="*/ 14 h 57"/>
                  <a:gd name="T84" fmla="*/ 2 w 86"/>
                  <a:gd name="T85" fmla="*/ 9 h 57"/>
                  <a:gd name="T86" fmla="*/ 2 w 86"/>
                  <a:gd name="T87" fmla="*/ 9 h 57"/>
                  <a:gd name="T88" fmla="*/ 1 w 86"/>
                  <a:gd name="T89" fmla="*/ 0 h 57"/>
                  <a:gd name="T90" fmla="*/ 1 w 86"/>
                  <a:gd name="T91" fmla="*/ 0 h 57"/>
                  <a:gd name="T92" fmla="*/ 1 w 86"/>
                  <a:gd name="T93" fmla="*/ 0 h 57"/>
                  <a:gd name="T94" fmla="*/ 0 w 86"/>
                  <a:gd name="T95" fmla="*/ 5 h 57"/>
                  <a:gd name="T96" fmla="*/ 0 w 86"/>
                  <a:gd name="T97" fmla="*/ 5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7"/>
                  <a:gd name="T149" fmla="*/ 86 w 86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7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1" y="20"/>
                    </a:lnTo>
                    <a:lnTo>
                      <a:pt x="2" y="28"/>
                    </a:lnTo>
                    <a:lnTo>
                      <a:pt x="6" y="36"/>
                    </a:lnTo>
                    <a:lnTo>
                      <a:pt x="10" y="43"/>
                    </a:lnTo>
                    <a:lnTo>
                      <a:pt x="16" y="49"/>
                    </a:lnTo>
                    <a:lnTo>
                      <a:pt x="25" y="54"/>
                    </a:lnTo>
                    <a:lnTo>
                      <a:pt x="37" y="56"/>
                    </a:lnTo>
                    <a:lnTo>
                      <a:pt x="43" y="57"/>
                    </a:lnTo>
                    <a:lnTo>
                      <a:pt x="49" y="57"/>
                    </a:lnTo>
                    <a:lnTo>
                      <a:pt x="53" y="56"/>
                    </a:lnTo>
                    <a:lnTo>
                      <a:pt x="58" y="55"/>
                    </a:lnTo>
                    <a:lnTo>
                      <a:pt x="67" y="50"/>
                    </a:lnTo>
                    <a:lnTo>
                      <a:pt x="74" y="44"/>
                    </a:lnTo>
                    <a:lnTo>
                      <a:pt x="78" y="37"/>
                    </a:lnTo>
                    <a:lnTo>
                      <a:pt x="82" y="29"/>
                    </a:lnTo>
                    <a:lnTo>
                      <a:pt x="84" y="22"/>
                    </a:lnTo>
                    <a:lnTo>
                      <a:pt x="86" y="14"/>
                    </a:lnTo>
                    <a:lnTo>
                      <a:pt x="84" y="6"/>
                    </a:lnTo>
                    <a:lnTo>
                      <a:pt x="84" y="4"/>
                    </a:lnTo>
                    <a:lnTo>
                      <a:pt x="83" y="6"/>
                    </a:lnTo>
                    <a:lnTo>
                      <a:pt x="82" y="12"/>
                    </a:lnTo>
                    <a:lnTo>
                      <a:pt x="80" y="18"/>
                    </a:lnTo>
                    <a:lnTo>
                      <a:pt x="76" y="24"/>
                    </a:lnTo>
                    <a:lnTo>
                      <a:pt x="72" y="29"/>
                    </a:lnTo>
                    <a:lnTo>
                      <a:pt x="67" y="34"/>
                    </a:lnTo>
                    <a:lnTo>
                      <a:pt x="61" y="37"/>
                    </a:lnTo>
                    <a:lnTo>
                      <a:pt x="52" y="40"/>
                    </a:lnTo>
                    <a:lnTo>
                      <a:pt x="44" y="41"/>
                    </a:lnTo>
                    <a:lnTo>
                      <a:pt x="34" y="40"/>
                    </a:lnTo>
                    <a:lnTo>
                      <a:pt x="27" y="38"/>
                    </a:lnTo>
                    <a:lnTo>
                      <a:pt x="20" y="35"/>
                    </a:lnTo>
                    <a:lnTo>
                      <a:pt x="14" y="30"/>
                    </a:lnTo>
                    <a:lnTo>
                      <a:pt x="9" y="25"/>
                    </a:lnTo>
                    <a:lnTo>
                      <a:pt x="6" y="20"/>
                    </a:lnTo>
                    <a:lnTo>
                      <a:pt x="3" y="14"/>
                    </a:lnTo>
                    <a:lnTo>
                      <a:pt x="2" y="9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22" name="Freeform 225"/>
              <p:cNvSpPr>
                <a:spLocks/>
              </p:cNvSpPr>
              <p:nvPr/>
            </p:nvSpPr>
            <p:spPr bwMode="auto">
              <a:xfrm>
                <a:off x="1687" y="2454"/>
                <a:ext cx="75" cy="52"/>
              </a:xfrm>
              <a:custGeom>
                <a:avLst/>
                <a:gdLst>
                  <a:gd name="T0" fmla="*/ 51 w 75"/>
                  <a:gd name="T1" fmla="*/ 49 h 52"/>
                  <a:gd name="T2" fmla="*/ 51 w 75"/>
                  <a:gd name="T3" fmla="*/ 49 h 52"/>
                  <a:gd name="T4" fmla="*/ 41 w 75"/>
                  <a:gd name="T5" fmla="*/ 51 h 52"/>
                  <a:gd name="T6" fmla="*/ 34 w 75"/>
                  <a:gd name="T7" fmla="*/ 52 h 52"/>
                  <a:gd name="T8" fmla="*/ 27 w 75"/>
                  <a:gd name="T9" fmla="*/ 52 h 52"/>
                  <a:gd name="T10" fmla="*/ 20 w 75"/>
                  <a:gd name="T11" fmla="*/ 51 h 52"/>
                  <a:gd name="T12" fmla="*/ 14 w 75"/>
                  <a:gd name="T13" fmla="*/ 50 h 52"/>
                  <a:gd name="T14" fmla="*/ 9 w 75"/>
                  <a:gd name="T15" fmla="*/ 48 h 52"/>
                  <a:gd name="T16" fmla="*/ 6 w 75"/>
                  <a:gd name="T17" fmla="*/ 44 h 52"/>
                  <a:gd name="T18" fmla="*/ 3 w 75"/>
                  <a:gd name="T19" fmla="*/ 40 h 52"/>
                  <a:gd name="T20" fmla="*/ 1 w 75"/>
                  <a:gd name="T21" fmla="*/ 37 h 52"/>
                  <a:gd name="T22" fmla="*/ 0 w 75"/>
                  <a:gd name="T23" fmla="*/ 33 h 52"/>
                  <a:gd name="T24" fmla="*/ 0 w 75"/>
                  <a:gd name="T25" fmla="*/ 29 h 52"/>
                  <a:gd name="T26" fmla="*/ 0 w 75"/>
                  <a:gd name="T27" fmla="*/ 25 h 52"/>
                  <a:gd name="T28" fmla="*/ 2 w 75"/>
                  <a:gd name="T29" fmla="*/ 20 h 52"/>
                  <a:gd name="T30" fmla="*/ 6 w 75"/>
                  <a:gd name="T31" fmla="*/ 17 h 52"/>
                  <a:gd name="T32" fmla="*/ 9 w 75"/>
                  <a:gd name="T33" fmla="*/ 12 h 52"/>
                  <a:gd name="T34" fmla="*/ 15 w 75"/>
                  <a:gd name="T35" fmla="*/ 8 h 52"/>
                  <a:gd name="T36" fmla="*/ 15 w 75"/>
                  <a:gd name="T37" fmla="*/ 8 h 52"/>
                  <a:gd name="T38" fmla="*/ 27 w 75"/>
                  <a:gd name="T39" fmla="*/ 3 h 52"/>
                  <a:gd name="T40" fmla="*/ 37 w 75"/>
                  <a:gd name="T41" fmla="*/ 0 h 52"/>
                  <a:gd name="T42" fmla="*/ 46 w 75"/>
                  <a:gd name="T43" fmla="*/ 0 h 52"/>
                  <a:gd name="T44" fmla="*/ 55 w 75"/>
                  <a:gd name="T45" fmla="*/ 0 h 52"/>
                  <a:gd name="T46" fmla="*/ 62 w 75"/>
                  <a:gd name="T47" fmla="*/ 2 h 52"/>
                  <a:gd name="T48" fmla="*/ 67 w 75"/>
                  <a:gd name="T49" fmla="*/ 6 h 52"/>
                  <a:gd name="T50" fmla="*/ 71 w 75"/>
                  <a:gd name="T51" fmla="*/ 11 h 52"/>
                  <a:gd name="T52" fmla="*/ 74 w 75"/>
                  <a:gd name="T53" fmla="*/ 17 h 52"/>
                  <a:gd name="T54" fmla="*/ 75 w 75"/>
                  <a:gd name="T55" fmla="*/ 21 h 52"/>
                  <a:gd name="T56" fmla="*/ 74 w 75"/>
                  <a:gd name="T57" fmla="*/ 27 h 52"/>
                  <a:gd name="T58" fmla="*/ 71 w 75"/>
                  <a:gd name="T59" fmla="*/ 32 h 52"/>
                  <a:gd name="T60" fmla="*/ 67 w 75"/>
                  <a:gd name="T61" fmla="*/ 37 h 52"/>
                  <a:gd name="T62" fmla="*/ 61 w 75"/>
                  <a:gd name="T63" fmla="*/ 40 h 52"/>
                  <a:gd name="T64" fmla="*/ 53 w 75"/>
                  <a:gd name="T65" fmla="*/ 44 h 52"/>
                  <a:gd name="T66" fmla="*/ 43 w 75"/>
                  <a:gd name="T67" fmla="*/ 45 h 52"/>
                  <a:gd name="T68" fmla="*/ 31 w 75"/>
                  <a:gd name="T69" fmla="*/ 44 h 52"/>
                  <a:gd name="T70" fmla="*/ 51 w 75"/>
                  <a:gd name="T71" fmla="*/ 49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2"/>
                  <a:gd name="T110" fmla="*/ 75 w 75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2">
                    <a:moveTo>
                      <a:pt x="51" y="49"/>
                    </a:moveTo>
                    <a:lnTo>
                      <a:pt x="51" y="49"/>
                    </a:lnTo>
                    <a:lnTo>
                      <a:pt x="41" y="51"/>
                    </a:lnTo>
                    <a:lnTo>
                      <a:pt x="34" y="52"/>
                    </a:lnTo>
                    <a:lnTo>
                      <a:pt x="27" y="52"/>
                    </a:lnTo>
                    <a:lnTo>
                      <a:pt x="20" y="51"/>
                    </a:lnTo>
                    <a:lnTo>
                      <a:pt x="14" y="50"/>
                    </a:lnTo>
                    <a:lnTo>
                      <a:pt x="9" y="48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9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7"/>
                    </a:lnTo>
                    <a:lnTo>
                      <a:pt x="9" y="12"/>
                    </a:lnTo>
                    <a:lnTo>
                      <a:pt x="15" y="8"/>
                    </a:lnTo>
                    <a:lnTo>
                      <a:pt x="27" y="3"/>
                    </a:lnTo>
                    <a:lnTo>
                      <a:pt x="37" y="0"/>
                    </a:lnTo>
                    <a:lnTo>
                      <a:pt x="46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1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3" y="44"/>
                    </a:lnTo>
                    <a:lnTo>
                      <a:pt x="43" y="45"/>
                    </a:lnTo>
                    <a:lnTo>
                      <a:pt x="31" y="44"/>
                    </a:lnTo>
                    <a:lnTo>
                      <a:pt x="51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23" name="Freeform 226"/>
              <p:cNvSpPr>
                <a:spLocks/>
              </p:cNvSpPr>
              <p:nvPr/>
            </p:nvSpPr>
            <p:spPr bwMode="auto">
              <a:xfrm>
                <a:off x="1687" y="2454"/>
                <a:ext cx="75" cy="52"/>
              </a:xfrm>
              <a:custGeom>
                <a:avLst/>
                <a:gdLst>
                  <a:gd name="T0" fmla="*/ 51 w 75"/>
                  <a:gd name="T1" fmla="*/ 49 h 52"/>
                  <a:gd name="T2" fmla="*/ 51 w 75"/>
                  <a:gd name="T3" fmla="*/ 49 h 52"/>
                  <a:gd name="T4" fmla="*/ 41 w 75"/>
                  <a:gd name="T5" fmla="*/ 51 h 52"/>
                  <a:gd name="T6" fmla="*/ 34 w 75"/>
                  <a:gd name="T7" fmla="*/ 52 h 52"/>
                  <a:gd name="T8" fmla="*/ 27 w 75"/>
                  <a:gd name="T9" fmla="*/ 52 h 52"/>
                  <a:gd name="T10" fmla="*/ 20 w 75"/>
                  <a:gd name="T11" fmla="*/ 51 h 52"/>
                  <a:gd name="T12" fmla="*/ 14 w 75"/>
                  <a:gd name="T13" fmla="*/ 50 h 52"/>
                  <a:gd name="T14" fmla="*/ 9 w 75"/>
                  <a:gd name="T15" fmla="*/ 48 h 52"/>
                  <a:gd name="T16" fmla="*/ 6 w 75"/>
                  <a:gd name="T17" fmla="*/ 44 h 52"/>
                  <a:gd name="T18" fmla="*/ 3 w 75"/>
                  <a:gd name="T19" fmla="*/ 40 h 52"/>
                  <a:gd name="T20" fmla="*/ 1 w 75"/>
                  <a:gd name="T21" fmla="*/ 37 h 52"/>
                  <a:gd name="T22" fmla="*/ 0 w 75"/>
                  <a:gd name="T23" fmla="*/ 33 h 52"/>
                  <a:gd name="T24" fmla="*/ 0 w 75"/>
                  <a:gd name="T25" fmla="*/ 29 h 52"/>
                  <a:gd name="T26" fmla="*/ 0 w 75"/>
                  <a:gd name="T27" fmla="*/ 25 h 52"/>
                  <a:gd name="T28" fmla="*/ 2 w 75"/>
                  <a:gd name="T29" fmla="*/ 20 h 52"/>
                  <a:gd name="T30" fmla="*/ 6 w 75"/>
                  <a:gd name="T31" fmla="*/ 17 h 52"/>
                  <a:gd name="T32" fmla="*/ 9 w 75"/>
                  <a:gd name="T33" fmla="*/ 12 h 52"/>
                  <a:gd name="T34" fmla="*/ 15 w 75"/>
                  <a:gd name="T35" fmla="*/ 8 h 52"/>
                  <a:gd name="T36" fmla="*/ 15 w 75"/>
                  <a:gd name="T37" fmla="*/ 8 h 52"/>
                  <a:gd name="T38" fmla="*/ 27 w 75"/>
                  <a:gd name="T39" fmla="*/ 3 h 52"/>
                  <a:gd name="T40" fmla="*/ 37 w 75"/>
                  <a:gd name="T41" fmla="*/ 0 h 52"/>
                  <a:gd name="T42" fmla="*/ 46 w 75"/>
                  <a:gd name="T43" fmla="*/ 0 h 52"/>
                  <a:gd name="T44" fmla="*/ 55 w 75"/>
                  <a:gd name="T45" fmla="*/ 0 h 52"/>
                  <a:gd name="T46" fmla="*/ 62 w 75"/>
                  <a:gd name="T47" fmla="*/ 2 h 52"/>
                  <a:gd name="T48" fmla="*/ 67 w 75"/>
                  <a:gd name="T49" fmla="*/ 6 h 52"/>
                  <a:gd name="T50" fmla="*/ 71 w 75"/>
                  <a:gd name="T51" fmla="*/ 11 h 52"/>
                  <a:gd name="T52" fmla="*/ 74 w 75"/>
                  <a:gd name="T53" fmla="*/ 17 h 52"/>
                  <a:gd name="T54" fmla="*/ 75 w 75"/>
                  <a:gd name="T55" fmla="*/ 21 h 52"/>
                  <a:gd name="T56" fmla="*/ 74 w 75"/>
                  <a:gd name="T57" fmla="*/ 27 h 52"/>
                  <a:gd name="T58" fmla="*/ 71 w 75"/>
                  <a:gd name="T59" fmla="*/ 32 h 52"/>
                  <a:gd name="T60" fmla="*/ 67 w 75"/>
                  <a:gd name="T61" fmla="*/ 37 h 52"/>
                  <a:gd name="T62" fmla="*/ 61 w 75"/>
                  <a:gd name="T63" fmla="*/ 40 h 52"/>
                  <a:gd name="T64" fmla="*/ 53 w 75"/>
                  <a:gd name="T65" fmla="*/ 44 h 52"/>
                  <a:gd name="T66" fmla="*/ 43 w 75"/>
                  <a:gd name="T67" fmla="*/ 45 h 52"/>
                  <a:gd name="T68" fmla="*/ 31 w 75"/>
                  <a:gd name="T69" fmla="*/ 44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2"/>
                  <a:gd name="T107" fmla="*/ 75 w 75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2">
                    <a:moveTo>
                      <a:pt x="51" y="49"/>
                    </a:moveTo>
                    <a:lnTo>
                      <a:pt x="51" y="49"/>
                    </a:lnTo>
                    <a:lnTo>
                      <a:pt x="41" y="51"/>
                    </a:lnTo>
                    <a:lnTo>
                      <a:pt x="34" y="52"/>
                    </a:lnTo>
                    <a:lnTo>
                      <a:pt x="27" y="52"/>
                    </a:lnTo>
                    <a:lnTo>
                      <a:pt x="20" y="51"/>
                    </a:lnTo>
                    <a:lnTo>
                      <a:pt x="14" y="50"/>
                    </a:lnTo>
                    <a:lnTo>
                      <a:pt x="9" y="48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9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7"/>
                    </a:lnTo>
                    <a:lnTo>
                      <a:pt x="9" y="12"/>
                    </a:lnTo>
                    <a:lnTo>
                      <a:pt x="15" y="8"/>
                    </a:lnTo>
                    <a:lnTo>
                      <a:pt x="27" y="3"/>
                    </a:lnTo>
                    <a:lnTo>
                      <a:pt x="37" y="0"/>
                    </a:lnTo>
                    <a:lnTo>
                      <a:pt x="46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1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3" y="44"/>
                    </a:lnTo>
                    <a:lnTo>
                      <a:pt x="43" y="45"/>
                    </a:lnTo>
                    <a:lnTo>
                      <a:pt x="31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24" name="Freeform 227"/>
              <p:cNvSpPr>
                <a:spLocks/>
              </p:cNvSpPr>
              <p:nvPr/>
            </p:nvSpPr>
            <p:spPr bwMode="auto">
              <a:xfrm>
                <a:off x="1687" y="2475"/>
                <a:ext cx="86" cy="58"/>
              </a:xfrm>
              <a:custGeom>
                <a:avLst/>
                <a:gdLst>
                  <a:gd name="T0" fmla="*/ 0 w 86"/>
                  <a:gd name="T1" fmla="*/ 5 h 58"/>
                  <a:gd name="T2" fmla="*/ 0 w 86"/>
                  <a:gd name="T3" fmla="*/ 5 h 58"/>
                  <a:gd name="T4" fmla="*/ 0 w 86"/>
                  <a:gd name="T5" fmla="*/ 12 h 58"/>
                  <a:gd name="T6" fmla="*/ 1 w 86"/>
                  <a:gd name="T7" fmla="*/ 21 h 58"/>
                  <a:gd name="T8" fmla="*/ 2 w 86"/>
                  <a:gd name="T9" fmla="*/ 28 h 58"/>
                  <a:gd name="T10" fmla="*/ 6 w 86"/>
                  <a:gd name="T11" fmla="*/ 36 h 58"/>
                  <a:gd name="T12" fmla="*/ 10 w 86"/>
                  <a:gd name="T13" fmla="*/ 43 h 58"/>
                  <a:gd name="T14" fmla="*/ 16 w 86"/>
                  <a:gd name="T15" fmla="*/ 49 h 58"/>
                  <a:gd name="T16" fmla="*/ 25 w 86"/>
                  <a:gd name="T17" fmla="*/ 54 h 58"/>
                  <a:gd name="T18" fmla="*/ 37 w 86"/>
                  <a:gd name="T19" fmla="*/ 58 h 58"/>
                  <a:gd name="T20" fmla="*/ 37 w 86"/>
                  <a:gd name="T21" fmla="*/ 58 h 58"/>
                  <a:gd name="T22" fmla="*/ 43 w 86"/>
                  <a:gd name="T23" fmla="*/ 58 h 58"/>
                  <a:gd name="T24" fmla="*/ 49 w 86"/>
                  <a:gd name="T25" fmla="*/ 58 h 58"/>
                  <a:gd name="T26" fmla="*/ 53 w 86"/>
                  <a:gd name="T27" fmla="*/ 56 h 58"/>
                  <a:gd name="T28" fmla="*/ 58 w 86"/>
                  <a:gd name="T29" fmla="*/ 55 h 58"/>
                  <a:gd name="T30" fmla="*/ 67 w 86"/>
                  <a:gd name="T31" fmla="*/ 50 h 58"/>
                  <a:gd name="T32" fmla="*/ 74 w 86"/>
                  <a:gd name="T33" fmla="*/ 45 h 58"/>
                  <a:gd name="T34" fmla="*/ 78 w 86"/>
                  <a:gd name="T35" fmla="*/ 37 h 58"/>
                  <a:gd name="T36" fmla="*/ 82 w 86"/>
                  <a:gd name="T37" fmla="*/ 30 h 58"/>
                  <a:gd name="T38" fmla="*/ 84 w 86"/>
                  <a:gd name="T39" fmla="*/ 22 h 58"/>
                  <a:gd name="T40" fmla="*/ 86 w 86"/>
                  <a:gd name="T41" fmla="*/ 16 h 58"/>
                  <a:gd name="T42" fmla="*/ 86 w 86"/>
                  <a:gd name="T43" fmla="*/ 16 h 58"/>
                  <a:gd name="T44" fmla="*/ 84 w 86"/>
                  <a:gd name="T45" fmla="*/ 6 h 58"/>
                  <a:gd name="T46" fmla="*/ 84 w 86"/>
                  <a:gd name="T47" fmla="*/ 4 h 58"/>
                  <a:gd name="T48" fmla="*/ 83 w 86"/>
                  <a:gd name="T49" fmla="*/ 8 h 58"/>
                  <a:gd name="T50" fmla="*/ 83 w 86"/>
                  <a:gd name="T51" fmla="*/ 8 h 58"/>
                  <a:gd name="T52" fmla="*/ 82 w 86"/>
                  <a:gd name="T53" fmla="*/ 13 h 58"/>
                  <a:gd name="T54" fmla="*/ 80 w 86"/>
                  <a:gd name="T55" fmla="*/ 18 h 58"/>
                  <a:gd name="T56" fmla="*/ 76 w 86"/>
                  <a:gd name="T57" fmla="*/ 24 h 58"/>
                  <a:gd name="T58" fmla="*/ 72 w 86"/>
                  <a:gd name="T59" fmla="*/ 29 h 58"/>
                  <a:gd name="T60" fmla="*/ 67 w 86"/>
                  <a:gd name="T61" fmla="*/ 34 h 58"/>
                  <a:gd name="T62" fmla="*/ 61 w 86"/>
                  <a:gd name="T63" fmla="*/ 37 h 58"/>
                  <a:gd name="T64" fmla="*/ 52 w 86"/>
                  <a:gd name="T65" fmla="*/ 40 h 58"/>
                  <a:gd name="T66" fmla="*/ 44 w 86"/>
                  <a:gd name="T67" fmla="*/ 41 h 58"/>
                  <a:gd name="T68" fmla="*/ 44 w 86"/>
                  <a:gd name="T69" fmla="*/ 41 h 58"/>
                  <a:gd name="T70" fmla="*/ 34 w 86"/>
                  <a:gd name="T71" fmla="*/ 41 h 58"/>
                  <a:gd name="T72" fmla="*/ 27 w 86"/>
                  <a:gd name="T73" fmla="*/ 39 h 58"/>
                  <a:gd name="T74" fmla="*/ 20 w 86"/>
                  <a:gd name="T75" fmla="*/ 35 h 58"/>
                  <a:gd name="T76" fmla="*/ 14 w 86"/>
                  <a:gd name="T77" fmla="*/ 30 h 58"/>
                  <a:gd name="T78" fmla="*/ 9 w 86"/>
                  <a:gd name="T79" fmla="*/ 25 h 58"/>
                  <a:gd name="T80" fmla="*/ 6 w 86"/>
                  <a:gd name="T81" fmla="*/ 21 h 58"/>
                  <a:gd name="T82" fmla="*/ 3 w 86"/>
                  <a:gd name="T83" fmla="*/ 15 h 58"/>
                  <a:gd name="T84" fmla="*/ 2 w 86"/>
                  <a:gd name="T85" fmla="*/ 10 h 58"/>
                  <a:gd name="T86" fmla="*/ 2 w 86"/>
                  <a:gd name="T87" fmla="*/ 10 h 58"/>
                  <a:gd name="T88" fmla="*/ 1 w 86"/>
                  <a:gd name="T89" fmla="*/ 2 h 58"/>
                  <a:gd name="T90" fmla="*/ 1 w 86"/>
                  <a:gd name="T91" fmla="*/ 0 h 58"/>
                  <a:gd name="T92" fmla="*/ 1 w 86"/>
                  <a:gd name="T93" fmla="*/ 0 h 58"/>
                  <a:gd name="T94" fmla="*/ 0 w 86"/>
                  <a:gd name="T95" fmla="*/ 5 h 58"/>
                  <a:gd name="T96" fmla="*/ 0 w 86"/>
                  <a:gd name="T97" fmla="*/ 5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8"/>
                  <a:gd name="T149" fmla="*/ 86 w 86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8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1" y="21"/>
                    </a:lnTo>
                    <a:lnTo>
                      <a:pt x="2" y="28"/>
                    </a:lnTo>
                    <a:lnTo>
                      <a:pt x="6" y="36"/>
                    </a:lnTo>
                    <a:lnTo>
                      <a:pt x="10" y="43"/>
                    </a:lnTo>
                    <a:lnTo>
                      <a:pt x="16" y="49"/>
                    </a:lnTo>
                    <a:lnTo>
                      <a:pt x="25" y="54"/>
                    </a:lnTo>
                    <a:lnTo>
                      <a:pt x="37" y="58"/>
                    </a:lnTo>
                    <a:lnTo>
                      <a:pt x="43" y="58"/>
                    </a:lnTo>
                    <a:lnTo>
                      <a:pt x="49" y="58"/>
                    </a:lnTo>
                    <a:lnTo>
                      <a:pt x="53" y="56"/>
                    </a:lnTo>
                    <a:lnTo>
                      <a:pt x="58" y="55"/>
                    </a:lnTo>
                    <a:lnTo>
                      <a:pt x="67" y="50"/>
                    </a:lnTo>
                    <a:lnTo>
                      <a:pt x="74" y="45"/>
                    </a:lnTo>
                    <a:lnTo>
                      <a:pt x="78" y="37"/>
                    </a:lnTo>
                    <a:lnTo>
                      <a:pt x="82" y="30"/>
                    </a:lnTo>
                    <a:lnTo>
                      <a:pt x="84" y="22"/>
                    </a:lnTo>
                    <a:lnTo>
                      <a:pt x="86" y="16"/>
                    </a:lnTo>
                    <a:lnTo>
                      <a:pt x="84" y="6"/>
                    </a:lnTo>
                    <a:lnTo>
                      <a:pt x="84" y="4"/>
                    </a:lnTo>
                    <a:lnTo>
                      <a:pt x="83" y="8"/>
                    </a:lnTo>
                    <a:lnTo>
                      <a:pt x="82" y="13"/>
                    </a:lnTo>
                    <a:lnTo>
                      <a:pt x="80" y="18"/>
                    </a:lnTo>
                    <a:lnTo>
                      <a:pt x="76" y="24"/>
                    </a:lnTo>
                    <a:lnTo>
                      <a:pt x="72" y="29"/>
                    </a:lnTo>
                    <a:lnTo>
                      <a:pt x="67" y="34"/>
                    </a:lnTo>
                    <a:lnTo>
                      <a:pt x="61" y="37"/>
                    </a:lnTo>
                    <a:lnTo>
                      <a:pt x="52" y="40"/>
                    </a:lnTo>
                    <a:lnTo>
                      <a:pt x="44" y="41"/>
                    </a:lnTo>
                    <a:lnTo>
                      <a:pt x="34" y="41"/>
                    </a:lnTo>
                    <a:lnTo>
                      <a:pt x="27" y="39"/>
                    </a:lnTo>
                    <a:lnTo>
                      <a:pt x="20" y="35"/>
                    </a:lnTo>
                    <a:lnTo>
                      <a:pt x="14" y="30"/>
                    </a:lnTo>
                    <a:lnTo>
                      <a:pt x="9" y="25"/>
                    </a:lnTo>
                    <a:lnTo>
                      <a:pt x="6" y="21"/>
                    </a:lnTo>
                    <a:lnTo>
                      <a:pt x="3" y="15"/>
                    </a:lnTo>
                    <a:lnTo>
                      <a:pt x="2" y="10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25" name="Freeform 228"/>
              <p:cNvSpPr>
                <a:spLocks/>
              </p:cNvSpPr>
              <p:nvPr/>
            </p:nvSpPr>
            <p:spPr bwMode="auto">
              <a:xfrm>
                <a:off x="1411" y="2449"/>
                <a:ext cx="75" cy="53"/>
              </a:xfrm>
              <a:custGeom>
                <a:avLst/>
                <a:gdLst>
                  <a:gd name="T0" fmla="*/ 51 w 75"/>
                  <a:gd name="T1" fmla="*/ 50 h 53"/>
                  <a:gd name="T2" fmla="*/ 51 w 75"/>
                  <a:gd name="T3" fmla="*/ 50 h 53"/>
                  <a:gd name="T4" fmla="*/ 43 w 75"/>
                  <a:gd name="T5" fmla="*/ 51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1 h 53"/>
                  <a:gd name="T12" fmla="*/ 15 w 75"/>
                  <a:gd name="T13" fmla="*/ 50 h 53"/>
                  <a:gd name="T14" fmla="*/ 10 w 75"/>
                  <a:gd name="T15" fmla="*/ 48 h 53"/>
                  <a:gd name="T16" fmla="*/ 6 w 75"/>
                  <a:gd name="T17" fmla="*/ 45 h 53"/>
                  <a:gd name="T18" fmla="*/ 3 w 75"/>
                  <a:gd name="T19" fmla="*/ 42 h 53"/>
                  <a:gd name="T20" fmla="*/ 1 w 75"/>
                  <a:gd name="T21" fmla="*/ 38 h 53"/>
                  <a:gd name="T22" fmla="*/ 0 w 75"/>
                  <a:gd name="T23" fmla="*/ 34 h 53"/>
                  <a:gd name="T24" fmla="*/ 0 w 75"/>
                  <a:gd name="T25" fmla="*/ 30 h 53"/>
                  <a:gd name="T26" fmla="*/ 1 w 75"/>
                  <a:gd name="T27" fmla="*/ 25 h 53"/>
                  <a:gd name="T28" fmla="*/ 2 w 75"/>
                  <a:gd name="T29" fmla="*/ 22 h 53"/>
                  <a:gd name="T30" fmla="*/ 6 w 75"/>
                  <a:gd name="T31" fmla="*/ 17 h 53"/>
                  <a:gd name="T32" fmla="*/ 10 w 75"/>
                  <a:gd name="T33" fmla="*/ 13 h 53"/>
                  <a:gd name="T34" fmla="*/ 15 w 75"/>
                  <a:gd name="T35" fmla="*/ 10 h 53"/>
                  <a:gd name="T36" fmla="*/ 15 w 75"/>
                  <a:gd name="T37" fmla="*/ 10 h 53"/>
                  <a:gd name="T38" fmla="*/ 27 w 75"/>
                  <a:gd name="T39" fmla="*/ 4 h 53"/>
                  <a:gd name="T40" fmla="*/ 38 w 75"/>
                  <a:gd name="T41" fmla="*/ 1 h 53"/>
                  <a:gd name="T42" fmla="*/ 46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7 w 75"/>
                  <a:gd name="T49" fmla="*/ 7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3 h 53"/>
                  <a:gd name="T56" fmla="*/ 74 w 75"/>
                  <a:gd name="T57" fmla="*/ 28 h 53"/>
                  <a:gd name="T58" fmla="*/ 71 w 75"/>
                  <a:gd name="T59" fmla="*/ 34 h 53"/>
                  <a:gd name="T60" fmla="*/ 68 w 75"/>
                  <a:gd name="T61" fmla="*/ 37 h 53"/>
                  <a:gd name="T62" fmla="*/ 62 w 75"/>
                  <a:gd name="T63" fmla="*/ 42 h 53"/>
                  <a:gd name="T64" fmla="*/ 53 w 75"/>
                  <a:gd name="T65" fmla="*/ 44 h 53"/>
                  <a:gd name="T66" fmla="*/ 44 w 75"/>
                  <a:gd name="T67" fmla="*/ 45 h 53"/>
                  <a:gd name="T68" fmla="*/ 31 w 75"/>
                  <a:gd name="T69" fmla="*/ 45 h 53"/>
                  <a:gd name="T70" fmla="*/ 51 w 75"/>
                  <a:gd name="T71" fmla="*/ 50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3"/>
                  <a:gd name="T110" fmla="*/ 75 w 75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3">
                    <a:moveTo>
                      <a:pt x="51" y="50"/>
                    </a:moveTo>
                    <a:lnTo>
                      <a:pt x="51" y="50"/>
                    </a:lnTo>
                    <a:lnTo>
                      <a:pt x="43" y="51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1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6" y="45"/>
                    </a:lnTo>
                    <a:lnTo>
                      <a:pt x="3" y="42"/>
                    </a:lnTo>
                    <a:lnTo>
                      <a:pt x="1" y="38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1" y="25"/>
                    </a:lnTo>
                    <a:lnTo>
                      <a:pt x="2" y="22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5" y="10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6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7" y="7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3"/>
                    </a:lnTo>
                    <a:lnTo>
                      <a:pt x="74" y="28"/>
                    </a:lnTo>
                    <a:lnTo>
                      <a:pt x="71" y="34"/>
                    </a:lnTo>
                    <a:lnTo>
                      <a:pt x="68" y="37"/>
                    </a:lnTo>
                    <a:lnTo>
                      <a:pt x="62" y="42"/>
                    </a:lnTo>
                    <a:lnTo>
                      <a:pt x="53" y="44"/>
                    </a:lnTo>
                    <a:lnTo>
                      <a:pt x="44" y="45"/>
                    </a:lnTo>
                    <a:lnTo>
                      <a:pt x="31" y="45"/>
                    </a:lnTo>
                    <a:lnTo>
                      <a:pt x="51" y="5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26" name="Freeform 229"/>
              <p:cNvSpPr>
                <a:spLocks/>
              </p:cNvSpPr>
              <p:nvPr/>
            </p:nvSpPr>
            <p:spPr bwMode="auto">
              <a:xfrm>
                <a:off x="1411" y="2449"/>
                <a:ext cx="75" cy="53"/>
              </a:xfrm>
              <a:custGeom>
                <a:avLst/>
                <a:gdLst>
                  <a:gd name="T0" fmla="*/ 51 w 75"/>
                  <a:gd name="T1" fmla="*/ 50 h 53"/>
                  <a:gd name="T2" fmla="*/ 51 w 75"/>
                  <a:gd name="T3" fmla="*/ 50 h 53"/>
                  <a:gd name="T4" fmla="*/ 43 w 75"/>
                  <a:gd name="T5" fmla="*/ 51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1 h 53"/>
                  <a:gd name="T12" fmla="*/ 15 w 75"/>
                  <a:gd name="T13" fmla="*/ 50 h 53"/>
                  <a:gd name="T14" fmla="*/ 10 w 75"/>
                  <a:gd name="T15" fmla="*/ 48 h 53"/>
                  <a:gd name="T16" fmla="*/ 6 w 75"/>
                  <a:gd name="T17" fmla="*/ 45 h 53"/>
                  <a:gd name="T18" fmla="*/ 3 w 75"/>
                  <a:gd name="T19" fmla="*/ 42 h 53"/>
                  <a:gd name="T20" fmla="*/ 1 w 75"/>
                  <a:gd name="T21" fmla="*/ 38 h 53"/>
                  <a:gd name="T22" fmla="*/ 0 w 75"/>
                  <a:gd name="T23" fmla="*/ 34 h 53"/>
                  <a:gd name="T24" fmla="*/ 0 w 75"/>
                  <a:gd name="T25" fmla="*/ 30 h 53"/>
                  <a:gd name="T26" fmla="*/ 1 w 75"/>
                  <a:gd name="T27" fmla="*/ 25 h 53"/>
                  <a:gd name="T28" fmla="*/ 2 w 75"/>
                  <a:gd name="T29" fmla="*/ 22 h 53"/>
                  <a:gd name="T30" fmla="*/ 6 w 75"/>
                  <a:gd name="T31" fmla="*/ 17 h 53"/>
                  <a:gd name="T32" fmla="*/ 10 w 75"/>
                  <a:gd name="T33" fmla="*/ 13 h 53"/>
                  <a:gd name="T34" fmla="*/ 15 w 75"/>
                  <a:gd name="T35" fmla="*/ 10 h 53"/>
                  <a:gd name="T36" fmla="*/ 15 w 75"/>
                  <a:gd name="T37" fmla="*/ 10 h 53"/>
                  <a:gd name="T38" fmla="*/ 27 w 75"/>
                  <a:gd name="T39" fmla="*/ 4 h 53"/>
                  <a:gd name="T40" fmla="*/ 38 w 75"/>
                  <a:gd name="T41" fmla="*/ 1 h 53"/>
                  <a:gd name="T42" fmla="*/ 46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7 w 75"/>
                  <a:gd name="T49" fmla="*/ 7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3 h 53"/>
                  <a:gd name="T56" fmla="*/ 74 w 75"/>
                  <a:gd name="T57" fmla="*/ 28 h 53"/>
                  <a:gd name="T58" fmla="*/ 71 w 75"/>
                  <a:gd name="T59" fmla="*/ 34 h 53"/>
                  <a:gd name="T60" fmla="*/ 68 w 75"/>
                  <a:gd name="T61" fmla="*/ 37 h 53"/>
                  <a:gd name="T62" fmla="*/ 62 w 75"/>
                  <a:gd name="T63" fmla="*/ 42 h 53"/>
                  <a:gd name="T64" fmla="*/ 53 w 75"/>
                  <a:gd name="T65" fmla="*/ 44 h 53"/>
                  <a:gd name="T66" fmla="*/ 44 w 75"/>
                  <a:gd name="T67" fmla="*/ 45 h 53"/>
                  <a:gd name="T68" fmla="*/ 31 w 75"/>
                  <a:gd name="T69" fmla="*/ 45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3"/>
                  <a:gd name="T107" fmla="*/ 75 w 75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3">
                    <a:moveTo>
                      <a:pt x="51" y="50"/>
                    </a:moveTo>
                    <a:lnTo>
                      <a:pt x="51" y="50"/>
                    </a:lnTo>
                    <a:lnTo>
                      <a:pt x="43" y="51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1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6" y="45"/>
                    </a:lnTo>
                    <a:lnTo>
                      <a:pt x="3" y="42"/>
                    </a:lnTo>
                    <a:lnTo>
                      <a:pt x="1" y="38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1" y="25"/>
                    </a:lnTo>
                    <a:lnTo>
                      <a:pt x="2" y="22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5" y="10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6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7" y="7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3"/>
                    </a:lnTo>
                    <a:lnTo>
                      <a:pt x="74" y="28"/>
                    </a:lnTo>
                    <a:lnTo>
                      <a:pt x="71" y="34"/>
                    </a:lnTo>
                    <a:lnTo>
                      <a:pt x="68" y="37"/>
                    </a:lnTo>
                    <a:lnTo>
                      <a:pt x="62" y="42"/>
                    </a:lnTo>
                    <a:lnTo>
                      <a:pt x="53" y="44"/>
                    </a:lnTo>
                    <a:lnTo>
                      <a:pt x="44" y="45"/>
                    </a:lnTo>
                    <a:lnTo>
                      <a:pt x="31" y="4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27" name="Freeform 230"/>
              <p:cNvSpPr>
                <a:spLocks/>
              </p:cNvSpPr>
              <p:nvPr/>
            </p:nvSpPr>
            <p:spPr bwMode="auto">
              <a:xfrm>
                <a:off x="1412" y="2471"/>
                <a:ext cx="85" cy="58"/>
              </a:xfrm>
              <a:custGeom>
                <a:avLst/>
                <a:gdLst>
                  <a:gd name="T0" fmla="*/ 0 w 85"/>
                  <a:gd name="T1" fmla="*/ 4 h 58"/>
                  <a:gd name="T2" fmla="*/ 0 w 85"/>
                  <a:gd name="T3" fmla="*/ 4 h 58"/>
                  <a:gd name="T4" fmla="*/ 0 w 85"/>
                  <a:gd name="T5" fmla="*/ 13 h 58"/>
                  <a:gd name="T6" fmla="*/ 0 w 85"/>
                  <a:gd name="T7" fmla="*/ 20 h 58"/>
                  <a:gd name="T8" fmla="*/ 2 w 85"/>
                  <a:gd name="T9" fmla="*/ 28 h 58"/>
                  <a:gd name="T10" fmla="*/ 5 w 85"/>
                  <a:gd name="T11" fmla="*/ 35 h 58"/>
                  <a:gd name="T12" fmla="*/ 9 w 85"/>
                  <a:gd name="T13" fmla="*/ 43 h 58"/>
                  <a:gd name="T14" fmla="*/ 15 w 85"/>
                  <a:gd name="T15" fmla="*/ 49 h 58"/>
                  <a:gd name="T16" fmla="*/ 25 w 85"/>
                  <a:gd name="T17" fmla="*/ 53 h 58"/>
                  <a:gd name="T18" fmla="*/ 36 w 85"/>
                  <a:gd name="T19" fmla="*/ 57 h 58"/>
                  <a:gd name="T20" fmla="*/ 36 w 85"/>
                  <a:gd name="T21" fmla="*/ 57 h 58"/>
                  <a:gd name="T22" fmla="*/ 42 w 85"/>
                  <a:gd name="T23" fmla="*/ 58 h 58"/>
                  <a:gd name="T24" fmla="*/ 48 w 85"/>
                  <a:gd name="T25" fmla="*/ 58 h 58"/>
                  <a:gd name="T26" fmla="*/ 54 w 85"/>
                  <a:gd name="T27" fmla="*/ 57 h 58"/>
                  <a:gd name="T28" fmla="*/ 58 w 85"/>
                  <a:gd name="T29" fmla="*/ 56 h 58"/>
                  <a:gd name="T30" fmla="*/ 67 w 85"/>
                  <a:gd name="T31" fmla="*/ 51 h 58"/>
                  <a:gd name="T32" fmla="*/ 73 w 85"/>
                  <a:gd name="T33" fmla="*/ 45 h 58"/>
                  <a:gd name="T34" fmla="*/ 78 w 85"/>
                  <a:gd name="T35" fmla="*/ 38 h 58"/>
                  <a:gd name="T36" fmla="*/ 81 w 85"/>
                  <a:gd name="T37" fmla="*/ 29 h 58"/>
                  <a:gd name="T38" fmla="*/ 83 w 85"/>
                  <a:gd name="T39" fmla="*/ 22 h 58"/>
                  <a:gd name="T40" fmla="*/ 85 w 85"/>
                  <a:gd name="T41" fmla="*/ 15 h 58"/>
                  <a:gd name="T42" fmla="*/ 85 w 85"/>
                  <a:gd name="T43" fmla="*/ 15 h 58"/>
                  <a:gd name="T44" fmla="*/ 83 w 85"/>
                  <a:gd name="T45" fmla="*/ 7 h 58"/>
                  <a:gd name="T46" fmla="*/ 83 w 85"/>
                  <a:gd name="T47" fmla="*/ 3 h 58"/>
                  <a:gd name="T48" fmla="*/ 82 w 85"/>
                  <a:gd name="T49" fmla="*/ 7 h 58"/>
                  <a:gd name="T50" fmla="*/ 82 w 85"/>
                  <a:gd name="T51" fmla="*/ 7 h 58"/>
                  <a:gd name="T52" fmla="*/ 81 w 85"/>
                  <a:gd name="T53" fmla="*/ 13 h 58"/>
                  <a:gd name="T54" fmla="*/ 79 w 85"/>
                  <a:gd name="T55" fmla="*/ 19 h 58"/>
                  <a:gd name="T56" fmla="*/ 76 w 85"/>
                  <a:gd name="T57" fmla="*/ 25 h 58"/>
                  <a:gd name="T58" fmla="*/ 72 w 85"/>
                  <a:gd name="T59" fmla="*/ 29 h 58"/>
                  <a:gd name="T60" fmla="*/ 67 w 85"/>
                  <a:gd name="T61" fmla="*/ 34 h 58"/>
                  <a:gd name="T62" fmla="*/ 60 w 85"/>
                  <a:gd name="T63" fmla="*/ 38 h 58"/>
                  <a:gd name="T64" fmla="*/ 52 w 85"/>
                  <a:gd name="T65" fmla="*/ 40 h 58"/>
                  <a:gd name="T66" fmla="*/ 43 w 85"/>
                  <a:gd name="T67" fmla="*/ 41 h 58"/>
                  <a:gd name="T68" fmla="*/ 43 w 85"/>
                  <a:gd name="T69" fmla="*/ 41 h 58"/>
                  <a:gd name="T70" fmla="*/ 35 w 85"/>
                  <a:gd name="T71" fmla="*/ 40 h 58"/>
                  <a:gd name="T72" fmla="*/ 26 w 85"/>
                  <a:gd name="T73" fmla="*/ 38 h 58"/>
                  <a:gd name="T74" fmla="*/ 19 w 85"/>
                  <a:gd name="T75" fmla="*/ 34 h 58"/>
                  <a:gd name="T76" fmla="*/ 13 w 85"/>
                  <a:gd name="T77" fmla="*/ 31 h 58"/>
                  <a:gd name="T78" fmla="*/ 8 w 85"/>
                  <a:gd name="T79" fmla="*/ 26 h 58"/>
                  <a:gd name="T80" fmla="*/ 5 w 85"/>
                  <a:gd name="T81" fmla="*/ 20 h 58"/>
                  <a:gd name="T82" fmla="*/ 2 w 85"/>
                  <a:gd name="T83" fmla="*/ 15 h 58"/>
                  <a:gd name="T84" fmla="*/ 2 w 85"/>
                  <a:gd name="T85" fmla="*/ 9 h 58"/>
                  <a:gd name="T86" fmla="*/ 2 w 85"/>
                  <a:gd name="T87" fmla="*/ 9 h 58"/>
                  <a:gd name="T88" fmla="*/ 1 w 85"/>
                  <a:gd name="T89" fmla="*/ 1 h 58"/>
                  <a:gd name="T90" fmla="*/ 0 w 85"/>
                  <a:gd name="T91" fmla="*/ 0 h 58"/>
                  <a:gd name="T92" fmla="*/ 0 w 85"/>
                  <a:gd name="T93" fmla="*/ 0 h 58"/>
                  <a:gd name="T94" fmla="*/ 0 w 85"/>
                  <a:gd name="T95" fmla="*/ 4 h 58"/>
                  <a:gd name="T96" fmla="*/ 0 w 85"/>
                  <a:gd name="T97" fmla="*/ 4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8"/>
                  <a:gd name="T149" fmla="*/ 85 w 85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8">
                    <a:moveTo>
                      <a:pt x="0" y="4"/>
                    </a:moveTo>
                    <a:lnTo>
                      <a:pt x="0" y="4"/>
                    </a:lnTo>
                    <a:lnTo>
                      <a:pt x="0" y="13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5" y="35"/>
                    </a:lnTo>
                    <a:lnTo>
                      <a:pt x="9" y="43"/>
                    </a:lnTo>
                    <a:lnTo>
                      <a:pt x="15" y="49"/>
                    </a:lnTo>
                    <a:lnTo>
                      <a:pt x="25" y="53"/>
                    </a:lnTo>
                    <a:lnTo>
                      <a:pt x="36" y="57"/>
                    </a:lnTo>
                    <a:lnTo>
                      <a:pt x="42" y="58"/>
                    </a:lnTo>
                    <a:lnTo>
                      <a:pt x="48" y="58"/>
                    </a:lnTo>
                    <a:lnTo>
                      <a:pt x="54" y="57"/>
                    </a:lnTo>
                    <a:lnTo>
                      <a:pt x="58" y="56"/>
                    </a:lnTo>
                    <a:lnTo>
                      <a:pt x="67" y="51"/>
                    </a:lnTo>
                    <a:lnTo>
                      <a:pt x="73" y="45"/>
                    </a:lnTo>
                    <a:lnTo>
                      <a:pt x="78" y="38"/>
                    </a:lnTo>
                    <a:lnTo>
                      <a:pt x="81" y="29"/>
                    </a:lnTo>
                    <a:lnTo>
                      <a:pt x="83" y="22"/>
                    </a:lnTo>
                    <a:lnTo>
                      <a:pt x="85" y="15"/>
                    </a:lnTo>
                    <a:lnTo>
                      <a:pt x="83" y="7"/>
                    </a:lnTo>
                    <a:lnTo>
                      <a:pt x="83" y="3"/>
                    </a:lnTo>
                    <a:lnTo>
                      <a:pt x="82" y="7"/>
                    </a:lnTo>
                    <a:lnTo>
                      <a:pt x="81" y="13"/>
                    </a:lnTo>
                    <a:lnTo>
                      <a:pt x="79" y="19"/>
                    </a:lnTo>
                    <a:lnTo>
                      <a:pt x="76" y="25"/>
                    </a:lnTo>
                    <a:lnTo>
                      <a:pt x="72" y="29"/>
                    </a:lnTo>
                    <a:lnTo>
                      <a:pt x="67" y="34"/>
                    </a:lnTo>
                    <a:lnTo>
                      <a:pt x="60" y="38"/>
                    </a:lnTo>
                    <a:lnTo>
                      <a:pt x="52" y="40"/>
                    </a:lnTo>
                    <a:lnTo>
                      <a:pt x="43" y="41"/>
                    </a:lnTo>
                    <a:lnTo>
                      <a:pt x="35" y="40"/>
                    </a:lnTo>
                    <a:lnTo>
                      <a:pt x="26" y="38"/>
                    </a:lnTo>
                    <a:lnTo>
                      <a:pt x="19" y="34"/>
                    </a:lnTo>
                    <a:lnTo>
                      <a:pt x="13" y="31"/>
                    </a:lnTo>
                    <a:lnTo>
                      <a:pt x="8" y="26"/>
                    </a:lnTo>
                    <a:lnTo>
                      <a:pt x="5" y="20"/>
                    </a:lnTo>
                    <a:lnTo>
                      <a:pt x="2" y="15"/>
                    </a:lnTo>
                    <a:lnTo>
                      <a:pt x="2" y="9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28" name="Freeform 231"/>
              <p:cNvSpPr>
                <a:spLocks/>
              </p:cNvSpPr>
              <p:nvPr/>
            </p:nvSpPr>
            <p:spPr bwMode="auto">
              <a:xfrm>
                <a:off x="1549" y="2545"/>
                <a:ext cx="76" cy="52"/>
              </a:xfrm>
              <a:custGeom>
                <a:avLst/>
                <a:gdLst>
                  <a:gd name="T0" fmla="*/ 52 w 76"/>
                  <a:gd name="T1" fmla="*/ 50 h 52"/>
                  <a:gd name="T2" fmla="*/ 52 w 76"/>
                  <a:gd name="T3" fmla="*/ 50 h 52"/>
                  <a:gd name="T4" fmla="*/ 43 w 76"/>
                  <a:gd name="T5" fmla="*/ 52 h 52"/>
                  <a:gd name="T6" fmla="*/ 35 w 76"/>
                  <a:gd name="T7" fmla="*/ 52 h 52"/>
                  <a:gd name="T8" fmla="*/ 28 w 76"/>
                  <a:gd name="T9" fmla="*/ 52 h 52"/>
                  <a:gd name="T10" fmla="*/ 21 w 76"/>
                  <a:gd name="T11" fmla="*/ 52 h 52"/>
                  <a:gd name="T12" fmla="*/ 16 w 76"/>
                  <a:gd name="T13" fmla="*/ 50 h 52"/>
                  <a:gd name="T14" fmla="*/ 11 w 76"/>
                  <a:gd name="T15" fmla="*/ 47 h 52"/>
                  <a:gd name="T16" fmla="*/ 6 w 76"/>
                  <a:gd name="T17" fmla="*/ 45 h 52"/>
                  <a:gd name="T18" fmla="*/ 4 w 76"/>
                  <a:gd name="T19" fmla="*/ 41 h 52"/>
                  <a:gd name="T20" fmla="*/ 1 w 76"/>
                  <a:gd name="T21" fmla="*/ 38 h 52"/>
                  <a:gd name="T22" fmla="*/ 0 w 76"/>
                  <a:gd name="T23" fmla="*/ 34 h 52"/>
                  <a:gd name="T24" fmla="*/ 0 w 76"/>
                  <a:gd name="T25" fmla="*/ 29 h 52"/>
                  <a:gd name="T26" fmla="*/ 1 w 76"/>
                  <a:gd name="T27" fmla="*/ 25 h 52"/>
                  <a:gd name="T28" fmla="*/ 3 w 76"/>
                  <a:gd name="T29" fmla="*/ 21 h 52"/>
                  <a:gd name="T30" fmla="*/ 6 w 76"/>
                  <a:gd name="T31" fmla="*/ 16 h 52"/>
                  <a:gd name="T32" fmla="*/ 11 w 76"/>
                  <a:gd name="T33" fmla="*/ 13 h 52"/>
                  <a:gd name="T34" fmla="*/ 16 w 76"/>
                  <a:gd name="T35" fmla="*/ 9 h 52"/>
                  <a:gd name="T36" fmla="*/ 16 w 76"/>
                  <a:gd name="T37" fmla="*/ 9 h 52"/>
                  <a:gd name="T38" fmla="*/ 28 w 76"/>
                  <a:gd name="T39" fmla="*/ 4 h 52"/>
                  <a:gd name="T40" fmla="*/ 38 w 76"/>
                  <a:gd name="T41" fmla="*/ 1 h 52"/>
                  <a:gd name="T42" fmla="*/ 47 w 76"/>
                  <a:gd name="T43" fmla="*/ 0 h 52"/>
                  <a:gd name="T44" fmla="*/ 55 w 76"/>
                  <a:gd name="T45" fmla="*/ 1 h 52"/>
                  <a:gd name="T46" fmla="*/ 62 w 76"/>
                  <a:gd name="T47" fmla="*/ 3 h 52"/>
                  <a:gd name="T48" fmla="*/ 67 w 76"/>
                  <a:gd name="T49" fmla="*/ 7 h 52"/>
                  <a:gd name="T50" fmla="*/ 72 w 76"/>
                  <a:gd name="T51" fmla="*/ 12 h 52"/>
                  <a:gd name="T52" fmla="*/ 74 w 76"/>
                  <a:gd name="T53" fmla="*/ 16 h 52"/>
                  <a:gd name="T54" fmla="*/ 76 w 76"/>
                  <a:gd name="T55" fmla="*/ 22 h 52"/>
                  <a:gd name="T56" fmla="*/ 74 w 76"/>
                  <a:gd name="T57" fmla="*/ 28 h 52"/>
                  <a:gd name="T58" fmla="*/ 72 w 76"/>
                  <a:gd name="T59" fmla="*/ 33 h 52"/>
                  <a:gd name="T60" fmla="*/ 68 w 76"/>
                  <a:gd name="T61" fmla="*/ 38 h 52"/>
                  <a:gd name="T62" fmla="*/ 62 w 76"/>
                  <a:gd name="T63" fmla="*/ 41 h 52"/>
                  <a:gd name="T64" fmla="*/ 54 w 76"/>
                  <a:gd name="T65" fmla="*/ 44 h 52"/>
                  <a:gd name="T66" fmla="*/ 43 w 76"/>
                  <a:gd name="T67" fmla="*/ 45 h 52"/>
                  <a:gd name="T68" fmla="*/ 31 w 76"/>
                  <a:gd name="T69" fmla="*/ 45 h 52"/>
                  <a:gd name="T70" fmla="*/ 52 w 76"/>
                  <a:gd name="T71" fmla="*/ 50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6"/>
                  <a:gd name="T109" fmla="*/ 0 h 52"/>
                  <a:gd name="T110" fmla="*/ 76 w 76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6" h="52">
                    <a:moveTo>
                      <a:pt x="52" y="50"/>
                    </a:moveTo>
                    <a:lnTo>
                      <a:pt x="52" y="50"/>
                    </a:lnTo>
                    <a:lnTo>
                      <a:pt x="43" y="52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1" y="52"/>
                    </a:lnTo>
                    <a:lnTo>
                      <a:pt x="16" y="50"/>
                    </a:lnTo>
                    <a:lnTo>
                      <a:pt x="11" y="47"/>
                    </a:lnTo>
                    <a:lnTo>
                      <a:pt x="6" y="45"/>
                    </a:lnTo>
                    <a:lnTo>
                      <a:pt x="4" y="41"/>
                    </a:lnTo>
                    <a:lnTo>
                      <a:pt x="1" y="38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1"/>
                    </a:lnTo>
                    <a:lnTo>
                      <a:pt x="6" y="16"/>
                    </a:lnTo>
                    <a:lnTo>
                      <a:pt x="11" y="13"/>
                    </a:lnTo>
                    <a:lnTo>
                      <a:pt x="16" y="9"/>
                    </a:lnTo>
                    <a:lnTo>
                      <a:pt x="28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3"/>
                    </a:lnTo>
                    <a:lnTo>
                      <a:pt x="67" y="7"/>
                    </a:lnTo>
                    <a:lnTo>
                      <a:pt x="72" y="12"/>
                    </a:lnTo>
                    <a:lnTo>
                      <a:pt x="74" y="16"/>
                    </a:lnTo>
                    <a:lnTo>
                      <a:pt x="76" y="22"/>
                    </a:lnTo>
                    <a:lnTo>
                      <a:pt x="74" y="28"/>
                    </a:lnTo>
                    <a:lnTo>
                      <a:pt x="72" y="33"/>
                    </a:lnTo>
                    <a:lnTo>
                      <a:pt x="68" y="38"/>
                    </a:lnTo>
                    <a:lnTo>
                      <a:pt x="62" y="41"/>
                    </a:lnTo>
                    <a:lnTo>
                      <a:pt x="54" y="44"/>
                    </a:lnTo>
                    <a:lnTo>
                      <a:pt x="43" y="45"/>
                    </a:lnTo>
                    <a:lnTo>
                      <a:pt x="31" y="45"/>
                    </a:lnTo>
                    <a:lnTo>
                      <a:pt x="52" y="5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29" name="Freeform 232"/>
              <p:cNvSpPr>
                <a:spLocks/>
              </p:cNvSpPr>
              <p:nvPr/>
            </p:nvSpPr>
            <p:spPr bwMode="auto">
              <a:xfrm>
                <a:off x="1549" y="2545"/>
                <a:ext cx="76" cy="52"/>
              </a:xfrm>
              <a:custGeom>
                <a:avLst/>
                <a:gdLst>
                  <a:gd name="T0" fmla="*/ 52 w 76"/>
                  <a:gd name="T1" fmla="*/ 50 h 52"/>
                  <a:gd name="T2" fmla="*/ 52 w 76"/>
                  <a:gd name="T3" fmla="*/ 50 h 52"/>
                  <a:gd name="T4" fmla="*/ 43 w 76"/>
                  <a:gd name="T5" fmla="*/ 52 h 52"/>
                  <a:gd name="T6" fmla="*/ 35 w 76"/>
                  <a:gd name="T7" fmla="*/ 52 h 52"/>
                  <a:gd name="T8" fmla="*/ 28 w 76"/>
                  <a:gd name="T9" fmla="*/ 52 h 52"/>
                  <a:gd name="T10" fmla="*/ 21 w 76"/>
                  <a:gd name="T11" fmla="*/ 52 h 52"/>
                  <a:gd name="T12" fmla="*/ 16 w 76"/>
                  <a:gd name="T13" fmla="*/ 50 h 52"/>
                  <a:gd name="T14" fmla="*/ 11 w 76"/>
                  <a:gd name="T15" fmla="*/ 47 h 52"/>
                  <a:gd name="T16" fmla="*/ 6 w 76"/>
                  <a:gd name="T17" fmla="*/ 45 h 52"/>
                  <a:gd name="T18" fmla="*/ 4 w 76"/>
                  <a:gd name="T19" fmla="*/ 41 h 52"/>
                  <a:gd name="T20" fmla="*/ 1 w 76"/>
                  <a:gd name="T21" fmla="*/ 38 h 52"/>
                  <a:gd name="T22" fmla="*/ 0 w 76"/>
                  <a:gd name="T23" fmla="*/ 34 h 52"/>
                  <a:gd name="T24" fmla="*/ 0 w 76"/>
                  <a:gd name="T25" fmla="*/ 29 h 52"/>
                  <a:gd name="T26" fmla="*/ 1 w 76"/>
                  <a:gd name="T27" fmla="*/ 25 h 52"/>
                  <a:gd name="T28" fmla="*/ 3 w 76"/>
                  <a:gd name="T29" fmla="*/ 21 h 52"/>
                  <a:gd name="T30" fmla="*/ 6 w 76"/>
                  <a:gd name="T31" fmla="*/ 16 h 52"/>
                  <a:gd name="T32" fmla="*/ 11 w 76"/>
                  <a:gd name="T33" fmla="*/ 13 h 52"/>
                  <a:gd name="T34" fmla="*/ 16 w 76"/>
                  <a:gd name="T35" fmla="*/ 9 h 52"/>
                  <a:gd name="T36" fmla="*/ 16 w 76"/>
                  <a:gd name="T37" fmla="*/ 9 h 52"/>
                  <a:gd name="T38" fmla="*/ 28 w 76"/>
                  <a:gd name="T39" fmla="*/ 4 h 52"/>
                  <a:gd name="T40" fmla="*/ 38 w 76"/>
                  <a:gd name="T41" fmla="*/ 1 h 52"/>
                  <a:gd name="T42" fmla="*/ 47 w 76"/>
                  <a:gd name="T43" fmla="*/ 0 h 52"/>
                  <a:gd name="T44" fmla="*/ 55 w 76"/>
                  <a:gd name="T45" fmla="*/ 1 h 52"/>
                  <a:gd name="T46" fmla="*/ 62 w 76"/>
                  <a:gd name="T47" fmla="*/ 3 h 52"/>
                  <a:gd name="T48" fmla="*/ 67 w 76"/>
                  <a:gd name="T49" fmla="*/ 7 h 52"/>
                  <a:gd name="T50" fmla="*/ 72 w 76"/>
                  <a:gd name="T51" fmla="*/ 12 h 52"/>
                  <a:gd name="T52" fmla="*/ 74 w 76"/>
                  <a:gd name="T53" fmla="*/ 16 h 52"/>
                  <a:gd name="T54" fmla="*/ 76 w 76"/>
                  <a:gd name="T55" fmla="*/ 22 h 52"/>
                  <a:gd name="T56" fmla="*/ 74 w 76"/>
                  <a:gd name="T57" fmla="*/ 28 h 52"/>
                  <a:gd name="T58" fmla="*/ 72 w 76"/>
                  <a:gd name="T59" fmla="*/ 33 h 52"/>
                  <a:gd name="T60" fmla="*/ 68 w 76"/>
                  <a:gd name="T61" fmla="*/ 38 h 52"/>
                  <a:gd name="T62" fmla="*/ 62 w 76"/>
                  <a:gd name="T63" fmla="*/ 41 h 52"/>
                  <a:gd name="T64" fmla="*/ 54 w 76"/>
                  <a:gd name="T65" fmla="*/ 44 h 52"/>
                  <a:gd name="T66" fmla="*/ 43 w 76"/>
                  <a:gd name="T67" fmla="*/ 45 h 52"/>
                  <a:gd name="T68" fmla="*/ 31 w 76"/>
                  <a:gd name="T69" fmla="*/ 45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6"/>
                  <a:gd name="T106" fmla="*/ 0 h 52"/>
                  <a:gd name="T107" fmla="*/ 76 w 76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6" h="52">
                    <a:moveTo>
                      <a:pt x="52" y="50"/>
                    </a:moveTo>
                    <a:lnTo>
                      <a:pt x="52" y="50"/>
                    </a:lnTo>
                    <a:lnTo>
                      <a:pt x="43" y="52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1" y="52"/>
                    </a:lnTo>
                    <a:lnTo>
                      <a:pt x="16" y="50"/>
                    </a:lnTo>
                    <a:lnTo>
                      <a:pt x="11" y="47"/>
                    </a:lnTo>
                    <a:lnTo>
                      <a:pt x="6" y="45"/>
                    </a:lnTo>
                    <a:lnTo>
                      <a:pt x="4" y="41"/>
                    </a:lnTo>
                    <a:lnTo>
                      <a:pt x="1" y="38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1"/>
                    </a:lnTo>
                    <a:lnTo>
                      <a:pt x="6" y="16"/>
                    </a:lnTo>
                    <a:lnTo>
                      <a:pt x="11" y="13"/>
                    </a:lnTo>
                    <a:lnTo>
                      <a:pt x="16" y="9"/>
                    </a:lnTo>
                    <a:lnTo>
                      <a:pt x="28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3"/>
                    </a:lnTo>
                    <a:lnTo>
                      <a:pt x="67" y="7"/>
                    </a:lnTo>
                    <a:lnTo>
                      <a:pt x="72" y="12"/>
                    </a:lnTo>
                    <a:lnTo>
                      <a:pt x="74" y="16"/>
                    </a:lnTo>
                    <a:lnTo>
                      <a:pt x="76" y="22"/>
                    </a:lnTo>
                    <a:lnTo>
                      <a:pt x="74" y="28"/>
                    </a:lnTo>
                    <a:lnTo>
                      <a:pt x="72" y="33"/>
                    </a:lnTo>
                    <a:lnTo>
                      <a:pt x="68" y="38"/>
                    </a:lnTo>
                    <a:lnTo>
                      <a:pt x="62" y="41"/>
                    </a:lnTo>
                    <a:lnTo>
                      <a:pt x="54" y="44"/>
                    </a:lnTo>
                    <a:lnTo>
                      <a:pt x="43" y="45"/>
                    </a:lnTo>
                    <a:lnTo>
                      <a:pt x="31" y="4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30" name="Freeform 233"/>
              <p:cNvSpPr>
                <a:spLocks/>
              </p:cNvSpPr>
              <p:nvPr/>
            </p:nvSpPr>
            <p:spPr bwMode="auto">
              <a:xfrm>
                <a:off x="1550" y="2567"/>
                <a:ext cx="85" cy="58"/>
              </a:xfrm>
              <a:custGeom>
                <a:avLst/>
                <a:gdLst>
                  <a:gd name="T0" fmla="*/ 0 w 85"/>
                  <a:gd name="T1" fmla="*/ 5 h 58"/>
                  <a:gd name="T2" fmla="*/ 0 w 85"/>
                  <a:gd name="T3" fmla="*/ 5 h 58"/>
                  <a:gd name="T4" fmla="*/ 0 w 85"/>
                  <a:gd name="T5" fmla="*/ 12 h 58"/>
                  <a:gd name="T6" fmla="*/ 0 w 85"/>
                  <a:gd name="T7" fmla="*/ 21 h 58"/>
                  <a:gd name="T8" fmla="*/ 2 w 85"/>
                  <a:gd name="T9" fmla="*/ 28 h 58"/>
                  <a:gd name="T10" fmla="*/ 5 w 85"/>
                  <a:gd name="T11" fmla="*/ 36 h 58"/>
                  <a:gd name="T12" fmla="*/ 10 w 85"/>
                  <a:gd name="T13" fmla="*/ 43 h 58"/>
                  <a:gd name="T14" fmla="*/ 16 w 85"/>
                  <a:gd name="T15" fmla="*/ 49 h 58"/>
                  <a:gd name="T16" fmla="*/ 24 w 85"/>
                  <a:gd name="T17" fmla="*/ 54 h 58"/>
                  <a:gd name="T18" fmla="*/ 36 w 85"/>
                  <a:gd name="T19" fmla="*/ 56 h 58"/>
                  <a:gd name="T20" fmla="*/ 36 w 85"/>
                  <a:gd name="T21" fmla="*/ 56 h 58"/>
                  <a:gd name="T22" fmla="*/ 42 w 85"/>
                  <a:gd name="T23" fmla="*/ 58 h 58"/>
                  <a:gd name="T24" fmla="*/ 48 w 85"/>
                  <a:gd name="T25" fmla="*/ 58 h 58"/>
                  <a:gd name="T26" fmla="*/ 54 w 85"/>
                  <a:gd name="T27" fmla="*/ 56 h 58"/>
                  <a:gd name="T28" fmla="*/ 59 w 85"/>
                  <a:gd name="T29" fmla="*/ 55 h 58"/>
                  <a:gd name="T30" fmla="*/ 67 w 85"/>
                  <a:gd name="T31" fmla="*/ 50 h 58"/>
                  <a:gd name="T32" fmla="*/ 73 w 85"/>
                  <a:gd name="T33" fmla="*/ 44 h 58"/>
                  <a:gd name="T34" fmla="*/ 78 w 85"/>
                  <a:gd name="T35" fmla="*/ 37 h 58"/>
                  <a:gd name="T36" fmla="*/ 82 w 85"/>
                  <a:gd name="T37" fmla="*/ 29 h 58"/>
                  <a:gd name="T38" fmla="*/ 84 w 85"/>
                  <a:gd name="T39" fmla="*/ 22 h 58"/>
                  <a:gd name="T40" fmla="*/ 85 w 85"/>
                  <a:gd name="T41" fmla="*/ 15 h 58"/>
                  <a:gd name="T42" fmla="*/ 85 w 85"/>
                  <a:gd name="T43" fmla="*/ 15 h 58"/>
                  <a:gd name="T44" fmla="*/ 84 w 85"/>
                  <a:gd name="T45" fmla="*/ 6 h 58"/>
                  <a:gd name="T46" fmla="*/ 84 w 85"/>
                  <a:gd name="T47" fmla="*/ 4 h 58"/>
                  <a:gd name="T48" fmla="*/ 83 w 85"/>
                  <a:gd name="T49" fmla="*/ 6 h 58"/>
                  <a:gd name="T50" fmla="*/ 83 w 85"/>
                  <a:gd name="T51" fmla="*/ 6 h 58"/>
                  <a:gd name="T52" fmla="*/ 82 w 85"/>
                  <a:gd name="T53" fmla="*/ 12 h 58"/>
                  <a:gd name="T54" fmla="*/ 79 w 85"/>
                  <a:gd name="T55" fmla="*/ 18 h 58"/>
                  <a:gd name="T56" fmla="*/ 77 w 85"/>
                  <a:gd name="T57" fmla="*/ 24 h 58"/>
                  <a:gd name="T58" fmla="*/ 72 w 85"/>
                  <a:gd name="T59" fmla="*/ 29 h 58"/>
                  <a:gd name="T60" fmla="*/ 67 w 85"/>
                  <a:gd name="T61" fmla="*/ 34 h 58"/>
                  <a:gd name="T62" fmla="*/ 60 w 85"/>
                  <a:gd name="T63" fmla="*/ 37 h 58"/>
                  <a:gd name="T64" fmla="*/ 52 w 85"/>
                  <a:gd name="T65" fmla="*/ 40 h 58"/>
                  <a:gd name="T66" fmla="*/ 43 w 85"/>
                  <a:gd name="T67" fmla="*/ 41 h 58"/>
                  <a:gd name="T68" fmla="*/ 43 w 85"/>
                  <a:gd name="T69" fmla="*/ 41 h 58"/>
                  <a:gd name="T70" fmla="*/ 35 w 85"/>
                  <a:gd name="T71" fmla="*/ 40 h 58"/>
                  <a:gd name="T72" fmla="*/ 27 w 85"/>
                  <a:gd name="T73" fmla="*/ 38 h 58"/>
                  <a:gd name="T74" fmla="*/ 20 w 85"/>
                  <a:gd name="T75" fmla="*/ 35 h 58"/>
                  <a:gd name="T76" fmla="*/ 14 w 85"/>
                  <a:gd name="T77" fmla="*/ 30 h 58"/>
                  <a:gd name="T78" fmla="*/ 9 w 85"/>
                  <a:gd name="T79" fmla="*/ 25 h 58"/>
                  <a:gd name="T80" fmla="*/ 5 w 85"/>
                  <a:gd name="T81" fmla="*/ 21 h 58"/>
                  <a:gd name="T82" fmla="*/ 3 w 85"/>
                  <a:gd name="T83" fmla="*/ 15 h 58"/>
                  <a:gd name="T84" fmla="*/ 3 w 85"/>
                  <a:gd name="T85" fmla="*/ 9 h 58"/>
                  <a:gd name="T86" fmla="*/ 3 w 85"/>
                  <a:gd name="T87" fmla="*/ 9 h 58"/>
                  <a:gd name="T88" fmla="*/ 2 w 85"/>
                  <a:gd name="T89" fmla="*/ 0 h 58"/>
                  <a:gd name="T90" fmla="*/ 0 w 85"/>
                  <a:gd name="T91" fmla="*/ 0 h 58"/>
                  <a:gd name="T92" fmla="*/ 0 w 85"/>
                  <a:gd name="T93" fmla="*/ 0 h 58"/>
                  <a:gd name="T94" fmla="*/ 0 w 85"/>
                  <a:gd name="T95" fmla="*/ 5 h 58"/>
                  <a:gd name="T96" fmla="*/ 0 w 85"/>
                  <a:gd name="T97" fmla="*/ 5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8"/>
                  <a:gd name="T149" fmla="*/ 85 w 85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8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0" y="21"/>
                    </a:lnTo>
                    <a:lnTo>
                      <a:pt x="2" y="28"/>
                    </a:lnTo>
                    <a:lnTo>
                      <a:pt x="5" y="36"/>
                    </a:lnTo>
                    <a:lnTo>
                      <a:pt x="10" y="43"/>
                    </a:lnTo>
                    <a:lnTo>
                      <a:pt x="16" y="49"/>
                    </a:lnTo>
                    <a:lnTo>
                      <a:pt x="24" y="54"/>
                    </a:lnTo>
                    <a:lnTo>
                      <a:pt x="36" y="56"/>
                    </a:lnTo>
                    <a:lnTo>
                      <a:pt x="42" y="58"/>
                    </a:lnTo>
                    <a:lnTo>
                      <a:pt x="48" y="58"/>
                    </a:lnTo>
                    <a:lnTo>
                      <a:pt x="54" y="56"/>
                    </a:lnTo>
                    <a:lnTo>
                      <a:pt x="59" y="55"/>
                    </a:lnTo>
                    <a:lnTo>
                      <a:pt x="67" y="50"/>
                    </a:lnTo>
                    <a:lnTo>
                      <a:pt x="73" y="44"/>
                    </a:lnTo>
                    <a:lnTo>
                      <a:pt x="78" y="37"/>
                    </a:lnTo>
                    <a:lnTo>
                      <a:pt x="82" y="29"/>
                    </a:lnTo>
                    <a:lnTo>
                      <a:pt x="84" y="22"/>
                    </a:lnTo>
                    <a:lnTo>
                      <a:pt x="85" y="15"/>
                    </a:lnTo>
                    <a:lnTo>
                      <a:pt x="84" y="6"/>
                    </a:lnTo>
                    <a:lnTo>
                      <a:pt x="84" y="4"/>
                    </a:lnTo>
                    <a:lnTo>
                      <a:pt x="83" y="6"/>
                    </a:lnTo>
                    <a:lnTo>
                      <a:pt x="82" y="12"/>
                    </a:lnTo>
                    <a:lnTo>
                      <a:pt x="79" y="18"/>
                    </a:lnTo>
                    <a:lnTo>
                      <a:pt x="77" y="24"/>
                    </a:lnTo>
                    <a:lnTo>
                      <a:pt x="72" y="29"/>
                    </a:lnTo>
                    <a:lnTo>
                      <a:pt x="67" y="34"/>
                    </a:lnTo>
                    <a:lnTo>
                      <a:pt x="60" y="37"/>
                    </a:lnTo>
                    <a:lnTo>
                      <a:pt x="52" y="40"/>
                    </a:lnTo>
                    <a:lnTo>
                      <a:pt x="43" y="41"/>
                    </a:lnTo>
                    <a:lnTo>
                      <a:pt x="35" y="40"/>
                    </a:lnTo>
                    <a:lnTo>
                      <a:pt x="27" y="38"/>
                    </a:lnTo>
                    <a:lnTo>
                      <a:pt x="20" y="35"/>
                    </a:lnTo>
                    <a:lnTo>
                      <a:pt x="14" y="30"/>
                    </a:lnTo>
                    <a:lnTo>
                      <a:pt x="9" y="25"/>
                    </a:lnTo>
                    <a:lnTo>
                      <a:pt x="5" y="21"/>
                    </a:lnTo>
                    <a:lnTo>
                      <a:pt x="3" y="15"/>
                    </a:lnTo>
                    <a:lnTo>
                      <a:pt x="3" y="9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31" name="Freeform 234"/>
              <p:cNvSpPr>
                <a:spLocks/>
              </p:cNvSpPr>
              <p:nvPr/>
            </p:nvSpPr>
            <p:spPr bwMode="auto">
              <a:xfrm>
                <a:off x="1681" y="2548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3 w 75"/>
                  <a:gd name="T5" fmla="*/ 52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2 h 53"/>
                  <a:gd name="T12" fmla="*/ 15 w 75"/>
                  <a:gd name="T13" fmla="*/ 50 h 53"/>
                  <a:gd name="T14" fmla="*/ 10 w 75"/>
                  <a:gd name="T15" fmla="*/ 48 h 53"/>
                  <a:gd name="T16" fmla="*/ 7 w 75"/>
                  <a:gd name="T17" fmla="*/ 44 h 53"/>
                  <a:gd name="T18" fmla="*/ 3 w 75"/>
                  <a:gd name="T19" fmla="*/ 41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29 h 53"/>
                  <a:gd name="T26" fmla="*/ 1 w 75"/>
                  <a:gd name="T27" fmla="*/ 25 h 53"/>
                  <a:gd name="T28" fmla="*/ 3 w 75"/>
                  <a:gd name="T29" fmla="*/ 20 h 53"/>
                  <a:gd name="T30" fmla="*/ 6 w 75"/>
                  <a:gd name="T31" fmla="*/ 17 h 53"/>
                  <a:gd name="T32" fmla="*/ 10 w 75"/>
                  <a:gd name="T33" fmla="*/ 13 h 53"/>
                  <a:gd name="T34" fmla="*/ 16 w 75"/>
                  <a:gd name="T35" fmla="*/ 9 h 53"/>
                  <a:gd name="T36" fmla="*/ 16 w 75"/>
                  <a:gd name="T37" fmla="*/ 9 h 53"/>
                  <a:gd name="T38" fmla="*/ 27 w 75"/>
                  <a:gd name="T39" fmla="*/ 4 h 53"/>
                  <a:gd name="T40" fmla="*/ 38 w 75"/>
                  <a:gd name="T41" fmla="*/ 1 h 53"/>
                  <a:gd name="T42" fmla="*/ 47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8 w 75"/>
                  <a:gd name="T49" fmla="*/ 7 h 53"/>
                  <a:gd name="T50" fmla="*/ 71 w 75"/>
                  <a:gd name="T51" fmla="*/ 11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8 w 75"/>
                  <a:gd name="T61" fmla="*/ 37 h 53"/>
                  <a:gd name="T62" fmla="*/ 62 w 75"/>
                  <a:gd name="T63" fmla="*/ 41 h 53"/>
                  <a:gd name="T64" fmla="*/ 53 w 75"/>
                  <a:gd name="T65" fmla="*/ 44 h 53"/>
                  <a:gd name="T66" fmla="*/ 44 w 75"/>
                  <a:gd name="T67" fmla="*/ 46 h 53"/>
                  <a:gd name="T68" fmla="*/ 32 w 75"/>
                  <a:gd name="T69" fmla="*/ 44 h 53"/>
                  <a:gd name="T70" fmla="*/ 51 w 75"/>
                  <a:gd name="T71" fmla="*/ 49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3"/>
                  <a:gd name="T110" fmla="*/ 75 w 75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2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2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7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6" y="9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8" y="7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8" y="37"/>
                    </a:lnTo>
                    <a:lnTo>
                      <a:pt x="62" y="41"/>
                    </a:lnTo>
                    <a:lnTo>
                      <a:pt x="53" y="44"/>
                    </a:lnTo>
                    <a:lnTo>
                      <a:pt x="44" y="46"/>
                    </a:lnTo>
                    <a:lnTo>
                      <a:pt x="32" y="44"/>
                    </a:lnTo>
                    <a:lnTo>
                      <a:pt x="51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32" name="Freeform 235"/>
              <p:cNvSpPr>
                <a:spLocks/>
              </p:cNvSpPr>
              <p:nvPr/>
            </p:nvSpPr>
            <p:spPr bwMode="auto">
              <a:xfrm>
                <a:off x="1681" y="2548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3 w 75"/>
                  <a:gd name="T5" fmla="*/ 52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2 h 53"/>
                  <a:gd name="T12" fmla="*/ 15 w 75"/>
                  <a:gd name="T13" fmla="*/ 50 h 53"/>
                  <a:gd name="T14" fmla="*/ 10 w 75"/>
                  <a:gd name="T15" fmla="*/ 48 h 53"/>
                  <a:gd name="T16" fmla="*/ 7 w 75"/>
                  <a:gd name="T17" fmla="*/ 44 h 53"/>
                  <a:gd name="T18" fmla="*/ 3 w 75"/>
                  <a:gd name="T19" fmla="*/ 41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29 h 53"/>
                  <a:gd name="T26" fmla="*/ 1 w 75"/>
                  <a:gd name="T27" fmla="*/ 25 h 53"/>
                  <a:gd name="T28" fmla="*/ 3 w 75"/>
                  <a:gd name="T29" fmla="*/ 20 h 53"/>
                  <a:gd name="T30" fmla="*/ 6 w 75"/>
                  <a:gd name="T31" fmla="*/ 17 h 53"/>
                  <a:gd name="T32" fmla="*/ 10 w 75"/>
                  <a:gd name="T33" fmla="*/ 13 h 53"/>
                  <a:gd name="T34" fmla="*/ 16 w 75"/>
                  <a:gd name="T35" fmla="*/ 9 h 53"/>
                  <a:gd name="T36" fmla="*/ 16 w 75"/>
                  <a:gd name="T37" fmla="*/ 9 h 53"/>
                  <a:gd name="T38" fmla="*/ 27 w 75"/>
                  <a:gd name="T39" fmla="*/ 4 h 53"/>
                  <a:gd name="T40" fmla="*/ 38 w 75"/>
                  <a:gd name="T41" fmla="*/ 1 h 53"/>
                  <a:gd name="T42" fmla="*/ 47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8 w 75"/>
                  <a:gd name="T49" fmla="*/ 7 h 53"/>
                  <a:gd name="T50" fmla="*/ 71 w 75"/>
                  <a:gd name="T51" fmla="*/ 11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8 w 75"/>
                  <a:gd name="T61" fmla="*/ 37 h 53"/>
                  <a:gd name="T62" fmla="*/ 62 w 75"/>
                  <a:gd name="T63" fmla="*/ 41 h 53"/>
                  <a:gd name="T64" fmla="*/ 53 w 75"/>
                  <a:gd name="T65" fmla="*/ 44 h 53"/>
                  <a:gd name="T66" fmla="*/ 44 w 75"/>
                  <a:gd name="T67" fmla="*/ 46 h 53"/>
                  <a:gd name="T68" fmla="*/ 32 w 75"/>
                  <a:gd name="T69" fmla="*/ 44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3"/>
                  <a:gd name="T107" fmla="*/ 75 w 75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2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2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7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6" y="9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8" y="7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8" y="37"/>
                    </a:lnTo>
                    <a:lnTo>
                      <a:pt x="62" y="41"/>
                    </a:lnTo>
                    <a:lnTo>
                      <a:pt x="53" y="44"/>
                    </a:lnTo>
                    <a:lnTo>
                      <a:pt x="44" y="46"/>
                    </a:lnTo>
                    <a:lnTo>
                      <a:pt x="32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33" name="Freeform 236"/>
              <p:cNvSpPr>
                <a:spLocks/>
              </p:cNvSpPr>
              <p:nvPr/>
            </p:nvSpPr>
            <p:spPr bwMode="auto">
              <a:xfrm>
                <a:off x="1682" y="2570"/>
                <a:ext cx="85" cy="57"/>
              </a:xfrm>
              <a:custGeom>
                <a:avLst/>
                <a:gdLst>
                  <a:gd name="T0" fmla="*/ 0 w 85"/>
                  <a:gd name="T1" fmla="*/ 4 h 57"/>
                  <a:gd name="T2" fmla="*/ 0 w 85"/>
                  <a:gd name="T3" fmla="*/ 4 h 57"/>
                  <a:gd name="T4" fmla="*/ 0 w 85"/>
                  <a:gd name="T5" fmla="*/ 12 h 57"/>
                  <a:gd name="T6" fmla="*/ 0 w 85"/>
                  <a:gd name="T7" fmla="*/ 20 h 57"/>
                  <a:gd name="T8" fmla="*/ 2 w 85"/>
                  <a:gd name="T9" fmla="*/ 28 h 57"/>
                  <a:gd name="T10" fmla="*/ 5 w 85"/>
                  <a:gd name="T11" fmla="*/ 35 h 57"/>
                  <a:gd name="T12" fmla="*/ 9 w 85"/>
                  <a:gd name="T13" fmla="*/ 43 h 57"/>
                  <a:gd name="T14" fmla="*/ 15 w 85"/>
                  <a:gd name="T15" fmla="*/ 49 h 57"/>
                  <a:gd name="T16" fmla="*/ 25 w 85"/>
                  <a:gd name="T17" fmla="*/ 53 h 57"/>
                  <a:gd name="T18" fmla="*/ 36 w 85"/>
                  <a:gd name="T19" fmla="*/ 57 h 57"/>
                  <a:gd name="T20" fmla="*/ 36 w 85"/>
                  <a:gd name="T21" fmla="*/ 57 h 57"/>
                  <a:gd name="T22" fmla="*/ 43 w 85"/>
                  <a:gd name="T23" fmla="*/ 57 h 57"/>
                  <a:gd name="T24" fmla="*/ 48 w 85"/>
                  <a:gd name="T25" fmla="*/ 57 h 57"/>
                  <a:gd name="T26" fmla="*/ 54 w 85"/>
                  <a:gd name="T27" fmla="*/ 57 h 57"/>
                  <a:gd name="T28" fmla="*/ 58 w 85"/>
                  <a:gd name="T29" fmla="*/ 55 h 57"/>
                  <a:gd name="T30" fmla="*/ 67 w 85"/>
                  <a:gd name="T31" fmla="*/ 51 h 57"/>
                  <a:gd name="T32" fmla="*/ 73 w 85"/>
                  <a:gd name="T33" fmla="*/ 44 h 57"/>
                  <a:gd name="T34" fmla="*/ 77 w 85"/>
                  <a:gd name="T35" fmla="*/ 37 h 57"/>
                  <a:gd name="T36" fmla="*/ 81 w 85"/>
                  <a:gd name="T37" fmla="*/ 30 h 57"/>
                  <a:gd name="T38" fmla="*/ 83 w 85"/>
                  <a:gd name="T39" fmla="*/ 21 h 57"/>
                  <a:gd name="T40" fmla="*/ 85 w 85"/>
                  <a:gd name="T41" fmla="*/ 15 h 57"/>
                  <a:gd name="T42" fmla="*/ 85 w 85"/>
                  <a:gd name="T43" fmla="*/ 15 h 57"/>
                  <a:gd name="T44" fmla="*/ 85 w 85"/>
                  <a:gd name="T45" fmla="*/ 6 h 57"/>
                  <a:gd name="T46" fmla="*/ 83 w 85"/>
                  <a:gd name="T47" fmla="*/ 3 h 57"/>
                  <a:gd name="T48" fmla="*/ 82 w 85"/>
                  <a:gd name="T49" fmla="*/ 7 h 57"/>
                  <a:gd name="T50" fmla="*/ 82 w 85"/>
                  <a:gd name="T51" fmla="*/ 7 h 57"/>
                  <a:gd name="T52" fmla="*/ 81 w 85"/>
                  <a:gd name="T53" fmla="*/ 13 h 57"/>
                  <a:gd name="T54" fmla="*/ 80 w 85"/>
                  <a:gd name="T55" fmla="*/ 19 h 57"/>
                  <a:gd name="T56" fmla="*/ 76 w 85"/>
                  <a:gd name="T57" fmla="*/ 24 h 57"/>
                  <a:gd name="T58" fmla="*/ 72 w 85"/>
                  <a:gd name="T59" fmla="*/ 30 h 57"/>
                  <a:gd name="T60" fmla="*/ 67 w 85"/>
                  <a:gd name="T61" fmla="*/ 33 h 57"/>
                  <a:gd name="T62" fmla="*/ 60 w 85"/>
                  <a:gd name="T63" fmla="*/ 37 h 57"/>
                  <a:gd name="T64" fmla="*/ 52 w 85"/>
                  <a:gd name="T65" fmla="*/ 39 h 57"/>
                  <a:gd name="T66" fmla="*/ 43 w 85"/>
                  <a:gd name="T67" fmla="*/ 40 h 57"/>
                  <a:gd name="T68" fmla="*/ 43 w 85"/>
                  <a:gd name="T69" fmla="*/ 40 h 57"/>
                  <a:gd name="T70" fmla="*/ 34 w 85"/>
                  <a:gd name="T71" fmla="*/ 40 h 57"/>
                  <a:gd name="T72" fmla="*/ 26 w 85"/>
                  <a:gd name="T73" fmla="*/ 38 h 57"/>
                  <a:gd name="T74" fmla="*/ 20 w 85"/>
                  <a:gd name="T75" fmla="*/ 34 h 57"/>
                  <a:gd name="T76" fmla="*/ 13 w 85"/>
                  <a:gd name="T77" fmla="*/ 31 h 57"/>
                  <a:gd name="T78" fmla="*/ 8 w 85"/>
                  <a:gd name="T79" fmla="*/ 25 h 57"/>
                  <a:gd name="T80" fmla="*/ 5 w 85"/>
                  <a:gd name="T81" fmla="*/ 20 h 57"/>
                  <a:gd name="T82" fmla="*/ 2 w 85"/>
                  <a:gd name="T83" fmla="*/ 14 h 57"/>
                  <a:gd name="T84" fmla="*/ 2 w 85"/>
                  <a:gd name="T85" fmla="*/ 9 h 57"/>
                  <a:gd name="T86" fmla="*/ 2 w 85"/>
                  <a:gd name="T87" fmla="*/ 9 h 57"/>
                  <a:gd name="T88" fmla="*/ 1 w 85"/>
                  <a:gd name="T89" fmla="*/ 1 h 57"/>
                  <a:gd name="T90" fmla="*/ 1 w 85"/>
                  <a:gd name="T91" fmla="*/ 0 h 57"/>
                  <a:gd name="T92" fmla="*/ 0 w 85"/>
                  <a:gd name="T93" fmla="*/ 0 h 57"/>
                  <a:gd name="T94" fmla="*/ 0 w 85"/>
                  <a:gd name="T95" fmla="*/ 4 h 57"/>
                  <a:gd name="T96" fmla="*/ 0 w 85"/>
                  <a:gd name="T97" fmla="*/ 4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7"/>
                  <a:gd name="T149" fmla="*/ 85 w 85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7">
                    <a:moveTo>
                      <a:pt x="0" y="4"/>
                    </a:moveTo>
                    <a:lnTo>
                      <a:pt x="0" y="4"/>
                    </a:lnTo>
                    <a:lnTo>
                      <a:pt x="0" y="12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5" y="35"/>
                    </a:lnTo>
                    <a:lnTo>
                      <a:pt x="9" y="43"/>
                    </a:lnTo>
                    <a:lnTo>
                      <a:pt x="15" y="49"/>
                    </a:lnTo>
                    <a:lnTo>
                      <a:pt x="25" y="53"/>
                    </a:lnTo>
                    <a:lnTo>
                      <a:pt x="36" y="57"/>
                    </a:lnTo>
                    <a:lnTo>
                      <a:pt x="43" y="57"/>
                    </a:lnTo>
                    <a:lnTo>
                      <a:pt x="48" y="57"/>
                    </a:lnTo>
                    <a:lnTo>
                      <a:pt x="54" y="57"/>
                    </a:lnTo>
                    <a:lnTo>
                      <a:pt x="58" y="55"/>
                    </a:lnTo>
                    <a:lnTo>
                      <a:pt x="67" y="51"/>
                    </a:lnTo>
                    <a:lnTo>
                      <a:pt x="73" y="44"/>
                    </a:lnTo>
                    <a:lnTo>
                      <a:pt x="77" y="37"/>
                    </a:lnTo>
                    <a:lnTo>
                      <a:pt x="81" y="30"/>
                    </a:lnTo>
                    <a:lnTo>
                      <a:pt x="83" y="21"/>
                    </a:lnTo>
                    <a:lnTo>
                      <a:pt x="85" y="15"/>
                    </a:lnTo>
                    <a:lnTo>
                      <a:pt x="85" y="6"/>
                    </a:lnTo>
                    <a:lnTo>
                      <a:pt x="83" y="3"/>
                    </a:lnTo>
                    <a:lnTo>
                      <a:pt x="82" y="7"/>
                    </a:lnTo>
                    <a:lnTo>
                      <a:pt x="81" y="13"/>
                    </a:lnTo>
                    <a:lnTo>
                      <a:pt x="80" y="19"/>
                    </a:lnTo>
                    <a:lnTo>
                      <a:pt x="76" y="24"/>
                    </a:lnTo>
                    <a:lnTo>
                      <a:pt x="72" y="30"/>
                    </a:lnTo>
                    <a:lnTo>
                      <a:pt x="67" y="33"/>
                    </a:lnTo>
                    <a:lnTo>
                      <a:pt x="60" y="37"/>
                    </a:lnTo>
                    <a:lnTo>
                      <a:pt x="52" y="39"/>
                    </a:lnTo>
                    <a:lnTo>
                      <a:pt x="43" y="40"/>
                    </a:lnTo>
                    <a:lnTo>
                      <a:pt x="34" y="40"/>
                    </a:lnTo>
                    <a:lnTo>
                      <a:pt x="26" y="38"/>
                    </a:lnTo>
                    <a:lnTo>
                      <a:pt x="20" y="34"/>
                    </a:lnTo>
                    <a:lnTo>
                      <a:pt x="13" y="31"/>
                    </a:lnTo>
                    <a:lnTo>
                      <a:pt x="8" y="25"/>
                    </a:lnTo>
                    <a:lnTo>
                      <a:pt x="5" y="20"/>
                    </a:lnTo>
                    <a:lnTo>
                      <a:pt x="2" y="14"/>
                    </a:lnTo>
                    <a:lnTo>
                      <a:pt x="2" y="9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34" name="Freeform 237"/>
              <p:cNvSpPr>
                <a:spLocks/>
              </p:cNvSpPr>
              <p:nvPr/>
            </p:nvSpPr>
            <p:spPr bwMode="auto">
              <a:xfrm>
                <a:off x="1421" y="2541"/>
                <a:ext cx="76" cy="53"/>
              </a:xfrm>
              <a:custGeom>
                <a:avLst/>
                <a:gdLst>
                  <a:gd name="T0" fmla="*/ 52 w 76"/>
                  <a:gd name="T1" fmla="*/ 49 h 53"/>
                  <a:gd name="T2" fmla="*/ 52 w 76"/>
                  <a:gd name="T3" fmla="*/ 49 h 53"/>
                  <a:gd name="T4" fmla="*/ 43 w 76"/>
                  <a:gd name="T5" fmla="*/ 51 h 53"/>
                  <a:gd name="T6" fmla="*/ 35 w 76"/>
                  <a:gd name="T7" fmla="*/ 53 h 53"/>
                  <a:gd name="T8" fmla="*/ 28 w 76"/>
                  <a:gd name="T9" fmla="*/ 53 h 53"/>
                  <a:gd name="T10" fmla="*/ 22 w 76"/>
                  <a:gd name="T11" fmla="*/ 51 h 53"/>
                  <a:gd name="T12" fmla="*/ 16 w 76"/>
                  <a:gd name="T13" fmla="*/ 50 h 53"/>
                  <a:gd name="T14" fmla="*/ 11 w 76"/>
                  <a:gd name="T15" fmla="*/ 48 h 53"/>
                  <a:gd name="T16" fmla="*/ 6 w 76"/>
                  <a:gd name="T17" fmla="*/ 44 h 53"/>
                  <a:gd name="T18" fmla="*/ 4 w 76"/>
                  <a:gd name="T19" fmla="*/ 42 h 53"/>
                  <a:gd name="T20" fmla="*/ 2 w 76"/>
                  <a:gd name="T21" fmla="*/ 37 h 53"/>
                  <a:gd name="T22" fmla="*/ 0 w 76"/>
                  <a:gd name="T23" fmla="*/ 33 h 53"/>
                  <a:gd name="T24" fmla="*/ 0 w 76"/>
                  <a:gd name="T25" fmla="*/ 30 h 53"/>
                  <a:gd name="T26" fmla="*/ 2 w 76"/>
                  <a:gd name="T27" fmla="*/ 25 h 53"/>
                  <a:gd name="T28" fmla="*/ 3 w 76"/>
                  <a:gd name="T29" fmla="*/ 20 h 53"/>
                  <a:gd name="T30" fmla="*/ 6 w 76"/>
                  <a:gd name="T31" fmla="*/ 17 h 53"/>
                  <a:gd name="T32" fmla="*/ 11 w 76"/>
                  <a:gd name="T33" fmla="*/ 13 h 53"/>
                  <a:gd name="T34" fmla="*/ 16 w 76"/>
                  <a:gd name="T35" fmla="*/ 10 h 53"/>
                  <a:gd name="T36" fmla="*/ 16 w 76"/>
                  <a:gd name="T37" fmla="*/ 10 h 53"/>
                  <a:gd name="T38" fmla="*/ 28 w 76"/>
                  <a:gd name="T39" fmla="*/ 4 h 53"/>
                  <a:gd name="T40" fmla="*/ 39 w 76"/>
                  <a:gd name="T41" fmla="*/ 1 h 53"/>
                  <a:gd name="T42" fmla="*/ 47 w 76"/>
                  <a:gd name="T43" fmla="*/ 0 h 53"/>
                  <a:gd name="T44" fmla="*/ 55 w 76"/>
                  <a:gd name="T45" fmla="*/ 1 h 53"/>
                  <a:gd name="T46" fmla="*/ 63 w 76"/>
                  <a:gd name="T47" fmla="*/ 4 h 53"/>
                  <a:gd name="T48" fmla="*/ 69 w 76"/>
                  <a:gd name="T49" fmla="*/ 7 h 53"/>
                  <a:gd name="T50" fmla="*/ 72 w 76"/>
                  <a:gd name="T51" fmla="*/ 11 h 53"/>
                  <a:gd name="T52" fmla="*/ 74 w 76"/>
                  <a:gd name="T53" fmla="*/ 17 h 53"/>
                  <a:gd name="T54" fmla="*/ 76 w 76"/>
                  <a:gd name="T55" fmla="*/ 22 h 53"/>
                  <a:gd name="T56" fmla="*/ 74 w 76"/>
                  <a:gd name="T57" fmla="*/ 27 h 53"/>
                  <a:gd name="T58" fmla="*/ 72 w 76"/>
                  <a:gd name="T59" fmla="*/ 32 h 53"/>
                  <a:gd name="T60" fmla="*/ 69 w 76"/>
                  <a:gd name="T61" fmla="*/ 37 h 53"/>
                  <a:gd name="T62" fmla="*/ 63 w 76"/>
                  <a:gd name="T63" fmla="*/ 41 h 53"/>
                  <a:gd name="T64" fmla="*/ 54 w 76"/>
                  <a:gd name="T65" fmla="*/ 44 h 53"/>
                  <a:gd name="T66" fmla="*/ 45 w 76"/>
                  <a:gd name="T67" fmla="*/ 45 h 53"/>
                  <a:gd name="T68" fmla="*/ 31 w 76"/>
                  <a:gd name="T69" fmla="*/ 44 h 53"/>
                  <a:gd name="T70" fmla="*/ 52 w 76"/>
                  <a:gd name="T71" fmla="*/ 49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6"/>
                  <a:gd name="T109" fmla="*/ 0 h 53"/>
                  <a:gd name="T110" fmla="*/ 76 w 76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6" h="53">
                    <a:moveTo>
                      <a:pt x="52" y="49"/>
                    </a:moveTo>
                    <a:lnTo>
                      <a:pt x="52" y="49"/>
                    </a:lnTo>
                    <a:lnTo>
                      <a:pt x="43" y="51"/>
                    </a:lnTo>
                    <a:lnTo>
                      <a:pt x="35" y="53"/>
                    </a:lnTo>
                    <a:lnTo>
                      <a:pt x="28" y="53"/>
                    </a:lnTo>
                    <a:lnTo>
                      <a:pt x="22" y="51"/>
                    </a:lnTo>
                    <a:lnTo>
                      <a:pt x="16" y="50"/>
                    </a:lnTo>
                    <a:lnTo>
                      <a:pt x="11" y="48"/>
                    </a:lnTo>
                    <a:lnTo>
                      <a:pt x="6" y="44"/>
                    </a:lnTo>
                    <a:lnTo>
                      <a:pt x="4" y="42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0" y="30"/>
                    </a:lnTo>
                    <a:lnTo>
                      <a:pt x="2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1" y="13"/>
                    </a:lnTo>
                    <a:lnTo>
                      <a:pt x="16" y="10"/>
                    </a:lnTo>
                    <a:lnTo>
                      <a:pt x="28" y="4"/>
                    </a:lnTo>
                    <a:lnTo>
                      <a:pt x="39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3" y="4"/>
                    </a:lnTo>
                    <a:lnTo>
                      <a:pt x="69" y="7"/>
                    </a:lnTo>
                    <a:lnTo>
                      <a:pt x="72" y="11"/>
                    </a:lnTo>
                    <a:lnTo>
                      <a:pt x="74" y="17"/>
                    </a:lnTo>
                    <a:lnTo>
                      <a:pt x="76" y="22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9" y="37"/>
                    </a:lnTo>
                    <a:lnTo>
                      <a:pt x="63" y="41"/>
                    </a:lnTo>
                    <a:lnTo>
                      <a:pt x="54" y="44"/>
                    </a:lnTo>
                    <a:lnTo>
                      <a:pt x="45" y="45"/>
                    </a:lnTo>
                    <a:lnTo>
                      <a:pt x="31" y="44"/>
                    </a:lnTo>
                    <a:lnTo>
                      <a:pt x="52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35" name="Freeform 238"/>
              <p:cNvSpPr>
                <a:spLocks/>
              </p:cNvSpPr>
              <p:nvPr/>
            </p:nvSpPr>
            <p:spPr bwMode="auto">
              <a:xfrm>
                <a:off x="1421" y="2541"/>
                <a:ext cx="76" cy="53"/>
              </a:xfrm>
              <a:custGeom>
                <a:avLst/>
                <a:gdLst>
                  <a:gd name="T0" fmla="*/ 52 w 76"/>
                  <a:gd name="T1" fmla="*/ 49 h 53"/>
                  <a:gd name="T2" fmla="*/ 52 w 76"/>
                  <a:gd name="T3" fmla="*/ 49 h 53"/>
                  <a:gd name="T4" fmla="*/ 43 w 76"/>
                  <a:gd name="T5" fmla="*/ 51 h 53"/>
                  <a:gd name="T6" fmla="*/ 35 w 76"/>
                  <a:gd name="T7" fmla="*/ 53 h 53"/>
                  <a:gd name="T8" fmla="*/ 28 w 76"/>
                  <a:gd name="T9" fmla="*/ 53 h 53"/>
                  <a:gd name="T10" fmla="*/ 22 w 76"/>
                  <a:gd name="T11" fmla="*/ 51 h 53"/>
                  <a:gd name="T12" fmla="*/ 16 w 76"/>
                  <a:gd name="T13" fmla="*/ 50 h 53"/>
                  <a:gd name="T14" fmla="*/ 11 w 76"/>
                  <a:gd name="T15" fmla="*/ 48 h 53"/>
                  <a:gd name="T16" fmla="*/ 6 w 76"/>
                  <a:gd name="T17" fmla="*/ 44 h 53"/>
                  <a:gd name="T18" fmla="*/ 4 w 76"/>
                  <a:gd name="T19" fmla="*/ 42 h 53"/>
                  <a:gd name="T20" fmla="*/ 2 w 76"/>
                  <a:gd name="T21" fmla="*/ 37 h 53"/>
                  <a:gd name="T22" fmla="*/ 0 w 76"/>
                  <a:gd name="T23" fmla="*/ 33 h 53"/>
                  <a:gd name="T24" fmla="*/ 0 w 76"/>
                  <a:gd name="T25" fmla="*/ 30 h 53"/>
                  <a:gd name="T26" fmla="*/ 2 w 76"/>
                  <a:gd name="T27" fmla="*/ 25 h 53"/>
                  <a:gd name="T28" fmla="*/ 3 w 76"/>
                  <a:gd name="T29" fmla="*/ 20 h 53"/>
                  <a:gd name="T30" fmla="*/ 6 w 76"/>
                  <a:gd name="T31" fmla="*/ 17 h 53"/>
                  <a:gd name="T32" fmla="*/ 11 w 76"/>
                  <a:gd name="T33" fmla="*/ 13 h 53"/>
                  <a:gd name="T34" fmla="*/ 16 w 76"/>
                  <a:gd name="T35" fmla="*/ 10 h 53"/>
                  <a:gd name="T36" fmla="*/ 16 w 76"/>
                  <a:gd name="T37" fmla="*/ 10 h 53"/>
                  <a:gd name="T38" fmla="*/ 28 w 76"/>
                  <a:gd name="T39" fmla="*/ 4 h 53"/>
                  <a:gd name="T40" fmla="*/ 39 w 76"/>
                  <a:gd name="T41" fmla="*/ 1 h 53"/>
                  <a:gd name="T42" fmla="*/ 47 w 76"/>
                  <a:gd name="T43" fmla="*/ 0 h 53"/>
                  <a:gd name="T44" fmla="*/ 55 w 76"/>
                  <a:gd name="T45" fmla="*/ 1 h 53"/>
                  <a:gd name="T46" fmla="*/ 63 w 76"/>
                  <a:gd name="T47" fmla="*/ 4 h 53"/>
                  <a:gd name="T48" fmla="*/ 69 w 76"/>
                  <a:gd name="T49" fmla="*/ 7 h 53"/>
                  <a:gd name="T50" fmla="*/ 72 w 76"/>
                  <a:gd name="T51" fmla="*/ 11 h 53"/>
                  <a:gd name="T52" fmla="*/ 74 w 76"/>
                  <a:gd name="T53" fmla="*/ 17 h 53"/>
                  <a:gd name="T54" fmla="*/ 76 w 76"/>
                  <a:gd name="T55" fmla="*/ 22 h 53"/>
                  <a:gd name="T56" fmla="*/ 74 w 76"/>
                  <a:gd name="T57" fmla="*/ 27 h 53"/>
                  <a:gd name="T58" fmla="*/ 72 w 76"/>
                  <a:gd name="T59" fmla="*/ 32 h 53"/>
                  <a:gd name="T60" fmla="*/ 69 w 76"/>
                  <a:gd name="T61" fmla="*/ 37 h 53"/>
                  <a:gd name="T62" fmla="*/ 63 w 76"/>
                  <a:gd name="T63" fmla="*/ 41 h 53"/>
                  <a:gd name="T64" fmla="*/ 54 w 76"/>
                  <a:gd name="T65" fmla="*/ 44 h 53"/>
                  <a:gd name="T66" fmla="*/ 45 w 76"/>
                  <a:gd name="T67" fmla="*/ 45 h 53"/>
                  <a:gd name="T68" fmla="*/ 31 w 76"/>
                  <a:gd name="T69" fmla="*/ 44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6"/>
                  <a:gd name="T106" fmla="*/ 0 h 53"/>
                  <a:gd name="T107" fmla="*/ 76 w 76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6" h="53">
                    <a:moveTo>
                      <a:pt x="52" y="49"/>
                    </a:moveTo>
                    <a:lnTo>
                      <a:pt x="52" y="49"/>
                    </a:lnTo>
                    <a:lnTo>
                      <a:pt x="43" y="51"/>
                    </a:lnTo>
                    <a:lnTo>
                      <a:pt x="35" y="53"/>
                    </a:lnTo>
                    <a:lnTo>
                      <a:pt x="28" y="53"/>
                    </a:lnTo>
                    <a:lnTo>
                      <a:pt x="22" y="51"/>
                    </a:lnTo>
                    <a:lnTo>
                      <a:pt x="16" y="50"/>
                    </a:lnTo>
                    <a:lnTo>
                      <a:pt x="11" y="48"/>
                    </a:lnTo>
                    <a:lnTo>
                      <a:pt x="6" y="44"/>
                    </a:lnTo>
                    <a:lnTo>
                      <a:pt x="4" y="42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0" y="30"/>
                    </a:lnTo>
                    <a:lnTo>
                      <a:pt x="2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1" y="13"/>
                    </a:lnTo>
                    <a:lnTo>
                      <a:pt x="16" y="10"/>
                    </a:lnTo>
                    <a:lnTo>
                      <a:pt x="28" y="4"/>
                    </a:lnTo>
                    <a:lnTo>
                      <a:pt x="39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3" y="4"/>
                    </a:lnTo>
                    <a:lnTo>
                      <a:pt x="69" y="7"/>
                    </a:lnTo>
                    <a:lnTo>
                      <a:pt x="72" y="11"/>
                    </a:lnTo>
                    <a:lnTo>
                      <a:pt x="74" y="17"/>
                    </a:lnTo>
                    <a:lnTo>
                      <a:pt x="76" y="22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9" y="37"/>
                    </a:lnTo>
                    <a:lnTo>
                      <a:pt x="63" y="41"/>
                    </a:lnTo>
                    <a:lnTo>
                      <a:pt x="54" y="44"/>
                    </a:lnTo>
                    <a:lnTo>
                      <a:pt x="45" y="45"/>
                    </a:lnTo>
                    <a:lnTo>
                      <a:pt x="31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36" name="Freeform 239"/>
              <p:cNvSpPr>
                <a:spLocks/>
              </p:cNvSpPr>
              <p:nvPr/>
            </p:nvSpPr>
            <p:spPr bwMode="auto">
              <a:xfrm>
                <a:off x="1423" y="2563"/>
                <a:ext cx="84" cy="57"/>
              </a:xfrm>
              <a:custGeom>
                <a:avLst/>
                <a:gdLst>
                  <a:gd name="T0" fmla="*/ 0 w 84"/>
                  <a:gd name="T1" fmla="*/ 4 h 57"/>
                  <a:gd name="T2" fmla="*/ 0 w 84"/>
                  <a:gd name="T3" fmla="*/ 4 h 57"/>
                  <a:gd name="T4" fmla="*/ 0 w 84"/>
                  <a:gd name="T5" fmla="*/ 11 h 57"/>
                  <a:gd name="T6" fmla="*/ 0 w 84"/>
                  <a:gd name="T7" fmla="*/ 20 h 57"/>
                  <a:gd name="T8" fmla="*/ 2 w 84"/>
                  <a:gd name="T9" fmla="*/ 28 h 57"/>
                  <a:gd name="T10" fmla="*/ 4 w 84"/>
                  <a:gd name="T11" fmla="*/ 35 h 57"/>
                  <a:gd name="T12" fmla="*/ 9 w 84"/>
                  <a:gd name="T13" fmla="*/ 42 h 57"/>
                  <a:gd name="T14" fmla="*/ 15 w 84"/>
                  <a:gd name="T15" fmla="*/ 48 h 57"/>
                  <a:gd name="T16" fmla="*/ 25 w 84"/>
                  <a:gd name="T17" fmla="*/ 53 h 57"/>
                  <a:gd name="T18" fmla="*/ 35 w 84"/>
                  <a:gd name="T19" fmla="*/ 57 h 57"/>
                  <a:gd name="T20" fmla="*/ 35 w 84"/>
                  <a:gd name="T21" fmla="*/ 57 h 57"/>
                  <a:gd name="T22" fmla="*/ 41 w 84"/>
                  <a:gd name="T23" fmla="*/ 57 h 57"/>
                  <a:gd name="T24" fmla="*/ 47 w 84"/>
                  <a:gd name="T25" fmla="*/ 57 h 57"/>
                  <a:gd name="T26" fmla="*/ 53 w 84"/>
                  <a:gd name="T27" fmla="*/ 57 h 57"/>
                  <a:gd name="T28" fmla="*/ 58 w 84"/>
                  <a:gd name="T29" fmla="*/ 54 h 57"/>
                  <a:gd name="T30" fmla="*/ 67 w 84"/>
                  <a:gd name="T31" fmla="*/ 51 h 57"/>
                  <a:gd name="T32" fmla="*/ 72 w 84"/>
                  <a:gd name="T33" fmla="*/ 44 h 57"/>
                  <a:gd name="T34" fmla="*/ 77 w 84"/>
                  <a:gd name="T35" fmla="*/ 37 h 57"/>
                  <a:gd name="T36" fmla="*/ 81 w 84"/>
                  <a:gd name="T37" fmla="*/ 29 h 57"/>
                  <a:gd name="T38" fmla="*/ 83 w 84"/>
                  <a:gd name="T39" fmla="*/ 22 h 57"/>
                  <a:gd name="T40" fmla="*/ 84 w 84"/>
                  <a:gd name="T41" fmla="*/ 15 h 57"/>
                  <a:gd name="T42" fmla="*/ 84 w 84"/>
                  <a:gd name="T43" fmla="*/ 15 h 57"/>
                  <a:gd name="T44" fmla="*/ 83 w 84"/>
                  <a:gd name="T45" fmla="*/ 5 h 57"/>
                  <a:gd name="T46" fmla="*/ 83 w 84"/>
                  <a:gd name="T47" fmla="*/ 3 h 57"/>
                  <a:gd name="T48" fmla="*/ 82 w 84"/>
                  <a:gd name="T49" fmla="*/ 7 h 57"/>
                  <a:gd name="T50" fmla="*/ 82 w 84"/>
                  <a:gd name="T51" fmla="*/ 7 h 57"/>
                  <a:gd name="T52" fmla="*/ 81 w 84"/>
                  <a:gd name="T53" fmla="*/ 13 h 57"/>
                  <a:gd name="T54" fmla="*/ 78 w 84"/>
                  <a:gd name="T55" fmla="*/ 19 h 57"/>
                  <a:gd name="T56" fmla="*/ 76 w 84"/>
                  <a:gd name="T57" fmla="*/ 23 h 57"/>
                  <a:gd name="T58" fmla="*/ 71 w 84"/>
                  <a:gd name="T59" fmla="*/ 29 h 57"/>
                  <a:gd name="T60" fmla="*/ 67 w 84"/>
                  <a:gd name="T61" fmla="*/ 33 h 57"/>
                  <a:gd name="T62" fmla="*/ 59 w 84"/>
                  <a:gd name="T63" fmla="*/ 37 h 57"/>
                  <a:gd name="T64" fmla="*/ 52 w 84"/>
                  <a:gd name="T65" fmla="*/ 39 h 57"/>
                  <a:gd name="T66" fmla="*/ 43 w 84"/>
                  <a:gd name="T67" fmla="*/ 40 h 57"/>
                  <a:gd name="T68" fmla="*/ 43 w 84"/>
                  <a:gd name="T69" fmla="*/ 40 h 57"/>
                  <a:gd name="T70" fmla="*/ 34 w 84"/>
                  <a:gd name="T71" fmla="*/ 40 h 57"/>
                  <a:gd name="T72" fmla="*/ 26 w 84"/>
                  <a:gd name="T73" fmla="*/ 38 h 57"/>
                  <a:gd name="T74" fmla="*/ 19 w 84"/>
                  <a:gd name="T75" fmla="*/ 34 h 57"/>
                  <a:gd name="T76" fmla="*/ 13 w 84"/>
                  <a:gd name="T77" fmla="*/ 31 h 57"/>
                  <a:gd name="T78" fmla="*/ 8 w 84"/>
                  <a:gd name="T79" fmla="*/ 26 h 57"/>
                  <a:gd name="T80" fmla="*/ 4 w 84"/>
                  <a:gd name="T81" fmla="*/ 20 h 57"/>
                  <a:gd name="T82" fmla="*/ 2 w 84"/>
                  <a:gd name="T83" fmla="*/ 14 h 57"/>
                  <a:gd name="T84" fmla="*/ 2 w 84"/>
                  <a:gd name="T85" fmla="*/ 9 h 57"/>
                  <a:gd name="T86" fmla="*/ 2 w 84"/>
                  <a:gd name="T87" fmla="*/ 9 h 57"/>
                  <a:gd name="T88" fmla="*/ 1 w 84"/>
                  <a:gd name="T89" fmla="*/ 1 h 57"/>
                  <a:gd name="T90" fmla="*/ 0 w 84"/>
                  <a:gd name="T91" fmla="*/ 0 h 57"/>
                  <a:gd name="T92" fmla="*/ 0 w 84"/>
                  <a:gd name="T93" fmla="*/ 0 h 57"/>
                  <a:gd name="T94" fmla="*/ 0 w 84"/>
                  <a:gd name="T95" fmla="*/ 4 h 57"/>
                  <a:gd name="T96" fmla="*/ 0 w 84"/>
                  <a:gd name="T97" fmla="*/ 4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4"/>
                  <a:gd name="T148" fmla="*/ 0 h 57"/>
                  <a:gd name="T149" fmla="*/ 84 w 84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4" h="57">
                    <a:moveTo>
                      <a:pt x="0" y="4"/>
                    </a:moveTo>
                    <a:lnTo>
                      <a:pt x="0" y="4"/>
                    </a:lnTo>
                    <a:lnTo>
                      <a:pt x="0" y="11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4" y="35"/>
                    </a:lnTo>
                    <a:lnTo>
                      <a:pt x="9" y="42"/>
                    </a:lnTo>
                    <a:lnTo>
                      <a:pt x="15" y="48"/>
                    </a:lnTo>
                    <a:lnTo>
                      <a:pt x="25" y="53"/>
                    </a:lnTo>
                    <a:lnTo>
                      <a:pt x="35" y="57"/>
                    </a:lnTo>
                    <a:lnTo>
                      <a:pt x="41" y="57"/>
                    </a:lnTo>
                    <a:lnTo>
                      <a:pt x="47" y="57"/>
                    </a:lnTo>
                    <a:lnTo>
                      <a:pt x="53" y="57"/>
                    </a:lnTo>
                    <a:lnTo>
                      <a:pt x="58" y="54"/>
                    </a:lnTo>
                    <a:lnTo>
                      <a:pt x="67" y="51"/>
                    </a:lnTo>
                    <a:lnTo>
                      <a:pt x="72" y="44"/>
                    </a:lnTo>
                    <a:lnTo>
                      <a:pt x="77" y="37"/>
                    </a:lnTo>
                    <a:lnTo>
                      <a:pt x="81" y="29"/>
                    </a:lnTo>
                    <a:lnTo>
                      <a:pt x="83" y="22"/>
                    </a:lnTo>
                    <a:lnTo>
                      <a:pt x="84" y="15"/>
                    </a:lnTo>
                    <a:lnTo>
                      <a:pt x="83" y="5"/>
                    </a:lnTo>
                    <a:lnTo>
                      <a:pt x="83" y="3"/>
                    </a:lnTo>
                    <a:lnTo>
                      <a:pt x="82" y="7"/>
                    </a:lnTo>
                    <a:lnTo>
                      <a:pt x="81" y="13"/>
                    </a:lnTo>
                    <a:lnTo>
                      <a:pt x="78" y="19"/>
                    </a:lnTo>
                    <a:lnTo>
                      <a:pt x="76" y="23"/>
                    </a:lnTo>
                    <a:lnTo>
                      <a:pt x="71" y="29"/>
                    </a:lnTo>
                    <a:lnTo>
                      <a:pt x="67" y="33"/>
                    </a:lnTo>
                    <a:lnTo>
                      <a:pt x="59" y="37"/>
                    </a:lnTo>
                    <a:lnTo>
                      <a:pt x="52" y="39"/>
                    </a:lnTo>
                    <a:lnTo>
                      <a:pt x="43" y="40"/>
                    </a:lnTo>
                    <a:lnTo>
                      <a:pt x="34" y="40"/>
                    </a:lnTo>
                    <a:lnTo>
                      <a:pt x="26" y="38"/>
                    </a:lnTo>
                    <a:lnTo>
                      <a:pt x="19" y="34"/>
                    </a:lnTo>
                    <a:lnTo>
                      <a:pt x="13" y="31"/>
                    </a:lnTo>
                    <a:lnTo>
                      <a:pt x="8" y="26"/>
                    </a:lnTo>
                    <a:lnTo>
                      <a:pt x="4" y="20"/>
                    </a:lnTo>
                    <a:lnTo>
                      <a:pt x="2" y="14"/>
                    </a:lnTo>
                    <a:lnTo>
                      <a:pt x="2" y="9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37" name="Freeform 240"/>
              <p:cNvSpPr>
                <a:spLocks/>
              </p:cNvSpPr>
              <p:nvPr/>
            </p:nvSpPr>
            <p:spPr bwMode="auto">
              <a:xfrm>
                <a:off x="1553" y="2638"/>
                <a:ext cx="75" cy="52"/>
              </a:xfrm>
              <a:custGeom>
                <a:avLst/>
                <a:gdLst>
                  <a:gd name="T0" fmla="*/ 51 w 75"/>
                  <a:gd name="T1" fmla="*/ 50 h 52"/>
                  <a:gd name="T2" fmla="*/ 51 w 75"/>
                  <a:gd name="T3" fmla="*/ 50 h 52"/>
                  <a:gd name="T4" fmla="*/ 42 w 75"/>
                  <a:gd name="T5" fmla="*/ 51 h 52"/>
                  <a:gd name="T6" fmla="*/ 34 w 75"/>
                  <a:gd name="T7" fmla="*/ 52 h 52"/>
                  <a:gd name="T8" fmla="*/ 27 w 75"/>
                  <a:gd name="T9" fmla="*/ 52 h 52"/>
                  <a:gd name="T10" fmla="*/ 20 w 75"/>
                  <a:gd name="T11" fmla="*/ 51 h 52"/>
                  <a:gd name="T12" fmla="*/ 14 w 75"/>
                  <a:gd name="T13" fmla="*/ 50 h 52"/>
                  <a:gd name="T14" fmla="*/ 9 w 75"/>
                  <a:gd name="T15" fmla="*/ 47 h 52"/>
                  <a:gd name="T16" fmla="*/ 6 w 75"/>
                  <a:gd name="T17" fmla="*/ 44 h 52"/>
                  <a:gd name="T18" fmla="*/ 3 w 75"/>
                  <a:gd name="T19" fmla="*/ 41 h 52"/>
                  <a:gd name="T20" fmla="*/ 1 w 75"/>
                  <a:gd name="T21" fmla="*/ 38 h 52"/>
                  <a:gd name="T22" fmla="*/ 0 w 75"/>
                  <a:gd name="T23" fmla="*/ 33 h 52"/>
                  <a:gd name="T24" fmla="*/ 0 w 75"/>
                  <a:gd name="T25" fmla="*/ 30 h 52"/>
                  <a:gd name="T26" fmla="*/ 0 w 75"/>
                  <a:gd name="T27" fmla="*/ 25 h 52"/>
                  <a:gd name="T28" fmla="*/ 2 w 75"/>
                  <a:gd name="T29" fmla="*/ 20 h 52"/>
                  <a:gd name="T30" fmla="*/ 6 w 75"/>
                  <a:gd name="T31" fmla="*/ 16 h 52"/>
                  <a:gd name="T32" fmla="*/ 9 w 75"/>
                  <a:gd name="T33" fmla="*/ 13 h 52"/>
                  <a:gd name="T34" fmla="*/ 15 w 75"/>
                  <a:gd name="T35" fmla="*/ 9 h 52"/>
                  <a:gd name="T36" fmla="*/ 15 w 75"/>
                  <a:gd name="T37" fmla="*/ 9 h 52"/>
                  <a:gd name="T38" fmla="*/ 27 w 75"/>
                  <a:gd name="T39" fmla="*/ 3 h 52"/>
                  <a:gd name="T40" fmla="*/ 37 w 75"/>
                  <a:gd name="T41" fmla="*/ 1 h 52"/>
                  <a:gd name="T42" fmla="*/ 46 w 75"/>
                  <a:gd name="T43" fmla="*/ 0 h 52"/>
                  <a:gd name="T44" fmla="*/ 55 w 75"/>
                  <a:gd name="T45" fmla="*/ 1 h 52"/>
                  <a:gd name="T46" fmla="*/ 62 w 75"/>
                  <a:gd name="T47" fmla="*/ 3 h 52"/>
                  <a:gd name="T48" fmla="*/ 67 w 75"/>
                  <a:gd name="T49" fmla="*/ 7 h 52"/>
                  <a:gd name="T50" fmla="*/ 72 w 75"/>
                  <a:gd name="T51" fmla="*/ 12 h 52"/>
                  <a:gd name="T52" fmla="*/ 74 w 75"/>
                  <a:gd name="T53" fmla="*/ 16 h 52"/>
                  <a:gd name="T54" fmla="*/ 75 w 75"/>
                  <a:gd name="T55" fmla="*/ 21 h 52"/>
                  <a:gd name="T56" fmla="*/ 74 w 75"/>
                  <a:gd name="T57" fmla="*/ 27 h 52"/>
                  <a:gd name="T58" fmla="*/ 72 w 75"/>
                  <a:gd name="T59" fmla="*/ 32 h 52"/>
                  <a:gd name="T60" fmla="*/ 67 w 75"/>
                  <a:gd name="T61" fmla="*/ 37 h 52"/>
                  <a:gd name="T62" fmla="*/ 61 w 75"/>
                  <a:gd name="T63" fmla="*/ 41 h 52"/>
                  <a:gd name="T64" fmla="*/ 54 w 75"/>
                  <a:gd name="T65" fmla="*/ 44 h 52"/>
                  <a:gd name="T66" fmla="*/ 43 w 75"/>
                  <a:gd name="T67" fmla="*/ 45 h 52"/>
                  <a:gd name="T68" fmla="*/ 31 w 75"/>
                  <a:gd name="T69" fmla="*/ 45 h 52"/>
                  <a:gd name="T70" fmla="*/ 51 w 75"/>
                  <a:gd name="T71" fmla="*/ 50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2"/>
                  <a:gd name="T110" fmla="*/ 75 w 75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2">
                    <a:moveTo>
                      <a:pt x="51" y="50"/>
                    </a:moveTo>
                    <a:lnTo>
                      <a:pt x="51" y="50"/>
                    </a:lnTo>
                    <a:lnTo>
                      <a:pt x="42" y="51"/>
                    </a:lnTo>
                    <a:lnTo>
                      <a:pt x="34" y="52"/>
                    </a:lnTo>
                    <a:lnTo>
                      <a:pt x="27" y="52"/>
                    </a:lnTo>
                    <a:lnTo>
                      <a:pt x="20" y="51"/>
                    </a:lnTo>
                    <a:lnTo>
                      <a:pt x="14" y="50"/>
                    </a:lnTo>
                    <a:lnTo>
                      <a:pt x="9" y="47"/>
                    </a:lnTo>
                    <a:lnTo>
                      <a:pt x="6" y="44"/>
                    </a:lnTo>
                    <a:lnTo>
                      <a:pt x="3" y="41"/>
                    </a:lnTo>
                    <a:lnTo>
                      <a:pt x="1" y="38"/>
                    </a:lnTo>
                    <a:lnTo>
                      <a:pt x="0" y="33"/>
                    </a:lnTo>
                    <a:lnTo>
                      <a:pt x="0" y="30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6"/>
                    </a:lnTo>
                    <a:lnTo>
                      <a:pt x="9" y="13"/>
                    </a:lnTo>
                    <a:lnTo>
                      <a:pt x="15" y="9"/>
                    </a:lnTo>
                    <a:lnTo>
                      <a:pt x="27" y="3"/>
                    </a:lnTo>
                    <a:lnTo>
                      <a:pt x="37" y="1"/>
                    </a:lnTo>
                    <a:lnTo>
                      <a:pt x="46" y="0"/>
                    </a:lnTo>
                    <a:lnTo>
                      <a:pt x="55" y="1"/>
                    </a:lnTo>
                    <a:lnTo>
                      <a:pt x="62" y="3"/>
                    </a:lnTo>
                    <a:lnTo>
                      <a:pt x="67" y="7"/>
                    </a:lnTo>
                    <a:lnTo>
                      <a:pt x="72" y="12"/>
                    </a:lnTo>
                    <a:lnTo>
                      <a:pt x="74" y="16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1"/>
                    </a:lnTo>
                    <a:lnTo>
                      <a:pt x="54" y="44"/>
                    </a:lnTo>
                    <a:lnTo>
                      <a:pt x="43" y="45"/>
                    </a:lnTo>
                    <a:lnTo>
                      <a:pt x="31" y="45"/>
                    </a:lnTo>
                    <a:lnTo>
                      <a:pt x="51" y="5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38" name="Freeform 241"/>
              <p:cNvSpPr>
                <a:spLocks/>
              </p:cNvSpPr>
              <p:nvPr/>
            </p:nvSpPr>
            <p:spPr bwMode="auto">
              <a:xfrm>
                <a:off x="1553" y="2638"/>
                <a:ext cx="75" cy="52"/>
              </a:xfrm>
              <a:custGeom>
                <a:avLst/>
                <a:gdLst>
                  <a:gd name="T0" fmla="*/ 51 w 75"/>
                  <a:gd name="T1" fmla="*/ 50 h 52"/>
                  <a:gd name="T2" fmla="*/ 51 w 75"/>
                  <a:gd name="T3" fmla="*/ 50 h 52"/>
                  <a:gd name="T4" fmla="*/ 42 w 75"/>
                  <a:gd name="T5" fmla="*/ 51 h 52"/>
                  <a:gd name="T6" fmla="*/ 34 w 75"/>
                  <a:gd name="T7" fmla="*/ 52 h 52"/>
                  <a:gd name="T8" fmla="*/ 27 w 75"/>
                  <a:gd name="T9" fmla="*/ 52 h 52"/>
                  <a:gd name="T10" fmla="*/ 20 w 75"/>
                  <a:gd name="T11" fmla="*/ 51 h 52"/>
                  <a:gd name="T12" fmla="*/ 14 w 75"/>
                  <a:gd name="T13" fmla="*/ 50 h 52"/>
                  <a:gd name="T14" fmla="*/ 9 w 75"/>
                  <a:gd name="T15" fmla="*/ 47 h 52"/>
                  <a:gd name="T16" fmla="*/ 6 w 75"/>
                  <a:gd name="T17" fmla="*/ 44 h 52"/>
                  <a:gd name="T18" fmla="*/ 3 w 75"/>
                  <a:gd name="T19" fmla="*/ 41 h 52"/>
                  <a:gd name="T20" fmla="*/ 1 w 75"/>
                  <a:gd name="T21" fmla="*/ 38 h 52"/>
                  <a:gd name="T22" fmla="*/ 0 w 75"/>
                  <a:gd name="T23" fmla="*/ 33 h 52"/>
                  <a:gd name="T24" fmla="*/ 0 w 75"/>
                  <a:gd name="T25" fmla="*/ 30 h 52"/>
                  <a:gd name="T26" fmla="*/ 0 w 75"/>
                  <a:gd name="T27" fmla="*/ 25 h 52"/>
                  <a:gd name="T28" fmla="*/ 2 w 75"/>
                  <a:gd name="T29" fmla="*/ 20 h 52"/>
                  <a:gd name="T30" fmla="*/ 6 w 75"/>
                  <a:gd name="T31" fmla="*/ 16 h 52"/>
                  <a:gd name="T32" fmla="*/ 9 w 75"/>
                  <a:gd name="T33" fmla="*/ 13 h 52"/>
                  <a:gd name="T34" fmla="*/ 15 w 75"/>
                  <a:gd name="T35" fmla="*/ 9 h 52"/>
                  <a:gd name="T36" fmla="*/ 15 w 75"/>
                  <a:gd name="T37" fmla="*/ 9 h 52"/>
                  <a:gd name="T38" fmla="*/ 27 w 75"/>
                  <a:gd name="T39" fmla="*/ 3 h 52"/>
                  <a:gd name="T40" fmla="*/ 37 w 75"/>
                  <a:gd name="T41" fmla="*/ 1 h 52"/>
                  <a:gd name="T42" fmla="*/ 46 w 75"/>
                  <a:gd name="T43" fmla="*/ 0 h 52"/>
                  <a:gd name="T44" fmla="*/ 55 w 75"/>
                  <a:gd name="T45" fmla="*/ 1 h 52"/>
                  <a:gd name="T46" fmla="*/ 62 w 75"/>
                  <a:gd name="T47" fmla="*/ 3 h 52"/>
                  <a:gd name="T48" fmla="*/ 67 w 75"/>
                  <a:gd name="T49" fmla="*/ 7 h 52"/>
                  <a:gd name="T50" fmla="*/ 72 w 75"/>
                  <a:gd name="T51" fmla="*/ 12 h 52"/>
                  <a:gd name="T52" fmla="*/ 74 w 75"/>
                  <a:gd name="T53" fmla="*/ 16 h 52"/>
                  <a:gd name="T54" fmla="*/ 75 w 75"/>
                  <a:gd name="T55" fmla="*/ 21 h 52"/>
                  <a:gd name="T56" fmla="*/ 74 w 75"/>
                  <a:gd name="T57" fmla="*/ 27 h 52"/>
                  <a:gd name="T58" fmla="*/ 72 w 75"/>
                  <a:gd name="T59" fmla="*/ 32 h 52"/>
                  <a:gd name="T60" fmla="*/ 67 w 75"/>
                  <a:gd name="T61" fmla="*/ 37 h 52"/>
                  <a:gd name="T62" fmla="*/ 61 w 75"/>
                  <a:gd name="T63" fmla="*/ 41 h 52"/>
                  <a:gd name="T64" fmla="*/ 54 w 75"/>
                  <a:gd name="T65" fmla="*/ 44 h 52"/>
                  <a:gd name="T66" fmla="*/ 43 w 75"/>
                  <a:gd name="T67" fmla="*/ 45 h 52"/>
                  <a:gd name="T68" fmla="*/ 31 w 75"/>
                  <a:gd name="T69" fmla="*/ 45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2"/>
                  <a:gd name="T107" fmla="*/ 75 w 75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2">
                    <a:moveTo>
                      <a:pt x="51" y="50"/>
                    </a:moveTo>
                    <a:lnTo>
                      <a:pt x="51" y="50"/>
                    </a:lnTo>
                    <a:lnTo>
                      <a:pt x="42" y="51"/>
                    </a:lnTo>
                    <a:lnTo>
                      <a:pt x="34" y="52"/>
                    </a:lnTo>
                    <a:lnTo>
                      <a:pt x="27" y="52"/>
                    </a:lnTo>
                    <a:lnTo>
                      <a:pt x="20" y="51"/>
                    </a:lnTo>
                    <a:lnTo>
                      <a:pt x="14" y="50"/>
                    </a:lnTo>
                    <a:lnTo>
                      <a:pt x="9" y="47"/>
                    </a:lnTo>
                    <a:lnTo>
                      <a:pt x="6" y="44"/>
                    </a:lnTo>
                    <a:lnTo>
                      <a:pt x="3" y="41"/>
                    </a:lnTo>
                    <a:lnTo>
                      <a:pt x="1" y="38"/>
                    </a:lnTo>
                    <a:lnTo>
                      <a:pt x="0" y="33"/>
                    </a:lnTo>
                    <a:lnTo>
                      <a:pt x="0" y="30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6"/>
                    </a:lnTo>
                    <a:lnTo>
                      <a:pt x="9" y="13"/>
                    </a:lnTo>
                    <a:lnTo>
                      <a:pt x="15" y="9"/>
                    </a:lnTo>
                    <a:lnTo>
                      <a:pt x="27" y="3"/>
                    </a:lnTo>
                    <a:lnTo>
                      <a:pt x="37" y="1"/>
                    </a:lnTo>
                    <a:lnTo>
                      <a:pt x="46" y="0"/>
                    </a:lnTo>
                    <a:lnTo>
                      <a:pt x="55" y="1"/>
                    </a:lnTo>
                    <a:lnTo>
                      <a:pt x="62" y="3"/>
                    </a:lnTo>
                    <a:lnTo>
                      <a:pt x="67" y="7"/>
                    </a:lnTo>
                    <a:lnTo>
                      <a:pt x="72" y="12"/>
                    </a:lnTo>
                    <a:lnTo>
                      <a:pt x="74" y="16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1"/>
                    </a:lnTo>
                    <a:lnTo>
                      <a:pt x="54" y="44"/>
                    </a:lnTo>
                    <a:lnTo>
                      <a:pt x="43" y="45"/>
                    </a:lnTo>
                    <a:lnTo>
                      <a:pt x="31" y="4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39" name="Freeform 242"/>
              <p:cNvSpPr>
                <a:spLocks/>
              </p:cNvSpPr>
              <p:nvPr/>
            </p:nvSpPr>
            <p:spPr bwMode="auto">
              <a:xfrm>
                <a:off x="1553" y="2659"/>
                <a:ext cx="86" cy="57"/>
              </a:xfrm>
              <a:custGeom>
                <a:avLst/>
                <a:gdLst>
                  <a:gd name="T0" fmla="*/ 0 w 86"/>
                  <a:gd name="T1" fmla="*/ 5 h 57"/>
                  <a:gd name="T2" fmla="*/ 0 w 86"/>
                  <a:gd name="T3" fmla="*/ 5 h 57"/>
                  <a:gd name="T4" fmla="*/ 0 w 86"/>
                  <a:gd name="T5" fmla="*/ 13 h 57"/>
                  <a:gd name="T6" fmla="*/ 1 w 86"/>
                  <a:gd name="T7" fmla="*/ 20 h 57"/>
                  <a:gd name="T8" fmla="*/ 2 w 86"/>
                  <a:gd name="T9" fmla="*/ 29 h 57"/>
                  <a:gd name="T10" fmla="*/ 6 w 86"/>
                  <a:gd name="T11" fmla="*/ 36 h 57"/>
                  <a:gd name="T12" fmla="*/ 11 w 86"/>
                  <a:gd name="T13" fmla="*/ 43 h 57"/>
                  <a:gd name="T14" fmla="*/ 17 w 86"/>
                  <a:gd name="T15" fmla="*/ 49 h 57"/>
                  <a:gd name="T16" fmla="*/ 25 w 86"/>
                  <a:gd name="T17" fmla="*/ 54 h 57"/>
                  <a:gd name="T18" fmla="*/ 37 w 86"/>
                  <a:gd name="T19" fmla="*/ 57 h 57"/>
                  <a:gd name="T20" fmla="*/ 37 w 86"/>
                  <a:gd name="T21" fmla="*/ 57 h 57"/>
                  <a:gd name="T22" fmla="*/ 43 w 86"/>
                  <a:gd name="T23" fmla="*/ 57 h 57"/>
                  <a:gd name="T24" fmla="*/ 49 w 86"/>
                  <a:gd name="T25" fmla="*/ 57 h 57"/>
                  <a:gd name="T26" fmla="*/ 54 w 86"/>
                  <a:gd name="T27" fmla="*/ 57 h 57"/>
                  <a:gd name="T28" fmla="*/ 58 w 86"/>
                  <a:gd name="T29" fmla="*/ 56 h 57"/>
                  <a:gd name="T30" fmla="*/ 67 w 86"/>
                  <a:gd name="T31" fmla="*/ 52 h 57"/>
                  <a:gd name="T32" fmla="*/ 74 w 86"/>
                  <a:gd name="T33" fmla="*/ 46 h 57"/>
                  <a:gd name="T34" fmla="*/ 79 w 86"/>
                  <a:gd name="T35" fmla="*/ 37 h 57"/>
                  <a:gd name="T36" fmla="*/ 82 w 86"/>
                  <a:gd name="T37" fmla="*/ 30 h 57"/>
                  <a:gd name="T38" fmla="*/ 85 w 86"/>
                  <a:gd name="T39" fmla="*/ 23 h 57"/>
                  <a:gd name="T40" fmla="*/ 86 w 86"/>
                  <a:gd name="T41" fmla="*/ 16 h 57"/>
                  <a:gd name="T42" fmla="*/ 86 w 86"/>
                  <a:gd name="T43" fmla="*/ 16 h 57"/>
                  <a:gd name="T44" fmla="*/ 85 w 86"/>
                  <a:gd name="T45" fmla="*/ 6 h 57"/>
                  <a:gd name="T46" fmla="*/ 85 w 86"/>
                  <a:gd name="T47" fmla="*/ 4 h 57"/>
                  <a:gd name="T48" fmla="*/ 83 w 86"/>
                  <a:gd name="T49" fmla="*/ 7 h 57"/>
                  <a:gd name="T50" fmla="*/ 83 w 86"/>
                  <a:gd name="T51" fmla="*/ 7 h 57"/>
                  <a:gd name="T52" fmla="*/ 82 w 86"/>
                  <a:gd name="T53" fmla="*/ 13 h 57"/>
                  <a:gd name="T54" fmla="*/ 80 w 86"/>
                  <a:gd name="T55" fmla="*/ 19 h 57"/>
                  <a:gd name="T56" fmla="*/ 76 w 86"/>
                  <a:gd name="T57" fmla="*/ 24 h 57"/>
                  <a:gd name="T58" fmla="*/ 73 w 86"/>
                  <a:gd name="T59" fmla="*/ 30 h 57"/>
                  <a:gd name="T60" fmla="*/ 67 w 86"/>
                  <a:gd name="T61" fmla="*/ 35 h 57"/>
                  <a:gd name="T62" fmla="*/ 61 w 86"/>
                  <a:gd name="T63" fmla="*/ 38 h 57"/>
                  <a:gd name="T64" fmla="*/ 52 w 86"/>
                  <a:gd name="T65" fmla="*/ 41 h 57"/>
                  <a:gd name="T66" fmla="*/ 44 w 86"/>
                  <a:gd name="T67" fmla="*/ 41 h 57"/>
                  <a:gd name="T68" fmla="*/ 44 w 86"/>
                  <a:gd name="T69" fmla="*/ 41 h 57"/>
                  <a:gd name="T70" fmla="*/ 34 w 86"/>
                  <a:gd name="T71" fmla="*/ 41 h 57"/>
                  <a:gd name="T72" fmla="*/ 27 w 86"/>
                  <a:gd name="T73" fmla="*/ 38 h 57"/>
                  <a:gd name="T74" fmla="*/ 20 w 86"/>
                  <a:gd name="T75" fmla="*/ 35 h 57"/>
                  <a:gd name="T76" fmla="*/ 14 w 86"/>
                  <a:gd name="T77" fmla="*/ 31 h 57"/>
                  <a:gd name="T78" fmla="*/ 9 w 86"/>
                  <a:gd name="T79" fmla="*/ 26 h 57"/>
                  <a:gd name="T80" fmla="*/ 6 w 86"/>
                  <a:gd name="T81" fmla="*/ 20 h 57"/>
                  <a:gd name="T82" fmla="*/ 3 w 86"/>
                  <a:gd name="T83" fmla="*/ 16 h 57"/>
                  <a:gd name="T84" fmla="*/ 2 w 86"/>
                  <a:gd name="T85" fmla="*/ 10 h 57"/>
                  <a:gd name="T86" fmla="*/ 2 w 86"/>
                  <a:gd name="T87" fmla="*/ 10 h 57"/>
                  <a:gd name="T88" fmla="*/ 1 w 86"/>
                  <a:gd name="T89" fmla="*/ 1 h 57"/>
                  <a:gd name="T90" fmla="*/ 1 w 86"/>
                  <a:gd name="T91" fmla="*/ 0 h 57"/>
                  <a:gd name="T92" fmla="*/ 1 w 86"/>
                  <a:gd name="T93" fmla="*/ 0 h 57"/>
                  <a:gd name="T94" fmla="*/ 0 w 86"/>
                  <a:gd name="T95" fmla="*/ 5 h 57"/>
                  <a:gd name="T96" fmla="*/ 0 w 86"/>
                  <a:gd name="T97" fmla="*/ 5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7"/>
                  <a:gd name="T149" fmla="*/ 86 w 86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7">
                    <a:moveTo>
                      <a:pt x="0" y="5"/>
                    </a:moveTo>
                    <a:lnTo>
                      <a:pt x="0" y="5"/>
                    </a:lnTo>
                    <a:lnTo>
                      <a:pt x="0" y="13"/>
                    </a:lnTo>
                    <a:lnTo>
                      <a:pt x="1" y="20"/>
                    </a:lnTo>
                    <a:lnTo>
                      <a:pt x="2" y="29"/>
                    </a:lnTo>
                    <a:lnTo>
                      <a:pt x="6" y="36"/>
                    </a:lnTo>
                    <a:lnTo>
                      <a:pt x="11" y="43"/>
                    </a:lnTo>
                    <a:lnTo>
                      <a:pt x="17" y="49"/>
                    </a:lnTo>
                    <a:lnTo>
                      <a:pt x="25" y="54"/>
                    </a:lnTo>
                    <a:lnTo>
                      <a:pt x="37" y="57"/>
                    </a:lnTo>
                    <a:lnTo>
                      <a:pt x="43" y="57"/>
                    </a:lnTo>
                    <a:lnTo>
                      <a:pt x="49" y="57"/>
                    </a:lnTo>
                    <a:lnTo>
                      <a:pt x="54" y="57"/>
                    </a:lnTo>
                    <a:lnTo>
                      <a:pt x="58" y="56"/>
                    </a:lnTo>
                    <a:lnTo>
                      <a:pt x="67" y="52"/>
                    </a:lnTo>
                    <a:lnTo>
                      <a:pt x="74" y="46"/>
                    </a:lnTo>
                    <a:lnTo>
                      <a:pt x="79" y="37"/>
                    </a:lnTo>
                    <a:lnTo>
                      <a:pt x="82" y="30"/>
                    </a:lnTo>
                    <a:lnTo>
                      <a:pt x="85" y="23"/>
                    </a:lnTo>
                    <a:lnTo>
                      <a:pt x="86" y="16"/>
                    </a:lnTo>
                    <a:lnTo>
                      <a:pt x="85" y="6"/>
                    </a:lnTo>
                    <a:lnTo>
                      <a:pt x="85" y="4"/>
                    </a:lnTo>
                    <a:lnTo>
                      <a:pt x="83" y="7"/>
                    </a:lnTo>
                    <a:lnTo>
                      <a:pt x="82" y="13"/>
                    </a:lnTo>
                    <a:lnTo>
                      <a:pt x="80" y="19"/>
                    </a:lnTo>
                    <a:lnTo>
                      <a:pt x="76" y="24"/>
                    </a:lnTo>
                    <a:lnTo>
                      <a:pt x="73" y="30"/>
                    </a:lnTo>
                    <a:lnTo>
                      <a:pt x="67" y="35"/>
                    </a:lnTo>
                    <a:lnTo>
                      <a:pt x="61" y="38"/>
                    </a:lnTo>
                    <a:lnTo>
                      <a:pt x="52" y="41"/>
                    </a:lnTo>
                    <a:lnTo>
                      <a:pt x="44" y="41"/>
                    </a:lnTo>
                    <a:lnTo>
                      <a:pt x="34" y="41"/>
                    </a:lnTo>
                    <a:lnTo>
                      <a:pt x="27" y="38"/>
                    </a:lnTo>
                    <a:lnTo>
                      <a:pt x="20" y="35"/>
                    </a:lnTo>
                    <a:lnTo>
                      <a:pt x="14" y="31"/>
                    </a:lnTo>
                    <a:lnTo>
                      <a:pt x="9" y="26"/>
                    </a:lnTo>
                    <a:lnTo>
                      <a:pt x="6" y="20"/>
                    </a:lnTo>
                    <a:lnTo>
                      <a:pt x="3" y="16"/>
                    </a:lnTo>
                    <a:lnTo>
                      <a:pt x="2" y="10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40" name="Freeform 243"/>
              <p:cNvSpPr>
                <a:spLocks/>
              </p:cNvSpPr>
              <p:nvPr/>
            </p:nvSpPr>
            <p:spPr bwMode="auto">
              <a:xfrm>
                <a:off x="1676" y="2633"/>
                <a:ext cx="75" cy="52"/>
              </a:xfrm>
              <a:custGeom>
                <a:avLst/>
                <a:gdLst>
                  <a:gd name="T0" fmla="*/ 51 w 75"/>
                  <a:gd name="T1" fmla="*/ 49 h 52"/>
                  <a:gd name="T2" fmla="*/ 51 w 75"/>
                  <a:gd name="T3" fmla="*/ 49 h 52"/>
                  <a:gd name="T4" fmla="*/ 43 w 75"/>
                  <a:gd name="T5" fmla="*/ 51 h 52"/>
                  <a:gd name="T6" fmla="*/ 35 w 75"/>
                  <a:gd name="T7" fmla="*/ 52 h 52"/>
                  <a:gd name="T8" fmla="*/ 27 w 75"/>
                  <a:gd name="T9" fmla="*/ 52 h 52"/>
                  <a:gd name="T10" fmla="*/ 21 w 75"/>
                  <a:gd name="T11" fmla="*/ 51 h 52"/>
                  <a:gd name="T12" fmla="*/ 15 w 75"/>
                  <a:gd name="T13" fmla="*/ 50 h 52"/>
                  <a:gd name="T14" fmla="*/ 11 w 75"/>
                  <a:gd name="T15" fmla="*/ 48 h 52"/>
                  <a:gd name="T16" fmla="*/ 7 w 75"/>
                  <a:gd name="T17" fmla="*/ 44 h 52"/>
                  <a:gd name="T18" fmla="*/ 3 w 75"/>
                  <a:gd name="T19" fmla="*/ 41 h 52"/>
                  <a:gd name="T20" fmla="*/ 1 w 75"/>
                  <a:gd name="T21" fmla="*/ 37 h 52"/>
                  <a:gd name="T22" fmla="*/ 0 w 75"/>
                  <a:gd name="T23" fmla="*/ 33 h 52"/>
                  <a:gd name="T24" fmla="*/ 0 w 75"/>
                  <a:gd name="T25" fmla="*/ 29 h 52"/>
                  <a:gd name="T26" fmla="*/ 1 w 75"/>
                  <a:gd name="T27" fmla="*/ 25 h 52"/>
                  <a:gd name="T28" fmla="*/ 3 w 75"/>
                  <a:gd name="T29" fmla="*/ 20 h 52"/>
                  <a:gd name="T30" fmla="*/ 6 w 75"/>
                  <a:gd name="T31" fmla="*/ 17 h 52"/>
                  <a:gd name="T32" fmla="*/ 11 w 75"/>
                  <a:gd name="T33" fmla="*/ 12 h 52"/>
                  <a:gd name="T34" fmla="*/ 17 w 75"/>
                  <a:gd name="T35" fmla="*/ 8 h 52"/>
                  <a:gd name="T36" fmla="*/ 17 w 75"/>
                  <a:gd name="T37" fmla="*/ 8 h 52"/>
                  <a:gd name="T38" fmla="*/ 27 w 75"/>
                  <a:gd name="T39" fmla="*/ 4 h 52"/>
                  <a:gd name="T40" fmla="*/ 38 w 75"/>
                  <a:gd name="T41" fmla="*/ 0 h 52"/>
                  <a:gd name="T42" fmla="*/ 48 w 75"/>
                  <a:gd name="T43" fmla="*/ 0 h 52"/>
                  <a:gd name="T44" fmla="*/ 55 w 75"/>
                  <a:gd name="T45" fmla="*/ 0 h 52"/>
                  <a:gd name="T46" fmla="*/ 62 w 75"/>
                  <a:gd name="T47" fmla="*/ 2 h 52"/>
                  <a:gd name="T48" fmla="*/ 68 w 75"/>
                  <a:gd name="T49" fmla="*/ 6 h 52"/>
                  <a:gd name="T50" fmla="*/ 72 w 75"/>
                  <a:gd name="T51" fmla="*/ 11 h 52"/>
                  <a:gd name="T52" fmla="*/ 74 w 75"/>
                  <a:gd name="T53" fmla="*/ 17 h 52"/>
                  <a:gd name="T54" fmla="*/ 75 w 75"/>
                  <a:gd name="T55" fmla="*/ 21 h 52"/>
                  <a:gd name="T56" fmla="*/ 74 w 75"/>
                  <a:gd name="T57" fmla="*/ 27 h 52"/>
                  <a:gd name="T58" fmla="*/ 72 w 75"/>
                  <a:gd name="T59" fmla="*/ 32 h 52"/>
                  <a:gd name="T60" fmla="*/ 68 w 75"/>
                  <a:gd name="T61" fmla="*/ 37 h 52"/>
                  <a:gd name="T62" fmla="*/ 62 w 75"/>
                  <a:gd name="T63" fmla="*/ 41 h 52"/>
                  <a:gd name="T64" fmla="*/ 54 w 75"/>
                  <a:gd name="T65" fmla="*/ 44 h 52"/>
                  <a:gd name="T66" fmla="*/ 44 w 75"/>
                  <a:gd name="T67" fmla="*/ 45 h 52"/>
                  <a:gd name="T68" fmla="*/ 32 w 75"/>
                  <a:gd name="T69" fmla="*/ 44 h 52"/>
                  <a:gd name="T70" fmla="*/ 51 w 75"/>
                  <a:gd name="T71" fmla="*/ 49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2"/>
                  <a:gd name="T110" fmla="*/ 75 w 75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2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1"/>
                    </a:lnTo>
                    <a:lnTo>
                      <a:pt x="35" y="52"/>
                    </a:lnTo>
                    <a:lnTo>
                      <a:pt x="27" y="52"/>
                    </a:lnTo>
                    <a:lnTo>
                      <a:pt x="21" y="51"/>
                    </a:lnTo>
                    <a:lnTo>
                      <a:pt x="15" y="50"/>
                    </a:lnTo>
                    <a:lnTo>
                      <a:pt x="11" y="48"/>
                    </a:lnTo>
                    <a:lnTo>
                      <a:pt x="7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1" y="12"/>
                    </a:lnTo>
                    <a:lnTo>
                      <a:pt x="17" y="8"/>
                    </a:lnTo>
                    <a:lnTo>
                      <a:pt x="27" y="4"/>
                    </a:lnTo>
                    <a:lnTo>
                      <a:pt x="38" y="0"/>
                    </a:lnTo>
                    <a:lnTo>
                      <a:pt x="48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8" y="6"/>
                    </a:lnTo>
                    <a:lnTo>
                      <a:pt x="72" y="11"/>
                    </a:lnTo>
                    <a:lnTo>
                      <a:pt x="74" y="17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8" y="37"/>
                    </a:lnTo>
                    <a:lnTo>
                      <a:pt x="62" y="41"/>
                    </a:lnTo>
                    <a:lnTo>
                      <a:pt x="54" y="44"/>
                    </a:lnTo>
                    <a:lnTo>
                      <a:pt x="44" y="45"/>
                    </a:lnTo>
                    <a:lnTo>
                      <a:pt x="32" y="44"/>
                    </a:lnTo>
                    <a:lnTo>
                      <a:pt x="51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41" name="Freeform 244"/>
              <p:cNvSpPr>
                <a:spLocks/>
              </p:cNvSpPr>
              <p:nvPr/>
            </p:nvSpPr>
            <p:spPr bwMode="auto">
              <a:xfrm>
                <a:off x="1676" y="2633"/>
                <a:ext cx="75" cy="52"/>
              </a:xfrm>
              <a:custGeom>
                <a:avLst/>
                <a:gdLst>
                  <a:gd name="T0" fmla="*/ 51 w 75"/>
                  <a:gd name="T1" fmla="*/ 49 h 52"/>
                  <a:gd name="T2" fmla="*/ 51 w 75"/>
                  <a:gd name="T3" fmla="*/ 49 h 52"/>
                  <a:gd name="T4" fmla="*/ 43 w 75"/>
                  <a:gd name="T5" fmla="*/ 51 h 52"/>
                  <a:gd name="T6" fmla="*/ 35 w 75"/>
                  <a:gd name="T7" fmla="*/ 52 h 52"/>
                  <a:gd name="T8" fmla="*/ 27 w 75"/>
                  <a:gd name="T9" fmla="*/ 52 h 52"/>
                  <a:gd name="T10" fmla="*/ 21 w 75"/>
                  <a:gd name="T11" fmla="*/ 51 h 52"/>
                  <a:gd name="T12" fmla="*/ 15 w 75"/>
                  <a:gd name="T13" fmla="*/ 50 h 52"/>
                  <a:gd name="T14" fmla="*/ 11 w 75"/>
                  <a:gd name="T15" fmla="*/ 48 h 52"/>
                  <a:gd name="T16" fmla="*/ 7 w 75"/>
                  <a:gd name="T17" fmla="*/ 44 h 52"/>
                  <a:gd name="T18" fmla="*/ 3 w 75"/>
                  <a:gd name="T19" fmla="*/ 41 h 52"/>
                  <a:gd name="T20" fmla="*/ 1 w 75"/>
                  <a:gd name="T21" fmla="*/ 37 h 52"/>
                  <a:gd name="T22" fmla="*/ 0 w 75"/>
                  <a:gd name="T23" fmla="*/ 33 h 52"/>
                  <a:gd name="T24" fmla="*/ 0 w 75"/>
                  <a:gd name="T25" fmla="*/ 29 h 52"/>
                  <a:gd name="T26" fmla="*/ 1 w 75"/>
                  <a:gd name="T27" fmla="*/ 25 h 52"/>
                  <a:gd name="T28" fmla="*/ 3 w 75"/>
                  <a:gd name="T29" fmla="*/ 20 h 52"/>
                  <a:gd name="T30" fmla="*/ 6 w 75"/>
                  <a:gd name="T31" fmla="*/ 17 h 52"/>
                  <a:gd name="T32" fmla="*/ 11 w 75"/>
                  <a:gd name="T33" fmla="*/ 12 h 52"/>
                  <a:gd name="T34" fmla="*/ 17 w 75"/>
                  <a:gd name="T35" fmla="*/ 8 h 52"/>
                  <a:gd name="T36" fmla="*/ 17 w 75"/>
                  <a:gd name="T37" fmla="*/ 8 h 52"/>
                  <a:gd name="T38" fmla="*/ 27 w 75"/>
                  <a:gd name="T39" fmla="*/ 4 h 52"/>
                  <a:gd name="T40" fmla="*/ 38 w 75"/>
                  <a:gd name="T41" fmla="*/ 0 h 52"/>
                  <a:gd name="T42" fmla="*/ 48 w 75"/>
                  <a:gd name="T43" fmla="*/ 0 h 52"/>
                  <a:gd name="T44" fmla="*/ 55 w 75"/>
                  <a:gd name="T45" fmla="*/ 0 h 52"/>
                  <a:gd name="T46" fmla="*/ 62 w 75"/>
                  <a:gd name="T47" fmla="*/ 2 h 52"/>
                  <a:gd name="T48" fmla="*/ 68 w 75"/>
                  <a:gd name="T49" fmla="*/ 6 h 52"/>
                  <a:gd name="T50" fmla="*/ 72 w 75"/>
                  <a:gd name="T51" fmla="*/ 11 h 52"/>
                  <a:gd name="T52" fmla="*/ 74 w 75"/>
                  <a:gd name="T53" fmla="*/ 17 h 52"/>
                  <a:gd name="T54" fmla="*/ 75 w 75"/>
                  <a:gd name="T55" fmla="*/ 21 h 52"/>
                  <a:gd name="T56" fmla="*/ 74 w 75"/>
                  <a:gd name="T57" fmla="*/ 27 h 52"/>
                  <a:gd name="T58" fmla="*/ 72 w 75"/>
                  <a:gd name="T59" fmla="*/ 32 h 52"/>
                  <a:gd name="T60" fmla="*/ 68 w 75"/>
                  <a:gd name="T61" fmla="*/ 37 h 52"/>
                  <a:gd name="T62" fmla="*/ 62 w 75"/>
                  <a:gd name="T63" fmla="*/ 41 h 52"/>
                  <a:gd name="T64" fmla="*/ 54 w 75"/>
                  <a:gd name="T65" fmla="*/ 44 h 52"/>
                  <a:gd name="T66" fmla="*/ 44 w 75"/>
                  <a:gd name="T67" fmla="*/ 45 h 52"/>
                  <a:gd name="T68" fmla="*/ 32 w 75"/>
                  <a:gd name="T69" fmla="*/ 44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2"/>
                  <a:gd name="T107" fmla="*/ 75 w 75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2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1"/>
                    </a:lnTo>
                    <a:lnTo>
                      <a:pt x="35" y="52"/>
                    </a:lnTo>
                    <a:lnTo>
                      <a:pt x="27" y="52"/>
                    </a:lnTo>
                    <a:lnTo>
                      <a:pt x="21" y="51"/>
                    </a:lnTo>
                    <a:lnTo>
                      <a:pt x="15" y="50"/>
                    </a:lnTo>
                    <a:lnTo>
                      <a:pt x="11" y="48"/>
                    </a:lnTo>
                    <a:lnTo>
                      <a:pt x="7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1" y="12"/>
                    </a:lnTo>
                    <a:lnTo>
                      <a:pt x="17" y="8"/>
                    </a:lnTo>
                    <a:lnTo>
                      <a:pt x="27" y="4"/>
                    </a:lnTo>
                    <a:lnTo>
                      <a:pt x="38" y="0"/>
                    </a:lnTo>
                    <a:lnTo>
                      <a:pt x="48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8" y="6"/>
                    </a:lnTo>
                    <a:lnTo>
                      <a:pt x="72" y="11"/>
                    </a:lnTo>
                    <a:lnTo>
                      <a:pt x="74" y="17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8" y="37"/>
                    </a:lnTo>
                    <a:lnTo>
                      <a:pt x="62" y="41"/>
                    </a:lnTo>
                    <a:lnTo>
                      <a:pt x="54" y="44"/>
                    </a:lnTo>
                    <a:lnTo>
                      <a:pt x="44" y="45"/>
                    </a:lnTo>
                    <a:lnTo>
                      <a:pt x="32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42" name="Freeform 245"/>
              <p:cNvSpPr>
                <a:spLocks/>
              </p:cNvSpPr>
              <p:nvPr/>
            </p:nvSpPr>
            <p:spPr bwMode="auto">
              <a:xfrm>
                <a:off x="1677" y="2654"/>
                <a:ext cx="85" cy="58"/>
              </a:xfrm>
              <a:custGeom>
                <a:avLst/>
                <a:gdLst>
                  <a:gd name="T0" fmla="*/ 0 w 85"/>
                  <a:gd name="T1" fmla="*/ 5 h 58"/>
                  <a:gd name="T2" fmla="*/ 0 w 85"/>
                  <a:gd name="T3" fmla="*/ 5 h 58"/>
                  <a:gd name="T4" fmla="*/ 0 w 85"/>
                  <a:gd name="T5" fmla="*/ 12 h 58"/>
                  <a:gd name="T6" fmla="*/ 0 w 85"/>
                  <a:gd name="T7" fmla="*/ 21 h 58"/>
                  <a:gd name="T8" fmla="*/ 2 w 85"/>
                  <a:gd name="T9" fmla="*/ 28 h 58"/>
                  <a:gd name="T10" fmla="*/ 5 w 85"/>
                  <a:gd name="T11" fmla="*/ 36 h 58"/>
                  <a:gd name="T12" fmla="*/ 10 w 85"/>
                  <a:gd name="T13" fmla="*/ 43 h 58"/>
                  <a:gd name="T14" fmla="*/ 16 w 85"/>
                  <a:gd name="T15" fmla="*/ 49 h 58"/>
                  <a:gd name="T16" fmla="*/ 25 w 85"/>
                  <a:gd name="T17" fmla="*/ 54 h 58"/>
                  <a:gd name="T18" fmla="*/ 36 w 85"/>
                  <a:gd name="T19" fmla="*/ 58 h 58"/>
                  <a:gd name="T20" fmla="*/ 36 w 85"/>
                  <a:gd name="T21" fmla="*/ 58 h 58"/>
                  <a:gd name="T22" fmla="*/ 43 w 85"/>
                  <a:gd name="T23" fmla="*/ 58 h 58"/>
                  <a:gd name="T24" fmla="*/ 48 w 85"/>
                  <a:gd name="T25" fmla="*/ 58 h 58"/>
                  <a:gd name="T26" fmla="*/ 54 w 85"/>
                  <a:gd name="T27" fmla="*/ 57 h 58"/>
                  <a:gd name="T28" fmla="*/ 59 w 85"/>
                  <a:gd name="T29" fmla="*/ 55 h 58"/>
                  <a:gd name="T30" fmla="*/ 67 w 85"/>
                  <a:gd name="T31" fmla="*/ 51 h 58"/>
                  <a:gd name="T32" fmla="*/ 73 w 85"/>
                  <a:gd name="T33" fmla="*/ 45 h 58"/>
                  <a:gd name="T34" fmla="*/ 78 w 85"/>
                  <a:gd name="T35" fmla="*/ 37 h 58"/>
                  <a:gd name="T36" fmla="*/ 81 w 85"/>
                  <a:gd name="T37" fmla="*/ 30 h 58"/>
                  <a:gd name="T38" fmla="*/ 84 w 85"/>
                  <a:gd name="T39" fmla="*/ 22 h 58"/>
                  <a:gd name="T40" fmla="*/ 85 w 85"/>
                  <a:gd name="T41" fmla="*/ 16 h 58"/>
                  <a:gd name="T42" fmla="*/ 85 w 85"/>
                  <a:gd name="T43" fmla="*/ 16 h 58"/>
                  <a:gd name="T44" fmla="*/ 85 w 85"/>
                  <a:gd name="T45" fmla="*/ 6 h 58"/>
                  <a:gd name="T46" fmla="*/ 84 w 85"/>
                  <a:gd name="T47" fmla="*/ 4 h 58"/>
                  <a:gd name="T48" fmla="*/ 82 w 85"/>
                  <a:gd name="T49" fmla="*/ 8 h 58"/>
                  <a:gd name="T50" fmla="*/ 82 w 85"/>
                  <a:gd name="T51" fmla="*/ 8 h 58"/>
                  <a:gd name="T52" fmla="*/ 81 w 85"/>
                  <a:gd name="T53" fmla="*/ 14 h 58"/>
                  <a:gd name="T54" fmla="*/ 80 w 85"/>
                  <a:gd name="T55" fmla="*/ 18 h 58"/>
                  <a:gd name="T56" fmla="*/ 77 w 85"/>
                  <a:gd name="T57" fmla="*/ 24 h 58"/>
                  <a:gd name="T58" fmla="*/ 72 w 85"/>
                  <a:gd name="T59" fmla="*/ 29 h 58"/>
                  <a:gd name="T60" fmla="*/ 67 w 85"/>
                  <a:gd name="T61" fmla="*/ 34 h 58"/>
                  <a:gd name="T62" fmla="*/ 60 w 85"/>
                  <a:gd name="T63" fmla="*/ 37 h 58"/>
                  <a:gd name="T64" fmla="*/ 53 w 85"/>
                  <a:gd name="T65" fmla="*/ 40 h 58"/>
                  <a:gd name="T66" fmla="*/ 43 w 85"/>
                  <a:gd name="T67" fmla="*/ 41 h 58"/>
                  <a:gd name="T68" fmla="*/ 43 w 85"/>
                  <a:gd name="T69" fmla="*/ 41 h 58"/>
                  <a:gd name="T70" fmla="*/ 35 w 85"/>
                  <a:gd name="T71" fmla="*/ 41 h 58"/>
                  <a:gd name="T72" fmla="*/ 26 w 85"/>
                  <a:gd name="T73" fmla="*/ 39 h 58"/>
                  <a:gd name="T74" fmla="*/ 20 w 85"/>
                  <a:gd name="T75" fmla="*/ 35 h 58"/>
                  <a:gd name="T76" fmla="*/ 14 w 85"/>
                  <a:gd name="T77" fmla="*/ 30 h 58"/>
                  <a:gd name="T78" fmla="*/ 8 w 85"/>
                  <a:gd name="T79" fmla="*/ 25 h 58"/>
                  <a:gd name="T80" fmla="*/ 5 w 85"/>
                  <a:gd name="T81" fmla="*/ 21 h 58"/>
                  <a:gd name="T82" fmla="*/ 2 w 85"/>
                  <a:gd name="T83" fmla="*/ 15 h 58"/>
                  <a:gd name="T84" fmla="*/ 2 w 85"/>
                  <a:gd name="T85" fmla="*/ 10 h 58"/>
                  <a:gd name="T86" fmla="*/ 2 w 85"/>
                  <a:gd name="T87" fmla="*/ 10 h 58"/>
                  <a:gd name="T88" fmla="*/ 1 w 85"/>
                  <a:gd name="T89" fmla="*/ 2 h 58"/>
                  <a:gd name="T90" fmla="*/ 1 w 85"/>
                  <a:gd name="T91" fmla="*/ 0 h 58"/>
                  <a:gd name="T92" fmla="*/ 0 w 85"/>
                  <a:gd name="T93" fmla="*/ 0 h 58"/>
                  <a:gd name="T94" fmla="*/ 0 w 85"/>
                  <a:gd name="T95" fmla="*/ 5 h 58"/>
                  <a:gd name="T96" fmla="*/ 0 w 85"/>
                  <a:gd name="T97" fmla="*/ 5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8"/>
                  <a:gd name="T149" fmla="*/ 85 w 85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8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0" y="21"/>
                    </a:lnTo>
                    <a:lnTo>
                      <a:pt x="2" y="28"/>
                    </a:lnTo>
                    <a:lnTo>
                      <a:pt x="5" y="36"/>
                    </a:lnTo>
                    <a:lnTo>
                      <a:pt x="10" y="43"/>
                    </a:lnTo>
                    <a:lnTo>
                      <a:pt x="16" y="49"/>
                    </a:lnTo>
                    <a:lnTo>
                      <a:pt x="25" y="54"/>
                    </a:lnTo>
                    <a:lnTo>
                      <a:pt x="36" y="58"/>
                    </a:lnTo>
                    <a:lnTo>
                      <a:pt x="43" y="58"/>
                    </a:lnTo>
                    <a:lnTo>
                      <a:pt x="48" y="58"/>
                    </a:lnTo>
                    <a:lnTo>
                      <a:pt x="54" y="57"/>
                    </a:lnTo>
                    <a:lnTo>
                      <a:pt x="59" y="55"/>
                    </a:lnTo>
                    <a:lnTo>
                      <a:pt x="67" y="51"/>
                    </a:lnTo>
                    <a:lnTo>
                      <a:pt x="73" y="45"/>
                    </a:lnTo>
                    <a:lnTo>
                      <a:pt x="78" y="37"/>
                    </a:lnTo>
                    <a:lnTo>
                      <a:pt x="81" y="30"/>
                    </a:lnTo>
                    <a:lnTo>
                      <a:pt x="84" y="22"/>
                    </a:lnTo>
                    <a:lnTo>
                      <a:pt x="85" y="16"/>
                    </a:lnTo>
                    <a:lnTo>
                      <a:pt x="85" y="6"/>
                    </a:lnTo>
                    <a:lnTo>
                      <a:pt x="84" y="4"/>
                    </a:lnTo>
                    <a:lnTo>
                      <a:pt x="82" y="8"/>
                    </a:lnTo>
                    <a:lnTo>
                      <a:pt x="81" y="14"/>
                    </a:lnTo>
                    <a:lnTo>
                      <a:pt x="80" y="18"/>
                    </a:lnTo>
                    <a:lnTo>
                      <a:pt x="77" y="24"/>
                    </a:lnTo>
                    <a:lnTo>
                      <a:pt x="72" y="29"/>
                    </a:lnTo>
                    <a:lnTo>
                      <a:pt x="67" y="34"/>
                    </a:lnTo>
                    <a:lnTo>
                      <a:pt x="60" y="37"/>
                    </a:lnTo>
                    <a:lnTo>
                      <a:pt x="53" y="40"/>
                    </a:lnTo>
                    <a:lnTo>
                      <a:pt x="43" y="41"/>
                    </a:lnTo>
                    <a:lnTo>
                      <a:pt x="35" y="41"/>
                    </a:lnTo>
                    <a:lnTo>
                      <a:pt x="26" y="39"/>
                    </a:lnTo>
                    <a:lnTo>
                      <a:pt x="20" y="35"/>
                    </a:lnTo>
                    <a:lnTo>
                      <a:pt x="14" y="30"/>
                    </a:lnTo>
                    <a:lnTo>
                      <a:pt x="8" y="25"/>
                    </a:lnTo>
                    <a:lnTo>
                      <a:pt x="5" y="21"/>
                    </a:lnTo>
                    <a:lnTo>
                      <a:pt x="2" y="15"/>
                    </a:lnTo>
                    <a:lnTo>
                      <a:pt x="2" y="10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43" name="Freeform 246"/>
              <p:cNvSpPr>
                <a:spLocks/>
              </p:cNvSpPr>
              <p:nvPr/>
            </p:nvSpPr>
            <p:spPr bwMode="auto">
              <a:xfrm>
                <a:off x="1435" y="2628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1 w 75"/>
                  <a:gd name="T5" fmla="*/ 51 h 53"/>
                  <a:gd name="T6" fmla="*/ 34 w 75"/>
                  <a:gd name="T7" fmla="*/ 53 h 53"/>
                  <a:gd name="T8" fmla="*/ 27 w 75"/>
                  <a:gd name="T9" fmla="*/ 53 h 53"/>
                  <a:gd name="T10" fmla="*/ 20 w 75"/>
                  <a:gd name="T11" fmla="*/ 51 h 53"/>
                  <a:gd name="T12" fmla="*/ 15 w 75"/>
                  <a:gd name="T13" fmla="*/ 50 h 53"/>
                  <a:gd name="T14" fmla="*/ 9 w 75"/>
                  <a:gd name="T15" fmla="*/ 48 h 53"/>
                  <a:gd name="T16" fmla="*/ 6 w 75"/>
                  <a:gd name="T17" fmla="*/ 44 h 53"/>
                  <a:gd name="T18" fmla="*/ 3 w 75"/>
                  <a:gd name="T19" fmla="*/ 41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29 h 53"/>
                  <a:gd name="T26" fmla="*/ 0 w 75"/>
                  <a:gd name="T27" fmla="*/ 25 h 53"/>
                  <a:gd name="T28" fmla="*/ 2 w 75"/>
                  <a:gd name="T29" fmla="*/ 20 h 53"/>
                  <a:gd name="T30" fmla="*/ 6 w 75"/>
                  <a:gd name="T31" fmla="*/ 17 h 53"/>
                  <a:gd name="T32" fmla="*/ 9 w 75"/>
                  <a:gd name="T33" fmla="*/ 12 h 53"/>
                  <a:gd name="T34" fmla="*/ 15 w 75"/>
                  <a:gd name="T35" fmla="*/ 9 h 53"/>
                  <a:gd name="T36" fmla="*/ 15 w 75"/>
                  <a:gd name="T37" fmla="*/ 9 h 53"/>
                  <a:gd name="T38" fmla="*/ 27 w 75"/>
                  <a:gd name="T39" fmla="*/ 4 h 53"/>
                  <a:gd name="T40" fmla="*/ 37 w 75"/>
                  <a:gd name="T41" fmla="*/ 0 h 53"/>
                  <a:gd name="T42" fmla="*/ 46 w 75"/>
                  <a:gd name="T43" fmla="*/ 0 h 53"/>
                  <a:gd name="T44" fmla="*/ 55 w 75"/>
                  <a:gd name="T45" fmla="*/ 0 h 53"/>
                  <a:gd name="T46" fmla="*/ 62 w 75"/>
                  <a:gd name="T47" fmla="*/ 3 h 53"/>
                  <a:gd name="T48" fmla="*/ 66 w 75"/>
                  <a:gd name="T49" fmla="*/ 7 h 53"/>
                  <a:gd name="T50" fmla="*/ 71 w 75"/>
                  <a:gd name="T51" fmla="*/ 11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6 w 75"/>
                  <a:gd name="T61" fmla="*/ 37 h 53"/>
                  <a:gd name="T62" fmla="*/ 60 w 75"/>
                  <a:gd name="T63" fmla="*/ 41 h 53"/>
                  <a:gd name="T64" fmla="*/ 53 w 75"/>
                  <a:gd name="T65" fmla="*/ 44 h 53"/>
                  <a:gd name="T66" fmla="*/ 43 w 75"/>
                  <a:gd name="T67" fmla="*/ 46 h 53"/>
                  <a:gd name="T68" fmla="*/ 31 w 75"/>
                  <a:gd name="T69" fmla="*/ 44 h 53"/>
                  <a:gd name="T70" fmla="*/ 51 w 75"/>
                  <a:gd name="T71" fmla="*/ 49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3"/>
                  <a:gd name="T110" fmla="*/ 75 w 75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1" y="51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0" y="51"/>
                    </a:lnTo>
                    <a:lnTo>
                      <a:pt x="15" y="50"/>
                    </a:lnTo>
                    <a:lnTo>
                      <a:pt x="9" y="48"/>
                    </a:lnTo>
                    <a:lnTo>
                      <a:pt x="6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7"/>
                    </a:lnTo>
                    <a:lnTo>
                      <a:pt x="9" y="12"/>
                    </a:lnTo>
                    <a:lnTo>
                      <a:pt x="15" y="9"/>
                    </a:lnTo>
                    <a:lnTo>
                      <a:pt x="27" y="4"/>
                    </a:lnTo>
                    <a:lnTo>
                      <a:pt x="37" y="0"/>
                    </a:lnTo>
                    <a:lnTo>
                      <a:pt x="46" y="0"/>
                    </a:lnTo>
                    <a:lnTo>
                      <a:pt x="55" y="0"/>
                    </a:lnTo>
                    <a:lnTo>
                      <a:pt x="62" y="3"/>
                    </a:lnTo>
                    <a:lnTo>
                      <a:pt x="66" y="7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6" y="37"/>
                    </a:lnTo>
                    <a:lnTo>
                      <a:pt x="60" y="41"/>
                    </a:lnTo>
                    <a:lnTo>
                      <a:pt x="53" y="44"/>
                    </a:lnTo>
                    <a:lnTo>
                      <a:pt x="43" y="46"/>
                    </a:lnTo>
                    <a:lnTo>
                      <a:pt x="31" y="44"/>
                    </a:lnTo>
                    <a:lnTo>
                      <a:pt x="51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44" name="Freeform 247"/>
              <p:cNvSpPr>
                <a:spLocks/>
              </p:cNvSpPr>
              <p:nvPr/>
            </p:nvSpPr>
            <p:spPr bwMode="auto">
              <a:xfrm>
                <a:off x="1435" y="2628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1 w 75"/>
                  <a:gd name="T5" fmla="*/ 51 h 53"/>
                  <a:gd name="T6" fmla="*/ 34 w 75"/>
                  <a:gd name="T7" fmla="*/ 53 h 53"/>
                  <a:gd name="T8" fmla="*/ 27 w 75"/>
                  <a:gd name="T9" fmla="*/ 53 h 53"/>
                  <a:gd name="T10" fmla="*/ 20 w 75"/>
                  <a:gd name="T11" fmla="*/ 51 h 53"/>
                  <a:gd name="T12" fmla="*/ 15 w 75"/>
                  <a:gd name="T13" fmla="*/ 50 h 53"/>
                  <a:gd name="T14" fmla="*/ 9 w 75"/>
                  <a:gd name="T15" fmla="*/ 48 h 53"/>
                  <a:gd name="T16" fmla="*/ 6 w 75"/>
                  <a:gd name="T17" fmla="*/ 44 h 53"/>
                  <a:gd name="T18" fmla="*/ 3 w 75"/>
                  <a:gd name="T19" fmla="*/ 41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29 h 53"/>
                  <a:gd name="T26" fmla="*/ 0 w 75"/>
                  <a:gd name="T27" fmla="*/ 25 h 53"/>
                  <a:gd name="T28" fmla="*/ 2 w 75"/>
                  <a:gd name="T29" fmla="*/ 20 h 53"/>
                  <a:gd name="T30" fmla="*/ 6 w 75"/>
                  <a:gd name="T31" fmla="*/ 17 h 53"/>
                  <a:gd name="T32" fmla="*/ 9 w 75"/>
                  <a:gd name="T33" fmla="*/ 12 h 53"/>
                  <a:gd name="T34" fmla="*/ 15 w 75"/>
                  <a:gd name="T35" fmla="*/ 9 h 53"/>
                  <a:gd name="T36" fmla="*/ 15 w 75"/>
                  <a:gd name="T37" fmla="*/ 9 h 53"/>
                  <a:gd name="T38" fmla="*/ 27 w 75"/>
                  <a:gd name="T39" fmla="*/ 4 h 53"/>
                  <a:gd name="T40" fmla="*/ 37 w 75"/>
                  <a:gd name="T41" fmla="*/ 0 h 53"/>
                  <a:gd name="T42" fmla="*/ 46 w 75"/>
                  <a:gd name="T43" fmla="*/ 0 h 53"/>
                  <a:gd name="T44" fmla="*/ 55 w 75"/>
                  <a:gd name="T45" fmla="*/ 0 h 53"/>
                  <a:gd name="T46" fmla="*/ 62 w 75"/>
                  <a:gd name="T47" fmla="*/ 3 h 53"/>
                  <a:gd name="T48" fmla="*/ 66 w 75"/>
                  <a:gd name="T49" fmla="*/ 7 h 53"/>
                  <a:gd name="T50" fmla="*/ 71 w 75"/>
                  <a:gd name="T51" fmla="*/ 11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6 w 75"/>
                  <a:gd name="T61" fmla="*/ 37 h 53"/>
                  <a:gd name="T62" fmla="*/ 60 w 75"/>
                  <a:gd name="T63" fmla="*/ 41 h 53"/>
                  <a:gd name="T64" fmla="*/ 53 w 75"/>
                  <a:gd name="T65" fmla="*/ 44 h 53"/>
                  <a:gd name="T66" fmla="*/ 43 w 75"/>
                  <a:gd name="T67" fmla="*/ 46 h 53"/>
                  <a:gd name="T68" fmla="*/ 31 w 75"/>
                  <a:gd name="T69" fmla="*/ 44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3"/>
                  <a:gd name="T107" fmla="*/ 75 w 75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1" y="51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0" y="51"/>
                    </a:lnTo>
                    <a:lnTo>
                      <a:pt x="15" y="50"/>
                    </a:lnTo>
                    <a:lnTo>
                      <a:pt x="9" y="48"/>
                    </a:lnTo>
                    <a:lnTo>
                      <a:pt x="6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7"/>
                    </a:lnTo>
                    <a:lnTo>
                      <a:pt x="9" y="12"/>
                    </a:lnTo>
                    <a:lnTo>
                      <a:pt x="15" y="9"/>
                    </a:lnTo>
                    <a:lnTo>
                      <a:pt x="27" y="4"/>
                    </a:lnTo>
                    <a:lnTo>
                      <a:pt x="37" y="0"/>
                    </a:lnTo>
                    <a:lnTo>
                      <a:pt x="46" y="0"/>
                    </a:lnTo>
                    <a:lnTo>
                      <a:pt x="55" y="0"/>
                    </a:lnTo>
                    <a:lnTo>
                      <a:pt x="62" y="3"/>
                    </a:lnTo>
                    <a:lnTo>
                      <a:pt x="66" y="7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6" y="37"/>
                    </a:lnTo>
                    <a:lnTo>
                      <a:pt x="60" y="41"/>
                    </a:lnTo>
                    <a:lnTo>
                      <a:pt x="53" y="44"/>
                    </a:lnTo>
                    <a:lnTo>
                      <a:pt x="43" y="46"/>
                    </a:lnTo>
                    <a:lnTo>
                      <a:pt x="31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45" name="Freeform 248"/>
              <p:cNvSpPr>
                <a:spLocks/>
              </p:cNvSpPr>
              <p:nvPr/>
            </p:nvSpPr>
            <p:spPr bwMode="auto">
              <a:xfrm>
                <a:off x="1435" y="2650"/>
                <a:ext cx="86" cy="57"/>
              </a:xfrm>
              <a:custGeom>
                <a:avLst/>
                <a:gdLst>
                  <a:gd name="T0" fmla="*/ 0 w 86"/>
                  <a:gd name="T1" fmla="*/ 4 h 57"/>
                  <a:gd name="T2" fmla="*/ 0 w 86"/>
                  <a:gd name="T3" fmla="*/ 4 h 57"/>
                  <a:gd name="T4" fmla="*/ 0 w 86"/>
                  <a:gd name="T5" fmla="*/ 12 h 57"/>
                  <a:gd name="T6" fmla="*/ 1 w 86"/>
                  <a:gd name="T7" fmla="*/ 20 h 57"/>
                  <a:gd name="T8" fmla="*/ 2 w 86"/>
                  <a:gd name="T9" fmla="*/ 28 h 57"/>
                  <a:gd name="T10" fmla="*/ 6 w 86"/>
                  <a:gd name="T11" fmla="*/ 35 h 57"/>
                  <a:gd name="T12" fmla="*/ 10 w 86"/>
                  <a:gd name="T13" fmla="*/ 43 h 57"/>
                  <a:gd name="T14" fmla="*/ 16 w 86"/>
                  <a:gd name="T15" fmla="*/ 49 h 57"/>
                  <a:gd name="T16" fmla="*/ 25 w 86"/>
                  <a:gd name="T17" fmla="*/ 53 h 57"/>
                  <a:gd name="T18" fmla="*/ 37 w 86"/>
                  <a:gd name="T19" fmla="*/ 57 h 57"/>
                  <a:gd name="T20" fmla="*/ 37 w 86"/>
                  <a:gd name="T21" fmla="*/ 57 h 57"/>
                  <a:gd name="T22" fmla="*/ 43 w 86"/>
                  <a:gd name="T23" fmla="*/ 57 h 57"/>
                  <a:gd name="T24" fmla="*/ 49 w 86"/>
                  <a:gd name="T25" fmla="*/ 57 h 57"/>
                  <a:gd name="T26" fmla="*/ 53 w 86"/>
                  <a:gd name="T27" fmla="*/ 56 h 57"/>
                  <a:gd name="T28" fmla="*/ 58 w 86"/>
                  <a:gd name="T29" fmla="*/ 55 h 57"/>
                  <a:gd name="T30" fmla="*/ 66 w 86"/>
                  <a:gd name="T31" fmla="*/ 50 h 57"/>
                  <a:gd name="T32" fmla="*/ 74 w 86"/>
                  <a:gd name="T33" fmla="*/ 44 h 57"/>
                  <a:gd name="T34" fmla="*/ 78 w 86"/>
                  <a:gd name="T35" fmla="*/ 37 h 57"/>
                  <a:gd name="T36" fmla="*/ 82 w 86"/>
                  <a:gd name="T37" fmla="*/ 29 h 57"/>
                  <a:gd name="T38" fmla="*/ 84 w 86"/>
                  <a:gd name="T39" fmla="*/ 21 h 57"/>
                  <a:gd name="T40" fmla="*/ 86 w 86"/>
                  <a:gd name="T41" fmla="*/ 15 h 57"/>
                  <a:gd name="T42" fmla="*/ 86 w 86"/>
                  <a:gd name="T43" fmla="*/ 15 h 57"/>
                  <a:gd name="T44" fmla="*/ 84 w 86"/>
                  <a:gd name="T45" fmla="*/ 6 h 57"/>
                  <a:gd name="T46" fmla="*/ 84 w 86"/>
                  <a:gd name="T47" fmla="*/ 3 h 57"/>
                  <a:gd name="T48" fmla="*/ 83 w 86"/>
                  <a:gd name="T49" fmla="*/ 7 h 57"/>
                  <a:gd name="T50" fmla="*/ 83 w 86"/>
                  <a:gd name="T51" fmla="*/ 7 h 57"/>
                  <a:gd name="T52" fmla="*/ 82 w 86"/>
                  <a:gd name="T53" fmla="*/ 13 h 57"/>
                  <a:gd name="T54" fmla="*/ 80 w 86"/>
                  <a:gd name="T55" fmla="*/ 18 h 57"/>
                  <a:gd name="T56" fmla="*/ 76 w 86"/>
                  <a:gd name="T57" fmla="*/ 24 h 57"/>
                  <a:gd name="T58" fmla="*/ 72 w 86"/>
                  <a:gd name="T59" fmla="*/ 28 h 57"/>
                  <a:gd name="T60" fmla="*/ 66 w 86"/>
                  <a:gd name="T61" fmla="*/ 33 h 57"/>
                  <a:gd name="T62" fmla="*/ 60 w 86"/>
                  <a:gd name="T63" fmla="*/ 37 h 57"/>
                  <a:gd name="T64" fmla="*/ 52 w 86"/>
                  <a:gd name="T65" fmla="*/ 39 h 57"/>
                  <a:gd name="T66" fmla="*/ 44 w 86"/>
                  <a:gd name="T67" fmla="*/ 40 h 57"/>
                  <a:gd name="T68" fmla="*/ 44 w 86"/>
                  <a:gd name="T69" fmla="*/ 40 h 57"/>
                  <a:gd name="T70" fmla="*/ 34 w 86"/>
                  <a:gd name="T71" fmla="*/ 40 h 57"/>
                  <a:gd name="T72" fmla="*/ 27 w 86"/>
                  <a:gd name="T73" fmla="*/ 38 h 57"/>
                  <a:gd name="T74" fmla="*/ 20 w 86"/>
                  <a:gd name="T75" fmla="*/ 34 h 57"/>
                  <a:gd name="T76" fmla="*/ 14 w 86"/>
                  <a:gd name="T77" fmla="*/ 29 h 57"/>
                  <a:gd name="T78" fmla="*/ 9 w 86"/>
                  <a:gd name="T79" fmla="*/ 25 h 57"/>
                  <a:gd name="T80" fmla="*/ 6 w 86"/>
                  <a:gd name="T81" fmla="*/ 20 h 57"/>
                  <a:gd name="T82" fmla="*/ 3 w 86"/>
                  <a:gd name="T83" fmla="*/ 14 h 57"/>
                  <a:gd name="T84" fmla="*/ 2 w 86"/>
                  <a:gd name="T85" fmla="*/ 9 h 57"/>
                  <a:gd name="T86" fmla="*/ 2 w 86"/>
                  <a:gd name="T87" fmla="*/ 9 h 57"/>
                  <a:gd name="T88" fmla="*/ 2 w 86"/>
                  <a:gd name="T89" fmla="*/ 1 h 57"/>
                  <a:gd name="T90" fmla="*/ 1 w 86"/>
                  <a:gd name="T91" fmla="*/ 0 h 57"/>
                  <a:gd name="T92" fmla="*/ 1 w 86"/>
                  <a:gd name="T93" fmla="*/ 0 h 57"/>
                  <a:gd name="T94" fmla="*/ 0 w 86"/>
                  <a:gd name="T95" fmla="*/ 4 h 57"/>
                  <a:gd name="T96" fmla="*/ 0 w 86"/>
                  <a:gd name="T97" fmla="*/ 4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7"/>
                  <a:gd name="T149" fmla="*/ 86 w 86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7">
                    <a:moveTo>
                      <a:pt x="0" y="4"/>
                    </a:moveTo>
                    <a:lnTo>
                      <a:pt x="0" y="4"/>
                    </a:lnTo>
                    <a:lnTo>
                      <a:pt x="0" y="12"/>
                    </a:lnTo>
                    <a:lnTo>
                      <a:pt x="1" y="20"/>
                    </a:lnTo>
                    <a:lnTo>
                      <a:pt x="2" y="28"/>
                    </a:lnTo>
                    <a:lnTo>
                      <a:pt x="6" y="35"/>
                    </a:lnTo>
                    <a:lnTo>
                      <a:pt x="10" y="43"/>
                    </a:lnTo>
                    <a:lnTo>
                      <a:pt x="16" y="49"/>
                    </a:lnTo>
                    <a:lnTo>
                      <a:pt x="25" y="53"/>
                    </a:lnTo>
                    <a:lnTo>
                      <a:pt x="37" y="57"/>
                    </a:lnTo>
                    <a:lnTo>
                      <a:pt x="43" y="57"/>
                    </a:lnTo>
                    <a:lnTo>
                      <a:pt x="49" y="57"/>
                    </a:lnTo>
                    <a:lnTo>
                      <a:pt x="53" y="56"/>
                    </a:lnTo>
                    <a:lnTo>
                      <a:pt x="58" y="55"/>
                    </a:lnTo>
                    <a:lnTo>
                      <a:pt x="66" y="50"/>
                    </a:lnTo>
                    <a:lnTo>
                      <a:pt x="74" y="44"/>
                    </a:lnTo>
                    <a:lnTo>
                      <a:pt x="78" y="37"/>
                    </a:lnTo>
                    <a:lnTo>
                      <a:pt x="82" y="29"/>
                    </a:lnTo>
                    <a:lnTo>
                      <a:pt x="84" y="21"/>
                    </a:lnTo>
                    <a:lnTo>
                      <a:pt x="86" y="15"/>
                    </a:lnTo>
                    <a:lnTo>
                      <a:pt x="84" y="6"/>
                    </a:lnTo>
                    <a:lnTo>
                      <a:pt x="84" y="3"/>
                    </a:lnTo>
                    <a:lnTo>
                      <a:pt x="83" y="7"/>
                    </a:lnTo>
                    <a:lnTo>
                      <a:pt x="82" y="13"/>
                    </a:lnTo>
                    <a:lnTo>
                      <a:pt x="80" y="18"/>
                    </a:lnTo>
                    <a:lnTo>
                      <a:pt x="76" y="24"/>
                    </a:lnTo>
                    <a:lnTo>
                      <a:pt x="72" y="28"/>
                    </a:lnTo>
                    <a:lnTo>
                      <a:pt x="66" y="33"/>
                    </a:lnTo>
                    <a:lnTo>
                      <a:pt x="60" y="37"/>
                    </a:lnTo>
                    <a:lnTo>
                      <a:pt x="52" y="39"/>
                    </a:lnTo>
                    <a:lnTo>
                      <a:pt x="44" y="40"/>
                    </a:lnTo>
                    <a:lnTo>
                      <a:pt x="34" y="40"/>
                    </a:lnTo>
                    <a:lnTo>
                      <a:pt x="27" y="38"/>
                    </a:lnTo>
                    <a:lnTo>
                      <a:pt x="20" y="34"/>
                    </a:lnTo>
                    <a:lnTo>
                      <a:pt x="14" y="29"/>
                    </a:lnTo>
                    <a:lnTo>
                      <a:pt x="9" y="25"/>
                    </a:lnTo>
                    <a:lnTo>
                      <a:pt x="6" y="20"/>
                    </a:lnTo>
                    <a:lnTo>
                      <a:pt x="3" y="14"/>
                    </a:lnTo>
                    <a:lnTo>
                      <a:pt x="2" y="9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</p:grpSp>
        <p:pic>
          <p:nvPicPr>
            <p:cNvPr id="71" name="Picture 5" descr="C:\Users\afonsec\AppData\Local\Microsoft\Windows\Temporary Internet Files\Content.IE5\JFX1YB62\MC900389832[1].wmf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987824" y="4797152"/>
              <a:ext cx="288032" cy="247139"/>
            </a:xfrm>
            <a:prstGeom prst="rect">
              <a:avLst/>
            </a:prstGeom>
            <a:noFill/>
          </p:spPr>
        </p:pic>
        <p:pic>
          <p:nvPicPr>
            <p:cNvPr id="72" name="Picture 5" descr="C:\Users\afonsec\AppData\Local\Microsoft\Windows\Temporary Internet Files\Content.IE5\JFX1YB62\MC900389832[1].wmf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2483768" y="4077072"/>
              <a:ext cx="368424" cy="247139"/>
            </a:xfrm>
            <a:prstGeom prst="rect">
              <a:avLst/>
            </a:prstGeom>
            <a:noFill/>
          </p:spPr>
        </p:pic>
        <p:pic>
          <p:nvPicPr>
            <p:cNvPr id="73" name="Picture 5" descr="C:\Users\afonsec\AppData\Local\Microsoft\Windows\Temporary Internet Files\Content.IE5\JFX1YB62\MC900389832[1].wmf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331640" y="2276872"/>
              <a:ext cx="288032" cy="247139"/>
            </a:xfrm>
            <a:prstGeom prst="rect">
              <a:avLst/>
            </a:prstGeom>
            <a:noFill/>
          </p:spPr>
        </p:pic>
        <p:pic>
          <p:nvPicPr>
            <p:cNvPr id="74" name="Picture 5" descr="C:\Users\afonsec\AppData\Local\Microsoft\Windows\Temporary Internet Files\Content.IE5\JFX1YB62\MC900389832[1].wmf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763688" y="2348880"/>
              <a:ext cx="288032" cy="247139"/>
            </a:xfrm>
            <a:prstGeom prst="rect">
              <a:avLst/>
            </a:prstGeom>
            <a:noFill/>
          </p:spPr>
        </p:pic>
        <p:cxnSp>
          <p:nvCxnSpPr>
            <p:cNvPr id="75" name="Straight Arrow Connector 74"/>
            <p:cNvCxnSpPr/>
            <p:nvPr/>
          </p:nvCxnSpPr>
          <p:spPr>
            <a:xfrm flipV="1">
              <a:off x="2195736" y="1916832"/>
              <a:ext cx="936104" cy="216024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TextBox 75"/>
            <p:cNvSpPr txBox="1"/>
            <p:nvPr/>
          </p:nvSpPr>
          <p:spPr>
            <a:xfrm>
              <a:off x="5508104" y="260648"/>
              <a:ext cx="1728191" cy="4994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de-DE" sz="1800" dirty="0" smtClean="0"/>
                <a:t>MTC link</a:t>
              </a:r>
              <a:endParaRPr lang="en-US" sz="1800" dirty="0"/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635897" y="3573015"/>
              <a:ext cx="1728191" cy="4994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de-DE" sz="1800" dirty="0" err="1" smtClean="0"/>
                <a:t>Macro</a:t>
              </a:r>
              <a:endParaRPr lang="en-US" sz="1800" dirty="0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36812" y="968188"/>
              <a:ext cx="900953" cy="762000"/>
            </a:xfrm>
            <a:custGeom>
              <a:avLst/>
              <a:gdLst>
                <a:gd name="connsiteX0" fmla="*/ 802341 w 900953"/>
                <a:gd name="connsiteY0" fmla="*/ 762000 h 762000"/>
                <a:gd name="connsiteX1" fmla="*/ 802341 w 900953"/>
                <a:gd name="connsiteY1" fmla="*/ 206188 h 762000"/>
                <a:gd name="connsiteX2" fmla="*/ 210670 w 900953"/>
                <a:gd name="connsiteY2" fmla="*/ 295836 h 762000"/>
                <a:gd name="connsiteX3" fmla="*/ 22412 w 900953"/>
                <a:gd name="connsiteY3" fmla="*/ 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0953" h="762000">
                  <a:moveTo>
                    <a:pt x="802341" y="762000"/>
                  </a:moveTo>
                  <a:cubicBezTo>
                    <a:pt x="851647" y="522941"/>
                    <a:pt x="900953" y="283882"/>
                    <a:pt x="802341" y="206188"/>
                  </a:cubicBezTo>
                  <a:cubicBezTo>
                    <a:pt x="703729" y="128494"/>
                    <a:pt x="340658" y="330201"/>
                    <a:pt x="210670" y="295836"/>
                  </a:cubicBezTo>
                  <a:cubicBezTo>
                    <a:pt x="80682" y="261471"/>
                    <a:pt x="0" y="79188"/>
                    <a:pt x="22412" y="0"/>
                  </a:cubicBezTo>
                </a:path>
              </a:pathLst>
            </a:cu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US" sz="1200">
                <a:ln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8649" y="476671"/>
              <a:ext cx="2187088" cy="4994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de-DE" sz="1800" dirty="0" err="1" smtClean="0"/>
                <a:t>Micro</a:t>
              </a:r>
              <a:r>
                <a:rPr lang="de-DE" sz="1800" dirty="0" smtClean="0"/>
                <a:t> </a:t>
              </a:r>
              <a:r>
                <a:rPr lang="de-DE" sz="1800" dirty="0" err="1" smtClean="0"/>
                <a:t>cell</a:t>
              </a:r>
              <a:endParaRPr lang="en-US" sz="1800" dirty="0"/>
            </a:p>
          </p:txBody>
        </p:sp>
        <p:cxnSp>
          <p:nvCxnSpPr>
            <p:cNvPr id="80" name="Straight Connector 79"/>
            <p:cNvCxnSpPr/>
            <p:nvPr/>
          </p:nvCxnSpPr>
          <p:spPr>
            <a:xfrm flipV="1">
              <a:off x="5076056" y="620688"/>
              <a:ext cx="648072" cy="1800200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flipV="1">
              <a:off x="4788024" y="620688"/>
              <a:ext cx="792088" cy="648073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3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398670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Slot7: collided</a:t>
            </a:r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sz="quarter" idx="1"/>
          </p:nvPr>
        </p:nvGraphicFramePr>
        <p:xfrm>
          <a:off x="609600" y="16764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8916" name="CasellaDiTesto 4"/>
          <p:cNvSpPr txBox="1">
            <a:spLocks noChangeArrowheads="1"/>
          </p:cNvSpPr>
          <p:nvPr/>
        </p:nvSpPr>
        <p:spPr bwMode="auto">
          <a:xfrm>
            <a:off x="5029200" y="1676400"/>
            <a:ext cx="33162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Initial batch: {1,2,3,4,5}</a:t>
            </a:r>
          </a:p>
        </p:txBody>
      </p:sp>
      <p:sp>
        <p:nvSpPr>
          <p:cNvPr id="38917" name="CasellaDiTesto 5"/>
          <p:cNvSpPr txBox="1">
            <a:spLocks noChangeArrowheads="1"/>
          </p:cNvSpPr>
          <p:nvPr/>
        </p:nvSpPr>
        <p:spPr bwMode="auto">
          <a:xfrm>
            <a:off x="2449513" y="2239963"/>
            <a:ext cx="7239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L= {1,2}</a:t>
            </a:r>
          </a:p>
        </p:txBody>
      </p:sp>
      <p:sp>
        <p:nvSpPr>
          <p:cNvPr id="38918" name="CasellaDiTesto 6"/>
          <p:cNvSpPr txBox="1">
            <a:spLocks noChangeArrowheads="1"/>
          </p:cNvSpPr>
          <p:nvPr/>
        </p:nvSpPr>
        <p:spPr bwMode="auto">
          <a:xfrm>
            <a:off x="1785938" y="3259138"/>
            <a:ext cx="8048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LL= {1,2}</a:t>
            </a:r>
          </a:p>
        </p:txBody>
      </p:sp>
      <p:sp>
        <p:nvSpPr>
          <p:cNvPr id="38919" name="CasellaDiTesto 7"/>
          <p:cNvSpPr txBox="1">
            <a:spLocks noChangeArrowheads="1"/>
          </p:cNvSpPr>
          <p:nvPr/>
        </p:nvSpPr>
        <p:spPr bwMode="auto">
          <a:xfrm>
            <a:off x="3657600" y="3259138"/>
            <a:ext cx="658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LR= { }</a:t>
            </a:r>
          </a:p>
        </p:txBody>
      </p:sp>
      <p:sp>
        <p:nvSpPr>
          <p:cNvPr id="38920" name="CasellaDiTesto 8"/>
          <p:cNvSpPr txBox="1">
            <a:spLocks noChangeArrowheads="1"/>
          </p:cNvSpPr>
          <p:nvPr/>
        </p:nvSpPr>
        <p:spPr bwMode="auto">
          <a:xfrm>
            <a:off x="5192713" y="2239963"/>
            <a:ext cx="876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R= {3,4,5}</a:t>
            </a:r>
          </a:p>
        </p:txBody>
      </p:sp>
      <p:sp>
        <p:nvSpPr>
          <p:cNvPr id="38921" name="CasellaDiTesto 9"/>
          <p:cNvSpPr txBox="1">
            <a:spLocks noChangeArrowheads="1"/>
          </p:cNvSpPr>
          <p:nvPr/>
        </p:nvSpPr>
        <p:spPr bwMode="auto">
          <a:xfrm>
            <a:off x="1143000" y="4221163"/>
            <a:ext cx="762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LLL= {1}</a:t>
            </a:r>
          </a:p>
        </p:txBody>
      </p:sp>
      <p:sp>
        <p:nvSpPr>
          <p:cNvPr id="38922" name="CasellaDiTesto 10"/>
          <p:cNvSpPr txBox="1">
            <a:spLocks noChangeArrowheads="1"/>
          </p:cNvSpPr>
          <p:nvPr/>
        </p:nvSpPr>
        <p:spPr bwMode="auto">
          <a:xfrm>
            <a:off x="3048000" y="4221163"/>
            <a:ext cx="7874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LLR= {2}</a:t>
            </a:r>
          </a:p>
        </p:txBody>
      </p:sp>
      <p:cxnSp>
        <p:nvCxnSpPr>
          <p:cNvPr id="38923" name="Connettore 2 12"/>
          <p:cNvCxnSpPr>
            <a:cxnSpLocks noChangeShapeType="1"/>
          </p:cNvCxnSpPr>
          <p:nvPr/>
        </p:nvCxnSpPr>
        <p:spPr bwMode="auto">
          <a:xfrm rot="5400000">
            <a:off x="1676401" y="5440362"/>
            <a:ext cx="457200" cy="31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38924" name="CasellaDiTesto 13"/>
          <p:cNvSpPr txBox="1">
            <a:spLocks noChangeArrowheads="1"/>
          </p:cNvSpPr>
          <p:nvPr/>
        </p:nvSpPr>
        <p:spPr bwMode="auto">
          <a:xfrm>
            <a:off x="1397000" y="5668963"/>
            <a:ext cx="10493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1 is resolved</a:t>
            </a:r>
          </a:p>
        </p:txBody>
      </p:sp>
      <p:cxnSp>
        <p:nvCxnSpPr>
          <p:cNvPr id="38925" name="Connettore 2 14"/>
          <p:cNvCxnSpPr>
            <a:cxnSpLocks noChangeShapeType="1"/>
          </p:cNvCxnSpPr>
          <p:nvPr/>
        </p:nvCxnSpPr>
        <p:spPr bwMode="auto">
          <a:xfrm rot="5400000">
            <a:off x="2972594" y="5439569"/>
            <a:ext cx="45720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38926" name="CasellaDiTesto 15"/>
          <p:cNvSpPr txBox="1">
            <a:spLocks noChangeArrowheads="1"/>
          </p:cNvSpPr>
          <p:nvPr/>
        </p:nvSpPr>
        <p:spPr bwMode="auto">
          <a:xfrm>
            <a:off x="2693988" y="5668963"/>
            <a:ext cx="10477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2 is resolved</a:t>
            </a:r>
          </a:p>
        </p:txBody>
      </p:sp>
      <p:sp>
        <p:nvSpPr>
          <p:cNvPr id="38927" name="CasellaDiTesto 16"/>
          <p:cNvSpPr txBox="1">
            <a:spLocks noChangeArrowheads="1"/>
          </p:cNvSpPr>
          <p:nvPr/>
        </p:nvSpPr>
        <p:spPr bwMode="auto">
          <a:xfrm>
            <a:off x="4560888" y="3305175"/>
            <a:ext cx="6207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 dirty="0"/>
              <a:t>RL= {}</a:t>
            </a:r>
          </a:p>
        </p:txBody>
      </p:sp>
      <p:sp>
        <p:nvSpPr>
          <p:cNvPr id="38928" name="CasellaDiTesto 17"/>
          <p:cNvSpPr txBox="1">
            <a:spLocks noChangeArrowheads="1"/>
          </p:cNvSpPr>
          <p:nvPr/>
        </p:nvSpPr>
        <p:spPr bwMode="auto">
          <a:xfrm>
            <a:off x="6080125" y="3305175"/>
            <a:ext cx="984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 dirty="0"/>
              <a:t>RR= {3,4,5}</a:t>
            </a:r>
          </a:p>
        </p:txBody>
      </p:sp>
      <p:grpSp>
        <p:nvGrpSpPr>
          <p:cNvPr id="2" name="Gruppo 32"/>
          <p:cNvGrpSpPr/>
          <p:nvPr/>
        </p:nvGrpSpPr>
        <p:grpSpPr>
          <a:xfrm>
            <a:off x="5334000" y="2819400"/>
            <a:ext cx="621714" cy="414180"/>
            <a:chOff x="5334000" y="2819400"/>
            <a:chExt cx="621714" cy="414180"/>
          </a:xfrm>
        </p:grpSpPr>
        <p:sp>
          <p:nvSpPr>
            <p:cNvPr id="31" name="Ovale 30"/>
            <p:cNvSpPr/>
            <p:nvPr/>
          </p:nvSpPr>
          <p:spPr>
            <a:xfrm>
              <a:off x="5562600" y="2819400"/>
              <a:ext cx="164514" cy="18558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4800"/>
            </a:p>
          </p:txBody>
        </p:sp>
        <p:sp>
          <p:nvSpPr>
            <p:cNvPr id="32" name="Ovale 31"/>
            <p:cNvSpPr/>
            <p:nvPr/>
          </p:nvSpPr>
          <p:spPr>
            <a:xfrm>
              <a:off x="5791200" y="3048000"/>
              <a:ext cx="164514" cy="18558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4800"/>
            </a:p>
          </p:txBody>
        </p:sp>
        <p:sp>
          <p:nvSpPr>
            <p:cNvPr id="34" name="Ovale 33"/>
            <p:cNvSpPr/>
            <p:nvPr/>
          </p:nvSpPr>
          <p:spPr>
            <a:xfrm>
              <a:off x="5334000" y="3048000"/>
              <a:ext cx="164514" cy="18558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4800" dirty="0"/>
            </a:p>
          </p:txBody>
        </p:sp>
      </p:grpSp>
      <p:sp>
        <p:nvSpPr>
          <p:cNvPr id="23" name="Rettangolo 22"/>
          <p:cNvSpPr/>
          <p:nvPr/>
        </p:nvSpPr>
        <p:spPr>
          <a:xfrm>
            <a:off x="4419600" y="4343400"/>
            <a:ext cx="3886200" cy="19812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ttangolo 23"/>
          <p:cNvSpPr/>
          <p:nvPr/>
        </p:nvSpPr>
        <p:spPr>
          <a:xfrm>
            <a:off x="4419600" y="3352800"/>
            <a:ext cx="2895600" cy="1143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30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8575527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82091E-6 4.62749E-7 L 0.07435 0.1365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0" y="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olo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7688263" cy="914400"/>
          </a:xfrm>
        </p:spPr>
        <p:txBody>
          <a:bodyPr/>
          <a:lstStyle/>
          <a:p>
            <a:pPr eaLnBrk="1" hangingPunct="1"/>
            <a:r>
              <a:rPr lang="en-US" sz="4000" dirty="0" smtClean="0"/>
              <a:t>Slot8: idle </a:t>
            </a:r>
            <a:r>
              <a:rPr lang="it-IT" sz="4000" dirty="0" smtClean="0">
                <a:sym typeface="Wingdings"/>
              </a:rPr>
              <a:t> split immediately!!!</a:t>
            </a:r>
            <a:endParaRPr lang="en-US" sz="4000" dirty="0" smtClean="0"/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sz="quarter" idx="1"/>
          </p:nvPr>
        </p:nvGraphicFramePr>
        <p:xfrm>
          <a:off x="609600" y="16764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8916" name="CasellaDiTesto 4"/>
          <p:cNvSpPr txBox="1">
            <a:spLocks noChangeArrowheads="1"/>
          </p:cNvSpPr>
          <p:nvPr/>
        </p:nvSpPr>
        <p:spPr bwMode="auto">
          <a:xfrm>
            <a:off x="5029200" y="1676400"/>
            <a:ext cx="33162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Initial batch: {1,2,3,4,5}</a:t>
            </a:r>
          </a:p>
        </p:txBody>
      </p:sp>
      <p:sp>
        <p:nvSpPr>
          <p:cNvPr id="38917" name="CasellaDiTesto 5"/>
          <p:cNvSpPr txBox="1">
            <a:spLocks noChangeArrowheads="1"/>
          </p:cNvSpPr>
          <p:nvPr/>
        </p:nvSpPr>
        <p:spPr bwMode="auto">
          <a:xfrm>
            <a:off x="2449513" y="2239963"/>
            <a:ext cx="7239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L= {1,2}</a:t>
            </a:r>
          </a:p>
        </p:txBody>
      </p:sp>
      <p:sp>
        <p:nvSpPr>
          <p:cNvPr id="38918" name="CasellaDiTesto 6"/>
          <p:cNvSpPr txBox="1">
            <a:spLocks noChangeArrowheads="1"/>
          </p:cNvSpPr>
          <p:nvPr/>
        </p:nvSpPr>
        <p:spPr bwMode="auto">
          <a:xfrm>
            <a:off x="1785938" y="3259138"/>
            <a:ext cx="8048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LL= {1,2}</a:t>
            </a:r>
          </a:p>
        </p:txBody>
      </p:sp>
      <p:sp>
        <p:nvSpPr>
          <p:cNvPr id="38919" name="CasellaDiTesto 7"/>
          <p:cNvSpPr txBox="1">
            <a:spLocks noChangeArrowheads="1"/>
          </p:cNvSpPr>
          <p:nvPr/>
        </p:nvSpPr>
        <p:spPr bwMode="auto">
          <a:xfrm>
            <a:off x="3657600" y="3259138"/>
            <a:ext cx="658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LR= { }</a:t>
            </a:r>
          </a:p>
        </p:txBody>
      </p:sp>
      <p:sp>
        <p:nvSpPr>
          <p:cNvPr id="38920" name="CasellaDiTesto 8"/>
          <p:cNvSpPr txBox="1">
            <a:spLocks noChangeArrowheads="1"/>
          </p:cNvSpPr>
          <p:nvPr/>
        </p:nvSpPr>
        <p:spPr bwMode="auto">
          <a:xfrm>
            <a:off x="5192713" y="2239963"/>
            <a:ext cx="876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R= {3,4,5}</a:t>
            </a:r>
          </a:p>
        </p:txBody>
      </p:sp>
      <p:sp>
        <p:nvSpPr>
          <p:cNvPr id="38921" name="CasellaDiTesto 9"/>
          <p:cNvSpPr txBox="1">
            <a:spLocks noChangeArrowheads="1"/>
          </p:cNvSpPr>
          <p:nvPr/>
        </p:nvSpPr>
        <p:spPr bwMode="auto">
          <a:xfrm>
            <a:off x="1143000" y="4221163"/>
            <a:ext cx="762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LLL= {1}</a:t>
            </a:r>
          </a:p>
        </p:txBody>
      </p:sp>
      <p:sp>
        <p:nvSpPr>
          <p:cNvPr id="38922" name="CasellaDiTesto 10"/>
          <p:cNvSpPr txBox="1">
            <a:spLocks noChangeArrowheads="1"/>
          </p:cNvSpPr>
          <p:nvPr/>
        </p:nvSpPr>
        <p:spPr bwMode="auto">
          <a:xfrm>
            <a:off x="3048000" y="4221163"/>
            <a:ext cx="7874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LLR= {2}</a:t>
            </a:r>
          </a:p>
        </p:txBody>
      </p:sp>
      <p:cxnSp>
        <p:nvCxnSpPr>
          <p:cNvPr id="38923" name="Connettore 2 12"/>
          <p:cNvCxnSpPr>
            <a:cxnSpLocks noChangeShapeType="1"/>
          </p:cNvCxnSpPr>
          <p:nvPr/>
        </p:nvCxnSpPr>
        <p:spPr bwMode="auto">
          <a:xfrm rot="5400000">
            <a:off x="1676401" y="5440362"/>
            <a:ext cx="457200" cy="31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38924" name="CasellaDiTesto 13"/>
          <p:cNvSpPr txBox="1">
            <a:spLocks noChangeArrowheads="1"/>
          </p:cNvSpPr>
          <p:nvPr/>
        </p:nvSpPr>
        <p:spPr bwMode="auto">
          <a:xfrm>
            <a:off x="1397000" y="5668963"/>
            <a:ext cx="10493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1 is resolved</a:t>
            </a:r>
          </a:p>
        </p:txBody>
      </p:sp>
      <p:cxnSp>
        <p:nvCxnSpPr>
          <p:cNvPr id="38925" name="Connettore 2 14"/>
          <p:cNvCxnSpPr>
            <a:cxnSpLocks noChangeShapeType="1"/>
          </p:cNvCxnSpPr>
          <p:nvPr/>
        </p:nvCxnSpPr>
        <p:spPr bwMode="auto">
          <a:xfrm rot="5400000">
            <a:off x="2972594" y="5439569"/>
            <a:ext cx="45720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38926" name="CasellaDiTesto 15"/>
          <p:cNvSpPr txBox="1">
            <a:spLocks noChangeArrowheads="1"/>
          </p:cNvSpPr>
          <p:nvPr/>
        </p:nvSpPr>
        <p:spPr bwMode="auto">
          <a:xfrm>
            <a:off x="2693988" y="5668963"/>
            <a:ext cx="10477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2 is resolved</a:t>
            </a:r>
          </a:p>
        </p:txBody>
      </p:sp>
      <p:sp>
        <p:nvSpPr>
          <p:cNvPr id="38927" name="CasellaDiTesto 16"/>
          <p:cNvSpPr txBox="1">
            <a:spLocks noChangeArrowheads="1"/>
          </p:cNvSpPr>
          <p:nvPr/>
        </p:nvSpPr>
        <p:spPr bwMode="auto">
          <a:xfrm>
            <a:off x="4560888" y="3230563"/>
            <a:ext cx="6207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RL= {}</a:t>
            </a:r>
          </a:p>
        </p:txBody>
      </p:sp>
      <p:sp>
        <p:nvSpPr>
          <p:cNvPr id="38928" name="CasellaDiTesto 17"/>
          <p:cNvSpPr txBox="1">
            <a:spLocks noChangeArrowheads="1"/>
          </p:cNvSpPr>
          <p:nvPr/>
        </p:nvSpPr>
        <p:spPr bwMode="auto">
          <a:xfrm>
            <a:off x="6080125" y="3230563"/>
            <a:ext cx="984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RR= {3,4,5}</a:t>
            </a:r>
          </a:p>
        </p:txBody>
      </p:sp>
      <p:sp>
        <p:nvSpPr>
          <p:cNvPr id="38929" name="CasellaDiTesto 18"/>
          <p:cNvSpPr txBox="1">
            <a:spLocks noChangeArrowheads="1"/>
          </p:cNvSpPr>
          <p:nvPr/>
        </p:nvSpPr>
        <p:spPr bwMode="auto">
          <a:xfrm>
            <a:off x="4810125" y="4297363"/>
            <a:ext cx="8128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RRL= {3}</a:t>
            </a:r>
          </a:p>
        </p:txBody>
      </p:sp>
      <p:sp>
        <p:nvSpPr>
          <p:cNvPr id="38930" name="CasellaDiTesto 19"/>
          <p:cNvSpPr txBox="1">
            <a:spLocks noChangeArrowheads="1"/>
          </p:cNvSpPr>
          <p:nvPr/>
        </p:nvSpPr>
        <p:spPr bwMode="auto">
          <a:xfrm>
            <a:off x="6781800" y="4297363"/>
            <a:ext cx="9667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RRR= {4,5}</a:t>
            </a:r>
          </a:p>
        </p:txBody>
      </p:sp>
      <p:grpSp>
        <p:nvGrpSpPr>
          <p:cNvPr id="2" name="Gruppo 32"/>
          <p:cNvGrpSpPr/>
          <p:nvPr/>
        </p:nvGrpSpPr>
        <p:grpSpPr>
          <a:xfrm>
            <a:off x="6248400" y="3733800"/>
            <a:ext cx="393114" cy="414180"/>
            <a:chOff x="6248400" y="3733800"/>
            <a:chExt cx="393114" cy="414180"/>
          </a:xfrm>
        </p:grpSpPr>
        <p:sp>
          <p:nvSpPr>
            <p:cNvPr id="31" name="Ovale 30"/>
            <p:cNvSpPr/>
            <p:nvPr/>
          </p:nvSpPr>
          <p:spPr>
            <a:xfrm>
              <a:off x="6248400" y="3733800"/>
              <a:ext cx="164514" cy="18558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4800"/>
            </a:p>
          </p:txBody>
        </p:sp>
        <p:sp>
          <p:nvSpPr>
            <p:cNvPr id="32" name="Ovale 31"/>
            <p:cNvSpPr/>
            <p:nvPr/>
          </p:nvSpPr>
          <p:spPr>
            <a:xfrm>
              <a:off x="6477000" y="3962400"/>
              <a:ext cx="164514" cy="18558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4800"/>
            </a:p>
          </p:txBody>
        </p:sp>
      </p:grpSp>
      <p:sp>
        <p:nvSpPr>
          <p:cNvPr id="34" name="Ovale 33"/>
          <p:cNvSpPr/>
          <p:nvPr/>
        </p:nvSpPr>
        <p:spPr>
          <a:xfrm>
            <a:off x="6019800" y="39624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 dirty="0"/>
          </a:p>
        </p:txBody>
      </p:sp>
      <p:sp>
        <p:nvSpPr>
          <p:cNvPr id="25" name="Rettangolo 24"/>
          <p:cNvSpPr/>
          <p:nvPr/>
        </p:nvSpPr>
        <p:spPr>
          <a:xfrm>
            <a:off x="4419600" y="4343400"/>
            <a:ext cx="3886200" cy="19812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ttangolo 25"/>
          <p:cNvSpPr/>
          <p:nvPr/>
        </p:nvSpPr>
        <p:spPr>
          <a:xfrm>
            <a:off x="4419600" y="5334000"/>
            <a:ext cx="3886200" cy="9906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31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8393724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19368E-6 3.74364E-6 L -0.05003 0.13327 " pathEditMode="relative" ptsTypes="AA">
                                      <p:cBhvr>
                                        <p:cTn id="1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35574E-6 -3.27163E-6 L 0.07503 0.15549 " pathEditMode="relative" ptsTypes="AA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2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Slot9: successful</a:t>
            </a:r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sz="quarter" idx="1"/>
          </p:nvPr>
        </p:nvGraphicFramePr>
        <p:xfrm>
          <a:off x="609600" y="16764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8916" name="CasellaDiTesto 4"/>
          <p:cNvSpPr txBox="1">
            <a:spLocks noChangeArrowheads="1"/>
          </p:cNvSpPr>
          <p:nvPr/>
        </p:nvSpPr>
        <p:spPr bwMode="auto">
          <a:xfrm>
            <a:off x="5029200" y="1676400"/>
            <a:ext cx="33162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Initial batch: {1,2,3,4,5}</a:t>
            </a:r>
          </a:p>
        </p:txBody>
      </p:sp>
      <p:sp>
        <p:nvSpPr>
          <p:cNvPr id="38917" name="CasellaDiTesto 5"/>
          <p:cNvSpPr txBox="1">
            <a:spLocks noChangeArrowheads="1"/>
          </p:cNvSpPr>
          <p:nvPr/>
        </p:nvSpPr>
        <p:spPr bwMode="auto">
          <a:xfrm>
            <a:off x="2449513" y="2239963"/>
            <a:ext cx="7239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L= {1,2}</a:t>
            </a:r>
          </a:p>
        </p:txBody>
      </p:sp>
      <p:sp>
        <p:nvSpPr>
          <p:cNvPr id="38918" name="CasellaDiTesto 6"/>
          <p:cNvSpPr txBox="1">
            <a:spLocks noChangeArrowheads="1"/>
          </p:cNvSpPr>
          <p:nvPr/>
        </p:nvSpPr>
        <p:spPr bwMode="auto">
          <a:xfrm>
            <a:off x="1785938" y="3259138"/>
            <a:ext cx="8048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LL= {1,2}</a:t>
            </a:r>
          </a:p>
        </p:txBody>
      </p:sp>
      <p:sp>
        <p:nvSpPr>
          <p:cNvPr id="38919" name="CasellaDiTesto 7"/>
          <p:cNvSpPr txBox="1">
            <a:spLocks noChangeArrowheads="1"/>
          </p:cNvSpPr>
          <p:nvPr/>
        </p:nvSpPr>
        <p:spPr bwMode="auto">
          <a:xfrm>
            <a:off x="3657600" y="3259138"/>
            <a:ext cx="658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LR= { }</a:t>
            </a:r>
          </a:p>
        </p:txBody>
      </p:sp>
      <p:sp>
        <p:nvSpPr>
          <p:cNvPr id="38920" name="CasellaDiTesto 8"/>
          <p:cNvSpPr txBox="1">
            <a:spLocks noChangeArrowheads="1"/>
          </p:cNvSpPr>
          <p:nvPr/>
        </p:nvSpPr>
        <p:spPr bwMode="auto">
          <a:xfrm>
            <a:off x="5192713" y="2239963"/>
            <a:ext cx="876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R= {3,4,5}</a:t>
            </a:r>
          </a:p>
        </p:txBody>
      </p:sp>
      <p:sp>
        <p:nvSpPr>
          <p:cNvPr id="38921" name="CasellaDiTesto 9"/>
          <p:cNvSpPr txBox="1">
            <a:spLocks noChangeArrowheads="1"/>
          </p:cNvSpPr>
          <p:nvPr/>
        </p:nvSpPr>
        <p:spPr bwMode="auto">
          <a:xfrm>
            <a:off x="1143000" y="4221163"/>
            <a:ext cx="762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LLL= {1}</a:t>
            </a:r>
          </a:p>
        </p:txBody>
      </p:sp>
      <p:sp>
        <p:nvSpPr>
          <p:cNvPr id="38922" name="CasellaDiTesto 10"/>
          <p:cNvSpPr txBox="1">
            <a:spLocks noChangeArrowheads="1"/>
          </p:cNvSpPr>
          <p:nvPr/>
        </p:nvSpPr>
        <p:spPr bwMode="auto">
          <a:xfrm>
            <a:off x="3048000" y="4221163"/>
            <a:ext cx="7874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LLR= {2}</a:t>
            </a:r>
          </a:p>
        </p:txBody>
      </p:sp>
      <p:cxnSp>
        <p:nvCxnSpPr>
          <p:cNvPr id="38923" name="Connettore 2 12"/>
          <p:cNvCxnSpPr>
            <a:cxnSpLocks noChangeShapeType="1"/>
          </p:cNvCxnSpPr>
          <p:nvPr/>
        </p:nvCxnSpPr>
        <p:spPr bwMode="auto">
          <a:xfrm rot="5400000">
            <a:off x="1676401" y="5440362"/>
            <a:ext cx="457200" cy="31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38924" name="CasellaDiTesto 13"/>
          <p:cNvSpPr txBox="1">
            <a:spLocks noChangeArrowheads="1"/>
          </p:cNvSpPr>
          <p:nvPr/>
        </p:nvSpPr>
        <p:spPr bwMode="auto">
          <a:xfrm>
            <a:off x="1397000" y="5668963"/>
            <a:ext cx="10493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1 is resolved</a:t>
            </a:r>
          </a:p>
        </p:txBody>
      </p:sp>
      <p:cxnSp>
        <p:nvCxnSpPr>
          <p:cNvPr id="38925" name="Connettore 2 14"/>
          <p:cNvCxnSpPr>
            <a:cxnSpLocks noChangeShapeType="1"/>
          </p:cNvCxnSpPr>
          <p:nvPr/>
        </p:nvCxnSpPr>
        <p:spPr bwMode="auto">
          <a:xfrm rot="5400000">
            <a:off x="2972594" y="5439569"/>
            <a:ext cx="45720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38926" name="CasellaDiTesto 15"/>
          <p:cNvSpPr txBox="1">
            <a:spLocks noChangeArrowheads="1"/>
          </p:cNvSpPr>
          <p:nvPr/>
        </p:nvSpPr>
        <p:spPr bwMode="auto">
          <a:xfrm>
            <a:off x="2693988" y="5668963"/>
            <a:ext cx="10477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2 is resolved</a:t>
            </a:r>
          </a:p>
        </p:txBody>
      </p:sp>
      <p:sp>
        <p:nvSpPr>
          <p:cNvPr id="38927" name="CasellaDiTesto 16"/>
          <p:cNvSpPr txBox="1">
            <a:spLocks noChangeArrowheads="1"/>
          </p:cNvSpPr>
          <p:nvPr/>
        </p:nvSpPr>
        <p:spPr bwMode="auto">
          <a:xfrm>
            <a:off x="4560888" y="3230563"/>
            <a:ext cx="6207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RL= {}</a:t>
            </a:r>
          </a:p>
        </p:txBody>
      </p:sp>
      <p:sp>
        <p:nvSpPr>
          <p:cNvPr id="38928" name="CasellaDiTesto 17"/>
          <p:cNvSpPr txBox="1">
            <a:spLocks noChangeArrowheads="1"/>
          </p:cNvSpPr>
          <p:nvPr/>
        </p:nvSpPr>
        <p:spPr bwMode="auto">
          <a:xfrm>
            <a:off x="6080125" y="3230563"/>
            <a:ext cx="984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RR= {3,4,5}</a:t>
            </a:r>
          </a:p>
        </p:txBody>
      </p:sp>
      <p:sp>
        <p:nvSpPr>
          <p:cNvPr id="38929" name="CasellaDiTesto 18"/>
          <p:cNvSpPr txBox="1">
            <a:spLocks noChangeArrowheads="1"/>
          </p:cNvSpPr>
          <p:nvPr/>
        </p:nvSpPr>
        <p:spPr bwMode="auto">
          <a:xfrm>
            <a:off x="4810125" y="4297363"/>
            <a:ext cx="8128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RRL= {3}</a:t>
            </a:r>
          </a:p>
        </p:txBody>
      </p:sp>
      <p:sp>
        <p:nvSpPr>
          <p:cNvPr id="38930" name="CasellaDiTesto 19"/>
          <p:cNvSpPr txBox="1">
            <a:spLocks noChangeArrowheads="1"/>
          </p:cNvSpPr>
          <p:nvPr/>
        </p:nvSpPr>
        <p:spPr bwMode="auto">
          <a:xfrm>
            <a:off x="6781800" y="4297363"/>
            <a:ext cx="9667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RRR= {4,5}</a:t>
            </a:r>
          </a:p>
        </p:txBody>
      </p:sp>
      <p:cxnSp>
        <p:nvCxnSpPr>
          <p:cNvPr id="38933" name="Connettore 2 23"/>
          <p:cNvCxnSpPr>
            <a:cxnSpLocks noChangeShapeType="1"/>
          </p:cNvCxnSpPr>
          <p:nvPr/>
        </p:nvCxnSpPr>
        <p:spPr bwMode="auto">
          <a:xfrm rot="5400000">
            <a:off x="5155407" y="5487194"/>
            <a:ext cx="457200" cy="1587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31" name="Ovale 30"/>
          <p:cNvSpPr/>
          <p:nvPr/>
        </p:nvSpPr>
        <p:spPr>
          <a:xfrm>
            <a:off x="6705600" y="47244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2" name="Ovale 31"/>
          <p:cNvSpPr/>
          <p:nvPr/>
        </p:nvSpPr>
        <p:spPr>
          <a:xfrm>
            <a:off x="6934200" y="49530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4" name="Ovale 33"/>
          <p:cNvSpPr/>
          <p:nvPr/>
        </p:nvSpPr>
        <p:spPr>
          <a:xfrm>
            <a:off x="5638800" y="48006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 dirty="0"/>
          </a:p>
        </p:txBody>
      </p:sp>
      <p:sp>
        <p:nvSpPr>
          <p:cNvPr id="26" name="Rettangolo 25"/>
          <p:cNvSpPr/>
          <p:nvPr/>
        </p:nvSpPr>
        <p:spPr>
          <a:xfrm>
            <a:off x="5638800" y="5257800"/>
            <a:ext cx="2667000" cy="10668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934" name="CasellaDiTesto 24"/>
          <p:cNvSpPr txBox="1">
            <a:spLocks noChangeArrowheads="1"/>
          </p:cNvSpPr>
          <p:nvPr/>
        </p:nvSpPr>
        <p:spPr bwMode="auto">
          <a:xfrm>
            <a:off x="4876800" y="5715000"/>
            <a:ext cx="10493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 dirty="0"/>
              <a:t>3 is resolved</a:t>
            </a:r>
          </a:p>
        </p:txBody>
      </p:sp>
      <p:sp>
        <p:nvSpPr>
          <p:cNvPr id="2" name="Multiply 1"/>
          <p:cNvSpPr/>
          <p:nvPr/>
        </p:nvSpPr>
        <p:spPr>
          <a:xfrm>
            <a:off x="5537200" y="3572934"/>
            <a:ext cx="1422400" cy="846667"/>
          </a:xfrm>
          <a:prstGeom prst="mathMultiply">
            <a:avLst/>
          </a:prstGeom>
          <a:solidFill>
            <a:srgbClr val="FF0000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 sz="105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32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286579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6681E-6 -1.13836E-6 C -0.01233 -0.00278 -0.02449 -0.00532 -0.03022 0.01411 C -0.03595 0.03355 -0.03543 0.07519 -0.03474 0.11684 " pathEditMode="relative" ptsTypes="aaA">
                                      <p:cBhvr>
                                        <p:cTn id="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Clipping mechanism</a:t>
            </a:r>
            <a:endParaRPr lang="en-US" dirty="0"/>
          </a:p>
        </p:txBody>
      </p:sp>
      <p:sp>
        <p:nvSpPr>
          <p:cNvPr id="3" name="Segnaposto contenut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Valid for batches with </a:t>
            </a:r>
            <a:r>
              <a:rPr lang="en-US" b="1" dirty="0" smtClean="0"/>
              <a:t>Poisson distributed size</a:t>
            </a:r>
          </a:p>
          <a:p>
            <a:r>
              <a:rPr lang="en-US" dirty="0" smtClean="0"/>
              <a:t>When a collided slot is followed by another collided slot, the right branches of the tree can be clipped</a:t>
            </a:r>
          </a:p>
          <a:p>
            <a:pPr lvl="1"/>
            <a:r>
              <a:rPr lang="en-US" dirty="0" smtClean="0"/>
              <a:t>The second collision “erase” the prior information on the cardinality of the nodes in the right subsets</a:t>
            </a:r>
          </a:p>
          <a:p>
            <a:pPr lvl="1"/>
            <a:r>
              <a:rPr lang="en-US" dirty="0" smtClean="0"/>
              <a:t>It is more convenient to return these nodes to the original set and divide again in optimal subsets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33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173014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Rationale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3445" y="1600200"/>
            <a:ext cx="8582604" cy="4495800"/>
          </a:xfrm>
        </p:spPr>
        <p:txBody>
          <a:bodyPr>
            <a:normAutofit/>
          </a:bodyPr>
          <a:lstStyle/>
          <a:p>
            <a:r>
              <a:rPr lang="en-US" dirty="0" smtClean="0"/>
              <a:t>Let X be the size of the activated interval </a:t>
            </a:r>
          </a:p>
          <a:p>
            <a:pPr lvl="1"/>
            <a:r>
              <a:rPr lang="en-US" dirty="0" smtClean="0"/>
              <a:t>X is a Poisson </a:t>
            </a:r>
            <a:r>
              <a:rPr lang="en-US" dirty="0" err="1" smtClean="0"/>
              <a:t>rv</a:t>
            </a:r>
            <a:r>
              <a:rPr lang="en-US" dirty="0" smtClean="0"/>
              <a:t> with parameter m</a:t>
            </a:r>
          </a:p>
          <a:p>
            <a:r>
              <a:rPr lang="en-US" dirty="0" smtClean="0"/>
              <a:t>Imagine to split BEFORE observing the outcome</a:t>
            </a:r>
          </a:p>
          <a:p>
            <a:pPr lvl="1"/>
            <a:r>
              <a:rPr lang="en-US" dirty="0" smtClean="0"/>
              <a:t>L and R are </a:t>
            </a:r>
            <a:r>
              <a:rPr lang="en-US" u="sng" dirty="0" smtClean="0"/>
              <a:t>independent</a:t>
            </a:r>
            <a:r>
              <a:rPr lang="en-US" dirty="0" smtClean="0"/>
              <a:t> Poisson </a:t>
            </a:r>
            <a:r>
              <a:rPr lang="en-US" dirty="0" err="1" smtClean="0"/>
              <a:t>rvs</a:t>
            </a:r>
            <a:r>
              <a:rPr lang="en-US" dirty="0" smtClean="0"/>
              <a:t> with parameters </a:t>
            </a:r>
            <a:r>
              <a:rPr lang="en-US" i="1" dirty="0" err="1" smtClean="0"/>
              <a:t>mp</a:t>
            </a:r>
            <a:r>
              <a:rPr lang="en-US" dirty="0" smtClean="0"/>
              <a:t> and </a:t>
            </a:r>
            <a:r>
              <a:rPr lang="en-US" i="1" dirty="0" smtClean="0"/>
              <a:t>m(1-p)</a:t>
            </a:r>
            <a:endParaRPr lang="en-US" i="1" dirty="0"/>
          </a:p>
          <a:p>
            <a:r>
              <a:rPr lang="en-US" dirty="0" smtClean="0"/>
              <a:t>Now, you observe a collision</a:t>
            </a:r>
            <a:r>
              <a:rPr lang="en-US" dirty="0" smtClean="0">
                <a:sym typeface="Wingdings"/>
              </a:rPr>
              <a:t> X&gt;1  R is not Poisson!</a:t>
            </a:r>
          </a:p>
          <a:p>
            <a:pPr marL="365760" lvl="1" indent="0">
              <a:buNone/>
            </a:pPr>
            <a:r>
              <a:rPr lang="en-US" dirty="0" err="1" smtClean="0">
                <a:sym typeface="Wingdings"/>
              </a:rPr>
              <a:t>Pr</a:t>
            </a:r>
            <a:r>
              <a:rPr lang="en-US" dirty="0" smtClean="0">
                <a:sym typeface="Wingdings"/>
              </a:rPr>
              <a:t>[R=k | L+R &gt;1]</a:t>
            </a:r>
          </a:p>
          <a:p>
            <a:r>
              <a:rPr lang="en-US" dirty="0" smtClean="0">
                <a:sym typeface="Wingdings"/>
              </a:rPr>
              <a:t>If another collision  L&gt;1  R is again Poisson!</a:t>
            </a:r>
          </a:p>
          <a:p>
            <a:pPr marL="365760" lvl="1" indent="0">
              <a:buNone/>
            </a:pPr>
            <a:r>
              <a:rPr lang="en-US" dirty="0" err="1" smtClean="0">
                <a:sym typeface="Wingdings"/>
              </a:rPr>
              <a:t>Pr</a:t>
            </a:r>
            <a:r>
              <a:rPr lang="en-US" dirty="0">
                <a:sym typeface="Wingdings"/>
              </a:rPr>
              <a:t>[R=k | L+R &gt;</a:t>
            </a:r>
            <a:r>
              <a:rPr lang="en-US" dirty="0" smtClean="0">
                <a:sym typeface="Wingdings"/>
              </a:rPr>
              <a:t>1, L&gt;1] = </a:t>
            </a:r>
            <a:r>
              <a:rPr lang="en-US" dirty="0" err="1">
                <a:sym typeface="Wingdings"/>
              </a:rPr>
              <a:t>Pr</a:t>
            </a:r>
            <a:r>
              <a:rPr lang="en-US" dirty="0">
                <a:sym typeface="Wingdings"/>
              </a:rPr>
              <a:t>[R=k | </a:t>
            </a:r>
            <a:r>
              <a:rPr lang="en-US" dirty="0" smtClean="0">
                <a:sym typeface="Wingdings"/>
              </a:rPr>
              <a:t>L</a:t>
            </a:r>
            <a:r>
              <a:rPr lang="en-US" dirty="0">
                <a:sym typeface="Wingdings"/>
              </a:rPr>
              <a:t>&gt;1] = </a:t>
            </a:r>
            <a:r>
              <a:rPr lang="en-US" dirty="0" err="1">
                <a:sym typeface="Wingdings"/>
              </a:rPr>
              <a:t>Pr</a:t>
            </a:r>
            <a:r>
              <a:rPr lang="en-US" dirty="0">
                <a:sym typeface="Wingdings"/>
              </a:rPr>
              <a:t>[R=</a:t>
            </a:r>
            <a:r>
              <a:rPr lang="en-US" dirty="0" smtClean="0">
                <a:sym typeface="Wingdings"/>
              </a:rPr>
              <a:t>k]</a:t>
            </a:r>
            <a:endParaRPr lang="en-US" dirty="0">
              <a:sym typeface="Wingding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34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006637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Slot1: collided</a:t>
            </a:r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sz="quarter" idx="1"/>
          </p:nvPr>
        </p:nvGraphicFramePr>
        <p:xfrm>
          <a:off x="609600" y="16764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8916" name="CasellaDiTesto 4"/>
          <p:cNvSpPr txBox="1">
            <a:spLocks noChangeArrowheads="1"/>
          </p:cNvSpPr>
          <p:nvPr/>
        </p:nvSpPr>
        <p:spPr bwMode="auto">
          <a:xfrm>
            <a:off x="838200" y="1752600"/>
            <a:ext cx="304257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 smtClean="0"/>
              <a:t>subgroup: </a:t>
            </a:r>
            <a:r>
              <a:rPr lang="en-US" dirty="0"/>
              <a:t>{1,2,3,4,5}</a:t>
            </a:r>
          </a:p>
        </p:txBody>
      </p:sp>
      <p:sp>
        <p:nvSpPr>
          <p:cNvPr id="38917" name="CasellaDiTesto 5"/>
          <p:cNvSpPr txBox="1">
            <a:spLocks noChangeArrowheads="1"/>
          </p:cNvSpPr>
          <p:nvPr/>
        </p:nvSpPr>
        <p:spPr bwMode="auto">
          <a:xfrm>
            <a:off x="2449513" y="2239963"/>
            <a:ext cx="7239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L= {1,2}</a:t>
            </a:r>
          </a:p>
        </p:txBody>
      </p:sp>
      <p:sp>
        <p:nvSpPr>
          <p:cNvPr id="38920" name="CasellaDiTesto 8"/>
          <p:cNvSpPr txBox="1">
            <a:spLocks noChangeArrowheads="1"/>
          </p:cNvSpPr>
          <p:nvPr/>
        </p:nvSpPr>
        <p:spPr bwMode="auto">
          <a:xfrm>
            <a:off x="5192713" y="2239963"/>
            <a:ext cx="876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R= {3,4,5}</a:t>
            </a:r>
          </a:p>
        </p:txBody>
      </p:sp>
      <p:sp>
        <p:nvSpPr>
          <p:cNvPr id="29" name="Ovale 28"/>
          <p:cNvSpPr/>
          <p:nvPr/>
        </p:nvSpPr>
        <p:spPr>
          <a:xfrm>
            <a:off x="4142632" y="19050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1" name="Ovale 30"/>
          <p:cNvSpPr/>
          <p:nvPr/>
        </p:nvSpPr>
        <p:spPr>
          <a:xfrm>
            <a:off x="4416225" y="19050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2" name="Ovale 31"/>
          <p:cNvSpPr/>
          <p:nvPr/>
        </p:nvSpPr>
        <p:spPr>
          <a:xfrm>
            <a:off x="4684454" y="19050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3" name="Ovale 32"/>
          <p:cNvSpPr/>
          <p:nvPr/>
        </p:nvSpPr>
        <p:spPr>
          <a:xfrm>
            <a:off x="4295032" y="217662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4" name="Ovale 33"/>
          <p:cNvSpPr/>
          <p:nvPr/>
        </p:nvSpPr>
        <p:spPr>
          <a:xfrm>
            <a:off x="4568625" y="217662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6" name="Rettangolo 35"/>
          <p:cNvSpPr/>
          <p:nvPr/>
        </p:nvSpPr>
        <p:spPr>
          <a:xfrm>
            <a:off x="685800" y="3429000"/>
            <a:ext cx="7620000" cy="28194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uppo 39"/>
          <p:cNvGrpSpPr/>
          <p:nvPr/>
        </p:nvGrpSpPr>
        <p:grpSpPr>
          <a:xfrm>
            <a:off x="2286000" y="2133600"/>
            <a:ext cx="4572000" cy="1295400"/>
            <a:chOff x="2286000" y="2133600"/>
            <a:chExt cx="4572000" cy="1295400"/>
          </a:xfrm>
        </p:grpSpPr>
        <p:sp>
          <p:nvSpPr>
            <p:cNvPr id="37" name="Rettangolo 36"/>
            <p:cNvSpPr/>
            <p:nvPr/>
          </p:nvSpPr>
          <p:spPr>
            <a:xfrm>
              <a:off x="2286000" y="2438400"/>
              <a:ext cx="4572000" cy="990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ttangolo 37"/>
            <p:cNvSpPr/>
            <p:nvPr/>
          </p:nvSpPr>
          <p:spPr>
            <a:xfrm>
              <a:off x="2514600" y="2209800"/>
              <a:ext cx="914400" cy="990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ttangolo 38"/>
            <p:cNvSpPr/>
            <p:nvPr/>
          </p:nvSpPr>
          <p:spPr>
            <a:xfrm>
              <a:off x="5181600" y="2133600"/>
              <a:ext cx="914400" cy="990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Ovale 18"/>
          <p:cNvSpPr/>
          <p:nvPr/>
        </p:nvSpPr>
        <p:spPr>
          <a:xfrm>
            <a:off x="7436393" y="24384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20" name="Ovale 19"/>
          <p:cNvSpPr/>
          <p:nvPr/>
        </p:nvSpPr>
        <p:spPr>
          <a:xfrm>
            <a:off x="7704622" y="24384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21" name="Ovale 20"/>
          <p:cNvSpPr/>
          <p:nvPr/>
        </p:nvSpPr>
        <p:spPr>
          <a:xfrm>
            <a:off x="7588793" y="271002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22" name="Ovale 21"/>
          <p:cNvSpPr/>
          <p:nvPr/>
        </p:nvSpPr>
        <p:spPr>
          <a:xfrm rot="10800000">
            <a:off x="7704622" y="324342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23" name="Ovale 22"/>
          <p:cNvSpPr/>
          <p:nvPr/>
        </p:nvSpPr>
        <p:spPr>
          <a:xfrm rot="10800000">
            <a:off x="7552222" y="29718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24" name="Ovale 23"/>
          <p:cNvSpPr/>
          <p:nvPr/>
        </p:nvSpPr>
        <p:spPr>
          <a:xfrm rot="5400000">
            <a:off x="8078453" y="2595245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25" name="Ovale 24"/>
          <p:cNvSpPr/>
          <p:nvPr/>
        </p:nvSpPr>
        <p:spPr>
          <a:xfrm rot="5400000">
            <a:off x="8078453" y="2868838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26" name="Ovale 25"/>
          <p:cNvSpPr/>
          <p:nvPr/>
        </p:nvSpPr>
        <p:spPr>
          <a:xfrm rot="5400000">
            <a:off x="8078453" y="3137067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27" name="Ovale 26"/>
          <p:cNvSpPr/>
          <p:nvPr/>
        </p:nvSpPr>
        <p:spPr>
          <a:xfrm rot="5400000">
            <a:off x="7806833" y="2747645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28" name="Ovale 27"/>
          <p:cNvSpPr/>
          <p:nvPr/>
        </p:nvSpPr>
        <p:spPr>
          <a:xfrm>
            <a:off x="7315200" y="27432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5" name="Ovale 34"/>
          <p:cNvSpPr/>
          <p:nvPr/>
        </p:nvSpPr>
        <p:spPr>
          <a:xfrm rot="5400000">
            <a:off x="7806833" y="3021238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40" name="Nuvola 39"/>
          <p:cNvSpPr/>
          <p:nvPr/>
        </p:nvSpPr>
        <p:spPr>
          <a:xfrm>
            <a:off x="6781800" y="2133600"/>
            <a:ext cx="2362200" cy="1752600"/>
          </a:xfrm>
          <a:prstGeom prst="cloud">
            <a:avLst/>
          </a:prstGeom>
          <a:noFill/>
          <a:ln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CasellaDiTesto 4"/>
          <p:cNvSpPr txBox="1">
            <a:spLocks noChangeArrowheads="1"/>
          </p:cNvSpPr>
          <p:nvPr/>
        </p:nvSpPr>
        <p:spPr bwMode="auto">
          <a:xfrm>
            <a:off x="6512380" y="1752600"/>
            <a:ext cx="22206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 smtClean="0"/>
              <a:t>Residual batch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35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4057814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7301E-6 4.79408E-6 L -0.14174 0.1554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0" y="78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4205E-6 -3.96576E-6 L -0.11204 0.1136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00" y="57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6859E-6 -3.96576E-6 L 0.0997 0.1358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" y="680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4521E-6 1.05044E-6 L 0.12055 0.1642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0" y="82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966E-7 1.05044E-6 L 0.13306 0.1420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00" y="7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Slot2: collided</a:t>
            </a:r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sz="quarter" idx="1"/>
          </p:nvPr>
        </p:nvGraphicFramePr>
        <p:xfrm>
          <a:off x="609600" y="16764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8917" name="CasellaDiTesto 5"/>
          <p:cNvSpPr txBox="1">
            <a:spLocks noChangeArrowheads="1"/>
          </p:cNvSpPr>
          <p:nvPr/>
        </p:nvSpPr>
        <p:spPr bwMode="auto">
          <a:xfrm>
            <a:off x="2449513" y="2239963"/>
            <a:ext cx="7239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L= {1,2}</a:t>
            </a:r>
          </a:p>
        </p:txBody>
      </p:sp>
      <p:sp>
        <p:nvSpPr>
          <p:cNvPr id="38918" name="CasellaDiTesto 6"/>
          <p:cNvSpPr txBox="1">
            <a:spLocks noChangeArrowheads="1"/>
          </p:cNvSpPr>
          <p:nvPr/>
        </p:nvSpPr>
        <p:spPr bwMode="auto">
          <a:xfrm>
            <a:off x="1785938" y="3259138"/>
            <a:ext cx="8048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LL= {1,2}</a:t>
            </a:r>
          </a:p>
        </p:txBody>
      </p:sp>
      <p:sp>
        <p:nvSpPr>
          <p:cNvPr id="38919" name="CasellaDiTesto 7"/>
          <p:cNvSpPr txBox="1">
            <a:spLocks noChangeArrowheads="1"/>
          </p:cNvSpPr>
          <p:nvPr/>
        </p:nvSpPr>
        <p:spPr bwMode="auto">
          <a:xfrm>
            <a:off x="3657600" y="3259138"/>
            <a:ext cx="658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LR= { }</a:t>
            </a:r>
          </a:p>
        </p:txBody>
      </p:sp>
      <p:sp>
        <p:nvSpPr>
          <p:cNvPr id="38920" name="CasellaDiTesto 8"/>
          <p:cNvSpPr txBox="1">
            <a:spLocks noChangeArrowheads="1"/>
          </p:cNvSpPr>
          <p:nvPr/>
        </p:nvSpPr>
        <p:spPr bwMode="auto">
          <a:xfrm>
            <a:off x="5181600" y="2362200"/>
            <a:ext cx="876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 dirty="0"/>
              <a:t>R= {3,4,5}</a:t>
            </a:r>
          </a:p>
        </p:txBody>
      </p:sp>
      <p:sp>
        <p:nvSpPr>
          <p:cNvPr id="29" name="Ovale 28"/>
          <p:cNvSpPr/>
          <p:nvPr/>
        </p:nvSpPr>
        <p:spPr>
          <a:xfrm>
            <a:off x="2895600" y="28956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3" name="Ovale 32"/>
          <p:cNvSpPr/>
          <p:nvPr/>
        </p:nvSpPr>
        <p:spPr>
          <a:xfrm>
            <a:off x="3276600" y="29718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grpSp>
        <p:nvGrpSpPr>
          <p:cNvPr id="40" name="Gruppo 39"/>
          <p:cNvGrpSpPr/>
          <p:nvPr/>
        </p:nvGrpSpPr>
        <p:grpSpPr>
          <a:xfrm>
            <a:off x="5334000" y="2819400"/>
            <a:ext cx="621714" cy="414180"/>
            <a:chOff x="5334000" y="2819400"/>
            <a:chExt cx="621714" cy="414180"/>
          </a:xfrm>
        </p:grpSpPr>
        <p:sp>
          <p:nvSpPr>
            <p:cNvPr id="31" name="Ovale 30"/>
            <p:cNvSpPr/>
            <p:nvPr/>
          </p:nvSpPr>
          <p:spPr>
            <a:xfrm>
              <a:off x="5562600" y="2819400"/>
              <a:ext cx="164514" cy="18558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4800"/>
            </a:p>
          </p:txBody>
        </p:sp>
        <p:sp>
          <p:nvSpPr>
            <p:cNvPr id="32" name="Ovale 31"/>
            <p:cNvSpPr/>
            <p:nvPr/>
          </p:nvSpPr>
          <p:spPr>
            <a:xfrm>
              <a:off x="5791200" y="3048000"/>
              <a:ext cx="164514" cy="18558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4800"/>
            </a:p>
          </p:txBody>
        </p:sp>
        <p:sp>
          <p:nvSpPr>
            <p:cNvPr id="34" name="Ovale 33"/>
            <p:cNvSpPr/>
            <p:nvPr/>
          </p:nvSpPr>
          <p:spPr>
            <a:xfrm>
              <a:off x="5334000" y="3048000"/>
              <a:ext cx="164514" cy="18558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4800" dirty="0"/>
            </a:p>
          </p:txBody>
        </p:sp>
      </p:grpSp>
      <p:sp>
        <p:nvSpPr>
          <p:cNvPr id="35" name="Rettangolo 34"/>
          <p:cNvSpPr/>
          <p:nvPr/>
        </p:nvSpPr>
        <p:spPr>
          <a:xfrm>
            <a:off x="4419600" y="3429000"/>
            <a:ext cx="3886200" cy="28956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ttangolo 35"/>
          <p:cNvSpPr/>
          <p:nvPr/>
        </p:nvSpPr>
        <p:spPr>
          <a:xfrm>
            <a:off x="1219200" y="4343400"/>
            <a:ext cx="3962400" cy="16764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ttangolo 36"/>
          <p:cNvSpPr/>
          <p:nvPr/>
        </p:nvSpPr>
        <p:spPr>
          <a:xfrm>
            <a:off x="1828800" y="3352800"/>
            <a:ext cx="2971800" cy="9906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e 18"/>
          <p:cNvSpPr/>
          <p:nvPr/>
        </p:nvSpPr>
        <p:spPr>
          <a:xfrm>
            <a:off x="7436393" y="24384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20" name="Ovale 19"/>
          <p:cNvSpPr/>
          <p:nvPr/>
        </p:nvSpPr>
        <p:spPr>
          <a:xfrm>
            <a:off x="7704622" y="24384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21" name="Ovale 20"/>
          <p:cNvSpPr/>
          <p:nvPr/>
        </p:nvSpPr>
        <p:spPr>
          <a:xfrm>
            <a:off x="7588793" y="271002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22" name="Ovale 21"/>
          <p:cNvSpPr/>
          <p:nvPr/>
        </p:nvSpPr>
        <p:spPr>
          <a:xfrm rot="10800000">
            <a:off x="7704622" y="324342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23" name="Ovale 22"/>
          <p:cNvSpPr/>
          <p:nvPr/>
        </p:nvSpPr>
        <p:spPr>
          <a:xfrm rot="10800000">
            <a:off x="7552222" y="29718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24" name="Ovale 23"/>
          <p:cNvSpPr/>
          <p:nvPr/>
        </p:nvSpPr>
        <p:spPr>
          <a:xfrm rot="5400000">
            <a:off x="8078453" y="2595245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25" name="Ovale 24"/>
          <p:cNvSpPr/>
          <p:nvPr/>
        </p:nvSpPr>
        <p:spPr>
          <a:xfrm rot="5400000">
            <a:off x="8078453" y="2868838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26" name="Ovale 25"/>
          <p:cNvSpPr/>
          <p:nvPr/>
        </p:nvSpPr>
        <p:spPr>
          <a:xfrm rot="5400000">
            <a:off x="8078453" y="3137067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27" name="Ovale 26"/>
          <p:cNvSpPr/>
          <p:nvPr/>
        </p:nvSpPr>
        <p:spPr>
          <a:xfrm rot="5400000">
            <a:off x="7806833" y="2747645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28" name="Ovale 27"/>
          <p:cNvSpPr/>
          <p:nvPr/>
        </p:nvSpPr>
        <p:spPr>
          <a:xfrm>
            <a:off x="7315200" y="27432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8" name="Ovale 37"/>
          <p:cNvSpPr/>
          <p:nvPr/>
        </p:nvSpPr>
        <p:spPr>
          <a:xfrm rot="5400000">
            <a:off x="7806833" y="3021238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9" name="Nuvola 38"/>
          <p:cNvSpPr/>
          <p:nvPr/>
        </p:nvSpPr>
        <p:spPr>
          <a:xfrm>
            <a:off x="6781800" y="2133600"/>
            <a:ext cx="2362200" cy="1752600"/>
          </a:xfrm>
          <a:prstGeom prst="cloud">
            <a:avLst/>
          </a:prstGeom>
          <a:noFill/>
          <a:ln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ttangolo 40"/>
          <p:cNvSpPr/>
          <p:nvPr/>
        </p:nvSpPr>
        <p:spPr>
          <a:xfrm>
            <a:off x="4419600" y="2438400"/>
            <a:ext cx="2286000" cy="10668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CasellaDiTesto 4"/>
          <p:cNvSpPr txBox="1">
            <a:spLocks noChangeArrowheads="1"/>
          </p:cNvSpPr>
          <p:nvPr/>
        </p:nvSpPr>
        <p:spPr bwMode="auto">
          <a:xfrm>
            <a:off x="6512380" y="1752600"/>
            <a:ext cx="22206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 smtClean="0"/>
              <a:t>Residual batch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36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587641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536E-6 3.44748E-6 L -0.07573 0.1531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00" y="77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4473E-6 -2.52198E-6 L -0.06739 0.1309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0" y="6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7037E-6 L 0.29097 -0.0745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00" y="-3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3" grpId="0" animBg="1"/>
      <p:bldP spid="37" grpId="0" animBg="1"/>
      <p:bldP spid="4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Slot3: collided</a:t>
            </a:r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sz="quarter" idx="1"/>
          </p:nvPr>
        </p:nvGraphicFramePr>
        <p:xfrm>
          <a:off x="609600" y="16764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8917" name="CasellaDiTesto 5"/>
          <p:cNvSpPr txBox="1">
            <a:spLocks noChangeArrowheads="1"/>
          </p:cNvSpPr>
          <p:nvPr/>
        </p:nvSpPr>
        <p:spPr bwMode="auto">
          <a:xfrm>
            <a:off x="2449513" y="2239963"/>
            <a:ext cx="7239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L= {1,2}</a:t>
            </a:r>
          </a:p>
        </p:txBody>
      </p:sp>
      <p:sp>
        <p:nvSpPr>
          <p:cNvPr id="38918" name="CasellaDiTesto 6"/>
          <p:cNvSpPr txBox="1">
            <a:spLocks noChangeArrowheads="1"/>
          </p:cNvSpPr>
          <p:nvPr/>
        </p:nvSpPr>
        <p:spPr bwMode="auto">
          <a:xfrm>
            <a:off x="1785938" y="3259138"/>
            <a:ext cx="8048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LL= {1,2}</a:t>
            </a:r>
          </a:p>
        </p:txBody>
      </p:sp>
      <p:sp>
        <p:nvSpPr>
          <p:cNvPr id="38919" name="CasellaDiTesto 7"/>
          <p:cNvSpPr txBox="1">
            <a:spLocks noChangeArrowheads="1"/>
          </p:cNvSpPr>
          <p:nvPr/>
        </p:nvSpPr>
        <p:spPr bwMode="auto">
          <a:xfrm>
            <a:off x="3657600" y="3381375"/>
            <a:ext cx="6588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 dirty="0"/>
              <a:t>LR= { }</a:t>
            </a:r>
          </a:p>
        </p:txBody>
      </p:sp>
      <p:sp>
        <p:nvSpPr>
          <p:cNvPr id="38921" name="CasellaDiTesto 9"/>
          <p:cNvSpPr txBox="1">
            <a:spLocks noChangeArrowheads="1"/>
          </p:cNvSpPr>
          <p:nvPr/>
        </p:nvSpPr>
        <p:spPr bwMode="auto">
          <a:xfrm>
            <a:off x="1143000" y="4295775"/>
            <a:ext cx="762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LLL= {1}</a:t>
            </a:r>
          </a:p>
        </p:txBody>
      </p:sp>
      <p:sp>
        <p:nvSpPr>
          <p:cNvPr id="38922" name="CasellaDiTesto 10"/>
          <p:cNvSpPr txBox="1">
            <a:spLocks noChangeArrowheads="1"/>
          </p:cNvSpPr>
          <p:nvPr/>
        </p:nvSpPr>
        <p:spPr bwMode="auto">
          <a:xfrm>
            <a:off x="3048000" y="4295775"/>
            <a:ext cx="7874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LLR= {2}</a:t>
            </a:r>
          </a:p>
        </p:txBody>
      </p:sp>
      <p:sp>
        <p:nvSpPr>
          <p:cNvPr id="29" name="Ovale 28"/>
          <p:cNvSpPr/>
          <p:nvPr/>
        </p:nvSpPr>
        <p:spPr>
          <a:xfrm>
            <a:off x="2350086" y="392922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3" name="Ovale 32"/>
          <p:cNvSpPr/>
          <p:nvPr/>
        </p:nvSpPr>
        <p:spPr>
          <a:xfrm>
            <a:off x="2731086" y="385302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5" name="Rettangolo 34"/>
          <p:cNvSpPr/>
          <p:nvPr/>
        </p:nvSpPr>
        <p:spPr>
          <a:xfrm>
            <a:off x="4419600" y="3429000"/>
            <a:ext cx="2667000" cy="28956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ttangolo 35"/>
          <p:cNvSpPr/>
          <p:nvPr/>
        </p:nvSpPr>
        <p:spPr>
          <a:xfrm>
            <a:off x="1219200" y="4343400"/>
            <a:ext cx="3352800" cy="10668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e 20"/>
          <p:cNvSpPr/>
          <p:nvPr/>
        </p:nvSpPr>
        <p:spPr>
          <a:xfrm>
            <a:off x="7436393" y="24384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22" name="Ovale 21"/>
          <p:cNvSpPr/>
          <p:nvPr/>
        </p:nvSpPr>
        <p:spPr>
          <a:xfrm>
            <a:off x="7704622" y="24384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23" name="Ovale 22"/>
          <p:cNvSpPr/>
          <p:nvPr/>
        </p:nvSpPr>
        <p:spPr>
          <a:xfrm>
            <a:off x="7588793" y="271002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24" name="Ovale 23"/>
          <p:cNvSpPr/>
          <p:nvPr/>
        </p:nvSpPr>
        <p:spPr>
          <a:xfrm rot="10800000">
            <a:off x="7704622" y="324342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25" name="Ovale 24"/>
          <p:cNvSpPr/>
          <p:nvPr/>
        </p:nvSpPr>
        <p:spPr>
          <a:xfrm rot="10800000">
            <a:off x="7552222" y="29718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27" name="Ovale 26"/>
          <p:cNvSpPr/>
          <p:nvPr/>
        </p:nvSpPr>
        <p:spPr>
          <a:xfrm rot="5400000">
            <a:off x="8078453" y="2595245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28" name="Ovale 27"/>
          <p:cNvSpPr/>
          <p:nvPr/>
        </p:nvSpPr>
        <p:spPr>
          <a:xfrm rot="5400000">
            <a:off x="8078453" y="2868838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7" name="Ovale 36"/>
          <p:cNvSpPr/>
          <p:nvPr/>
        </p:nvSpPr>
        <p:spPr>
          <a:xfrm rot="5400000">
            <a:off x="8078453" y="3137067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8" name="Ovale 37"/>
          <p:cNvSpPr/>
          <p:nvPr/>
        </p:nvSpPr>
        <p:spPr>
          <a:xfrm rot="5400000">
            <a:off x="7806833" y="2747645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40" name="Ovale 39"/>
          <p:cNvSpPr/>
          <p:nvPr/>
        </p:nvSpPr>
        <p:spPr>
          <a:xfrm>
            <a:off x="7315200" y="27432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43" name="Ovale 42"/>
          <p:cNvSpPr/>
          <p:nvPr/>
        </p:nvSpPr>
        <p:spPr>
          <a:xfrm rot="5400000">
            <a:off x="7806833" y="3021238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48" name="Nuvola 47"/>
          <p:cNvSpPr/>
          <p:nvPr/>
        </p:nvSpPr>
        <p:spPr>
          <a:xfrm>
            <a:off x="6781800" y="2133600"/>
            <a:ext cx="2362200" cy="1752600"/>
          </a:xfrm>
          <a:prstGeom prst="cloud">
            <a:avLst/>
          </a:prstGeom>
          <a:noFill/>
          <a:ln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ttangolo 49"/>
          <p:cNvSpPr/>
          <p:nvPr/>
        </p:nvSpPr>
        <p:spPr>
          <a:xfrm>
            <a:off x="4572000" y="4419600"/>
            <a:ext cx="3581400" cy="20574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9" name="Gruppo 48"/>
          <p:cNvGrpSpPr/>
          <p:nvPr/>
        </p:nvGrpSpPr>
        <p:grpSpPr>
          <a:xfrm>
            <a:off x="5334000" y="2819400"/>
            <a:ext cx="621714" cy="414180"/>
            <a:chOff x="5334000" y="2819400"/>
            <a:chExt cx="621714" cy="414180"/>
          </a:xfrm>
        </p:grpSpPr>
        <p:sp>
          <p:nvSpPr>
            <p:cNvPr id="31" name="Ovale 30"/>
            <p:cNvSpPr/>
            <p:nvPr/>
          </p:nvSpPr>
          <p:spPr>
            <a:xfrm>
              <a:off x="5562600" y="2819400"/>
              <a:ext cx="164514" cy="18558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4800"/>
            </a:p>
          </p:txBody>
        </p:sp>
        <p:sp>
          <p:nvSpPr>
            <p:cNvPr id="32" name="Ovale 31"/>
            <p:cNvSpPr/>
            <p:nvPr/>
          </p:nvSpPr>
          <p:spPr>
            <a:xfrm>
              <a:off x="5791200" y="3048000"/>
              <a:ext cx="164514" cy="18558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4800"/>
            </a:p>
          </p:txBody>
        </p:sp>
        <p:sp>
          <p:nvSpPr>
            <p:cNvPr id="34" name="Ovale 33"/>
            <p:cNvSpPr/>
            <p:nvPr/>
          </p:nvSpPr>
          <p:spPr>
            <a:xfrm>
              <a:off x="5334000" y="3048000"/>
              <a:ext cx="164514" cy="18558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4800" dirty="0"/>
            </a:p>
          </p:txBody>
        </p:sp>
      </p:grpSp>
      <p:sp>
        <p:nvSpPr>
          <p:cNvPr id="51" name="Rettangolo 50"/>
          <p:cNvSpPr/>
          <p:nvPr/>
        </p:nvSpPr>
        <p:spPr>
          <a:xfrm>
            <a:off x="3124200" y="3352801"/>
            <a:ext cx="1361872" cy="1143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ttangolo 53"/>
          <p:cNvSpPr/>
          <p:nvPr/>
        </p:nvSpPr>
        <p:spPr>
          <a:xfrm>
            <a:off x="4419600" y="2438400"/>
            <a:ext cx="2286000" cy="10668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CasellaDiTesto 4"/>
          <p:cNvSpPr txBox="1">
            <a:spLocks noChangeArrowheads="1"/>
          </p:cNvSpPr>
          <p:nvPr/>
        </p:nvSpPr>
        <p:spPr bwMode="auto">
          <a:xfrm>
            <a:off x="6512380" y="1752600"/>
            <a:ext cx="22206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 smtClean="0"/>
              <a:t>Residual batch</a:t>
            </a:r>
            <a:endParaRPr lang="en-US" dirty="0"/>
          </a:p>
        </p:txBody>
      </p:sp>
      <p:grpSp>
        <p:nvGrpSpPr>
          <p:cNvPr id="56" name="Gruppo 55"/>
          <p:cNvGrpSpPr/>
          <p:nvPr/>
        </p:nvGrpSpPr>
        <p:grpSpPr>
          <a:xfrm>
            <a:off x="7848600" y="2286000"/>
            <a:ext cx="621714" cy="414180"/>
            <a:chOff x="5334000" y="2819400"/>
            <a:chExt cx="621714" cy="414180"/>
          </a:xfrm>
        </p:grpSpPr>
        <p:sp>
          <p:nvSpPr>
            <p:cNvPr id="57" name="Ovale 56"/>
            <p:cNvSpPr/>
            <p:nvPr/>
          </p:nvSpPr>
          <p:spPr>
            <a:xfrm>
              <a:off x="5562600" y="2819400"/>
              <a:ext cx="164514" cy="18558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4800"/>
            </a:p>
          </p:txBody>
        </p:sp>
        <p:sp>
          <p:nvSpPr>
            <p:cNvPr id="58" name="Ovale 57"/>
            <p:cNvSpPr/>
            <p:nvPr/>
          </p:nvSpPr>
          <p:spPr>
            <a:xfrm>
              <a:off x="5791200" y="3048000"/>
              <a:ext cx="164514" cy="18558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4800"/>
            </a:p>
          </p:txBody>
        </p:sp>
        <p:sp>
          <p:nvSpPr>
            <p:cNvPr id="59" name="Ovale 58"/>
            <p:cNvSpPr/>
            <p:nvPr/>
          </p:nvSpPr>
          <p:spPr>
            <a:xfrm>
              <a:off x="5334000" y="3048000"/>
              <a:ext cx="164514" cy="18558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4800" dirty="0"/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37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918341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21608E-7 -1.2633E-6 L -0.05767 0.1358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00" y="68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0.00255 L 0.05072 0.13582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" y="6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3" grpId="0" animBg="1"/>
      <p:bldP spid="3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Slot4: successful</a:t>
            </a:r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sz="quarter" idx="1"/>
          </p:nvPr>
        </p:nvGraphicFramePr>
        <p:xfrm>
          <a:off x="609600" y="16764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8917" name="CasellaDiTesto 5"/>
          <p:cNvSpPr txBox="1">
            <a:spLocks noChangeArrowheads="1"/>
          </p:cNvSpPr>
          <p:nvPr/>
        </p:nvSpPr>
        <p:spPr bwMode="auto">
          <a:xfrm>
            <a:off x="2449513" y="2239963"/>
            <a:ext cx="7239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L= {1,2}</a:t>
            </a:r>
          </a:p>
        </p:txBody>
      </p:sp>
      <p:sp>
        <p:nvSpPr>
          <p:cNvPr id="38918" name="CasellaDiTesto 6"/>
          <p:cNvSpPr txBox="1">
            <a:spLocks noChangeArrowheads="1"/>
          </p:cNvSpPr>
          <p:nvPr/>
        </p:nvSpPr>
        <p:spPr bwMode="auto">
          <a:xfrm>
            <a:off x="1785938" y="3259138"/>
            <a:ext cx="8048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LL= {1,2}</a:t>
            </a:r>
          </a:p>
        </p:txBody>
      </p:sp>
      <p:sp>
        <p:nvSpPr>
          <p:cNvPr id="38920" name="CasellaDiTesto 8"/>
          <p:cNvSpPr txBox="1">
            <a:spLocks noChangeArrowheads="1"/>
          </p:cNvSpPr>
          <p:nvPr/>
        </p:nvSpPr>
        <p:spPr bwMode="auto">
          <a:xfrm>
            <a:off x="5192713" y="2239963"/>
            <a:ext cx="876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R= {3,4,5}</a:t>
            </a:r>
          </a:p>
        </p:txBody>
      </p:sp>
      <p:sp>
        <p:nvSpPr>
          <p:cNvPr id="38921" name="CasellaDiTesto 9"/>
          <p:cNvSpPr txBox="1">
            <a:spLocks noChangeArrowheads="1"/>
          </p:cNvSpPr>
          <p:nvPr/>
        </p:nvSpPr>
        <p:spPr bwMode="auto">
          <a:xfrm>
            <a:off x="1143000" y="4221163"/>
            <a:ext cx="762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LLL= {1}</a:t>
            </a:r>
          </a:p>
        </p:txBody>
      </p:sp>
      <p:sp>
        <p:nvSpPr>
          <p:cNvPr id="38922" name="CasellaDiTesto 10"/>
          <p:cNvSpPr txBox="1">
            <a:spLocks noChangeArrowheads="1"/>
          </p:cNvSpPr>
          <p:nvPr/>
        </p:nvSpPr>
        <p:spPr bwMode="auto">
          <a:xfrm>
            <a:off x="3048000" y="4221163"/>
            <a:ext cx="7874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LLR= {2}</a:t>
            </a:r>
          </a:p>
        </p:txBody>
      </p:sp>
      <p:cxnSp>
        <p:nvCxnSpPr>
          <p:cNvPr id="38923" name="Connettore 2 12"/>
          <p:cNvCxnSpPr>
            <a:cxnSpLocks noChangeShapeType="1"/>
          </p:cNvCxnSpPr>
          <p:nvPr/>
        </p:nvCxnSpPr>
        <p:spPr bwMode="auto">
          <a:xfrm rot="5400000">
            <a:off x="1676401" y="5440362"/>
            <a:ext cx="457200" cy="31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38924" name="CasellaDiTesto 13"/>
          <p:cNvSpPr txBox="1">
            <a:spLocks noChangeArrowheads="1"/>
          </p:cNvSpPr>
          <p:nvPr/>
        </p:nvSpPr>
        <p:spPr bwMode="auto">
          <a:xfrm>
            <a:off x="1397000" y="5668963"/>
            <a:ext cx="10493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1 is resolved</a:t>
            </a:r>
          </a:p>
        </p:txBody>
      </p:sp>
      <p:sp>
        <p:nvSpPr>
          <p:cNvPr id="29" name="Ovale 28"/>
          <p:cNvSpPr/>
          <p:nvPr/>
        </p:nvSpPr>
        <p:spPr>
          <a:xfrm>
            <a:off x="1828800" y="48006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1" name="Ovale 30"/>
          <p:cNvSpPr/>
          <p:nvPr/>
        </p:nvSpPr>
        <p:spPr>
          <a:xfrm>
            <a:off x="5562600" y="28194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2" name="Ovale 31"/>
          <p:cNvSpPr/>
          <p:nvPr/>
        </p:nvSpPr>
        <p:spPr>
          <a:xfrm>
            <a:off x="5791200" y="30480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4" name="Ovale 33"/>
          <p:cNvSpPr/>
          <p:nvPr/>
        </p:nvSpPr>
        <p:spPr>
          <a:xfrm>
            <a:off x="5334000" y="30480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 dirty="0"/>
          </a:p>
        </p:txBody>
      </p:sp>
      <p:sp>
        <p:nvSpPr>
          <p:cNvPr id="36" name="Ovale 35"/>
          <p:cNvSpPr/>
          <p:nvPr/>
        </p:nvSpPr>
        <p:spPr>
          <a:xfrm>
            <a:off x="3124200" y="48006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 dirty="0"/>
          </a:p>
        </p:txBody>
      </p:sp>
      <p:sp>
        <p:nvSpPr>
          <p:cNvPr id="38" name="Rettangolo 37"/>
          <p:cNvSpPr/>
          <p:nvPr/>
        </p:nvSpPr>
        <p:spPr>
          <a:xfrm>
            <a:off x="4419600" y="3429000"/>
            <a:ext cx="3886200" cy="28956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uppo 20"/>
          <p:cNvGrpSpPr/>
          <p:nvPr/>
        </p:nvGrpSpPr>
        <p:grpSpPr>
          <a:xfrm>
            <a:off x="3124200" y="2133600"/>
            <a:ext cx="3581400" cy="2362200"/>
            <a:chOff x="3124200" y="2133600"/>
            <a:chExt cx="3581400" cy="2362200"/>
          </a:xfrm>
        </p:grpSpPr>
        <p:sp>
          <p:nvSpPr>
            <p:cNvPr id="22" name="Rettangolo 21"/>
            <p:cNvSpPr/>
            <p:nvPr/>
          </p:nvSpPr>
          <p:spPr>
            <a:xfrm>
              <a:off x="3124200" y="3429000"/>
              <a:ext cx="1600200" cy="1066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ttangolo 22"/>
            <p:cNvSpPr/>
            <p:nvPr/>
          </p:nvSpPr>
          <p:spPr>
            <a:xfrm>
              <a:off x="5029200" y="2133600"/>
              <a:ext cx="1676400" cy="137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CasellaDiTesto 4"/>
          <p:cNvSpPr txBox="1">
            <a:spLocks noChangeArrowheads="1"/>
          </p:cNvSpPr>
          <p:nvPr/>
        </p:nvSpPr>
        <p:spPr bwMode="auto">
          <a:xfrm>
            <a:off x="6512380" y="1752600"/>
            <a:ext cx="22206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 smtClean="0"/>
              <a:t>Residual batch</a:t>
            </a:r>
            <a:endParaRPr lang="en-US" dirty="0"/>
          </a:p>
        </p:txBody>
      </p:sp>
      <p:sp>
        <p:nvSpPr>
          <p:cNvPr id="44" name="Ovale 43"/>
          <p:cNvSpPr/>
          <p:nvPr/>
        </p:nvSpPr>
        <p:spPr>
          <a:xfrm>
            <a:off x="7436393" y="24384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45" name="Ovale 44"/>
          <p:cNvSpPr/>
          <p:nvPr/>
        </p:nvSpPr>
        <p:spPr>
          <a:xfrm>
            <a:off x="7704622" y="24384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46" name="Ovale 45"/>
          <p:cNvSpPr/>
          <p:nvPr/>
        </p:nvSpPr>
        <p:spPr>
          <a:xfrm>
            <a:off x="7588793" y="271002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47" name="Ovale 46"/>
          <p:cNvSpPr/>
          <p:nvPr/>
        </p:nvSpPr>
        <p:spPr>
          <a:xfrm rot="10800000">
            <a:off x="7704622" y="324342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48" name="Ovale 47"/>
          <p:cNvSpPr/>
          <p:nvPr/>
        </p:nvSpPr>
        <p:spPr>
          <a:xfrm rot="10800000">
            <a:off x="7552222" y="29718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49" name="Ovale 48"/>
          <p:cNvSpPr/>
          <p:nvPr/>
        </p:nvSpPr>
        <p:spPr>
          <a:xfrm rot="5400000">
            <a:off x="8078453" y="2595245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50" name="Ovale 49"/>
          <p:cNvSpPr/>
          <p:nvPr/>
        </p:nvSpPr>
        <p:spPr>
          <a:xfrm rot="5400000">
            <a:off x="8078453" y="2868838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51" name="Ovale 50"/>
          <p:cNvSpPr/>
          <p:nvPr/>
        </p:nvSpPr>
        <p:spPr>
          <a:xfrm rot="5400000">
            <a:off x="8078453" y="3137067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52" name="Ovale 51"/>
          <p:cNvSpPr/>
          <p:nvPr/>
        </p:nvSpPr>
        <p:spPr>
          <a:xfrm rot="5400000">
            <a:off x="7806833" y="2747645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53" name="Ovale 52"/>
          <p:cNvSpPr/>
          <p:nvPr/>
        </p:nvSpPr>
        <p:spPr>
          <a:xfrm>
            <a:off x="7315200" y="27432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54" name="Ovale 53"/>
          <p:cNvSpPr/>
          <p:nvPr/>
        </p:nvSpPr>
        <p:spPr>
          <a:xfrm rot="5400000">
            <a:off x="7806833" y="3021238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55" name="Nuvola 54"/>
          <p:cNvSpPr/>
          <p:nvPr/>
        </p:nvSpPr>
        <p:spPr>
          <a:xfrm>
            <a:off x="6781800" y="2133600"/>
            <a:ext cx="2362200" cy="1752600"/>
          </a:xfrm>
          <a:prstGeom prst="cloud">
            <a:avLst/>
          </a:prstGeom>
          <a:noFill/>
          <a:ln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6" name="Gruppo 55"/>
          <p:cNvGrpSpPr/>
          <p:nvPr/>
        </p:nvGrpSpPr>
        <p:grpSpPr>
          <a:xfrm>
            <a:off x="7848600" y="2286000"/>
            <a:ext cx="621714" cy="414180"/>
            <a:chOff x="5334000" y="2819400"/>
            <a:chExt cx="621714" cy="414180"/>
          </a:xfrm>
        </p:grpSpPr>
        <p:sp>
          <p:nvSpPr>
            <p:cNvPr id="57" name="Ovale 56"/>
            <p:cNvSpPr/>
            <p:nvPr/>
          </p:nvSpPr>
          <p:spPr>
            <a:xfrm>
              <a:off x="5562600" y="2819400"/>
              <a:ext cx="164514" cy="18558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4800"/>
            </a:p>
          </p:txBody>
        </p:sp>
        <p:sp>
          <p:nvSpPr>
            <p:cNvPr id="58" name="Ovale 57"/>
            <p:cNvSpPr/>
            <p:nvPr/>
          </p:nvSpPr>
          <p:spPr>
            <a:xfrm>
              <a:off x="5791200" y="3048000"/>
              <a:ext cx="164514" cy="18558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4800"/>
            </a:p>
          </p:txBody>
        </p:sp>
        <p:sp>
          <p:nvSpPr>
            <p:cNvPr id="59" name="Ovale 58"/>
            <p:cNvSpPr/>
            <p:nvPr/>
          </p:nvSpPr>
          <p:spPr>
            <a:xfrm>
              <a:off x="5334000" y="3048000"/>
              <a:ext cx="164514" cy="18558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4800" dirty="0"/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38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658531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29686E-6 -0.00232 L -0.0007 0.1064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Slot5: successful</a:t>
            </a:r>
          </a:p>
        </p:txBody>
      </p:sp>
      <p:graphicFrame>
        <p:nvGraphicFramePr>
          <p:cNvPr id="4" name="Segnaposto contenuto 3"/>
          <p:cNvGraphicFramePr>
            <a:graphicFrameLocks noGrp="1"/>
          </p:cNvGraphicFramePr>
          <p:nvPr>
            <p:ph sz="quarter" idx="1"/>
          </p:nvPr>
        </p:nvGraphicFramePr>
        <p:xfrm>
          <a:off x="609600" y="16764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8917" name="CasellaDiTesto 5"/>
          <p:cNvSpPr txBox="1">
            <a:spLocks noChangeArrowheads="1"/>
          </p:cNvSpPr>
          <p:nvPr/>
        </p:nvSpPr>
        <p:spPr bwMode="auto">
          <a:xfrm>
            <a:off x="2449513" y="2239963"/>
            <a:ext cx="7239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L= {1,2}</a:t>
            </a:r>
          </a:p>
        </p:txBody>
      </p:sp>
      <p:sp>
        <p:nvSpPr>
          <p:cNvPr id="38918" name="CasellaDiTesto 6"/>
          <p:cNvSpPr txBox="1">
            <a:spLocks noChangeArrowheads="1"/>
          </p:cNvSpPr>
          <p:nvPr/>
        </p:nvSpPr>
        <p:spPr bwMode="auto">
          <a:xfrm>
            <a:off x="1785938" y="3259138"/>
            <a:ext cx="8048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LL= {1,2}</a:t>
            </a:r>
          </a:p>
        </p:txBody>
      </p:sp>
      <p:sp>
        <p:nvSpPr>
          <p:cNvPr id="38920" name="CasellaDiTesto 8"/>
          <p:cNvSpPr txBox="1">
            <a:spLocks noChangeArrowheads="1"/>
          </p:cNvSpPr>
          <p:nvPr/>
        </p:nvSpPr>
        <p:spPr bwMode="auto">
          <a:xfrm>
            <a:off x="5192713" y="2239963"/>
            <a:ext cx="876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R= {3,4,5}</a:t>
            </a:r>
          </a:p>
        </p:txBody>
      </p:sp>
      <p:sp>
        <p:nvSpPr>
          <p:cNvPr id="38921" name="CasellaDiTesto 9"/>
          <p:cNvSpPr txBox="1">
            <a:spLocks noChangeArrowheads="1"/>
          </p:cNvSpPr>
          <p:nvPr/>
        </p:nvSpPr>
        <p:spPr bwMode="auto">
          <a:xfrm>
            <a:off x="1143000" y="4221163"/>
            <a:ext cx="762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LLL= {1}</a:t>
            </a:r>
          </a:p>
        </p:txBody>
      </p:sp>
      <p:sp>
        <p:nvSpPr>
          <p:cNvPr id="38922" name="CasellaDiTesto 10"/>
          <p:cNvSpPr txBox="1">
            <a:spLocks noChangeArrowheads="1"/>
          </p:cNvSpPr>
          <p:nvPr/>
        </p:nvSpPr>
        <p:spPr bwMode="auto">
          <a:xfrm>
            <a:off x="3048000" y="4221163"/>
            <a:ext cx="7874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LLR= {2}</a:t>
            </a:r>
          </a:p>
        </p:txBody>
      </p:sp>
      <p:cxnSp>
        <p:nvCxnSpPr>
          <p:cNvPr id="38923" name="Connettore 2 12"/>
          <p:cNvCxnSpPr>
            <a:cxnSpLocks noChangeShapeType="1"/>
          </p:cNvCxnSpPr>
          <p:nvPr/>
        </p:nvCxnSpPr>
        <p:spPr bwMode="auto">
          <a:xfrm rot="5400000">
            <a:off x="1676401" y="5440362"/>
            <a:ext cx="457200" cy="31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38924" name="CasellaDiTesto 13"/>
          <p:cNvSpPr txBox="1">
            <a:spLocks noChangeArrowheads="1"/>
          </p:cNvSpPr>
          <p:nvPr/>
        </p:nvSpPr>
        <p:spPr bwMode="auto">
          <a:xfrm>
            <a:off x="1397000" y="5668963"/>
            <a:ext cx="10493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1 is resolved</a:t>
            </a:r>
          </a:p>
        </p:txBody>
      </p:sp>
      <p:cxnSp>
        <p:nvCxnSpPr>
          <p:cNvPr id="38925" name="Connettore 2 14"/>
          <p:cNvCxnSpPr>
            <a:cxnSpLocks noChangeShapeType="1"/>
          </p:cNvCxnSpPr>
          <p:nvPr/>
        </p:nvCxnSpPr>
        <p:spPr bwMode="auto">
          <a:xfrm rot="5400000">
            <a:off x="2972594" y="5439569"/>
            <a:ext cx="45720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38926" name="CasellaDiTesto 15"/>
          <p:cNvSpPr txBox="1">
            <a:spLocks noChangeArrowheads="1"/>
          </p:cNvSpPr>
          <p:nvPr/>
        </p:nvSpPr>
        <p:spPr bwMode="auto">
          <a:xfrm>
            <a:off x="2693988" y="5668963"/>
            <a:ext cx="10477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/>
              <a:t>2 is resolved</a:t>
            </a:r>
          </a:p>
        </p:txBody>
      </p:sp>
      <p:sp>
        <p:nvSpPr>
          <p:cNvPr id="31" name="Ovale 30"/>
          <p:cNvSpPr/>
          <p:nvPr/>
        </p:nvSpPr>
        <p:spPr>
          <a:xfrm>
            <a:off x="5562600" y="28194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2" name="Ovale 31"/>
          <p:cNvSpPr/>
          <p:nvPr/>
        </p:nvSpPr>
        <p:spPr>
          <a:xfrm>
            <a:off x="5791200" y="30480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4" name="Ovale 33"/>
          <p:cNvSpPr/>
          <p:nvPr/>
        </p:nvSpPr>
        <p:spPr>
          <a:xfrm>
            <a:off x="5334000" y="30480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 dirty="0"/>
          </a:p>
        </p:txBody>
      </p:sp>
      <p:sp>
        <p:nvSpPr>
          <p:cNvPr id="36" name="Ovale 35"/>
          <p:cNvSpPr/>
          <p:nvPr/>
        </p:nvSpPr>
        <p:spPr>
          <a:xfrm>
            <a:off x="3124200" y="48006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 dirty="0"/>
          </a:p>
        </p:txBody>
      </p:sp>
      <p:sp>
        <p:nvSpPr>
          <p:cNvPr id="35" name="Rettangolo 34"/>
          <p:cNvSpPr/>
          <p:nvPr/>
        </p:nvSpPr>
        <p:spPr>
          <a:xfrm>
            <a:off x="4419600" y="3429000"/>
            <a:ext cx="3886200" cy="28956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CasellaDiTesto 4"/>
          <p:cNvSpPr txBox="1">
            <a:spLocks noChangeArrowheads="1"/>
          </p:cNvSpPr>
          <p:nvPr/>
        </p:nvSpPr>
        <p:spPr bwMode="auto">
          <a:xfrm>
            <a:off x="6512380" y="1752600"/>
            <a:ext cx="22206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 smtClean="0"/>
              <a:t>Residual batch</a:t>
            </a:r>
            <a:endParaRPr lang="en-US" dirty="0"/>
          </a:p>
        </p:txBody>
      </p:sp>
      <p:sp>
        <p:nvSpPr>
          <p:cNvPr id="23" name="Ovale 22"/>
          <p:cNvSpPr/>
          <p:nvPr/>
        </p:nvSpPr>
        <p:spPr>
          <a:xfrm>
            <a:off x="7436393" y="24384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24" name="Ovale 23"/>
          <p:cNvSpPr/>
          <p:nvPr/>
        </p:nvSpPr>
        <p:spPr>
          <a:xfrm>
            <a:off x="7704622" y="24384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25" name="Ovale 24"/>
          <p:cNvSpPr/>
          <p:nvPr/>
        </p:nvSpPr>
        <p:spPr>
          <a:xfrm>
            <a:off x="7588793" y="271002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26" name="Ovale 25"/>
          <p:cNvSpPr/>
          <p:nvPr/>
        </p:nvSpPr>
        <p:spPr>
          <a:xfrm rot="10800000">
            <a:off x="7704622" y="324342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27" name="Ovale 26"/>
          <p:cNvSpPr/>
          <p:nvPr/>
        </p:nvSpPr>
        <p:spPr>
          <a:xfrm rot="10800000">
            <a:off x="7552222" y="29718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28" name="Ovale 27"/>
          <p:cNvSpPr/>
          <p:nvPr/>
        </p:nvSpPr>
        <p:spPr>
          <a:xfrm rot="5400000">
            <a:off x="8078453" y="2595245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29" name="Ovale 28"/>
          <p:cNvSpPr/>
          <p:nvPr/>
        </p:nvSpPr>
        <p:spPr>
          <a:xfrm rot="5400000">
            <a:off x="8078453" y="2868838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3" name="Ovale 32"/>
          <p:cNvSpPr/>
          <p:nvPr/>
        </p:nvSpPr>
        <p:spPr>
          <a:xfrm rot="5400000">
            <a:off x="8078453" y="3137067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7" name="Ovale 36"/>
          <p:cNvSpPr/>
          <p:nvPr/>
        </p:nvSpPr>
        <p:spPr>
          <a:xfrm rot="5400000">
            <a:off x="7806833" y="2747645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8" name="Ovale 37"/>
          <p:cNvSpPr/>
          <p:nvPr/>
        </p:nvSpPr>
        <p:spPr>
          <a:xfrm>
            <a:off x="7315200" y="2743200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39" name="Ovale 38"/>
          <p:cNvSpPr/>
          <p:nvPr/>
        </p:nvSpPr>
        <p:spPr>
          <a:xfrm rot="5400000">
            <a:off x="7806833" y="3021238"/>
            <a:ext cx="164514" cy="1855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800"/>
          </a:p>
        </p:txBody>
      </p:sp>
      <p:sp>
        <p:nvSpPr>
          <p:cNvPr id="40" name="Nuvola 39"/>
          <p:cNvSpPr/>
          <p:nvPr/>
        </p:nvSpPr>
        <p:spPr>
          <a:xfrm>
            <a:off x="6781800" y="2133600"/>
            <a:ext cx="2362200" cy="1752600"/>
          </a:xfrm>
          <a:prstGeom prst="cloud">
            <a:avLst/>
          </a:prstGeom>
          <a:noFill/>
          <a:ln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uppo 40"/>
          <p:cNvGrpSpPr/>
          <p:nvPr/>
        </p:nvGrpSpPr>
        <p:grpSpPr>
          <a:xfrm>
            <a:off x="7848600" y="2286000"/>
            <a:ext cx="621714" cy="414180"/>
            <a:chOff x="5334000" y="2819400"/>
            <a:chExt cx="621714" cy="414180"/>
          </a:xfrm>
        </p:grpSpPr>
        <p:sp>
          <p:nvSpPr>
            <p:cNvPr id="42" name="Ovale 41"/>
            <p:cNvSpPr/>
            <p:nvPr/>
          </p:nvSpPr>
          <p:spPr>
            <a:xfrm>
              <a:off x="5562600" y="2819400"/>
              <a:ext cx="164514" cy="18558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4800"/>
            </a:p>
          </p:txBody>
        </p:sp>
        <p:sp>
          <p:nvSpPr>
            <p:cNvPr id="43" name="Ovale 42"/>
            <p:cNvSpPr/>
            <p:nvPr/>
          </p:nvSpPr>
          <p:spPr>
            <a:xfrm>
              <a:off x="5791200" y="3048000"/>
              <a:ext cx="164514" cy="18558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4800"/>
            </a:p>
          </p:txBody>
        </p:sp>
        <p:sp>
          <p:nvSpPr>
            <p:cNvPr id="44" name="Ovale 43"/>
            <p:cNvSpPr/>
            <p:nvPr/>
          </p:nvSpPr>
          <p:spPr>
            <a:xfrm>
              <a:off x="5334000" y="3048000"/>
              <a:ext cx="164514" cy="18558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4800" dirty="0"/>
            </a:p>
          </p:txBody>
        </p:sp>
      </p:grpSp>
      <p:grpSp>
        <p:nvGrpSpPr>
          <p:cNvPr id="45" name="Gruppo 44"/>
          <p:cNvGrpSpPr/>
          <p:nvPr/>
        </p:nvGrpSpPr>
        <p:grpSpPr>
          <a:xfrm>
            <a:off x="3124200" y="2133600"/>
            <a:ext cx="3581400" cy="2362200"/>
            <a:chOff x="3124200" y="2133600"/>
            <a:chExt cx="3581400" cy="2362200"/>
          </a:xfrm>
        </p:grpSpPr>
        <p:sp>
          <p:nvSpPr>
            <p:cNvPr id="46" name="Rettangolo 45"/>
            <p:cNvSpPr/>
            <p:nvPr/>
          </p:nvSpPr>
          <p:spPr>
            <a:xfrm>
              <a:off x="3124200" y="3429000"/>
              <a:ext cx="1600200" cy="1066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ttangolo 46"/>
            <p:cNvSpPr/>
            <p:nvPr/>
          </p:nvSpPr>
          <p:spPr>
            <a:xfrm>
              <a:off x="5029200" y="2133600"/>
              <a:ext cx="1676400" cy="1371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39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9237978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19368E-6 -2.22582E-6 L -5.19368E-6 0.09995 " pathEditMode="relative" ptsTypes="AA">
                                      <p:cBhvr>
                                        <p:cTn id="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 bwMode="auto">
          <a:xfrm>
            <a:off x="5376333" y="2554461"/>
            <a:ext cx="3767667" cy="733425"/>
          </a:xfrm>
          <a:prstGeom prst="rect">
            <a:avLst/>
          </a:prstGeom>
          <a:solidFill>
            <a:srgbClr val="B2B2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anchor="ctr"/>
          <a:lstStyle>
            <a:lvl1pPr eaLnBrk="0" hangingPunct="0">
              <a:defRPr sz="1600">
                <a:solidFill>
                  <a:srgbClr val="003366"/>
                </a:solidFill>
                <a:latin typeface="Arial Rounded MT Bold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>
                <a:solidFill>
                  <a:srgbClr val="003366"/>
                </a:solidFill>
                <a:latin typeface="Arial Rounded MT Bold" charset="0"/>
                <a:ea typeface="ＭＳ Ｐゴシック" charset="0"/>
              </a:defRPr>
            </a:lvl2pPr>
            <a:lvl3pPr marL="1143000" indent="-228600" eaLnBrk="0" hangingPunct="0">
              <a:defRPr sz="1600">
                <a:solidFill>
                  <a:srgbClr val="003366"/>
                </a:solidFill>
                <a:latin typeface="Arial Rounded MT Bold" charset="0"/>
                <a:ea typeface="ＭＳ Ｐゴシック" charset="0"/>
              </a:defRPr>
            </a:lvl3pPr>
            <a:lvl4pPr marL="1600200" indent="-228600" eaLnBrk="0" hangingPunct="0">
              <a:defRPr sz="1600">
                <a:solidFill>
                  <a:srgbClr val="003366"/>
                </a:solidFill>
                <a:latin typeface="Arial Rounded MT Bold" charset="0"/>
                <a:ea typeface="ＭＳ Ｐゴシック" charset="0"/>
              </a:defRPr>
            </a:lvl4pPr>
            <a:lvl5pPr marL="2057400" indent="-228600" eaLnBrk="0" hangingPunct="0">
              <a:defRPr sz="1600">
                <a:solidFill>
                  <a:srgbClr val="003366"/>
                </a:solidFill>
                <a:latin typeface="Arial Rounded MT Bold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66"/>
                </a:solidFill>
                <a:latin typeface="Arial Rounded MT Bold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66"/>
                </a:solidFill>
                <a:latin typeface="Arial Rounded MT Bold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66"/>
                </a:solidFill>
                <a:latin typeface="Arial Rounded MT Bold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66"/>
                </a:solidFill>
                <a:latin typeface="Arial Rounded MT Bold" charset="0"/>
                <a:ea typeface="ＭＳ Ｐゴシック" charset="0"/>
              </a:defRPr>
            </a:lvl9pPr>
          </a:lstStyle>
          <a:p>
            <a:pPr algn="r"/>
            <a:endParaRPr lang="en-US" sz="3200" b="1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5616222" y="1500714"/>
            <a:ext cx="3527778" cy="350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>
            <a:lvl1pPr eaLnBrk="0" hangingPunct="0">
              <a:defRPr sz="1600">
                <a:solidFill>
                  <a:srgbClr val="003366"/>
                </a:solidFill>
                <a:latin typeface="Arial Rounded MT Bold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>
                <a:solidFill>
                  <a:srgbClr val="003366"/>
                </a:solidFill>
                <a:latin typeface="Arial Rounded MT Bold" charset="0"/>
                <a:ea typeface="ＭＳ Ｐゴシック" charset="0"/>
              </a:defRPr>
            </a:lvl2pPr>
            <a:lvl3pPr marL="1143000" indent="-228600" eaLnBrk="0" hangingPunct="0">
              <a:defRPr sz="1600">
                <a:solidFill>
                  <a:srgbClr val="003366"/>
                </a:solidFill>
                <a:latin typeface="Arial Rounded MT Bold" charset="0"/>
                <a:ea typeface="ＭＳ Ｐゴシック" charset="0"/>
              </a:defRPr>
            </a:lvl3pPr>
            <a:lvl4pPr marL="1600200" indent="-228600" eaLnBrk="0" hangingPunct="0">
              <a:defRPr sz="1600">
                <a:solidFill>
                  <a:srgbClr val="003366"/>
                </a:solidFill>
                <a:latin typeface="Arial Rounded MT Bold" charset="0"/>
                <a:ea typeface="ＭＳ Ｐゴシック" charset="0"/>
              </a:defRPr>
            </a:lvl4pPr>
            <a:lvl5pPr marL="2057400" indent="-228600" eaLnBrk="0" hangingPunct="0">
              <a:defRPr sz="1600">
                <a:solidFill>
                  <a:srgbClr val="003366"/>
                </a:solidFill>
                <a:latin typeface="Arial Rounded MT Bold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66"/>
                </a:solidFill>
                <a:latin typeface="Arial Rounded MT Bold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66"/>
                </a:solidFill>
                <a:latin typeface="Arial Rounded MT Bold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66"/>
                </a:solidFill>
                <a:latin typeface="Arial Rounded MT Bold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66"/>
                </a:solidFill>
                <a:latin typeface="Arial Rounded MT Bold" charset="0"/>
                <a:ea typeface="ＭＳ Ｐゴシック" charset="0"/>
              </a:defRPr>
            </a:lvl9pPr>
          </a:lstStyle>
          <a:p>
            <a:pPr algn="l">
              <a:spcBef>
                <a:spcPct val="20000"/>
              </a:spcBef>
              <a:buSzPct val="100000"/>
              <a:buFont typeface="Wingdings" charset="0"/>
              <a:buNone/>
            </a:pPr>
            <a:r>
              <a:rPr lang="en-US" sz="2000" b="1" dirty="0">
                <a:solidFill>
                  <a:srgbClr val="594FBF"/>
                </a:solidFill>
                <a:latin typeface="Arial" charset="0"/>
                <a:cs typeface="Arial" charset="0"/>
              </a:rPr>
              <a:t>R1: </a:t>
            </a:r>
            <a:r>
              <a:rPr lang="en-US" sz="2000" dirty="0">
                <a:latin typeface="Arial" charset="0"/>
                <a:cs typeface="Arial" charset="0"/>
              </a:rPr>
              <a:t>today’s systems</a:t>
            </a:r>
          </a:p>
          <a:p>
            <a:pPr algn="l">
              <a:spcBef>
                <a:spcPct val="20000"/>
              </a:spcBef>
              <a:buSzPct val="100000"/>
              <a:buFont typeface="Wingdings" charset="0"/>
              <a:buNone/>
            </a:pPr>
            <a:r>
              <a:rPr lang="en-US" sz="2000" b="1" dirty="0">
                <a:solidFill>
                  <a:srgbClr val="594FBF"/>
                </a:solidFill>
                <a:latin typeface="Arial" charset="0"/>
                <a:cs typeface="Arial" charset="0"/>
              </a:rPr>
              <a:t>R2: </a:t>
            </a:r>
            <a:r>
              <a:rPr lang="en-US" sz="2000" dirty="0">
                <a:latin typeface="Arial" charset="0"/>
                <a:cs typeface="Arial" charset="0"/>
              </a:rPr>
              <a:t>high-speed versions of today’s systems</a:t>
            </a:r>
          </a:p>
          <a:p>
            <a:pPr algn="l">
              <a:spcBef>
                <a:spcPct val="20000"/>
              </a:spcBef>
              <a:buSzPct val="100000"/>
              <a:buFont typeface="Wingdings" charset="0"/>
              <a:buNone/>
            </a:pPr>
            <a:r>
              <a:rPr lang="en-US" sz="2000" b="1" dirty="0">
                <a:solidFill>
                  <a:srgbClr val="594FBF"/>
                </a:solidFill>
                <a:latin typeface="Arial" charset="0"/>
                <a:cs typeface="Arial" charset="0"/>
              </a:rPr>
              <a:t>R3: </a:t>
            </a:r>
            <a:r>
              <a:rPr lang="en-US" sz="2000" b="1" dirty="0">
                <a:latin typeface="Arial" charset="0"/>
                <a:cs typeface="Arial" charset="0"/>
              </a:rPr>
              <a:t>massive access for sensors and machines</a:t>
            </a:r>
          </a:p>
          <a:p>
            <a:pPr algn="l">
              <a:spcBef>
                <a:spcPct val="20000"/>
              </a:spcBef>
              <a:buSzPct val="100000"/>
              <a:buFont typeface="Wingdings" charset="0"/>
              <a:buNone/>
            </a:pPr>
            <a:r>
              <a:rPr lang="en-US" sz="2000" b="1" dirty="0">
                <a:solidFill>
                  <a:srgbClr val="594FBF"/>
                </a:solidFill>
                <a:latin typeface="Arial" charset="0"/>
                <a:cs typeface="Arial" charset="0"/>
              </a:rPr>
              <a:t>R4: </a:t>
            </a:r>
            <a:r>
              <a:rPr lang="en-US" sz="2000" b="1" dirty="0">
                <a:latin typeface="Arial" charset="0"/>
                <a:cs typeface="Arial" charset="0"/>
              </a:rPr>
              <a:t>ultra-reliable connectivity at minimal rate</a:t>
            </a:r>
            <a:endParaRPr lang="en-US" sz="2000" b="1" dirty="0">
              <a:solidFill>
                <a:srgbClr val="594FBF"/>
              </a:solidFill>
              <a:latin typeface="Arial" charset="0"/>
              <a:cs typeface="Arial" charset="0"/>
            </a:endParaRPr>
          </a:p>
          <a:p>
            <a:pPr algn="l">
              <a:spcBef>
                <a:spcPct val="20000"/>
              </a:spcBef>
              <a:buSzPct val="100000"/>
              <a:buFont typeface="Wingdings" charset="0"/>
              <a:buNone/>
            </a:pPr>
            <a:r>
              <a:rPr lang="en-US" sz="2000" b="1" dirty="0">
                <a:solidFill>
                  <a:srgbClr val="594FBF"/>
                </a:solidFill>
                <a:latin typeface="Arial" charset="0"/>
                <a:cs typeface="Arial" charset="0"/>
              </a:rPr>
              <a:t>R5: </a:t>
            </a:r>
            <a:r>
              <a:rPr lang="en-US" sz="2000" dirty="0">
                <a:latin typeface="Arial" charset="0"/>
                <a:cs typeface="Arial" charset="0"/>
              </a:rPr>
              <a:t>physically impossible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4"/>
          <a:stretch>
            <a:fillRect/>
          </a:stretch>
        </p:blipFill>
        <p:spPr bwMode="auto">
          <a:xfrm>
            <a:off x="0" y="1408777"/>
            <a:ext cx="5557837" cy="341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shape of wireless to come</a:t>
            </a:r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451273" y="4912777"/>
            <a:ext cx="7387561" cy="57519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211A52"/>
                </a:solidFill>
                <a:latin typeface="Arial"/>
                <a:ea typeface="ＭＳ Ｐゴシック" charset="0"/>
                <a:cs typeface="Arial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 Rounded MT Bold" pitchFamily="34" charset="0"/>
                <a:ea typeface="ＭＳ Ｐゴシック" charset="0"/>
                <a:cs typeface="ＭＳ Ｐゴシック" charset="0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 Rounded MT Bold" pitchFamily="34" charset="0"/>
                <a:ea typeface="ＭＳ Ｐゴシック" charset="0"/>
                <a:cs typeface="ＭＳ Ｐゴシック" charset="0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 Rounded MT Bold" pitchFamily="34" charset="0"/>
                <a:ea typeface="ＭＳ Ｐゴシック" charset="0"/>
                <a:cs typeface="ＭＳ Ｐゴシック" charset="0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 Rounded MT Bold" pitchFamily="34" charset="0"/>
                <a:ea typeface="ＭＳ Ｐゴシック" charset="0"/>
                <a:cs typeface="ＭＳ Ｐゴシック" charset="0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 Rounded MT Bold" pitchFamily="34" charset="0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 Rounded MT Bold" pitchFamily="34" charset="0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 Rounded MT Bold" pitchFamily="34" charset="0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 Rounded MT Bold" pitchFamily="34" charset="0"/>
              </a:defRPr>
            </a:lvl9pPr>
          </a:lstStyle>
          <a:p>
            <a:pPr algn="ctr">
              <a:buNone/>
            </a:pPr>
            <a:r>
              <a:rPr lang="en-US" dirty="0" smtClean="0"/>
              <a:t>5G=R1+R2+R3+R4</a:t>
            </a:r>
            <a:endParaRPr lang="en-US" dirty="0">
              <a:solidFill>
                <a:srgbClr val="54616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5712899"/>
            <a:ext cx="9281180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en-US" sz="1200" dirty="0" smtClean="0"/>
              <a:t>[Ref] F</a:t>
            </a:r>
            <a:r>
              <a:rPr lang="en-US" sz="1200" dirty="0"/>
              <a:t>. </a:t>
            </a:r>
            <a:r>
              <a:rPr lang="en-US" sz="1200" dirty="0" err="1"/>
              <a:t>Boccardi</a:t>
            </a:r>
            <a:r>
              <a:rPr lang="en-US" sz="1200" dirty="0"/>
              <a:t>, R. W. Heath, A. Lozano, T. L. </a:t>
            </a:r>
            <a:r>
              <a:rPr lang="en-US" sz="1200" dirty="0" err="1"/>
              <a:t>Marzetta</a:t>
            </a:r>
            <a:r>
              <a:rPr lang="en-US" sz="1200" dirty="0"/>
              <a:t>, and P. </a:t>
            </a:r>
            <a:r>
              <a:rPr lang="en-US" sz="1200" dirty="0" err="1"/>
              <a:t>Popovski</a:t>
            </a:r>
            <a:r>
              <a:rPr lang="en-US" sz="1200" dirty="0" smtClean="0"/>
              <a:t>, “</a:t>
            </a:r>
            <a:r>
              <a:rPr lang="en-US" sz="1200" dirty="0"/>
              <a:t>Five Disruptive Technology Directions for 5G”, </a:t>
            </a:r>
            <a:endParaRPr lang="en-US" sz="1200" dirty="0" smtClean="0"/>
          </a:p>
          <a:p>
            <a:pPr algn="l">
              <a:buNone/>
            </a:pPr>
            <a:r>
              <a:rPr lang="en-US" sz="1200" dirty="0" smtClean="0"/>
              <a:t>IEEE Communications Magazine</a:t>
            </a:r>
            <a:r>
              <a:rPr lang="en-US" sz="1200" dirty="0"/>
              <a:t>, February 2014.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4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1223081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" grpId="0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/>
              <a:t>Interval Estimate Collision Resolution algorithm (IECR)</a:t>
            </a:r>
            <a:endParaRPr lang="en-US" sz="3600" dirty="0"/>
          </a:p>
        </p:txBody>
      </p:sp>
      <p:sp>
        <p:nvSpPr>
          <p:cNvPr id="3" name="Segnaposto contenuto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CMBT is optimal if mean batch size </a:t>
            </a:r>
            <a:r>
              <a:rPr lang="en-US" dirty="0" err="1" smtClean="0"/>
              <a:t>m</a:t>
            </a:r>
            <a:r>
              <a:rPr lang="en-US" i="1" baseline="-25000" dirty="0" err="1" smtClean="0"/>
              <a:t>n</a:t>
            </a:r>
            <a:r>
              <a:rPr lang="en-US" dirty="0" smtClean="0"/>
              <a:t> is known</a:t>
            </a:r>
          </a:p>
          <a:p>
            <a:r>
              <a:rPr lang="en-US" dirty="0" smtClean="0"/>
              <a:t>If the batch size is unknown, it must be estimated before applying CMBT</a:t>
            </a:r>
          </a:p>
          <a:p>
            <a:r>
              <a:rPr lang="en-US" dirty="0" smtClean="0"/>
              <a:t>IECR couple CMBT with a </a:t>
            </a:r>
            <a:r>
              <a:rPr lang="en-US" b="1" dirty="0" smtClean="0"/>
              <a:t>batch size estimate phase</a:t>
            </a:r>
          </a:p>
          <a:p>
            <a:pPr lvl="1"/>
            <a:r>
              <a:rPr lang="en-US" dirty="0" smtClean="0"/>
              <a:t>Apply CMBT to whole batch until the first successful transmission</a:t>
            </a:r>
          </a:p>
          <a:p>
            <a:pPr lvl="1"/>
            <a:r>
              <a:rPr lang="en-US" dirty="0" smtClean="0"/>
              <a:t>Estimate the residual batch size </a:t>
            </a:r>
            <a:r>
              <a:rPr lang="en-US" i="1" dirty="0" err="1" smtClean="0"/>
              <a:t>n</a:t>
            </a:r>
            <a:r>
              <a:rPr lang="en-US" dirty="0" smtClean="0"/>
              <a:t> on the basis of the number of consecutive collisions undergone so far </a:t>
            </a:r>
          </a:p>
          <a:p>
            <a:pPr lvl="1"/>
            <a:r>
              <a:rPr lang="en-US" dirty="0" smtClean="0"/>
              <a:t>Repeat by assuming </a:t>
            </a:r>
            <a:r>
              <a:rPr lang="en-US" i="1" dirty="0" err="1" smtClean="0"/>
              <a:t>n</a:t>
            </a:r>
            <a:r>
              <a:rPr lang="en-US" dirty="0" smtClean="0"/>
              <a:t> as estimated above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40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0030988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Titolo 8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Timing</a:t>
            </a:r>
            <a:endParaRPr lang="en-US" dirty="0"/>
          </a:p>
        </p:txBody>
      </p:sp>
      <p:sp>
        <p:nvSpPr>
          <p:cNvPr id="83" name="Ovale 82"/>
          <p:cNvSpPr/>
          <p:nvPr/>
        </p:nvSpPr>
        <p:spPr bwMode="auto">
          <a:xfrm>
            <a:off x="755876" y="4057422"/>
            <a:ext cx="137773" cy="141957"/>
          </a:xfrm>
          <a:prstGeom prst="ellipse">
            <a:avLst/>
          </a:prstGeom>
          <a:solidFill>
            <a:srgbClr val="FF6600"/>
          </a:solidFill>
          <a:ln>
            <a:solidFill>
              <a:srgbClr val="3366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000"/>
          </a:p>
        </p:txBody>
      </p:sp>
      <p:sp>
        <p:nvSpPr>
          <p:cNvPr id="84" name="CasellaDiTesto 83"/>
          <p:cNvSpPr txBox="1"/>
          <p:nvPr/>
        </p:nvSpPr>
        <p:spPr bwMode="auto">
          <a:xfrm>
            <a:off x="1002506" y="4028587"/>
            <a:ext cx="1432138" cy="31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718" tIns="45360" rIns="90718" bIns="45360">
            <a:prstTxWarp prst="textNoShape">
              <a:avLst/>
            </a:prstTxWarp>
            <a:spAutoFit/>
          </a:bodyPr>
          <a:lstStyle/>
          <a:p>
            <a:pPr marL="615950" indent="-615950">
              <a:lnSpc>
                <a:spcPct val="90000"/>
              </a:lnSpc>
              <a:spcAft>
                <a:spcPts val="1188"/>
              </a:spcAft>
              <a:buClr>
                <a:srgbClr val="0000FF"/>
              </a:buClr>
              <a:defRPr/>
            </a:pPr>
            <a:r>
              <a:rPr lang="en-GB" sz="1600" dirty="0">
                <a:latin typeface="Arial" charset="0"/>
                <a:ea typeface="+mn-ea"/>
                <a:cs typeface="+mn-cs"/>
              </a:rPr>
              <a:t>activated</a:t>
            </a:r>
          </a:p>
        </p:txBody>
      </p:sp>
      <p:sp>
        <p:nvSpPr>
          <p:cNvPr id="85" name="Ovale 84"/>
          <p:cNvSpPr/>
          <p:nvPr/>
        </p:nvSpPr>
        <p:spPr bwMode="auto">
          <a:xfrm>
            <a:off x="764381" y="4274794"/>
            <a:ext cx="136071" cy="141957"/>
          </a:xfrm>
          <a:prstGeom prst="ellipse">
            <a:avLst/>
          </a:prstGeom>
          <a:solidFill>
            <a:srgbClr val="7F7F7F"/>
          </a:solidFill>
          <a:ln>
            <a:solidFill>
              <a:srgbClr val="3366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000"/>
          </a:p>
        </p:txBody>
      </p:sp>
      <p:sp>
        <p:nvSpPr>
          <p:cNvPr id="86" name="CasellaDiTesto 85"/>
          <p:cNvSpPr txBox="1"/>
          <p:nvPr/>
        </p:nvSpPr>
        <p:spPr bwMode="auto">
          <a:xfrm>
            <a:off x="1000804" y="4241520"/>
            <a:ext cx="1666196" cy="31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718" tIns="45360" rIns="90718" bIns="45360">
            <a:prstTxWarp prst="textNoShape">
              <a:avLst/>
            </a:prstTxWarp>
            <a:spAutoFit/>
          </a:bodyPr>
          <a:lstStyle/>
          <a:p>
            <a:pPr marL="615950" indent="-615950">
              <a:lnSpc>
                <a:spcPct val="90000"/>
              </a:lnSpc>
              <a:spcAft>
                <a:spcPts val="1188"/>
              </a:spcAft>
              <a:buClr>
                <a:srgbClr val="0000FF"/>
              </a:buClr>
              <a:defRPr/>
            </a:pPr>
            <a:r>
              <a:rPr lang="en-GB" sz="1600" dirty="0" smtClean="0">
                <a:latin typeface="Arial" charset="0"/>
                <a:ea typeface="+mn-ea"/>
                <a:cs typeface="+mn-cs"/>
              </a:rPr>
              <a:t>backlogged</a:t>
            </a:r>
            <a:endParaRPr lang="en-GB" sz="1600" dirty="0">
              <a:latin typeface="Arial" charset="0"/>
              <a:ea typeface="+mn-ea"/>
              <a:cs typeface="+mn-cs"/>
            </a:endParaRPr>
          </a:p>
        </p:txBody>
      </p:sp>
      <p:sp>
        <p:nvSpPr>
          <p:cNvPr id="87" name="Ovale 86"/>
          <p:cNvSpPr/>
          <p:nvPr/>
        </p:nvSpPr>
        <p:spPr bwMode="auto">
          <a:xfrm>
            <a:off x="755876" y="4512128"/>
            <a:ext cx="137773" cy="141957"/>
          </a:xfrm>
          <a:prstGeom prst="ellipse">
            <a:avLst/>
          </a:prstGeom>
          <a:solidFill>
            <a:srgbClr val="008000"/>
          </a:solidFill>
          <a:ln>
            <a:solidFill>
              <a:srgbClr val="3366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4000"/>
          </a:p>
        </p:txBody>
      </p:sp>
      <p:sp>
        <p:nvSpPr>
          <p:cNvPr id="88" name="CasellaDiTesto 87"/>
          <p:cNvSpPr txBox="1"/>
          <p:nvPr/>
        </p:nvSpPr>
        <p:spPr bwMode="auto">
          <a:xfrm>
            <a:off x="1002506" y="4483291"/>
            <a:ext cx="1816894" cy="31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718" tIns="45360" rIns="90718" bIns="45360">
            <a:prstTxWarp prst="textNoShape">
              <a:avLst/>
            </a:prstTxWarp>
            <a:spAutoFit/>
          </a:bodyPr>
          <a:lstStyle/>
          <a:p>
            <a:pPr marL="615950" indent="-615950">
              <a:lnSpc>
                <a:spcPct val="90000"/>
              </a:lnSpc>
              <a:spcAft>
                <a:spcPts val="1188"/>
              </a:spcAft>
              <a:buClr>
                <a:srgbClr val="0000FF"/>
              </a:buClr>
              <a:defRPr/>
            </a:pPr>
            <a:r>
              <a:rPr lang="en-GB" sz="1600" dirty="0">
                <a:latin typeface="Arial" charset="0"/>
                <a:ea typeface="+mn-ea"/>
                <a:cs typeface="+mn-cs"/>
              </a:rPr>
              <a:t>resolved</a:t>
            </a:r>
          </a:p>
        </p:txBody>
      </p:sp>
      <p:sp>
        <p:nvSpPr>
          <p:cNvPr id="8" name="Rettangolo arrotondato 7"/>
          <p:cNvSpPr/>
          <p:nvPr/>
        </p:nvSpPr>
        <p:spPr>
          <a:xfrm>
            <a:off x="2590800" y="4388695"/>
            <a:ext cx="79942" cy="170793"/>
          </a:xfrm>
          <a:prstGeom prst="roundRect">
            <a:avLst/>
          </a:prstGeom>
          <a:solidFill>
            <a:srgbClr val="1D80C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5400"/>
          </a:p>
        </p:txBody>
      </p:sp>
      <p:sp>
        <p:nvSpPr>
          <p:cNvPr id="9" name="Rettangolo arrotondato 8"/>
          <p:cNvSpPr/>
          <p:nvPr/>
        </p:nvSpPr>
        <p:spPr>
          <a:xfrm>
            <a:off x="4051871" y="4417531"/>
            <a:ext cx="688860" cy="168574"/>
          </a:xfrm>
          <a:prstGeom prst="roundRect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5400"/>
          </a:p>
        </p:txBody>
      </p:sp>
      <p:sp>
        <p:nvSpPr>
          <p:cNvPr id="10" name="Rettangolo arrotondato 9"/>
          <p:cNvSpPr/>
          <p:nvPr/>
        </p:nvSpPr>
        <p:spPr>
          <a:xfrm>
            <a:off x="6020482" y="4417531"/>
            <a:ext cx="688861" cy="168574"/>
          </a:xfrm>
          <a:prstGeom prst="roundRect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5400"/>
          </a:p>
        </p:txBody>
      </p:sp>
      <p:sp>
        <p:nvSpPr>
          <p:cNvPr id="11" name="Rettangolo arrotondato 10"/>
          <p:cNvSpPr/>
          <p:nvPr/>
        </p:nvSpPr>
        <p:spPr>
          <a:xfrm>
            <a:off x="2590800" y="4133617"/>
            <a:ext cx="438830" cy="197408"/>
          </a:xfrm>
          <a:prstGeom prst="roundRect">
            <a:avLst/>
          </a:prstGeom>
          <a:solidFill>
            <a:srgbClr val="CD396A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800" dirty="0"/>
              <a:t>I/S/C</a:t>
            </a:r>
          </a:p>
        </p:txBody>
      </p:sp>
      <p:sp>
        <p:nvSpPr>
          <p:cNvPr id="12" name="CasellaDiTesto 118"/>
          <p:cNvSpPr txBox="1">
            <a:spLocks noChangeArrowheads="1"/>
          </p:cNvSpPr>
          <p:nvPr/>
        </p:nvSpPr>
        <p:spPr bwMode="auto">
          <a:xfrm>
            <a:off x="2971800" y="4406438"/>
            <a:ext cx="1234852" cy="289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718" tIns="45360" rIns="90718" bIns="45360">
            <a:prstTxWarp prst="textNoShape">
              <a:avLst/>
            </a:prstTxWarp>
            <a:spAutoFit/>
          </a:bodyPr>
          <a:lstStyle/>
          <a:p>
            <a:pPr marL="615950" indent="-615950">
              <a:lnSpc>
                <a:spcPct val="90000"/>
              </a:lnSpc>
              <a:spcAft>
                <a:spcPts val="1188"/>
              </a:spcAft>
              <a:buClr>
                <a:srgbClr val="0000FF"/>
              </a:buClr>
            </a:pPr>
            <a:r>
              <a:rPr lang="en-GB" sz="1400" b="1" dirty="0">
                <a:solidFill>
                  <a:srgbClr val="3366FF"/>
                </a:solidFill>
              </a:rPr>
              <a:t>Idle </a:t>
            </a:r>
            <a:r>
              <a:rPr lang="en-GB" sz="1400" b="1" dirty="0" smtClean="0">
                <a:solidFill>
                  <a:srgbClr val="3366FF"/>
                </a:solidFill>
              </a:rPr>
              <a:t>slot</a:t>
            </a:r>
            <a:endParaRPr lang="en-GB" sz="1400" b="1" dirty="0">
              <a:solidFill>
                <a:srgbClr val="3366FF"/>
              </a:solidFill>
            </a:endParaRPr>
          </a:p>
        </p:txBody>
      </p:sp>
      <p:sp>
        <p:nvSpPr>
          <p:cNvPr id="13" name="CasellaDiTesto 119"/>
          <p:cNvSpPr txBox="1">
            <a:spLocks noChangeArrowheads="1"/>
          </p:cNvSpPr>
          <p:nvPr/>
        </p:nvSpPr>
        <p:spPr bwMode="auto">
          <a:xfrm>
            <a:off x="3005813" y="4036529"/>
            <a:ext cx="2490784" cy="31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718" tIns="45360" rIns="90718" bIns="45360">
            <a:prstTxWarp prst="textNoShape">
              <a:avLst/>
            </a:prstTxWarp>
            <a:spAutoFit/>
          </a:bodyPr>
          <a:lstStyle/>
          <a:p>
            <a:pPr marL="615950" indent="-615950">
              <a:lnSpc>
                <a:spcPct val="90000"/>
              </a:lnSpc>
              <a:spcAft>
                <a:spcPts val="1188"/>
              </a:spcAft>
              <a:buClr>
                <a:srgbClr val="0000FF"/>
              </a:buClr>
            </a:pPr>
            <a:r>
              <a:rPr lang="en-GB" sz="1600" b="1" dirty="0">
                <a:solidFill>
                  <a:srgbClr val="CD396A"/>
                </a:solidFill>
              </a:rPr>
              <a:t>Feedback </a:t>
            </a:r>
            <a:r>
              <a:rPr lang="en-GB" sz="1600" b="1" dirty="0" smtClean="0">
                <a:solidFill>
                  <a:srgbClr val="CD396A"/>
                </a:solidFill>
              </a:rPr>
              <a:t>packet</a:t>
            </a:r>
            <a:endParaRPr lang="en-GB" sz="1600" b="1" dirty="0">
              <a:solidFill>
                <a:srgbClr val="CD396A"/>
              </a:solidFill>
            </a:endParaRPr>
          </a:p>
        </p:txBody>
      </p:sp>
      <p:sp>
        <p:nvSpPr>
          <p:cNvPr id="14" name="CasellaDiTesto 120"/>
          <p:cNvSpPr txBox="1">
            <a:spLocks noChangeArrowheads="1"/>
          </p:cNvSpPr>
          <p:nvPr/>
        </p:nvSpPr>
        <p:spPr bwMode="auto">
          <a:xfrm>
            <a:off x="4728826" y="4417529"/>
            <a:ext cx="1443374" cy="289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718" tIns="45360" rIns="90718" bIns="45360">
            <a:prstTxWarp prst="textNoShape">
              <a:avLst/>
            </a:prstTxWarp>
            <a:spAutoFit/>
          </a:bodyPr>
          <a:lstStyle/>
          <a:p>
            <a:pPr marL="615950" indent="-615950">
              <a:lnSpc>
                <a:spcPct val="90000"/>
              </a:lnSpc>
              <a:spcAft>
                <a:spcPts val="1188"/>
              </a:spcAft>
              <a:buClr>
                <a:srgbClr val="0000FF"/>
              </a:buClr>
            </a:pPr>
            <a:r>
              <a:rPr lang="en-GB" sz="1400" b="1" dirty="0" smtClean="0">
                <a:solidFill>
                  <a:srgbClr val="FF0000"/>
                </a:solidFill>
              </a:rPr>
              <a:t>Collided slot</a:t>
            </a:r>
            <a:endParaRPr lang="en-GB" sz="1400" b="1" dirty="0">
              <a:solidFill>
                <a:srgbClr val="FF0000"/>
              </a:solidFill>
            </a:endParaRPr>
          </a:p>
        </p:txBody>
      </p:sp>
      <p:sp>
        <p:nvSpPr>
          <p:cNvPr id="15" name="CasellaDiTesto 121"/>
          <p:cNvSpPr txBox="1">
            <a:spLocks noChangeArrowheads="1"/>
          </p:cNvSpPr>
          <p:nvPr/>
        </p:nvSpPr>
        <p:spPr bwMode="auto">
          <a:xfrm>
            <a:off x="6709344" y="4406438"/>
            <a:ext cx="1901256" cy="289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718" tIns="45360" rIns="90718" bIns="45360">
            <a:prstTxWarp prst="textNoShape">
              <a:avLst/>
            </a:prstTxWarp>
            <a:spAutoFit/>
          </a:bodyPr>
          <a:lstStyle/>
          <a:p>
            <a:pPr marL="615950" indent="-615950">
              <a:lnSpc>
                <a:spcPct val="90000"/>
              </a:lnSpc>
              <a:spcAft>
                <a:spcPts val="1188"/>
              </a:spcAft>
              <a:buClr>
                <a:srgbClr val="0000FF"/>
              </a:buClr>
            </a:pPr>
            <a:r>
              <a:rPr lang="en-GB" sz="1400" b="1" dirty="0">
                <a:solidFill>
                  <a:srgbClr val="008000"/>
                </a:solidFill>
              </a:rPr>
              <a:t>Successful</a:t>
            </a:r>
            <a:r>
              <a:rPr lang="en-GB" sz="1400" b="1" dirty="0" smtClean="0">
                <a:solidFill>
                  <a:srgbClr val="008000"/>
                </a:solidFill>
              </a:rPr>
              <a:t> slot</a:t>
            </a:r>
            <a:endParaRPr lang="en-GB" sz="1400" b="1" dirty="0">
              <a:solidFill>
                <a:srgbClr val="007D00"/>
              </a:solidFill>
            </a:endParaRPr>
          </a:p>
        </p:txBody>
      </p:sp>
      <p:grpSp>
        <p:nvGrpSpPr>
          <p:cNvPr id="90" name="Gruppo 89"/>
          <p:cNvGrpSpPr/>
          <p:nvPr/>
        </p:nvGrpSpPr>
        <p:grpSpPr>
          <a:xfrm>
            <a:off x="71822" y="5220500"/>
            <a:ext cx="8987512" cy="1104100"/>
            <a:chOff x="156488" y="3108770"/>
            <a:chExt cx="8987512" cy="1104100"/>
          </a:xfrm>
        </p:grpSpPr>
        <p:sp>
          <p:nvSpPr>
            <p:cNvPr id="16" name="Ovale 15"/>
            <p:cNvSpPr/>
            <p:nvPr/>
          </p:nvSpPr>
          <p:spPr>
            <a:xfrm>
              <a:off x="6021161" y="3184184"/>
              <a:ext cx="154782" cy="128649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6600"/>
            </a:p>
          </p:txBody>
        </p:sp>
        <p:sp>
          <p:nvSpPr>
            <p:cNvPr id="17" name="Ovale 16"/>
            <p:cNvSpPr/>
            <p:nvPr/>
          </p:nvSpPr>
          <p:spPr>
            <a:xfrm>
              <a:off x="6281398" y="3184184"/>
              <a:ext cx="156482" cy="128649"/>
            </a:xfrm>
            <a:prstGeom prst="ellipse">
              <a:avLst/>
            </a:prstGeom>
            <a:solidFill>
              <a:srgbClr val="FF66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6600"/>
            </a:p>
          </p:txBody>
        </p:sp>
        <p:cxnSp>
          <p:nvCxnSpPr>
            <p:cNvPr id="18" name="Connettore 2 17"/>
            <p:cNvCxnSpPr>
              <a:endCxn id="17" idx="4"/>
            </p:cNvCxnSpPr>
            <p:nvPr/>
          </p:nvCxnSpPr>
          <p:spPr>
            <a:xfrm flipV="1">
              <a:off x="5789840" y="3312833"/>
              <a:ext cx="569799" cy="275042"/>
            </a:xfrm>
            <a:prstGeom prst="straightConnector1">
              <a:avLst/>
            </a:prstGeom>
            <a:ln>
              <a:solidFill>
                <a:srgbClr val="008000"/>
              </a:solidFill>
              <a:headEnd type="stealth" w="lg" len="lg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Doppia parentesi quadra 18"/>
            <p:cNvSpPr/>
            <p:nvPr/>
          </p:nvSpPr>
          <p:spPr>
            <a:xfrm>
              <a:off x="6247381" y="3148695"/>
              <a:ext cx="227919" cy="181882"/>
            </a:xfrm>
            <a:prstGeom prst="bracketPair">
              <a:avLst/>
            </a:prstGeom>
            <a:ln w="19050" cap="flat" cmpd="sng" algn="ctr">
              <a:solidFill>
                <a:srgbClr val="007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6600"/>
            </a:p>
          </p:txBody>
        </p:sp>
        <p:grpSp>
          <p:nvGrpSpPr>
            <p:cNvPr id="20" name="Gruppo 749"/>
            <p:cNvGrpSpPr>
              <a:grpSpLocks/>
            </p:cNvGrpSpPr>
            <p:nvPr/>
          </p:nvGrpSpPr>
          <p:grpSpPr bwMode="auto">
            <a:xfrm>
              <a:off x="6502514" y="3135387"/>
              <a:ext cx="241527" cy="197410"/>
              <a:chOff x="29917289" y="18015835"/>
              <a:chExt cx="565886" cy="500765"/>
            </a:xfrm>
          </p:grpSpPr>
          <p:sp>
            <p:nvSpPr>
              <p:cNvPr id="81" name="Ovale 80"/>
              <p:cNvSpPr/>
              <p:nvPr/>
            </p:nvSpPr>
            <p:spPr>
              <a:xfrm>
                <a:off x="30024886" y="18111488"/>
                <a:ext cx="366630" cy="326340"/>
              </a:xfrm>
              <a:prstGeom prst="ellipse">
                <a:avLst/>
              </a:prstGeom>
              <a:solidFill>
                <a:srgbClr val="7F7F7F"/>
              </a:solidFill>
              <a:ln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6600" dirty="0"/>
              </a:p>
            </p:txBody>
          </p:sp>
          <p:sp>
            <p:nvSpPr>
              <p:cNvPr id="82" name="Doppia parentesi quadra 81"/>
              <p:cNvSpPr/>
              <p:nvPr/>
            </p:nvSpPr>
            <p:spPr>
              <a:xfrm>
                <a:off x="29917289" y="18015835"/>
                <a:ext cx="565886" cy="500765"/>
              </a:xfrm>
              <a:prstGeom prst="bracketPair">
                <a:avLst/>
              </a:prstGeom>
              <a:ln w="25400" cap="flat" cmpd="sng" algn="ctr">
                <a:solidFill>
                  <a:srgbClr val="0000FF"/>
                </a:solidFill>
                <a:prstDash val="dot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6600"/>
              </a:p>
            </p:txBody>
          </p:sp>
        </p:grpSp>
        <p:sp>
          <p:nvSpPr>
            <p:cNvPr id="21" name="Ovale 20"/>
            <p:cNvSpPr/>
            <p:nvPr/>
          </p:nvSpPr>
          <p:spPr>
            <a:xfrm>
              <a:off x="884470" y="3166440"/>
              <a:ext cx="156482" cy="130867"/>
            </a:xfrm>
            <a:prstGeom prst="ellipse">
              <a:avLst/>
            </a:prstGeom>
            <a:solidFill>
              <a:srgbClr val="FF6600"/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6600"/>
            </a:p>
          </p:txBody>
        </p:sp>
        <p:sp>
          <p:nvSpPr>
            <p:cNvPr id="22" name="Ovale 21"/>
            <p:cNvSpPr/>
            <p:nvPr/>
          </p:nvSpPr>
          <p:spPr>
            <a:xfrm>
              <a:off x="1144707" y="3166440"/>
              <a:ext cx="156482" cy="130867"/>
            </a:xfrm>
            <a:prstGeom prst="ellipse">
              <a:avLst/>
            </a:prstGeom>
            <a:solidFill>
              <a:srgbClr val="FF6600"/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6600"/>
            </a:p>
          </p:txBody>
        </p:sp>
        <p:sp>
          <p:nvSpPr>
            <p:cNvPr id="23" name="Ovale 22"/>
            <p:cNvSpPr/>
            <p:nvPr/>
          </p:nvSpPr>
          <p:spPr>
            <a:xfrm>
              <a:off x="1399840" y="3166440"/>
              <a:ext cx="156482" cy="130867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6600"/>
            </a:p>
          </p:txBody>
        </p:sp>
        <p:cxnSp>
          <p:nvCxnSpPr>
            <p:cNvPr id="24" name="Connettore 2 23"/>
            <p:cNvCxnSpPr/>
            <p:nvPr/>
          </p:nvCxnSpPr>
          <p:spPr>
            <a:xfrm flipV="1">
              <a:off x="603823" y="3297307"/>
              <a:ext cx="358888" cy="290568"/>
            </a:xfrm>
            <a:prstGeom prst="straightConnector1">
              <a:avLst/>
            </a:prstGeom>
            <a:ln>
              <a:solidFill>
                <a:srgbClr val="FF0000"/>
              </a:solidFill>
              <a:headEnd type="stealth" w="lg" len="lg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ttore 2 24"/>
            <p:cNvCxnSpPr/>
            <p:nvPr/>
          </p:nvCxnSpPr>
          <p:spPr>
            <a:xfrm flipV="1">
              <a:off x="603823" y="3277344"/>
              <a:ext cx="627628" cy="341584"/>
            </a:xfrm>
            <a:prstGeom prst="straightConnector1">
              <a:avLst/>
            </a:prstGeom>
            <a:ln>
              <a:solidFill>
                <a:srgbClr val="FF0000"/>
              </a:solidFill>
              <a:headEnd type="stealth" w="lg" len="lg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Doppia parentesi quadra 25"/>
            <p:cNvSpPr/>
            <p:nvPr/>
          </p:nvSpPr>
          <p:spPr>
            <a:xfrm>
              <a:off x="848752" y="3108770"/>
              <a:ext cx="479651" cy="219591"/>
            </a:xfrm>
            <a:prstGeom prst="bracketPair">
              <a:avLst/>
            </a:prstGeom>
            <a:ln>
              <a:solidFill>
                <a:srgbClr val="008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6600"/>
            </a:p>
          </p:txBody>
        </p:sp>
        <p:sp>
          <p:nvSpPr>
            <p:cNvPr id="27" name="Doppia parentesi quadra 26"/>
            <p:cNvSpPr/>
            <p:nvPr/>
          </p:nvSpPr>
          <p:spPr>
            <a:xfrm>
              <a:off x="1360719" y="3117642"/>
              <a:ext cx="227919" cy="210718"/>
            </a:xfrm>
            <a:prstGeom prst="bracketPair">
              <a:avLst/>
            </a:prstGeom>
            <a:ln>
              <a:solidFill>
                <a:srgbClr val="0000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6600"/>
            </a:p>
          </p:txBody>
        </p:sp>
        <p:sp>
          <p:nvSpPr>
            <p:cNvPr id="28" name="Ovale 27"/>
            <p:cNvSpPr/>
            <p:nvPr/>
          </p:nvSpPr>
          <p:spPr>
            <a:xfrm>
              <a:off x="4490359" y="3186403"/>
              <a:ext cx="154782" cy="128649"/>
            </a:xfrm>
            <a:prstGeom prst="ellipse">
              <a:avLst/>
            </a:prstGeom>
            <a:solidFill>
              <a:srgbClr val="FF6600"/>
            </a:solidFill>
            <a:ln w="19050" cap="flat" cmpd="sng" algn="ctr">
              <a:solidFill>
                <a:srgbClr val="007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6600"/>
            </a:p>
          </p:txBody>
        </p:sp>
        <p:sp>
          <p:nvSpPr>
            <p:cNvPr id="29" name="Ovale 28"/>
            <p:cNvSpPr/>
            <p:nvPr/>
          </p:nvSpPr>
          <p:spPr>
            <a:xfrm>
              <a:off x="4750596" y="3186403"/>
              <a:ext cx="156482" cy="128649"/>
            </a:xfrm>
            <a:prstGeom prst="ellipse">
              <a:avLst/>
            </a:prstGeom>
            <a:solidFill>
              <a:srgbClr val="7F7F7F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6600"/>
            </a:p>
          </p:txBody>
        </p:sp>
        <p:cxnSp>
          <p:nvCxnSpPr>
            <p:cNvPr id="30" name="Connettore 2 29"/>
            <p:cNvCxnSpPr>
              <a:endCxn id="28" idx="4"/>
            </p:cNvCxnSpPr>
            <p:nvPr/>
          </p:nvCxnSpPr>
          <p:spPr>
            <a:xfrm rot="5400000" flipH="1" flipV="1">
              <a:off x="4261030" y="3313059"/>
              <a:ext cx="303876" cy="307862"/>
            </a:xfrm>
            <a:prstGeom prst="straightConnector1">
              <a:avLst/>
            </a:prstGeom>
            <a:ln>
              <a:solidFill>
                <a:srgbClr val="008000"/>
              </a:solidFill>
              <a:headEnd type="stealth" w="lg" len="lg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Doppia parentesi quadra 30"/>
            <p:cNvSpPr/>
            <p:nvPr/>
          </p:nvSpPr>
          <p:spPr>
            <a:xfrm>
              <a:off x="4454641" y="3153131"/>
              <a:ext cx="229620" cy="208499"/>
            </a:xfrm>
            <a:prstGeom prst="bracketPair">
              <a:avLst/>
            </a:prstGeom>
            <a:ln>
              <a:solidFill>
                <a:srgbClr val="008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6600"/>
            </a:p>
          </p:txBody>
        </p:sp>
        <p:sp>
          <p:nvSpPr>
            <p:cNvPr id="32" name="Doppia parentesi quadra 31"/>
            <p:cNvSpPr/>
            <p:nvPr/>
          </p:nvSpPr>
          <p:spPr>
            <a:xfrm>
              <a:off x="4716578" y="3150914"/>
              <a:ext cx="227919" cy="179664"/>
            </a:xfrm>
            <a:prstGeom prst="bracketPair">
              <a:avLst/>
            </a:prstGeom>
            <a:ln>
              <a:solidFill>
                <a:srgbClr val="0000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6600"/>
            </a:p>
          </p:txBody>
        </p:sp>
        <p:sp>
          <p:nvSpPr>
            <p:cNvPr id="33" name="Ovale 32"/>
            <p:cNvSpPr/>
            <p:nvPr/>
          </p:nvSpPr>
          <p:spPr>
            <a:xfrm>
              <a:off x="5022739" y="3188620"/>
              <a:ext cx="156482" cy="128649"/>
            </a:xfrm>
            <a:prstGeom prst="ellipse">
              <a:avLst/>
            </a:prstGeom>
            <a:solidFill>
              <a:srgbClr val="7F7F7F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6600" dirty="0"/>
            </a:p>
          </p:txBody>
        </p:sp>
        <p:sp>
          <p:nvSpPr>
            <p:cNvPr id="34" name="Doppia parentesi quadra 33"/>
            <p:cNvSpPr/>
            <p:nvPr/>
          </p:nvSpPr>
          <p:spPr>
            <a:xfrm>
              <a:off x="4976814" y="3150914"/>
              <a:ext cx="241527" cy="197408"/>
            </a:xfrm>
            <a:prstGeom prst="bracketPair">
              <a:avLst/>
            </a:prstGeom>
            <a:ln w="25400" cap="flat" cmpd="sng" algn="ctr">
              <a:solidFill>
                <a:srgbClr val="0000FF"/>
              </a:solidFill>
              <a:prstDash val="dot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6600"/>
            </a:p>
          </p:txBody>
        </p:sp>
        <p:cxnSp>
          <p:nvCxnSpPr>
            <p:cNvPr id="35" name="Connettore 2 34"/>
            <p:cNvCxnSpPr>
              <a:endCxn id="78" idx="2"/>
            </p:cNvCxnSpPr>
            <p:nvPr/>
          </p:nvCxnSpPr>
          <p:spPr>
            <a:xfrm rot="16200000" flipV="1">
              <a:off x="1949549" y="3333142"/>
              <a:ext cx="230680" cy="221116"/>
            </a:xfrm>
            <a:prstGeom prst="straightConnector1">
              <a:avLst/>
            </a:prstGeom>
            <a:ln>
              <a:solidFill>
                <a:srgbClr val="3366FF"/>
              </a:solidFill>
              <a:headEnd type="stealth" w="lg" len="lg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Ovale 35"/>
            <p:cNvSpPr/>
            <p:nvPr/>
          </p:nvSpPr>
          <p:spPr>
            <a:xfrm>
              <a:off x="3131348" y="3166440"/>
              <a:ext cx="156482" cy="130867"/>
            </a:xfrm>
            <a:prstGeom prst="ellipse">
              <a:avLst/>
            </a:prstGeom>
            <a:solidFill>
              <a:srgbClr val="FF6600"/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6600"/>
            </a:p>
          </p:txBody>
        </p:sp>
        <p:sp>
          <p:nvSpPr>
            <p:cNvPr id="37" name="Ovale 36"/>
            <p:cNvSpPr/>
            <p:nvPr/>
          </p:nvSpPr>
          <p:spPr>
            <a:xfrm>
              <a:off x="3391584" y="3166440"/>
              <a:ext cx="156482" cy="130867"/>
            </a:xfrm>
            <a:prstGeom prst="ellipse">
              <a:avLst/>
            </a:prstGeom>
            <a:solidFill>
              <a:srgbClr val="FF6600"/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6600"/>
            </a:p>
          </p:txBody>
        </p:sp>
        <p:sp>
          <p:nvSpPr>
            <p:cNvPr id="38" name="Ovale 37"/>
            <p:cNvSpPr/>
            <p:nvPr/>
          </p:nvSpPr>
          <p:spPr>
            <a:xfrm>
              <a:off x="3646717" y="3166440"/>
              <a:ext cx="156482" cy="130867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6600"/>
            </a:p>
          </p:txBody>
        </p:sp>
        <p:cxnSp>
          <p:nvCxnSpPr>
            <p:cNvPr id="39" name="Connettore 2 38"/>
            <p:cNvCxnSpPr>
              <a:endCxn id="36" idx="3"/>
            </p:cNvCxnSpPr>
            <p:nvPr/>
          </p:nvCxnSpPr>
          <p:spPr>
            <a:xfrm flipV="1">
              <a:off x="2762254" y="3277344"/>
              <a:ext cx="391205" cy="341584"/>
            </a:xfrm>
            <a:prstGeom prst="straightConnector1">
              <a:avLst/>
            </a:prstGeom>
            <a:ln>
              <a:solidFill>
                <a:srgbClr val="FF0000"/>
              </a:solidFill>
              <a:headEnd type="stealth" w="lg" len="lg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ttore 2 39"/>
            <p:cNvCxnSpPr>
              <a:endCxn id="37" idx="3"/>
            </p:cNvCxnSpPr>
            <p:nvPr/>
          </p:nvCxnSpPr>
          <p:spPr>
            <a:xfrm flipV="1">
              <a:off x="2762254" y="3277344"/>
              <a:ext cx="651442" cy="341584"/>
            </a:xfrm>
            <a:prstGeom prst="straightConnector1">
              <a:avLst/>
            </a:prstGeom>
            <a:ln>
              <a:solidFill>
                <a:srgbClr val="FF0000"/>
              </a:solidFill>
              <a:headEnd type="stealth" w="lg" len="lg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Doppia parentesi quadra 40"/>
            <p:cNvSpPr/>
            <p:nvPr/>
          </p:nvSpPr>
          <p:spPr>
            <a:xfrm>
              <a:off x="3095629" y="3108770"/>
              <a:ext cx="479651" cy="219591"/>
            </a:xfrm>
            <a:prstGeom prst="bracketPair">
              <a:avLst/>
            </a:prstGeom>
            <a:ln>
              <a:solidFill>
                <a:srgbClr val="008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6600"/>
            </a:p>
          </p:txBody>
        </p:sp>
        <p:sp>
          <p:nvSpPr>
            <p:cNvPr id="42" name="Doppia parentesi quadra 41"/>
            <p:cNvSpPr/>
            <p:nvPr/>
          </p:nvSpPr>
          <p:spPr>
            <a:xfrm>
              <a:off x="3607597" y="3117642"/>
              <a:ext cx="227919" cy="210718"/>
            </a:xfrm>
            <a:prstGeom prst="bracketPair">
              <a:avLst/>
            </a:prstGeom>
            <a:ln w="25400" cap="flat" cmpd="sng" algn="ctr">
              <a:solidFill>
                <a:srgbClr val="0000FF"/>
              </a:solidFill>
              <a:prstDash val="dot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6600"/>
            </a:p>
          </p:txBody>
        </p:sp>
        <p:grpSp>
          <p:nvGrpSpPr>
            <p:cNvPr id="43" name="Gruppo 1028"/>
            <p:cNvGrpSpPr>
              <a:grpSpLocks/>
            </p:cNvGrpSpPr>
            <p:nvPr/>
          </p:nvGrpSpPr>
          <p:grpSpPr bwMode="auto">
            <a:xfrm>
              <a:off x="1915208" y="3117642"/>
              <a:ext cx="892968" cy="210718"/>
              <a:chOff x="22449689" y="16710531"/>
              <a:chExt cx="2089886" cy="533400"/>
            </a:xfrm>
          </p:grpSpPr>
          <p:sp>
            <p:nvSpPr>
              <p:cNvPr id="75" name="Ovale 74"/>
              <p:cNvSpPr/>
              <p:nvPr/>
            </p:nvSpPr>
            <p:spPr>
              <a:xfrm>
                <a:off x="22788053" y="16800366"/>
                <a:ext cx="366227" cy="325654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6600"/>
              </a:p>
            </p:txBody>
          </p:sp>
          <p:sp>
            <p:nvSpPr>
              <p:cNvPr id="76" name="Ovale 75"/>
              <p:cNvSpPr/>
              <p:nvPr/>
            </p:nvSpPr>
            <p:spPr>
              <a:xfrm>
                <a:off x="23401085" y="16800366"/>
                <a:ext cx="366227" cy="325654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6600"/>
              </a:p>
            </p:txBody>
          </p:sp>
          <p:sp>
            <p:nvSpPr>
              <p:cNvPr id="77" name="Ovale 76"/>
              <p:cNvSpPr/>
              <p:nvPr/>
            </p:nvSpPr>
            <p:spPr>
              <a:xfrm>
                <a:off x="24081789" y="16800366"/>
                <a:ext cx="366227" cy="325654"/>
              </a:xfrm>
              <a:prstGeom prst="ellipse">
                <a:avLst/>
              </a:prstGeom>
              <a:solidFill>
                <a:srgbClr val="7F7F7F"/>
              </a:solidFill>
              <a:ln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6600" dirty="0"/>
              </a:p>
            </p:txBody>
          </p:sp>
          <p:sp>
            <p:nvSpPr>
              <p:cNvPr id="78" name="Doppia parentesi quadra 77"/>
              <p:cNvSpPr/>
              <p:nvPr/>
            </p:nvSpPr>
            <p:spPr>
              <a:xfrm>
                <a:off x="22449689" y="16710531"/>
                <a:ext cx="183114" cy="533400"/>
              </a:xfrm>
              <a:prstGeom prst="bracketPair">
                <a:avLst/>
              </a:prstGeom>
              <a:ln w="254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6600"/>
              </a:p>
            </p:txBody>
          </p:sp>
          <p:sp>
            <p:nvSpPr>
              <p:cNvPr id="79" name="Doppia parentesi quadra 78"/>
              <p:cNvSpPr/>
              <p:nvPr/>
            </p:nvSpPr>
            <p:spPr>
              <a:xfrm>
                <a:off x="22712417" y="16710531"/>
                <a:ext cx="1142472" cy="533400"/>
              </a:xfrm>
              <a:prstGeom prst="bracketPair">
                <a:avLst/>
              </a:prstGeom>
              <a:ln w="254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6600"/>
              </a:p>
            </p:txBody>
          </p:sp>
          <p:sp>
            <p:nvSpPr>
              <p:cNvPr id="80" name="Doppia parentesi quadra 79"/>
              <p:cNvSpPr/>
              <p:nvPr/>
            </p:nvSpPr>
            <p:spPr>
              <a:xfrm>
                <a:off x="24006157" y="16710531"/>
                <a:ext cx="533418" cy="533400"/>
              </a:xfrm>
              <a:prstGeom prst="bracketPair">
                <a:avLst/>
              </a:prstGeom>
              <a:ln w="25400" cap="flat" cmpd="sng" algn="ctr">
                <a:solidFill>
                  <a:srgbClr val="0000FF"/>
                </a:solidFill>
                <a:prstDash val="dot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6600"/>
              </a:p>
            </p:txBody>
          </p:sp>
        </p:grpSp>
        <p:sp>
          <p:nvSpPr>
            <p:cNvPr id="44" name="Ovale 43"/>
            <p:cNvSpPr/>
            <p:nvPr/>
          </p:nvSpPr>
          <p:spPr>
            <a:xfrm>
              <a:off x="7470321" y="3195275"/>
              <a:ext cx="156482" cy="128649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6600"/>
            </a:p>
          </p:txBody>
        </p:sp>
        <p:sp>
          <p:nvSpPr>
            <p:cNvPr id="45" name="Ovale 44"/>
            <p:cNvSpPr/>
            <p:nvPr/>
          </p:nvSpPr>
          <p:spPr>
            <a:xfrm>
              <a:off x="7730558" y="3195275"/>
              <a:ext cx="156482" cy="128649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6600"/>
            </a:p>
          </p:txBody>
        </p:sp>
        <p:cxnSp>
          <p:nvCxnSpPr>
            <p:cNvPr id="46" name="Connettore 2 45"/>
            <p:cNvCxnSpPr>
              <a:endCxn id="47" idx="4"/>
            </p:cNvCxnSpPr>
            <p:nvPr/>
          </p:nvCxnSpPr>
          <p:spPr>
            <a:xfrm flipV="1">
              <a:off x="7352960" y="3315052"/>
              <a:ext cx="724580" cy="272823"/>
            </a:xfrm>
            <a:prstGeom prst="straightConnector1">
              <a:avLst/>
            </a:prstGeom>
            <a:ln>
              <a:solidFill>
                <a:srgbClr val="008000"/>
              </a:solidFill>
              <a:headEnd type="stealth" w="lg" len="lg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Ovale 46"/>
            <p:cNvSpPr/>
            <p:nvPr/>
          </p:nvSpPr>
          <p:spPr>
            <a:xfrm>
              <a:off x="7999299" y="3186403"/>
              <a:ext cx="156482" cy="128649"/>
            </a:xfrm>
            <a:prstGeom prst="ellipse">
              <a:avLst/>
            </a:prstGeom>
            <a:solidFill>
              <a:srgbClr val="FF6600"/>
            </a:solidFill>
            <a:ln w="19050" cap="flat" cmpd="sng" algn="ctr">
              <a:solidFill>
                <a:srgbClr val="007D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6600" dirty="0"/>
            </a:p>
          </p:txBody>
        </p:sp>
        <p:sp>
          <p:nvSpPr>
            <p:cNvPr id="48" name="Doppia parentesi quadra 47"/>
            <p:cNvSpPr/>
            <p:nvPr/>
          </p:nvSpPr>
          <p:spPr>
            <a:xfrm>
              <a:off x="7953374" y="3146478"/>
              <a:ext cx="241527" cy="197408"/>
            </a:xfrm>
            <a:prstGeom prst="bracketPair">
              <a:avLst/>
            </a:prstGeom>
            <a:ln w="254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6600"/>
            </a:p>
          </p:txBody>
        </p:sp>
        <p:grpSp>
          <p:nvGrpSpPr>
            <p:cNvPr id="49" name="Gruppo 1024"/>
            <p:cNvGrpSpPr>
              <a:grpSpLocks/>
            </p:cNvGrpSpPr>
            <p:nvPr/>
          </p:nvGrpSpPr>
          <p:grpSpPr bwMode="auto">
            <a:xfrm>
              <a:off x="580011" y="3618928"/>
              <a:ext cx="1496784" cy="179665"/>
              <a:chOff x="18748375" y="17983200"/>
              <a:chExt cx="3505200" cy="457200"/>
            </a:xfrm>
          </p:grpSpPr>
          <p:sp>
            <p:nvSpPr>
              <p:cNvPr id="73" name="Rettangolo arrotondato 72"/>
              <p:cNvSpPr/>
              <p:nvPr/>
            </p:nvSpPr>
            <p:spPr>
              <a:xfrm>
                <a:off x="21329477" y="17983200"/>
                <a:ext cx="924098" cy="457200"/>
              </a:xfrm>
              <a:prstGeom prst="roundRect">
                <a:avLst/>
              </a:prstGeom>
              <a:solidFill>
                <a:srgbClr val="CD396A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GB" sz="1600" dirty="0"/>
                  <a:t>C</a:t>
                </a:r>
              </a:p>
            </p:txBody>
          </p:sp>
          <p:sp>
            <p:nvSpPr>
              <p:cNvPr id="74" name="Rettangolo arrotondato 73"/>
              <p:cNvSpPr/>
              <p:nvPr/>
            </p:nvSpPr>
            <p:spPr>
              <a:xfrm>
                <a:off x="18748375" y="17983200"/>
                <a:ext cx="2437707" cy="457200"/>
              </a:xfrm>
              <a:prstGeom prst="roundRect">
                <a:avLst/>
              </a:prstGeom>
              <a:solidFill>
                <a:srgbClr val="FF0000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7200"/>
              </a:p>
            </p:txBody>
          </p:sp>
        </p:grpSp>
        <p:sp>
          <p:nvSpPr>
            <p:cNvPr id="50" name="Rettangolo arrotondato 49"/>
            <p:cNvSpPr/>
            <p:nvPr/>
          </p:nvSpPr>
          <p:spPr>
            <a:xfrm>
              <a:off x="2110813" y="3618928"/>
              <a:ext cx="129268" cy="179665"/>
            </a:xfrm>
            <a:prstGeom prst="roundRect">
              <a:avLst/>
            </a:prstGeom>
            <a:solidFill>
              <a:srgbClr val="1D80C6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7200"/>
            </a:p>
          </p:txBody>
        </p:sp>
        <p:sp>
          <p:nvSpPr>
            <p:cNvPr id="51" name="Rettangolo arrotondato 50"/>
            <p:cNvSpPr/>
            <p:nvPr/>
          </p:nvSpPr>
          <p:spPr>
            <a:xfrm>
              <a:off x="4259038" y="3618928"/>
              <a:ext cx="1042647" cy="179665"/>
            </a:xfrm>
            <a:prstGeom prst="roundRect">
              <a:avLst/>
            </a:prstGeom>
            <a:solidFill>
              <a:srgbClr val="008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7200"/>
            </a:p>
          </p:txBody>
        </p:sp>
        <p:sp>
          <p:nvSpPr>
            <p:cNvPr id="52" name="Rettangolo arrotondato 51"/>
            <p:cNvSpPr/>
            <p:nvPr/>
          </p:nvSpPr>
          <p:spPr>
            <a:xfrm>
              <a:off x="5789840" y="3618928"/>
              <a:ext cx="1042647" cy="179665"/>
            </a:xfrm>
            <a:prstGeom prst="roundRect">
              <a:avLst/>
            </a:prstGeom>
            <a:solidFill>
              <a:srgbClr val="008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7200"/>
            </a:p>
          </p:txBody>
        </p:sp>
        <p:sp>
          <p:nvSpPr>
            <p:cNvPr id="53" name="Rettangolo arrotondato 52"/>
            <p:cNvSpPr/>
            <p:nvPr/>
          </p:nvSpPr>
          <p:spPr>
            <a:xfrm>
              <a:off x="2268995" y="3618928"/>
              <a:ext cx="394607" cy="179665"/>
            </a:xfrm>
            <a:prstGeom prst="roundRect">
              <a:avLst/>
            </a:prstGeom>
            <a:solidFill>
              <a:srgbClr val="CD396A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1600" dirty="0"/>
                <a:t>I</a:t>
              </a:r>
            </a:p>
          </p:txBody>
        </p:sp>
        <p:grpSp>
          <p:nvGrpSpPr>
            <p:cNvPr id="54" name="Gruppo 1025"/>
            <p:cNvGrpSpPr>
              <a:grpSpLocks/>
            </p:cNvGrpSpPr>
            <p:nvPr/>
          </p:nvGrpSpPr>
          <p:grpSpPr bwMode="auto">
            <a:xfrm>
              <a:off x="2695914" y="3618928"/>
              <a:ext cx="1498484" cy="179665"/>
              <a:chOff x="18680861" y="17983200"/>
              <a:chExt cx="3505200" cy="457200"/>
            </a:xfrm>
          </p:grpSpPr>
          <p:sp>
            <p:nvSpPr>
              <p:cNvPr id="71" name="Rettangolo arrotondato 70"/>
              <p:cNvSpPr/>
              <p:nvPr/>
            </p:nvSpPr>
            <p:spPr>
              <a:xfrm>
                <a:off x="21263011" y="17983200"/>
                <a:ext cx="923050" cy="457200"/>
              </a:xfrm>
              <a:prstGeom prst="roundRect">
                <a:avLst/>
              </a:prstGeom>
              <a:solidFill>
                <a:srgbClr val="CD396A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GB" sz="1600" dirty="0"/>
                  <a:t>C</a:t>
                </a:r>
              </a:p>
            </p:txBody>
          </p:sp>
          <p:sp>
            <p:nvSpPr>
              <p:cNvPr id="72" name="Rettangolo arrotondato 71"/>
              <p:cNvSpPr/>
              <p:nvPr/>
            </p:nvSpPr>
            <p:spPr>
              <a:xfrm>
                <a:off x="18680861" y="17983200"/>
                <a:ext cx="2438919" cy="457200"/>
              </a:xfrm>
              <a:prstGeom prst="roundRect">
                <a:avLst/>
              </a:prstGeom>
              <a:solidFill>
                <a:srgbClr val="FF0000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7200"/>
              </a:p>
            </p:txBody>
          </p:sp>
        </p:grpSp>
        <p:sp>
          <p:nvSpPr>
            <p:cNvPr id="55" name="Rettangolo arrotondato 54"/>
            <p:cNvSpPr/>
            <p:nvPr/>
          </p:nvSpPr>
          <p:spPr>
            <a:xfrm>
              <a:off x="5334001" y="3618928"/>
              <a:ext cx="394607" cy="179665"/>
            </a:xfrm>
            <a:prstGeom prst="roundRect">
              <a:avLst/>
            </a:prstGeom>
            <a:solidFill>
              <a:srgbClr val="CD396A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1600" dirty="0"/>
                <a:t>S</a:t>
              </a:r>
            </a:p>
          </p:txBody>
        </p:sp>
        <p:sp>
          <p:nvSpPr>
            <p:cNvPr id="56" name="Rettangolo arrotondato 55"/>
            <p:cNvSpPr/>
            <p:nvPr/>
          </p:nvSpPr>
          <p:spPr>
            <a:xfrm>
              <a:off x="6864804" y="3618928"/>
              <a:ext cx="394607" cy="179665"/>
            </a:xfrm>
            <a:prstGeom prst="roundRect">
              <a:avLst/>
            </a:prstGeom>
            <a:solidFill>
              <a:srgbClr val="CD396A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1600" dirty="0"/>
                <a:t>S</a:t>
              </a:r>
            </a:p>
          </p:txBody>
        </p:sp>
        <p:sp>
          <p:nvSpPr>
            <p:cNvPr id="57" name="Rettangolo arrotondato 56"/>
            <p:cNvSpPr/>
            <p:nvPr/>
          </p:nvSpPr>
          <p:spPr>
            <a:xfrm>
              <a:off x="7288326" y="3618928"/>
              <a:ext cx="1042646" cy="179665"/>
            </a:xfrm>
            <a:prstGeom prst="roundRect">
              <a:avLst/>
            </a:prstGeom>
            <a:solidFill>
              <a:srgbClr val="008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7200"/>
            </a:p>
          </p:txBody>
        </p:sp>
        <p:sp>
          <p:nvSpPr>
            <p:cNvPr id="58" name="Rettangolo arrotondato 57"/>
            <p:cNvSpPr/>
            <p:nvPr/>
          </p:nvSpPr>
          <p:spPr>
            <a:xfrm>
              <a:off x="8363289" y="3618928"/>
              <a:ext cx="392905" cy="179665"/>
            </a:xfrm>
            <a:prstGeom prst="roundRect">
              <a:avLst/>
            </a:prstGeom>
            <a:solidFill>
              <a:srgbClr val="CD396A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1600" dirty="0"/>
                <a:t>S</a:t>
              </a:r>
            </a:p>
          </p:txBody>
        </p:sp>
        <p:grpSp>
          <p:nvGrpSpPr>
            <p:cNvPr id="59" name="Gruppo 1054"/>
            <p:cNvGrpSpPr>
              <a:grpSpLocks/>
            </p:cNvGrpSpPr>
            <p:nvPr/>
          </p:nvGrpSpPr>
          <p:grpSpPr bwMode="auto">
            <a:xfrm>
              <a:off x="8472148" y="3168658"/>
              <a:ext cx="671852" cy="128649"/>
              <a:chOff x="34750375" y="21640800"/>
              <a:chExt cx="1574119" cy="327098"/>
            </a:xfrm>
          </p:grpSpPr>
          <p:sp>
            <p:nvSpPr>
              <p:cNvPr id="68" name="Ovale 67"/>
              <p:cNvSpPr/>
              <p:nvPr/>
            </p:nvSpPr>
            <p:spPr>
              <a:xfrm>
                <a:off x="34750375" y="21640800"/>
                <a:ext cx="366631" cy="327098"/>
              </a:xfrm>
              <a:prstGeom prst="ellipse">
                <a:avLst/>
              </a:prstGeom>
              <a:solidFill>
                <a:srgbClr val="008000"/>
              </a:solidFill>
              <a:ln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6000"/>
              </a:p>
            </p:txBody>
          </p:sp>
          <p:sp>
            <p:nvSpPr>
              <p:cNvPr id="69" name="Ovale 68"/>
              <p:cNvSpPr/>
              <p:nvPr/>
            </p:nvSpPr>
            <p:spPr>
              <a:xfrm>
                <a:off x="35360096" y="21640800"/>
                <a:ext cx="366631" cy="327098"/>
              </a:xfrm>
              <a:prstGeom prst="ellipse">
                <a:avLst/>
              </a:prstGeom>
              <a:solidFill>
                <a:srgbClr val="008000"/>
              </a:solidFill>
              <a:ln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6000"/>
              </a:p>
            </p:txBody>
          </p:sp>
          <p:sp>
            <p:nvSpPr>
              <p:cNvPr id="70" name="Ovale 69"/>
              <p:cNvSpPr/>
              <p:nvPr/>
            </p:nvSpPr>
            <p:spPr>
              <a:xfrm>
                <a:off x="35957863" y="21640800"/>
                <a:ext cx="366631" cy="327098"/>
              </a:xfrm>
              <a:prstGeom prst="ellipse">
                <a:avLst/>
              </a:prstGeom>
              <a:solidFill>
                <a:srgbClr val="008000"/>
              </a:solidFill>
              <a:ln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 sz="6000"/>
              </a:p>
            </p:txBody>
          </p:sp>
        </p:grpSp>
        <p:cxnSp>
          <p:nvCxnSpPr>
            <p:cNvPr id="60" name="Connettore 2 59"/>
            <p:cNvCxnSpPr/>
            <p:nvPr/>
          </p:nvCxnSpPr>
          <p:spPr>
            <a:xfrm>
              <a:off x="612327" y="3918369"/>
              <a:ext cx="976312" cy="2217"/>
            </a:xfrm>
            <a:prstGeom prst="straightConnector1">
              <a:avLst/>
            </a:prstGeom>
            <a:ln>
              <a:solidFill>
                <a:srgbClr val="FF0000"/>
              </a:solidFill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CasellaDiTesto 174"/>
            <p:cNvSpPr txBox="1">
              <a:spLocks noChangeArrowheads="1"/>
            </p:cNvSpPr>
            <p:nvPr/>
          </p:nvSpPr>
          <p:spPr bwMode="auto">
            <a:xfrm>
              <a:off x="898077" y="3867348"/>
              <a:ext cx="481353" cy="3455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0718" tIns="45360" rIns="90718" bIns="45360">
              <a:prstTxWarp prst="textNoShape">
                <a:avLst/>
              </a:prstTxWarp>
              <a:spAutoFit/>
            </a:bodyPr>
            <a:lstStyle/>
            <a:p>
              <a:pPr marL="615950" indent="-615950" algn="ctr">
                <a:lnSpc>
                  <a:spcPct val="90000"/>
                </a:lnSpc>
                <a:spcAft>
                  <a:spcPts val="1188"/>
                </a:spcAft>
                <a:buClr>
                  <a:srgbClr val="0000FF"/>
                </a:buClr>
              </a:pPr>
              <a:r>
                <a:rPr lang="en-GB" sz="1800" b="1">
                  <a:solidFill>
                    <a:srgbClr val="FF0000"/>
                  </a:solidFill>
                  <a:latin typeface="Symbol" pitchFamily="1" charset="2"/>
                  <a:ea typeface="Symbol" pitchFamily="1" charset="2"/>
                  <a:cs typeface="Symbol" pitchFamily="1" charset="2"/>
                </a:rPr>
                <a:t>t</a:t>
              </a:r>
              <a:r>
                <a:rPr lang="en-GB" sz="1800" b="1" baseline="-25000">
                  <a:solidFill>
                    <a:srgbClr val="FF0000"/>
                  </a:solidFill>
                </a:rPr>
                <a:t>c</a:t>
              </a:r>
              <a:endParaRPr lang="en-GB" sz="1800"/>
            </a:p>
          </p:txBody>
        </p:sp>
        <p:cxnSp>
          <p:nvCxnSpPr>
            <p:cNvPr id="62" name="Connettore 1 61"/>
            <p:cNvCxnSpPr/>
            <p:nvPr/>
          </p:nvCxnSpPr>
          <p:spPr>
            <a:xfrm>
              <a:off x="156488" y="3812704"/>
              <a:ext cx="8856541" cy="2217"/>
            </a:xfrm>
            <a:prstGeom prst="line">
              <a:avLst/>
            </a:prstGeom>
            <a:ln>
              <a:tailEnd type="stealth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ttore 2 62"/>
            <p:cNvCxnSpPr/>
            <p:nvPr/>
          </p:nvCxnSpPr>
          <p:spPr>
            <a:xfrm>
              <a:off x="1687291" y="3918369"/>
              <a:ext cx="389505" cy="2217"/>
            </a:xfrm>
            <a:prstGeom prst="straightConnector1">
              <a:avLst/>
            </a:prstGeom>
            <a:ln>
              <a:solidFill>
                <a:srgbClr val="B7161A"/>
              </a:solidFill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CasellaDiTesto 177"/>
            <p:cNvSpPr txBox="1">
              <a:spLocks noChangeArrowheads="1"/>
            </p:cNvSpPr>
            <p:nvPr/>
          </p:nvSpPr>
          <p:spPr bwMode="auto">
            <a:xfrm>
              <a:off x="1387934" y="3867348"/>
              <a:ext cx="850446" cy="3455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0718" tIns="45360" rIns="90718" bIns="45360">
              <a:prstTxWarp prst="textNoShape">
                <a:avLst/>
              </a:prstTxWarp>
              <a:spAutoFit/>
            </a:bodyPr>
            <a:lstStyle/>
            <a:p>
              <a:pPr marL="615950" indent="-615950" algn="ctr">
                <a:lnSpc>
                  <a:spcPct val="90000"/>
                </a:lnSpc>
                <a:spcAft>
                  <a:spcPts val="1188"/>
                </a:spcAft>
                <a:buClr>
                  <a:srgbClr val="0000FF"/>
                </a:buClr>
              </a:pPr>
              <a:r>
                <a:rPr lang="en-GB" sz="1800" b="1">
                  <a:solidFill>
                    <a:srgbClr val="B7161A"/>
                  </a:solidFill>
                  <a:latin typeface="Symbol" pitchFamily="1" charset="2"/>
                  <a:ea typeface="Symbol" pitchFamily="1" charset="2"/>
                  <a:cs typeface="Symbol" pitchFamily="1" charset="2"/>
                </a:rPr>
                <a:t>b</a:t>
              </a:r>
              <a:r>
                <a:rPr lang="en-GB" sz="1800" b="1" baseline="-25000">
                  <a:solidFill>
                    <a:srgbClr val="B7161A"/>
                  </a:solidFill>
                </a:rPr>
                <a:t>p</a:t>
              </a:r>
              <a:endParaRPr lang="en-GB" sz="1800">
                <a:solidFill>
                  <a:srgbClr val="B7161A"/>
                </a:solidFill>
              </a:endParaRPr>
            </a:p>
          </p:txBody>
        </p:sp>
        <p:sp>
          <p:nvSpPr>
            <p:cNvPr id="65" name="CasellaDiTesto 178"/>
            <p:cNvSpPr txBox="1">
              <a:spLocks noChangeArrowheads="1"/>
            </p:cNvSpPr>
            <p:nvPr/>
          </p:nvSpPr>
          <p:spPr bwMode="auto">
            <a:xfrm>
              <a:off x="1843773" y="3798589"/>
              <a:ext cx="850446" cy="3455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0718" tIns="45360" rIns="90718" bIns="45360">
              <a:prstTxWarp prst="textNoShape">
                <a:avLst/>
              </a:prstTxWarp>
              <a:spAutoFit/>
            </a:bodyPr>
            <a:lstStyle/>
            <a:p>
              <a:pPr marL="615950" indent="-615950" algn="ctr">
                <a:lnSpc>
                  <a:spcPct val="90000"/>
                </a:lnSpc>
                <a:spcAft>
                  <a:spcPts val="1188"/>
                </a:spcAft>
                <a:buClr>
                  <a:srgbClr val="0000FF"/>
                </a:buClr>
              </a:pPr>
              <a:r>
                <a:rPr lang="en-GB" sz="1800" b="1">
                  <a:solidFill>
                    <a:srgbClr val="326FB2"/>
                  </a:solidFill>
                  <a:latin typeface="Symbol" pitchFamily="1" charset="2"/>
                  <a:ea typeface="Symbol" pitchFamily="1" charset="2"/>
                  <a:cs typeface="Symbol" pitchFamily="1" charset="2"/>
                </a:rPr>
                <a:t>t</a:t>
              </a:r>
              <a:r>
                <a:rPr lang="en-GB" sz="1800" b="1" baseline="-25000">
                  <a:solidFill>
                    <a:srgbClr val="326FB2"/>
                  </a:solidFill>
                </a:rPr>
                <a:t>i</a:t>
              </a:r>
              <a:endParaRPr lang="en-GB" sz="1800">
                <a:solidFill>
                  <a:srgbClr val="326FB2"/>
                </a:solidFill>
              </a:endParaRPr>
            </a:p>
          </p:txBody>
        </p:sp>
        <p:cxnSp>
          <p:nvCxnSpPr>
            <p:cNvPr id="66" name="Connettore 2 65"/>
            <p:cNvCxnSpPr/>
            <p:nvPr/>
          </p:nvCxnSpPr>
          <p:spPr>
            <a:xfrm>
              <a:off x="4323672" y="3918369"/>
              <a:ext cx="978013" cy="2217"/>
            </a:xfrm>
            <a:prstGeom prst="straightConnector1">
              <a:avLst/>
            </a:prstGeom>
            <a:ln>
              <a:solidFill>
                <a:srgbClr val="007D00"/>
              </a:solidFill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CasellaDiTesto 180"/>
            <p:cNvSpPr txBox="1">
              <a:spLocks noChangeArrowheads="1"/>
            </p:cNvSpPr>
            <p:nvPr/>
          </p:nvSpPr>
          <p:spPr bwMode="auto">
            <a:xfrm>
              <a:off x="4572002" y="3867348"/>
              <a:ext cx="525576" cy="3455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0718" tIns="45360" rIns="90718" bIns="45360">
              <a:prstTxWarp prst="textNoShape">
                <a:avLst/>
              </a:prstTxWarp>
              <a:spAutoFit/>
            </a:bodyPr>
            <a:lstStyle/>
            <a:p>
              <a:pPr marL="615950" indent="-615950" algn="ctr">
                <a:lnSpc>
                  <a:spcPct val="90000"/>
                </a:lnSpc>
                <a:spcAft>
                  <a:spcPts val="1188"/>
                </a:spcAft>
                <a:buClr>
                  <a:srgbClr val="0000FF"/>
                </a:buClr>
              </a:pPr>
              <a:r>
                <a:rPr lang="en-GB" sz="1800" b="1">
                  <a:solidFill>
                    <a:srgbClr val="007D00"/>
                  </a:solidFill>
                  <a:latin typeface="Symbol" pitchFamily="1" charset="2"/>
                  <a:ea typeface="Symbol" pitchFamily="1" charset="2"/>
                  <a:cs typeface="Symbol" pitchFamily="1" charset="2"/>
                </a:rPr>
                <a:t>t</a:t>
              </a:r>
              <a:r>
                <a:rPr lang="en-GB" sz="1800" b="1" baseline="-25000">
                  <a:solidFill>
                    <a:srgbClr val="007D00"/>
                  </a:solidFill>
                </a:rPr>
                <a:t>s</a:t>
              </a:r>
              <a:endParaRPr lang="en-GB" sz="1800">
                <a:solidFill>
                  <a:srgbClr val="007D00"/>
                </a:solidFill>
              </a:endParaRPr>
            </a:p>
          </p:txBody>
        </p:sp>
      </p:grpSp>
      <p:graphicFrame>
        <p:nvGraphicFramePr>
          <p:cNvPr id="91" name="Segnaposto contenuto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48045805"/>
              </p:ext>
            </p:extLst>
          </p:nvPr>
        </p:nvGraphicFramePr>
        <p:xfrm>
          <a:off x="1086556" y="1396999"/>
          <a:ext cx="7371645" cy="24892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7624"/>
                <a:gridCol w="1240420"/>
                <a:gridCol w="1417624"/>
                <a:gridCol w="1308118"/>
                <a:gridCol w="1987859"/>
              </a:tblGrid>
              <a:tr h="81416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00FF"/>
                          </a:solidFill>
                        </a:rPr>
                        <a:t>Event</a:t>
                      </a:r>
                      <a:endParaRPr lang="en-US" dirty="0">
                        <a:solidFill>
                          <a:srgbClr val="0000FF"/>
                        </a:solidFill>
                      </a:endParaRPr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00FF"/>
                          </a:solidFill>
                        </a:rPr>
                        <a:t>Slot duration  </a:t>
                      </a:r>
                      <a:endParaRPr lang="en-US" dirty="0">
                        <a:solidFill>
                          <a:srgbClr val="0000FF"/>
                        </a:solidFill>
                      </a:endParaRPr>
                    </a:p>
                  </a:txBody>
                  <a:tcPr marL="90593" marR="90593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00FF"/>
                          </a:solidFill>
                        </a:rPr>
                        <a:t>Feedback</a:t>
                      </a:r>
                      <a:r>
                        <a:rPr lang="en-US" baseline="0" dirty="0" smtClean="0">
                          <a:solidFill>
                            <a:srgbClr val="0000FF"/>
                          </a:solidFill>
                        </a:rPr>
                        <a:t> duration</a:t>
                      </a:r>
                      <a:endParaRPr lang="en-US" dirty="0">
                        <a:solidFill>
                          <a:srgbClr val="0000FF"/>
                        </a:solidFill>
                      </a:endParaRPr>
                    </a:p>
                  </a:txBody>
                  <a:tcPr marL="90593" marR="90593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rgbClr val="0000FF"/>
                        </a:solidFill>
                      </a:endParaRPr>
                    </a:p>
                  </a:txBody>
                  <a:tcPr marL="90593" marR="90593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221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endParaRPr lang="en-US" baseline="-25000" dirty="0"/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Classical 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Practical (CSMA)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 marL="90593" marR="90593"/>
                </a:tc>
              </a:tr>
              <a:tr h="438398">
                <a:tc>
                  <a:txBody>
                    <a:bodyPr/>
                    <a:lstStyle/>
                    <a:p>
                      <a:r>
                        <a:rPr lang="en-US" dirty="0" smtClean="0"/>
                        <a:t>Successful</a:t>
                      </a:r>
                      <a:endParaRPr lang="en-US" dirty="0"/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Tdata</a:t>
                      </a:r>
                      <a:r>
                        <a:rPr lang="en-US" dirty="0" smtClean="0"/>
                        <a:t>=1</a:t>
                      </a:r>
                      <a:endParaRPr lang="en-US" dirty="0"/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Symbol" charset="2"/>
                          <a:cs typeface="Symbol" charset="2"/>
                        </a:rPr>
                        <a:t>f</a:t>
                      </a:r>
                      <a:r>
                        <a:rPr lang="en-US" baseline="-25000" dirty="0" err="1" smtClean="0"/>
                        <a:t>s</a:t>
                      </a:r>
                      <a:endParaRPr lang="en-US" baseline="-25000" dirty="0"/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negligible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r>
                        <a:rPr lang="en-US" i="1" dirty="0" smtClean="0">
                          <a:solidFill>
                            <a:srgbClr val="000000"/>
                          </a:solidFill>
                        </a:rPr>
                        <a:t>significant</a:t>
                      </a:r>
                      <a:endParaRPr lang="en-US" i="1" dirty="0">
                        <a:solidFill>
                          <a:srgbClr val="000000"/>
                        </a:solidFill>
                      </a:endParaRPr>
                    </a:p>
                  </a:txBody>
                  <a:tcPr marL="90593" marR="90593"/>
                </a:tc>
              </a:tr>
              <a:tr h="412212">
                <a:tc>
                  <a:txBody>
                    <a:bodyPr/>
                    <a:lstStyle/>
                    <a:p>
                      <a:r>
                        <a:rPr lang="en-US" dirty="0" smtClean="0"/>
                        <a:t>Idle</a:t>
                      </a:r>
                      <a:endParaRPr lang="en-US" dirty="0"/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Symbol" charset="2"/>
                          <a:cs typeface="Symbol" charset="2"/>
                        </a:rPr>
                        <a:t>b</a:t>
                      </a:r>
                      <a:r>
                        <a:rPr lang="en-US" baseline="-25000" dirty="0" smtClean="0"/>
                        <a:t>i</a:t>
                      </a:r>
                      <a:r>
                        <a:rPr lang="en-US" dirty="0" smtClean="0"/>
                        <a:t>&lt;&lt;1</a:t>
                      </a:r>
                      <a:endParaRPr lang="en-US" dirty="0"/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latin typeface="Symbol" charset="2"/>
                          <a:cs typeface="Symbol" charset="2"/>
                        </a:rPr>
                        <a:t>f</a:t>
                      </a:r>
                      <a:r>
                        <a:rPr lang="en-US" baseline="-25000" dirty="0" err="1" smtClean="0"/>
                        <a:t>i</a:t>
                      </a:r>
                      <a:endParaRPr lang="en-US" baseline="-25000" dirty="0" smtClean="0"/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negligible</a:t>
                      </a:r>
                      <a:endParaRPr lang="en-US" dirty="0"/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negligible</a:t>
                      </a:r>
                      <a:endParaRPr lang="en-US" dirty="0">
                        <a:solidFill>
                          <a:srgbClr val="000000"/>
                        </a:solidFill>
                      </a:endParaRPr>
                    </a:p>
                  </a:txBody>
                  <a:tcPr marL="90593" marR="90593"/>
                </a:tc>
              </a:tr>
              <a:tr h="412212">
                <a:tc>
                  <a:txBody>
                    <a:bodyPr/>
                    <a:lstStyle/>
                    <a:p>
                      <a:r>
                        <a:rPr lang="en-US" dirty="0" smtClean="0"/>
                        <a:t>Collision</a:t>
                      </a:r>
                      <a:endParaRPr lang="en-US" dirty="0"/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Symbol" charset="2"/>
                          <a:cs typeface="Symbol" charset="2"/>
                        </a:rPr>
                        <a:t>b</a:t>
                      </a:r>
                      <a:r>
                        <a:rPr lang="en-US" baseline="-25000" dirty="0" smtClean="0"/>
                        <a:t>c</a:t>
                      </a:r>
                      <a:r>
                        <a:rPr lang="en-US" dirty="0" smtClean="0"/>
                        <a:t>~1</a:t>
                      </a:r>
                      <a:endParaRPr lang="en-US" dirty="0"/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Symbol" charset="2"/>
                          <a:cs typeface="Symbol" charset="2"/>
                        </a:rPr>
                        <a:t>f</a:t>
                      </a:r>
                      <a:r>
                        <a:rPr lang="en-US" baseline="-25000" dirty="0" err="1" smtClean="0"/>
                        <a:t>c</a:t>
                      </a:r>
                      <a:endParaRPr lang="en-US" baseline="-25000" dirty="0"/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r>
                        <a:rPr kumimoji="0" lang="en-US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negligible</a:t>
                      </a:r>
                      <a:endParaRPr kumimoji="0" lang="en-US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593" marR="90593"/>
                </a:tc>
                <a:tc>
                  <a:txBody>
                    <a:bodyPr/>
                    <a:lstStyle/>
                    <a:p>
                      <a:r>
                        <a:rPr lang="en-US" i="1" dirty="0" smtClean="0">
                          <a:solidFill>
                            <a:srgbClr val="000000"/>
                          </a:solidFill>
                        </a:rPr>
                        <a:t>small</a:t>
                      </a:r>
                      <a:endParaRPr lang="en-US" i="1" dirty="0">
                        <a:solidFill>
                          <a:srgbClr val="000000"/>
                        </a:solidFill>
                      </a:endParaRPr>
                    </a:p>
                  </a:txBody>
                  <a:tcPr marL="90593" marR="90593"/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8B4EC-34A8-40D0-866F-D88F6FAD535A}" type="slidenum">
              <a:rPr lang="it-IT" smtClean="0"/>
              <a:pPr/>
              <a:t>41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1990581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olo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3600" smtClean="0"/>
              <a:t>The cost of neglecting feedback cost…</a:t>
            </a:r>
            <a:endParaRPr lang="en-US" smtClean="0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9200" y="1447800"/>
            <a:ext cx="6642100" cy="5146477"/>
          </a:xfrm>
          <a:prstGeom prst="rect">
            <a:avLst/>
          </a:prstGeom>
        </p:spPr>
      </p:pic>
      <p:sp>
        <p:nvSpPr>
          <p:cNvPr id="10" name="Figura a mano libera 9"/>
          <p:cNvSpPr/>
          <p:nvPr/>
        </p:nvSpPr>
        <p:spPr>
          <a:xfrm>
            <a:off x="3200400" y="2667000"/>
            <a:ext cx="1676400" cy="2362200"/>
          </a:xfrm>
          <a:custGeom>
            <a:avLst/>
            <a:gdLst>
              <a:gd name="connsiteX0" fmla="*/ 2262909 w 2262909"/>
              <a:gd name="connsiteY0" fmla="*/ 0 h 2643909"/>
              <a:gd name="connsiteX1" fmla="*/ 992909 w 2262909"/>
              <a:gd name="connsiteY1" fmla="*/ 819727 h 2643909"/>
              <a:gd name="connsiteX2" fmla="*/ 0 w 2262909"/>
              <a:gd name="connsiteY2" fmla="*/ 2643909 h 2643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62909" h="2643909">
                <a:moveTo>
                  <a:pt x="2262909" y="0"/>
                </a:moveTo>
                <a:cubicBezTo>
                  <a:pt x="1816485" y="189537"/>
                  <a:pt x="1370061" y="379075"/>
                  <a:pt x="992909" y="819727"/>
                </a:cubicBezTo>
                <a:cubicBezTo>
                  <a:pt x="615757" y="1260379"/>
                  <a:pt x="0" y="2643909"/>
                  <a:pt x="0" y="2643909"/>
                </a:cubicBezTo>
              </a:path>
            </a:pathLst>
          </a:custGeom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stealth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asellaDiTesto 10"/>
          <p:cNvSpPr txBox="1"/>
          <p:nvPr/>
        </p:nvSpPr>
        <p:spPr>
          <a:xfrm>
            <a:off x="1981200" y="5020270"/>
            <a:ext cx="3841579" cy="923330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1800" dirty="0" smtClean="0"/>
              <a:t>The larger the ACK </a:t>
            </a:r>
            <a:r>
              <a:rPr lang="en-US" sz="1800" dirty="0" err="1" smtClean="0"/>
              <a:t>tx</a:t>
            </a:r>
            <a:r>
              <a:rPr lang="en-US" sz="1800" dirty="0" smtClean="0"/>
              <a:t> time (</a:t>
            </a:r>
            <a:r>
              <a:rPr lang="en-US" sz="1800" dirty="0" err="1" smtClean="0">
                <a:latin typeface="Symbol" charset="2"/>
                <a:cs typeface="Symbol" charset="2"/>
              </a:rPr>
              <a:t>f</a:t>
            </a:r>
            <a:r>
              <a:rPr lang="en-US" sz="1800" baseline="-25000" dirty="0" err="1" smtClean="0"/>
              <a:t>s</a:t>
            </a:r>
            <a:r>
              <a:rPr lang="en-US" sz="1800" dirty="0" smtClean="0"/>
              <a:t>)</a:t>
            </a:r>
          </a:p>
          <a:p>
            <a:r>
              <a:rPr lang="en-US" sz="1800" dirty="0" smtClean="0"/>
              <a:t>the lower the asymptotic throughput</a:t>
            </a:r>
          </a:p>
          <a:p>
            <a:r>
              <a:rPr lang="en-US" sz="1800" dirty="0" smtClean="0"/>
              <a:t>of immediate-feedback </a:t>
            </a:r>
            <a:r>
              <a:rPr lang="en-US" sz="1800" dirty="0" err="1" smtClean="0"/>
              <a:t>BRAs</a:t>
            </a:r>
            <a:endParaRPr lang="en-US" sz="18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8B4EC-34A8-40D0-866F-D88F6FAD535A}" type="slidenum">
              <a:rPr lang="it-IT" smtClean="0"/>
              <a:pPr/>
              <a:t>42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090527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GB" sz="3600" dirty="0" smtClean="0"/>
              <a:t>A different approach: deferred feedback strategies</a:t>
            </a:r>
          </a:p>
        </p:txBody>
      </p:sp>
      <p:grpSp>
        <p:nvGrpSpPr>
          <p:cNvPr id="12" name="Gruppo 11"/>
          <p:cNvGrpSpPr/>
          <p:nvPr/>
        </p:nvGrpSpPr>
        <p:grpSpPr>
          <a:xfrm>
            <a:off x="0" y="2743200"/>
            <a:ext cx="9144000" cy="3733800"/>
            <a:chOff x="381000" y="2819400"/>
            <a:chExt cx="7772400" cy="2620167"/>
          </a:xfrm>
        </p:grpSpPr>
        <p:pic>
          <p:nvPicPr>
            <p:cNvPr id="13" name="Immagine 1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7200" y="4114800"/>
              <a:ext cx="7602725" cy="1324767"/>
            </a:xfrm>
            <a:prstGeom prst="rect">
              <a:avLst/>
            </a:prstGeom>
          </p:spPr>
        </p:pic>
        <p:pic>
          <p:nvPicPr>
            <p:cNvPr id="14" name="Immagine 1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1000" y="2819400"/>
              <a:ext cx="7772400" cy="1044151"/>
            </a:xfrm>
            <a:prstGeom prst="rect">
              <a:avLst/>
            </a:prstGeom>
          </p:spPr>
        </p:pic>
      </p:grpSp>
      <p:pic>
        <p:nvPicPr>
          <p:cNvPr id="15" name="Immagin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524000"/>
            <a:ext cx="8153400" cy="1320275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8B4EC-34A8-40D0-866F-D88F6FAD535A}" type="slidenum">
              <a:rPr lang="it-IT" smtClean="0"/>
              <a:pPr/>
              <a:t>43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994552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GB" sz="3600" dirty="0" smtClean="0"/>
              <a:t>Classical Dynamic Framed Slotted Aloha</a:t>
            </a:r>
          </a:p>
        </p:txBody>
      </p:sp>
      <p:sp>
        <p:nvSpPr>
          <p:cNvPr id="7" name="Segnaposto contenuto 6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800" dirty="0" smtClean="0"/>
              <a:t>Framed Slotted ALOHA (FSA)</a:t>
            </a:r>
          </a:p>
          <a:p>
            <a:pPr lvl="1"/>
            <a:r>
              <a:rPr lang="en-US" sz="2400" dirty="0" smtClean="0"/>
              <a:t>Slots are organized in frames of W slots</a:t>
            </a:r>
          </a:p>
          <a:p>
            <a:pPr lvl="1"/>
            <a:r>
              <a:rPr lang="en-US" sz="2400" dirty="0" smtClean="0"/>
              <a:t>In each frame, nodes transmit in random slots</a:t>
            </a:r>
          </a:p>
          <a:p>
            <a:pPr lvl="1"/>
            <a:r>
              <a:rPr lang="en-US" sz="2400" dirty="0" smtClean="0"/>
              <a:t>Feedback is returned only at the end of the frame by using a </a:t>
            </a:r>
            <a:r>
              <a:rPr lang="en-US" sz="2400" i="1" dirty="0" smtClean="0"/>
              <a:t>probe packet</a:t>
            </a:r>
          </a:p>
          <a:p>
            <a:r>
              <a:rPr lang="en-US" sz="2800" dirty="0" smtClean="0"/>
              <a:t>Dynamic FSA</a:t>
            </a:r>
          </a:p>
          <a:p>
            <a:pPr lvl="1"/>
            <a:r>
              <a:rPr lang="en-US" sz="2400" dirty="0" smtClean="0"/>
              <a:t>Frame size is adjusted dynamically to maximize the expected </a:t>
            </a:r>
            <a:r>
              <a:rPr lang="en-US" sz="2400" i="1" u="sng" dirty="0" smtClean="0"/>
              <a:t>per-frame</a:t>
            </a:r>
            <a:r>
              <a:rPr lang="en-US" sz="2400" dirty="0" smtClean="0"/>
              <a:t> throughput</a:t>
            </a:r>
          </a:p>
          <a:p>
            <a:r>
              <a:rPr lang="en-US" sz="2800" dirty="0" smtClean="0"/>
              <a:t>Drawback: </a:t>
            </a:r>
            <a:r>
              <a:rPr lang="en-GB" sz="2800" dirty="0" smtClean="0"/>
              <a:t>probing cost is neglected!</a:t>
            </a:r>
          </a:p>
          <a:p>
            <a:pPr lvl="1"/>
            <a:r>
              <a:rPr lang="en-GB" sz="2000" dirty="0" smtClean="0"/>
              <a:t>Maximizing per-frame throughput does not necessarily minimize the overall batch resolution interval</a:t>
            </a:r>
            <a:endParaRPr lang="en-US" sz="24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44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0224564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dirty="0" smtClean="0"/>
              <a:t>Our proposal</a:t>
            </a:r>
          </a:p>
        </p:txBody>
      </p:sp>
      <p:sp>
        <p:nvSpPr>
          <p:cNvPr id="7" name="Segnaposto contenuto 6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800" dirty="0" smtClean="0"/>
              <a:t>ABRADE: Adaptive Batch Resolution Algorithm with Deferred Feedback</a:t>
            </a:r>
          </a:p>
          <a:p>
            <a:pPr lvl="1"/>
            <a:r>
              <a:rPr lang="en-US" sz="2500" dirty="0" smtClean="0"/>
              <a:t>Basically a dynamic framed slotted ALOHA with a novel frame-adaptation strategy that keeps into account all costs</a:t>
            </a:r>
            <a:r>
              <a:rPr lang="en-GB" sz="2800" dirty="0" smtClean="0"/>
              <a:t>!</a:t>
            </a:r>
          </a:p>
          <a:p>
            <a:pPr lvl="1"/>
            <a:r>
              <a:rPr lang="en-GB" sz="2800" dirty="0" smtClean="0"/>
              <a:t>Batch size </a:t>
            </a:r>
            <a:r>
              <a:rPr lang="en-GB" sz="2800" i="1" dirty="0" err="1" smtClean="0"/>
              <a:t>n</a:t>
            </a:r>
            <a:r>
              <a:rPr lang="en-GB" sz="2800" dirty="0" smtClean="0"/>
              <a:t> is assumed to be known beforehand!</a:t>
            </a:r>
          </a:p>
          <a:p>
            <a:r>
              <a:rPr lang="en-GB" sz="3100" dirty="0" smtClean="0"/>
              <a:t>ABRADE+: couple ABRADE with a batch size estimate algorithm</a:t>
            </a:r>
          </a:p>
          <a:p>
            <a:pPr lvl="1"/>
            <a:r>
              <a:rPr lang="en-GB" sz="2800" dirty="0" smtClean="0"/>
              <a:t>No prior knowledge about the batch size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45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8730809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ABRADE in a nutshell</a:t>
            </a:r>
            <a:endParaRPr lang="en-US" dirty="0">
              <a:ea typeface="+mj-ea"/>
              <a:cs typeface="+mj-cs"/>
            </a:endParaRPr>
          </a:p>
        </p:txBody>
      </p:sp>
      <p:sp>
        <p:nvSpPr>
          <p:cNvPr id="47109" name="Segnaposto contenuto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8153400" cy="4495800"/>
          </a:xfrm>
        </p:spPr>
        <p:txBody>
          <a:bodyPr/>
          <a:lstStyle/>
          <a:p>
            <a:pPr eaLnBrk="1" hangingPunct="1"/>
            <a:r>
              <a:rPr lang="en-US" sz="2400" dirty="0" smtClean="0"/>
              <a:t>Assumption: the (residual) batch size “</a:t>
            </a:r>
            <a:r>
              <a:rPr lang="en-US" sz="2400" dirty="0" err="1" smtClean="0"/>
              <a:t>n</a:t>
            </a:r>
            <a:r>
              <a:rPr lang="en-US" sz="2400" dirty="0" smtClean="0"/>
              <a:t>” is known</a:t>
            </a:r>
          </a:p>
          <a:p>
            <a:pPr eaLnBrk="1" hangingPunct="1"/>
            <a:r>
              <a:rPr lang="en-US" sz="2400" dirty="0" smtClean="0"/>
              <a:t>The frame size </a:t>
            </a:r>
            <a:r>
              <a:rPr lang="en-US" sz="2400" dirty="0" err="1" smtClean="0"/>
              <a:t>w</a:t>
            </a:r>
            <a:r>
              <a:rPr lang="en-US" sz="2400" baseline="-25000" dirty="0" err="1" smtClean="0"/>
              <a:t>n</a:t>
            </a:r>
            <a:r>
              <a:rPr lang="en-US" sz="2400" dirty="0" smtClean="0"/>
              <a:t> of the next round is selected in order to minimize the </a:t>
            </a:r>
            <a:r>
              <a:rPr lang="en-US" sz="2400" dirty="0" smtClean="0">
                <a:solidFill>
                  <a:srgbClr val="FF0000"/>
                </a:solidFill>
              </a:rPr>
              <a:t>overall Batch Resolution Interval (BRI) </a:t>
            </a:r>
            <a:r>
              <a:rPr lang="en-US" sz="2400" dirty="0" smtClean="0"/>
              <a:t>for that batch</a:t>
            </a:r>
          </a:p>
        </p:txBody>
      </p:sp>
      <p:sp>
        <p:nvSpPr>
          <p:cNvPr id="13" name="Parentesi graffa aperta 12"/>
          <p:cNvSpPr/>
          <p:nvPr/>
        </p:nvSpPr>
        <p:spPr>
          <a:xfrm rot="16200000">
            <a:off x="4267200" y="3200400"/>
            <a:ext cx="228600" cy="1752600"/>
          </a:xfrm>
          <a:prstGeom prst="leftBrace">
            <a:avLst>
              <a:gd name="adj1" fmla="val 91059"/>
              <a:gd name="adj2" fmla="val 49792"/>
            </a:avLst>
          </a:prstGeom>
          <a:ln w="25400" cap="flat" cmpd="sng" algn="ctr">
            <a:solidFill>
              <a:srgbClr val="FF66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GB" sz="4000"/>
          </a:p>
        </p:txBody>
      </p:sp>
      <p:sp>
        <p:nvSpPr>
          <p:cNvPr id="14" name="Parentesi graffa aperta 13"/>
          <p:cNvSpPr/>
          <p:nvPr/>
        </p:nvSpPr>
        <p:spPr>
          <a:xfrm rot="16200000">
            <a:off x="5867400" y="3429000"/>
            <a:ext cx="228600" cy="1295400"/>
          </a:xfrm>
          <a:prstGeom prst="leftBrace">
            <a:avLst>
              <a:gd name="adj1" fmla="val 91059"/>
              <a:gd name="adj2" fmla="val 49792"/>
            </a:avLst>
          </a:prstGeom>
          <a:ln w="25400" cap="flat" cmpd="sng" algn="ctr">
            <a:solidFill>
              <a:srgbClr val="8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GB" sz="4000"/>
          </a:p>
        </p:txBody>
      </p:sp>
      <p:sp>
        <p:nvSpPr>
          <p:cNvPr id="47115" name="CasellaDiTesto 14"/>
          <p:cNvSpPr txBox="1">
            <a:spLocks noChangeArrowheads="1"/>
          </p:cNvSpPr>
          <p:nvPr/>
        </p:nvSpPr>
        <p:spPr bwMode="auto">
          <a:xfrm>
            <a:off x="3733800" y="4267200"/>
            <a:ext cx="1144588" cy="427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718" tIns="45360" rIns="90718" bIns="45360">
            <a:prstTxWarp prst="textNoShape">
              <a:avLst/>
            </a:prstTxWarp>
            <a:spAutoFit/>
          </a:bodyPr>
          <a:lstStyle/>
          <a:p>
            <a:pPr marL="109538" indent="-109538" algn="ctr">
              <a:lnSpc>
                <a:spcPct val="90000"/>
              </a:lnSpc>
              <a:spcAft>
                <a:spcPts val="213"/>
              </a:spcAft>
              <a:buClr>
                <a:srgbClr val="0000FF"/>
              </a:buClr>
            </a:pPr>
            <a:r>
              <a:rPr lang="en-GB" sz="1200" b="1" dirty="0">
                <a:solidFill>
                  <a:srgbClr val="FF6600"/>
                </a:solidFill>
              </a:rPr>
              <a:t>Frame duration</a:t>
            </a:r>
          </a:p>
        </p:txBody>
      </p:sp>
      <p:sp>
        <p:nvSpPr>
          <p:cNvPr id="47116" name="CasellaDiTesto 15"/>
          <p:cNvSpPr txBox="1">
            <a:spLocks noChangeArrowheads="1"/>
          </p:cNvSpPr>
          <p:nvPr/>
        </p:nvSpPr>
        <p:spPr bwMode="auto">
          <a:xfrm>
            <a:off x="5029200" y="4221118"/>
            <a:ext cx="1905000" cy="427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718" tIns="45360" rIns="90718" bIns="45360">
            <a:prstTxWarp prst="textNoShape">
              <a:avLst/>
            </a:prstTxWarp>
            <a:spAutoFit/>
          </a:bodyPr>
          <a:lstStyle/>
          <a:p>
            <a:pPr marL="109538" indent="-109538" algn="ctr">
              <a:lnSpc>
                <a:spcPct val="90000"/>
              </a:lnSpc>
              <a:spcAft>
                <a:spcPts val="213"/>
              </a:spcAft>
              <a:buClr>
                <a:srgbClr val="0000FF"/>
              </a:buClr>
            </a:pPr>
            <a:r>
              <a:rPr lang="en-GB" sz="1200" b="1" dirty="0">
                <a:solidFill>
                  <a:srgbClr val="800000"/>
                </a:solidFill>
              </a:rPr>
              <a:t>Residual batch resolution interval</a:t>
            </a:r>
          </a:p>
        </p:txBody>
      </p:sp>
      <p:sp>
        <p:nvSpPr>
          <p:cNvPr id="47118" name="Rettangolo 10"/>
          <p:cNvSpPr>
            <a:spLocks noChangeArrowheads="1"/>
          </p:cNvSpPr>
          <p:nvPr/>
        </p:nvSpPr>
        <p:spPr bwMode="auto">
          <a:xfrm>
            <a:off x="0" y="4876800"/>
            <a:ext cx="5867400" cy="377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6432" tIns="8216" rIns="16432" bIns="8216">
            <a:prstTxWarp prst="textNoShape">
              <a:avLst/>
            </a:prstTxWarp>
            <a:spAutoFit/>
          </a:bodyPr>
          <a:lstStyle/>
          <a:p>
            <a:pPr marL="538163" lvl="1" indent="-441325">
              <a:lnSpc>
                <a:spcPct val="90000"/>
              </a:lnSpc>
              <a:spcAft>
                <a:spcPts val="213"/>
              </a:spcAft>
              <a:buClr>
                <a:srgbClr val="0000FF"/>
              </a:buClr>
              <a:tabLst>
                <a:tab pos="496888" algn="l"/>
              </a:tabLst>
            </a:pPr>
            <a:r>
              <a:rPr lang="it-IT" sz="1200" b="1" i="1" dirty="0" err="1"/>
              <a:t>w*</a:t>
            </a:r>
            <a:r>
              <a:rPr lang="it-IT" sz="1200" b="1" i="1" baseline="-25000" dirty="0" err="1"/>
              <a:t>n</a:t>
            </a:r>
            <a:r>
              <a:rPr lang="it-IT" sz="1200" b="1" dirty="0"/>
              <a:t>:</a:t>
            </a:r>
            <a:r>
              <a:rPr lang="it-IT" sz="1200" dirty="0"/>
              <a:t> </a:t>
            </a:r>
            <a:r>
              <a:rPr lang="it-IT" sz="1200" dirty="0" err="1"/>
              <a:t>optimal</a:t>
            </a:r>
            <a:r>
              <a:rPr lang="it-IT" sz="1200" dirty="0"/>
              <a:t> frame </a:t>
            </a:r>
            <a:r>
              <a:rPr lang="it-IT" sz="1200" dirty="0" err="1"/>
              <a:t>length</a:t>
            </a:r>
            <a:r>
              <a:rPr lang="it-IT" sz="1200" dirty="0"/>
              <a:t> </a:t>
            </a:r>
            <a:r>
              <a:rPr lang="it-IT" sz="1200" dirty="0" err="1"/>
              <a:t>for</a:t>
            </a:r>
            <a:r>
              <a:rPr lang="it-IT" sz="1200" dirty="0"/>
              <a:t> a </a:t>
            </a:r>
            <a:r>
              <a:rPr lang="it-IT" sz="1200" dirty="0" err="1"/>
              <a:t>batch</a:t>
            </a:r>
            <a:r>
              <a:rPr lang="it-IT" sz="1200" dirty="0"/>
              <a:t> of </a:t>
            </a:r>
            <a:r>
              <a:rPr lang="it-IT" sz="1200" dirty="0" err="1"/>
              <a:t>size</a:t>
            </a:r>
            <a:r>
              <a:rPr lang="it-IT" sz="1200" dirty="0"/>
              <a:t> </a:t>
            </a:r>
            <a:r>
              <a:rPr lang="it-IT" sz="1200" dirty="0" err="1" smtClean="0"/>
              <a:t>n</a:t>
            </a:r>
            <a:endParaRPr lang="it-IT" sz="1200" dirty="0" smtClean="0"/>
          </a:p>
          <a:p>
            <a:pPr marL="538163" lvl="1" indent="-441325">
              <a:lnSpc>
                <a:spcPct val="90000"/>
              </a:lnSpc>
              <a:spcAft>
                <a:spcPts val="213"/>
              </a:spcAft>
              <a:buClr>
                <a:srgbClr val="0000FF"/>
              </a:buClr>
              <a:tabLst>
                <a:tab pos="496888" algn="l"/>
              </a:tabLst>
            </a:pPr>
            <a:r>
              <a:rPr lang="it-IT" sz="1200" dirty="0" err="1" smtClean="0"/>
              <a:t>p</a:t>
            </a:r>
            <a:r>
              <a:rPr lang="it-IT" sz="1200" baseline="-25000" dirty="0" err="1" smtClean="0"/>
              <a:t>w</a:t>
            </a:r>
            <a:r>
              <a:rPr lang="it-IT" sz="1200" baseline="-25000" dirty="0" smtClean="0"/>
              <a:t>,</a:t>
            </a:r>
            <a:r>
              <a:rPr lang="it-IT" sz="1200" baseline="-25000" dirty="0" err="1" smtClean="0"/>
              <a:t>n</a:t>
            </a:r>
            <a:r>
              <a:rPr lang="it-IT" sz="1200" dirty="0" smtClean="0"/>
              <a:t>(</a:t>
            </a:r>
            <a:r>
              <a:rPr lang="it-IT" sz="1200" dirty="0" err="1" smtClean="0"/>
              <a:t>s</a:t>
            </a:r>
            <a:r>
              <a:rPr lang="it-IT" sz="1200" dirty="0" smtClean="0"/>
              <a:t>) = Pr[</a:t>
            </a:r>
            <a:r>
              <a:rPr lang="it-IT" sz="1200" dirty="0" err="1" smtClean="0"/>
              <a:t>s|w</a:t>
            </a:r>
            <a:r>
              <a:rPr lang="it-IT" sz="1200" dirty="0" smtClean="0"/>
              <a:t>,</a:t>
            </a:r>
            <a:r>
              <a:rPr lang="it-IT" sz="1200" dirty="0" err="1" smtClean="0"/>
              <a:t>n</a:t>
            </a:r>
            <a:r>
              <a:rPr lang="it-IT" sz="1200" dirty="0" smtClean="0"/>
              <a:t>]</a:t>
            </a:r>
            <a:endParaRPr lang="it-IT" sz="1200" dirty="0"/>
          </a:p>
        </p:txBody>
      </p:sp>
      <p:sp>
        <p:nvSpPr>
          <p:cNvPr id="22" name="Freccia circolare a sinistra 21"/>
          <p:cNvSpPr/>
          <p:nvPr/>
        </p:nvSpPr>
        <p:spPr>
          <a:xfrm>
            <a:off x="7391400" y="3657600"/>
            <a:ext cx="1524000" cy="2819400"/>
          </a:xfrm>
          <a:prstGeom prst="curvedLeftArrow">
            <a:avLst>
              <a:gd name="adj1" fmla="val 25000"/>
              <a:gd name="adj2" fmla="val 50000"/>
              <a:gd name="adj3" fmla="val 25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en-GB" sz="1600" b="1" dirty="0">
                <a:solidFill>
                  <a:srgbClr val="0000FF"/>
                </a:solidFill>
              </a:rPr>
              <a:t>Dynamic programming optimization</a:t>
            </a:r>
          </a:p>
        </p:txBody>
      </p:sp>
      <p:sp>
        <p:nvSpPr>
          <p:cNvPr id="47120" name="Rettangolo 22"/>
          <p:cNvSpPr>
            <a:spLocks noChangeArrowheads="1"/>
          </p:cNvSpPr>
          <p:nvPr/>
        </p:nvSpPr>
        <p:spPr bwMode="auto">
          <a:xfrm>
            <a:off x="1600200" y="4114800"/>
            <a:ext cx="1524000" cy="433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6432" tIns="8216" rIns="16432" bIns="8216">
            <a:prstTxWarp prst="textNoShape">
              <a:avLst/>
            </a:prstTxWarp>
            <a:spAutoFit/>
          </a:bodyPr>
          <a:lstStyle/>
          <a:p>
            <a:pPr marL="538163" lvl="1" indent="-441325" algn="ctr">
              <a:lnSpc>
                <a:spcPct val="90000"/>
              </a:lnSpc>
              <a:spcAft>
                <a:spcPts val="213"/>
              </a:spcAft>
              <a:buClr>
                <a:srgbClr val="0000FF"/>
              </a:buClr>
              <a:tabLst>
                <a:tab pos="496888" algn="l"/>
              </a:tabLst>
            </a:pPr>
            <a:r>
              <a:rPr lang="it-IT" sz="1400" b="1" dirty="0" smtClean="0"/>
              <a:t>BRI </a:t>
            </a:r>
            <a:r>
              <a:rPr lang="it-IT" sz="1400" b="1" dirty="0" err="1" smtClean="0"/>
              <a:t>for</a:t>
            </a:r>
            <a:r>
              <a:rPr lang="it-IT" sz="1400" b="1" dirty="0" smtClean="0"/>
              <a:t> </a:t>
            </a:r>
            <a:r>
              <a:rPr lang="it-IT" sz="1400" b="1" dirty="0" err="1" smtClean="0"/>
              <a:t>batch</a:t>
            </a:r>
            <a:r>
              <a:rPr lang="it-IT" sz="1400" b="1" dirty="0" smtClean="0"/>
              <a:t> </a:t>
            </a:r>
          </a:p>
          <a:p>
            <a:pPr marL="538163" lvl="1" indent="-441325" algn="ctr">
              <a:lnSpc>
                <a:spcPct val="90000"/>
              </a:lnSpc>
              <a:spcAft>
                <a:spcPts val="213"/>
              </a:spcAft>
              <a:buClr>
                <a:srgbClr val="0000FF"/>
              </a:buClr>
              <a:tabLst>
                <a:tab pos="496888" algn="l"/>
              </a:tabLst>
            </a:pPr>
            <a:r>
              <a:rPr lang="it-IT" sz="1400" b="1" dirty="0" smtClean="0"/>
              <a:t>of </a:t>
            </a:r>
            <a:r>
              <a:rPr lang="it-IT" sz="1400" b="1" dirty="0" err="1" smtClean="0"/>
              <a:t>size</a:t>
            </a:r>
            <a:r>
              <a:rPr lang="it-IT" sz="1400" b="1" dirty="0" smtClean="0"/>
              <a:t> </a:t>
            </a:r>
            <a:r>
              <a:rPr lang="it-IT" sz="1400" b="1" dirty="0" err="1" smtClean="0"/>
              <a:t>n</a:t>
            </a:r>
            <a:endParaRPr lang="it-IT" sz="1400" dirty="0"/>
          </a:p>
        </p:txBody>
      </p:sp>
      <p:graphicFrame>
        <p:nvGraphicFramePr>
          <p:cNvPr id="19" name="Oggetto 18"/>
          <p:cNvGraphicFramePr>
            <a:graphicFrameLocks noChangeAspect="1"/>
          </p:cNvGraphicFramePr>
          <p:nvPr/>
        </p:nvGraphicFramePr>
        <p:xfrm>
          <a:off x="2093913" y="3429000"/>
          <a:ext cx="52006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14" name="Equation" r:id="rId3" imgW="2349500" imgH="266700" progId="Equation.3">
                  <p:embed/>
                </p:oleObj>
              </mc:Choice>
              <mc:Fallback>
                <p:oleObj name="Equation" r:id="rId3" imgW="2349500" imgH="266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3913" y="3429000"/>
                        <a:ext cx="5200650" cy="590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CasellaDiTesto 20"/>
          <p:cNvSpPr txBox="1"/>
          <p:nvPr/>
        </p:nvSpPr>
        <p:spPr>
          <a:xfrm>
            <a:off x="2048318" y="3075801"/>
            <a:ext cx="43359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number of successful collided  idle slots in the frame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24" name="Connettore 1 23"/>
          <p:cNvCxnSpPr/>
          <p:nvPr/>
        </p:nvCxnSpPr>
        <p:spPr>
          <a:xfrm rot="16200000" flipH="1">
            <a:off x="3429000" y="3352800"/>
            <a:ext cx="152400" cy="1524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nettore 1 26"/>
          <p:cNvCxnSpPr>
            <a:stCxn id="21" idx="2"/>
          </p:cNvCxnSpPr>
          <p:nvPr/>
        </p:nvCxnSpPr>
        <p:spPr>
          <a:xfrm rot="5400000">
            <a:off x="4028527" y="3393652"/>
            <a:ext cx="197824" cy="17767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Connettore 1 31"/>
          <p:cNvCxnSpPr/>
          <p:nvPr/>
        </p:nvCxnSpPr>
        <p:spPr>
          <a:xfrm rot="5400000">
            <a:off x="4485726" y="3362874"/>
            <a:ext cx="197824" cy="17767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Parentesi quadra aperta 32"/>
          <p:cNvSpPr/>
          <p:nvPr/>
        </p:nvSpPr>
        <p:spPr>
          <a:xfrm rot="16200000">
            <a:off x="3314700" y="2857500"/>
            <a:ext cx="152400" cy="838200"/>
          </a:xfrm>
          <a:prstGeom prst="lef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Parentesi quadra aperta 33"/>
          <p:cNvSpPr/>
          <p:nvPr/>
        </p:nvSpPr>
        <p:spPr>
          <a:xfrm rot="16200000">
            <a:off x="4076700" y="2933700"/>
            <a:ext cx="152400" cy="685800"/>
          </a:xfrm>
          <a:prstGeom prst="lef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Parentesi quadra aperta 34"/>
          <p:cNvSpPr/>
          <p:nvPr/>
        </p:nvSpPr>
        <p:spPr>
          <a:xfrm rot="16200000">
            <a:off x="4648200" y="3124200"/>
            <a:ext cx="152400" cy="304800"/>
          </a:xfrm>
          <a:prstGeom prst="lef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CasellaDiTesto 15"/>
          <p:cNvSpPr txBox="1">
            <a:spLocks noChangeArrowheads="1"/>
          </p:cNvSpPr>
          <p:nvPr/>
        </p:nvSpPr>
        <p:spPr bwMode="auto">
          <a:xfrm>
            <a:off x="6629400" y="4267201"/>
            <a:ext cx="762000" cy="427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718" tIns="45360" rIns="90718" bIns="45360">
            <a:prstTxWarp prst="textNoShape">
              <a:avLst/>
            </a:prstTxWarp>
            <a:spAutoFit/>
          </a:bodyPr>
          <a:lstStyle/>
          <a:p>
            <a:pPr marL="109538" indent="-109538" algn="ctr">
              <a:lnSpc>
                <a:spcPct val="90000"/>
              </a:lnSpc>
              <a:spcAft>
                <a:spcPts val="213"/>
              </a:spcAft>
              <a:buClr>
                <a:srgbClr val="0000FF"/>
              </a:buClr>
            </a:pPr>
            <a:r>
              <a:rPr lang="en-GB" sz="1200" b="1" dirty="0" smtClean="0">
                <a:solidFill>
                  <a:srgbClr val="FF0000"/>
                </a:solidFill>
              </a:rPr>
              <a:t>Frame Size</a:t>
            </a:r>
            <a:endParaRPr lang="en-GB" sz="1200" b="1" dirty="0">
              <a:solidFill>
                <a:srgbClr val="FF0000"/>
              </a:solidFill>
            </a:endParaRPr>
          </a:p>
        </p:txBody>
      </p:sp>
      <p:sp>
        <p:nvSpPr>
          <p:cNvPr id="40" name="CasellaDiTesto 15"/>
          <p:cNvSpPr txBox="1">
            <a:spLocks noChangeArrowheads="1"/>
          </p:cNvSpPr>
          <p:nvPr/>
        </p:nvSpPr>
        <p:spPr bwMode="auto">
          <a:xfrm>
            <a:off x="7391400" y="4267200"/>
            <a:ext cx="762000" cy="452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718" tIns="45360" rIns="90718" bIns="45360">
            <a:prstTxWarp prst="textNoShape">
              <a:avLst/>
            </a:prstTxWarp>
            <a:spAutoFit/>
          </a:bodyPr>
          <a:lstStyle/>
          <a:p>
            <a:pPr marL="109538" indent="-109538" algn="ctr">
              <a:lnSpc>
                <a:spcPct val="90000"/>
              </a:lnSpc>
              <a:spcAft>
                <a:spcPts val="213"/>
              </a:spcAft>
              <a:buClr>
                <a:srgbClr val="0000FF"/>
              </a:buClr>
            </a:pPr>
            <a:r>
              <a:rPr lang="en-GB" sz="1200" b="1" dirty="0" smtClean="0">
                <a:solidFill>
                  <a:srgbClr val="FF0000"/>
                </a:solidFill>
              </a:rPr>
              <a:t>Batch</a:t>
            </a:r>
          </a:p>
          <a:p>
            <a:pPr marL="109538" indent="-109538" algn="ctr">
              <a:lnSpc>
                <a:spcPct val="90000"/>
              </a:lnSpc>
              <a:spcAft>
                <a:spcPts val="213"/>
              </a:spcAft>
              <a:buClr>
                <a:srgbClr val="0000FF"/>
              </a:buClr>
            </a:pPr>
            <a:r>
              <a:rPr lang="en-GB" sz="1200" b="1" dirty="0" smtClean="0">
                <a:solidFill>
                  <a:srgbClr val="FF0000"/>
                </a:solidFill>
              </a:rPr>
              <a:t>Size</a:t>
            </a:r>
            <a:endParaRPr lang="en-GB" sz="1200" b="1" dirty="0">
              <a:solidFill>
                <a:srgbClr val="FF0000"/>
              </a:solidFill>
            </a:endParaRPr>
          </a:p>
        </p:txBody>
      </p:sp>
      <p:cxnSp>
        <p:nvCxnSpPr>
          <p:cNvPr id="44" name="Connettore 1 43"/>
          <p:cNvCxnSpPr/>
          <p:nvPr/>
        </p:nvCxnSpPr>
        <p:spPr>
          <a:xfrm rot="16200000" flipV="1">
            <a:off x="6743700" y="3924300"/>
            <a:ext cx="381000" cy="3048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Connettore 1 44"/>
          <p:cNvCxnSpPr/>
          <p:nvPr/>
        </p:nvCxnSpPr>
        <p:spPr>
          <a:xfrm rot="16200000" flipV="1">
            <a:off x="7086600" y="3810000"/>
            <a:ext cx="457200" cy="4572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47123" name="Object 19"/>
          <p:cNvGraphicFramePr>
            <a:graphicFrameLocks noChangeAspect="1"/>
          </p:cNvGraphicFramePr>
          <p:nvPr/>
        </p:nvGraphicFramePr>
        <p:xfrm>
          <a:off x="553212" y="5334000"/>
          <a:ext cx="6533388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15" name="Equation" r:id="rId5" imgW="5372100" imgH="876300" progId="Equation.3">
                  <p:embed/>
                </p:oleObj>
              </mc:Choice>
              <mc:Fallback>
                <p:oleObj name="Equation" r:id="rId5" imgW="5372100" imgH="876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3212" y="5334000"/>
                        <a:ext cx="6533388" cy="1066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46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4551353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mtClean="0"/>
              <a:t>Optimal frame length</a:t>
            </a: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4353" y="1523999"/>
            <a:ext cx="6950447" cy="5332947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4724400" y="1752600"/>
            <a:ext cx="12138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--- </a:t>
            </a:r>
            <a:r>
              <a:rPr lang="en-US" dirty="0" err="1" smtClean="0">
                <a:latin typeface="Symbol" charset="2"/>
                <a:cs typeface="Symbol" charset="2"/>
              </a:rPr>
              <a:t>b</a:t>
            </a:r>
            <a:r>
              <a:rPr lang="en-US" baseline="-25000" dirty="0" err="1" smtClean="0"/>
              <a:t>p</a:t>
            </a:r>
            <a:r>
              <a:rPr lang="en-US" dirty="0" smtClean="0"/>
              <a:t>=2</a:t>
            </a:r>
          </a:p>
          <a:p>
            <a:r>
              <a:rPr lang="en-US" baseline="-25000" dirty="0" smtClean="0"/>
              <a:t>___ </a:t>
            </a:r>
            <a:r>
              <a:rPr lang="en-US" dirty="0" err="1" smtClean="0">
                <a:latin typeface="Symbol" charset="2"/>
                <a:cs typeface="Symbol" charset="2"/>
              </a:rPr>
              <a:t>b</a:t>
            </a:r>
            <a:r>
              <a:rPr lang="en-US" baseline="-25000" dirty="0" err="1" smtClean="0"/>
              <a:t>p</a:t>
            </a:r>
            <a:r>
              <a:rPr lang="en-US" dirty="0" smtClean="0"/>
              <a:t>=1 </a:t>
            </a:r>
            <a:endParaRPr lang="en-US" baseline="-250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8B4EC-34A8-40D0-866F-D88F6FAD535A}" type="slidenum">
              <a:rPr lang="it-IT" smtClean="0"/>
              <a:pPr/>
              <a:t>47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3910247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8" name="Gruppo 8"/>
          <p:cNvGrpSpPr>
            <a:grpSpLocks/>
          </p:cNvGrpSpPr>
          <p:nvPr/>
        </p:nvGrpSpPr>
        <p:grpSpPr bwMode="auto">
          <a:xfrm>
            <a:off x="76200" y="1524000"/>
            <a:ext cx="4876800" cy="4495800"/>
            <a:chOff x="2331301" y="8299226"/>
            <a:chExt cx="1641363" cy="1407554"/>
          </a:xfrm>
        </p:grpSpPr>
        <p:pic>
          <p:nvPicPr>
            <p:cNvPr id="49159" name="Immagine 4" descr="Sopt.eps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331301" y="8299226"/>
              <a:ext cx="1641363" cy="1407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Arco 5"/>
            <p:cNvSpPr/>
            <p:nvPr/>
          </p:nvSpPr>
          <p:spPr>
            <a:xfrm rot="13107462">
              <a:off x="2674751" y="8765825"/>
              <a:ext cx="508078" cy="642542"/>
            </a:xfrm>
            <a:prstGeom prst="arc">
              <a:avLst/>
            </a:prstGeom>
            <a:ln>
              <a:gradFill flip="none" rotWithShape="1">
                <a:gsLst>
                  <a:gs pos="100000">
                    <a:srgbClr val="FF0000"/>
                  </a:gs>
                  <a:gs pos="50000">
                    <a:schemeClr val="accent1"/>
                  </a:gs>
                </a:gsLst>
                <a:lin ang="0" scaled="1"/>
                <a:tileRect/>
              </a:gradFill>
              <a:tailEnd type="stealth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lIns="16432" tIns="8216" rIns="16432" bIns="8216" anchor="ctr"/>
            <a:lstStyle/>
            <a:p>
              <a:pPr algn="ctr">
                <a:defRPr/>
              </a:pPr>
              <a:endParaRPr lang="en-GB" sz="8000"/>
            </a:p>
          </p:txBody>
        </p:sp>
        <p:sp>
          <p:nvSpPr>
            <p:cNvPr id="49163" name="CasellaDiTesto 51"/>
            <p:cNvSpPr txBox="1">
              <a:spLocks noChangeArrowheads="1"/>
            </p:cNvSpPr>
            <p:nvPr/>
          </p:nvSpPr>
          <p:spPr bwMode="auto">
            <a:xfrm>
              <a:off x="2642704" y="9346351"/>
              <a:ext cx="220577" cy="934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6302" tIns="8151" rIns="16302" bIns="8151">
              <a:prstTxWarp prst="textNoShape">
                <a:avLst/>
              </a:prstTxWarp>
              <a:spAutoFit/>
            </a:bodyPr>
            <a:lstStyle/>
            <a:p>
              <a:pPr marL="109538" indent="-109538" algn="ctr">
                <a:lnSpc>
                  <a:spcPct val="90000"/>
                </a:lnSpc>
                <a:spcAft>
                  <a:spcPts val="213"/>
                </a:spcAft>
                <a:buClr>
                  <a:srgbClr val="0000FF"/>
                </a:buClr>
              </a:pPr>
              <a:r>
                <a:rPr lang="en-GB" sz="2000" b="1">
                  <a:solidFill>
                    <a:srgbClr val="326FB2"/>
                  </a:solidFill>
                  <a:latin typeface="Symbol" pitchFamily="1" charset="2"/>
                  <a:ea typeface="Symbol" pitchFamily="1" charset="2"/>
                  <a:cs typeface="Symbol" pitchFamily="1" charset="2"/>
                </a:rPr>
                <a:t>l</a:t>
              </a:r>
              <a:r>
                <a:rPr lang="en-GB" sz="2000" b="1">
                  <a:solidFill>
                    <a:srgbClr val="326FB2"/>
                  </a:solidFill>
                </a:rPr>
                <a:t>(n)</a:t>
              </a:r>
            </a:p>
          </p:txBody>
        </p:sp>
        <p:graphicFrame>
          <p:nvGraphicFramePr>
            <p:cNvPr id="49154" name="Object 2"/>
            <p:cNvGraphicFramePr>
              <a:graphicFrameLocks noChangeAspect="1"/>
            </p:cNvGraphicFramePr>
            <p:nvPr/>
          </p:nvGraphicFramePr>
          <p:xfrm>
            <a:off x="2718380" y="8785678"/>
            <a:ext cx="843282" cy="1071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317" name="Equation" r:id="rId4" imgW="1714500" imgH="203200" progId="Equation.3">
                    <p:embed/>
                  </p:oleObj>
                </mc:Choice>
                <mc:Fallback>
                  <p:oleObj name="Equation" r:id="rId4" imgW="1714500" imgH="2032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18380" y="8785678"/>
                          <a:ext cx="843282" cy="10712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9155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err="1" smtClean="0"/>
              <a:t>ABRADE’s</a:t>
            </a:r>
            <a:r>
              <a:rPr lang="en-US" dirty="0" smtClean="0"/>
              <a:t> throughput</a:t>
            </a: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58731" y="2819400"/>
            <a:ext cx="4655737" cy="3517900"/>
          </a:xfrm>
          <a:prstGeom prst="rect">
            <a:avLst/>
          </a:prstGeom>
        </p:spPr>
      </p:pic>
      <p:sp>
        <p:nvSpPr>
          <p:cNvPr id="11" name="Figura a mano libera 10"/>
          <p:cNvSpPr/>
          <p:nvPr/>
        </p:nvSpPr>
        <p:spPr>
          <a:xfrm>
            <a:off x="3420921" y="2412076"/>
            <a:ext cx="3139626" cy="1505912"/>
          </a:xfrm>
          <a:custGeom>
            <a:avLst/>
            <a:gdLst>
              <a:gd name="connsiteX0" fmla="*/ 3337374 w 3569324"/>
              <a:gd name="connsiteY0" fmla="*/ 2096297 h 2096297"/>
              <a:gd name="connsiteX1" fmla="*/ 3013095 w 3569324"/>
              <a:gd name="connsiteY1" fmla="*/ 326491 h 2096297"/>
              <a:gd name="connsiteX2" fmla="*/ 0 w 3569324"/>
              <a:gd name="connsiteY2" fmla="*/ 137351 h 2096297"/>
              <a:gd name="connsiteX0" fmla="*/ 0 w 4097892"/>
              <a:gd name="connsiteY0" fmla="*/ 1120746 h 1120746"/>
              <a:gd name="connsiteX1" fmla="*/ 3942921 w 4097892"/>
              <a:gd name="connsiteY1" fmla="*/ 189140 h 1120746"/>
              <a:gd name="connsiteX2" fmla="*/ 929826 w 4097892"/>
              <a:gd name="connsiteY2" fmla="*/ 0 h 1120746"/>
              <a:gd name="connsiteX0" fmla="*/ 0 w 4466192"/>
              <a:gd name="connsiteY0" fmla="*/ 1062315 h 1846569"/>
              <a:gd name="connsiteX1" fmla="*/ 3942921 w 4466192"/>
              <a:gd name="connsiteY1" fmla="*/ 130709 h 1846569"/>
              <a:gd name="connsiteX2" fmla="*/ 3139626 w 4466192"/>
              <a:gd name="connsiteY2" fmla="*/ 1846569 h 1846569"/>
              <a:gd name="connsiteX0" fmla="*/ 0 w 3139626"/>
              <a:gd name="connsiteY0" fmla="*/ 721658 h 1505912"/>
              <a:gd name="connsiteX1" fmla="*/ 2190321 w 3139626"/>
              <a:gd name="connsiteY1" fmla="*/ 399652 h 1505912"/>
              <a:gd name="connsiteX2" fmla="*/ 3139626 w 3139626"/>
              <a:gd name="connsiteY2" fmla="*/ 1505912 h 1505912"/>
              <a:gd name="connsiteX0" fmla="*/ 0 w 3139626"/>
              <a:gd name="connsiteY0" fmla="*/ 721658 h 1505912"/>
              <a:gd name="connsiteX1" fmla="*/ 2190321 w 3139626"/>
              <a:gd name="connsiteY1" fmla="*/ 399652 h 1505912"/>
              <a:gd name="connsiteX2" fmla="*/ 3139626 w 3139626"/>
              <a:gd name="connsiteY2" fmla="*/ 1505912 h 1505912"/>
              <a:gd name="connsiteX0" fmla="*/ 0 w 3139626"/>
              <a:gd name="connsiteY0" fmla="*/ 721658 h 1505912"/>
              <a:gd name="connsiteX1" fmla="*/ 1580721 w 3139626"/>
              <a:gd name="connsiteY1" fmla="*/ 1161652 h 1505912"/>
              <a:gd name="connsiteX2" fmla="*/ 3139626 w 3139626"/>
              <a:gd name="connsiteY2" fmla="*/ 1505912 h 1505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39626" h="1505912">
                <a:moveTo>
                  <a:pt x="0" y="721658"/>
                </a:moveTo>
                <a:cubicBezTo>
                  <a:pt x="115975" y="0"/>
                  <a:pt x="1057450" y="1030943"/>
                  <a:pt x="1580721" y="1161652"/>
                </a:cubicBezTo>
                <a:cubicBezTo>
                  <a:pt x="2079587" y="1382465"/>
                  <a:pt x="3139626" y="1505912"/>
                  <a:pt x="3139626" y="1505912"/>
                </a:cubicBezTo>
              </a:path>
            </a:pathLst>
          </a:custGeom>
          <a:ln w="19050" cap="flat" cmpd="sng" algn="ctr">
            <a:solidFill>
              <a:srgbClr val="FF0000"/>
            </a:solidFill>
            <a:prstDash val="sysDash"/>
            <a:round/>
            <a:headEnd type="none" w="med" len="med"/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asellaDiTesto 11"/>
          <p:cNvSpPr txBox="1"/>
          <p:nvPr/>
        </p:nvSpPr>
        <p:spPr>
          <a:xfrm>
            <a:off x="5867400" y="4800600"/>
            <a:ext cx="304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Optimal number of transmissions per slot</a:t>
            </a:r>
            <a:endParaRPr lang="en-US" sz="20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8B4EC-34A8-40D0-866F-D88F6FAD535A}" type="slidenum">
              <a:rPr lang="it-IT" smtClean="0"/>
              <a:pPr/>
              <a:t>48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23399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ABRADE+: batch size estimate</a:t>
            </a:r>
            <a:endParaRPr lang="en-US" dirty="0"/>
          </a:p>
        </p:txBody>
      </p:sp>
      <p:sp>
        <p:nvSpPr>
          <p:cNvPr id="7" name="Segnaposto contenuto 6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ABRADE needs prior knowledge of the batch size </a:t>
            </a:r>
            <a:r>
              <a:rPr lang="en-US" i="1" dirty="0" err="1" smtClean="0"/>
              <a:t>n</a:t>
            </a:r>
            <a:endParaRPr lang="en-US" i="1" dirty="0" smtClean="0"/>
          </a:p>
          <a:p>
            <a:r>
              <a:rPr lang="en-US" dirty="0" smtClean="0"/>
              <a:t>In most cases, </a:t>
            </a:r>
            <a:r>
              <a:rPr lang="en-US" i="1" dirty="0" err="1" smtClean="0"/>
              <a:t>n</a:t>
            </a:r>
            <a:r>
              <a:rPr lang="en-US" dirty="0" smtClean="0"/>
              <a:t> is unknown and needs to be estimated</a:t>
            </a:r>
          </a:p>
          <a:p>
            <a:r>
              <a:rPr lang="en-US" dirty="0" smtClean="0"/>
              <a:t>Estimate can be refined as the batch resolution proceeds</a:t>
            </a:r>
          </a:p>
          <a:p>
            <a:r>
              <a:rPr lang="en-US" dirty="0" smtClean="0"/>
              <a:t>ABRADE+ is as ABRADE with two add-ons</a:t>
            </a:r>
          </a:p>
          <a:p>
            <a:pPr marL="1143000" lvl="2" indent="-457200">
              <a:buFont typeface="+mj-lt"/>
              <a:buAutoNum type="arabicPeriod"/>
            </a:pPr>
            <a:r>
              <a:rPr lang="en-US" dirty="0" smtClean="0"/>
              <a:t>Batch Size Estimate Function (BSEF)</a:t>
            </a:r>
          </a:p>
          <a:p>
            <a:pPr marL="1143000" lvl="2" indent="-457200">
              <a:buFont typeface="+mj-lt"/>
              <a:buAutoNum type="arabicPeriod"/>
            </a:pPr>
            <a:r>
              <a:rPr lang="en-US" dirty="0" smtClean="0"/>
              <a:t>Start up phase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49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1935897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M2M reference architecture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00" y="1339114"/>
            <a:ext cx="7295444" cy="5476553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8B4EC-34A8-40D0-866F-D88F6FAD535A}" type="slidenum">
              <a:rPr lang="it-IT" smtClean="0"/>
              <a:pPr/>
              <a:t>5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100734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dirty="0" smtClean="0"/>
              <a:t>Quick survey of most-known </a:t>
            </a:r>
            <a:r>
              <a:rPr lang="en-US" sz="4000" dirty="0" err="1" smtClean="0"/>
              <a:t>BSEFs</a:t>
            </a:r>
            <a:endParaRPr lang="en-US" sz="4000" dirty="0"/>
          </a:p>
        </p:txBody>
      </p:sp>
      <p:sp>
        <p:nvSpPr>
          <p:cNvPr id="3" name="Segnaposto contenuto 2"/>
          <p:cNvSpPr>
            <a:spLocks noGrp="1"/>
          </p:cNvSpPr>
          <p:nvPr>
            <p:ph sz="quarter" idx="1"/>
          </p:nvPr>
        </p:nvSpPr>
        <p:spPr>
          <a:xfrm>
            <a:off x="179512" y="1340768"/>
            <a:ext cx="8964488" cy="5328592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2800" dirty="0" smtClean="0"/>
              <a:t>V=&lt;</a:t>
            </a:r>
            <a:r>
              <a:rPr lang="en-US" sz="2800" dirty="0" err="1" smtClean="0"/>
              <a:t>s,c,i</a:t>
            </a:r>
            <a:r>
              <a:rPr lang="en-US" sz="2800" dirty="0" smtClean="0"/>
              <a:t>&gt; </a:t>
            </a:r>
            <a:r>
              <a:rPr lang="it-IT" sz="2800" dirty="0" smtClean="0">
                <a:sym typeface="Wingdings"/>
              </a:rPr>
              <a:t>      estimate of </a:t>
            </a:r>
            <a:r>
              <a:rPr lang="it-IT" sz="2800" i="1" dirty="0" err="1" smtClean="0">
                <a:sym typeface="Wingdings"/>
              </a:rPr>
              <a:t>n</a:t>
            </a:r>
            <a:endParaRPr lang="it-IT" sz="2800" i="1" dirty="0" smtClean="0">
              <a:sym typeface="Wingdings"/>
            </a:endParaRPr>
          </a:p>
          <a:p>
            <a:pPr lvl="1">
              <a:lnSpc>
                <a:spcPct val="120000"/>
              </a:lnSpc>
              <a:spcAft>
                <a:spcPts val="600"/>
              </a:spcAft>
            </a:pPr>
            <a:r>
              <a:rPr lang="it-IT" sz="2400" dirty="0" smtClean="0"/>
              <a:t>[Schoute83]:</a:t>
            </a:r>
          </a:p>
          <a:p>
            <a:pPr lvl="1">
              <a:lnSpc>
                <a:spcPct val="120000"/>
              </a:lnSpc>
              <a:spcAft>
                <a:spcPts val="600"/>
              </a:spcAft>
            </a:pPr>
            <a:r>
              <a:rPr lang="it-IT" sz="2400" dirty="0" smtClean="0"/>
              <a:t>[Cha&amp;Kim05]: </a:t>
            </a:r>
          </a:p>
          <a:p>
            <a:pPr lvl="1">
              <a:lnSpc>
                <a:spcPct val="120000"/>
              </a:lnSpc>
              <a:spcAft>
                <a:spcPts val="600"/>
              </a:spcAft>
            </a:pPr>
            <a:r>
              <a:rPr lang="it-IT" sz="2400" dirty="0" smtClean="0"/>
              <a:t>[</a:t>
            </a:r>
            <a:r>
              <a:rPr lang="it-IT" sz="2400" baseline="0" dirty="0" smtClean="0"/>
              <a:t>Vogt02]:</a:t>
            </a:r>
          </a:p>
          <a:p>
            <a:pPr lvl="1">
              <a:lnSpc>
                <a:spcPct val="120000"/>
              </a:lnSpc>
              <a:spcAft>
                <a:spcPts val="600"/>
              </a:spcAft>
            </a:pPr>
            <a:r>
              <a:rPr lang="it-IT" sz="2400" dirty="0" smtClean="0"/>
              <a:t>[</a:t>
            </a:r>
            <a:r>
              <a:rPr lang="it-IT" sz="2400" baseline="0" dirty="0" smtClean="0"/>
              <a:t>Khandelwat06]: </a:t>
            </a:r>
          </a:p>
          <a:p>
            <a:pPr lvl="4">
              <a:lnSpc>
                <a:spcPct val="120000"/>
              </a:lnSpc>
              <a:spcAft>
                <a:spcPts val="600"/>
              </a:spcAft>
            </a:pPr>
            <a:endParaRPr lang="it-IT" sz="1800" dirty="0" smtClean="0"/>
          </a:p>
          <a:p>
            <a:pPr lvl="1">
              <a:lnSpc>
                <a:spcPct val="120000"/>
              </a:lnSpc>
              <a:spcAft>
                <a:spcPts val="600"/>
              </a:spcAft>
            </a:pPr>
            <a:r>
              <a:rPr lang="it-IT" sz="2400" dirty="0" smtClean="0"/>
              <a:t>[Kodialam06]:</a:t>
            </a:r>
          </a:p>
          <a:p>
            <a:pPr marL="1143000" lvl="3" indent="0">
              <a:lnSpc>
                <a:spcPct val="120000"/>
              </a:lnSpc>
              <a:spcAft>
                <a:spcPts val="600"/>
              </a:spcAft>
              <a:buNone/>
            </a:pPr>
            <a:r>
              <a:rPr lang="it-IT" sz="1800" dirty="0" smtClean="0"/>
              <a:t> </a:t>
            </a:r>
          </a:p>
          <a:p>
            <a:pPr lvl="1">
              <a:lnSpc>
                <a:spcPct val="120000"/>
              </a:lnSpc>
              <a:spcAft>
                <a:spcPts val="600"/>
              </a:spcAft>
            </a:pPr>
            <a:r>
              <a:rPr lang="it-IT" sz="2400" dirty="0" smtClean="0"/>
              <a:t>[Zanella12]: </a:t>
            </a:r>
            <a:endParaRPr lang="en-US" sz="2400" dirty="0"/>
          </a:p>
        </p:txBody>
      </p:sp>
      <p:graphicFrame>
        <p:nvGraphicFramePr>
          <p:cNvPr id="124930" name="Object 2"/>
          <p:cNvGraphicFramePr>
            <a:graphicFrameLocks noChangeAspect="1"/>
          </p:cNvGraphicFramePr>
          <p:nvPr/>
        </p:nvGraphicFramePr>
        <p:xfrm>
          <a:off x="3505200" y="2276476"/>
          <a:ext cx="1115519" cy="2398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9" name="Equation" r:id="rId3" imgW="596900" imgH="139700" progId="Equation.3">
                  <p:embed/>
                </p:oleObj>
              </mc:Choice>
              <mc:Fallback>
                <p:oleObj name="Equation" r:id="rId3" imgW="596900" imgH="139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2276476"/>
                        <a:ext cx="1115519" cy="23981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31" name="Object 3"/>
          <p:cNvGraphicFramePr>
            <a:graphicFrameLocks noChangeAspect="1"/>
          </p:cNvGraphicFramePr>
          <p:nvPr/>
        </p:nvGraphicFramePr>
        <p:xfrm>
          <a:off x="3505200" y="2808181"/>
          <a:ext cx="1471612" cy="2398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0" name="Equation" r:id="rId5" imgW="787400" imgH="139700" progId="Equation.3">
                  <p:embed/>
                </p:oleObj>
              </mc:Choice>
              <mc:Fallback>
                <p:oleObj name="Equation" r:id="rId5" imgW="787400" imgH="139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2808181"/>
                        <a:ext cx="1471612" cy="23981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3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339542"/>
              </p:ext>
            </p:extLst>
          </p:nvPr>
        </p:nvGraphicFramePr>
        <p:xfrm>
          <a:off x="2627784" y="1484784"/>
          <a:ext cx="249238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1" name="Equation" r:id="rId7" imgW="101600" imgH="139700" progId="Equation.3">
                  <p:embed/>
                </p:oleObj>
              </mc:Choice>
              <mc:Fallback>
                <p:oleObj name="Equation" r:id="rId7" imgW="101600" imgH="139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784" y="1484784"/>
                        <a:ext cx="249238" cy="3143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33" name="Object 5"/>
          <p:cNvGraphicFramePr>
            <a:graphicFrameLocks noChangeAspect="1"/>
          </p:cNvGraphicFramePr>
          <p:nvPr/>
        </p:nvGraphicFramePr>
        <p:xfrm>
          <a:off x="2711791" y="3134704"/>
          <a:ext cx="6356009" cy="6752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2" name="Equation" r:id="rId9" imgW="3403600" imgH="393700" progId="Equation.3">
                  <p:embed/>
                </p:oleObj>
              </mc:Choice>
              <mc:Fallback>
                <p:oleObj name="Equation" r:id="rId9" imgW="34036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1791" y="3134704"/>
                        <a:ext cx="6356009" cy="67529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3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7403922"/>
              </p:ext>
            </p:extLst>
          </p:nvPr>
        </p:nvGraphicFramePr>
        <p:xfrm>
          <a:off x="2940053" y="3725156"/>
          <a:ext cx="3130550" cy="674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3" name="Equation" r:id="rId11" imgW="1676400" imgH="393700" progId="Equation.3">
                  <p:embed/>
                </p:oleObj>
              </mc:Choice>
              <mc:Fallback>
                <p:oleObj name="Equation" r:id="rId11" imgW="16764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0053" y="3725156"/>
                        <a:ext cx="3130550" cy="674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3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9409261"/>
              </p:ext>
            </p:extLst>
          </p:nvPr>
        </p:nvGraphicFramePr>
        <p:xfrm>
          <a:off x="6115052" y="3708223"/>
          <a:ext cx="3060700" cy="674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4" name="Equation" r:id="rId13" imgW="1638300" imgH="393700" progId="Equation.3">
                  <p:embed/>
                </p:oleObj>
              </mc:Choice>
              <mc:Fallback>
                <p:oleObj name="Equation" r:id="rId13" imgW="16383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052" y="3708223"/>
                        <a:ext cx="3060700" cy="674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36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5566538"/>
              </p:ext>
            </p:extLst>
          </p:nvPr>
        </p:nvGraphicFramePr>
        <p:xfrm>
          <a:off x="3426178" y="4749623"/>
          <a:ext cx="1447800" cy="674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5" name="Equation" r:id="rId15" imgW="774700" imgH="393700" progId="Equation.3">
                  <p:embed/>
                </p:oleObj>
              </mc:Choice>
              <mc:Fallback>
                <p:oleObj name="Equation" r:id="rId15" imgW="7747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6178" y="4749623"/>
                        <a:ext cx="1447800" cy="674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37" name="Object 9"/>
          <p:cNvGraphicFramePr>
            <a:graphicFrameLocks noChangeAspect="1"/>
          </p:cNvGraphicFramePr>
          <p:nvPr/>
        </p:nvGraphicFramePr>
        <p:xfrm>
          <a:off x="5425281" y="4735512"/>
          <a:ext cx="3322638" cy="674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6" name="Equation" r:id="rId17" imgW="1778000" imgH="393700" progId="Equation.3">
                  <p:embed/>
                </p:oleObj>
              </mc:Choice>
              <mc:Fallback>
                <p:oleObj name="Equation" r:id="rId17" imgW="17780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5281" y="4735512"/>
                        <a:ext cx="3322638" cy="674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38" name="Object 10"/>
          <p:cNvGraphicFramePr>
            <a:graphicFrameLocks noChangeAspect="1"/>
          </p:cNvGraphicFramePr>
          <p:nvPr/>
        </p:nvGraphicFramePr>
        <p:xfrm>
          <a:off x="3597275" y="5638800"/>
          <a:ext cx="3489325" cy="89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7" name="Equation" r:id="rId19" imgW="1866900" imgH="520700" progId="Equation.3">
                  <p:embed/>
                </p:oleObj>
              </mc:Choice>
              <mc:Fallback>
                <p:oleObj name="Equation" r:id="rId19" imgW="1866900" imgH="520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97275" y="5638800"/>
                        <a:ext cx="3489325" cy="892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50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084339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Segnaposto contenuto 5" descr="MSE_w256.eps"/>
          <p:cNvPicPr>
            <a:picLocks noChangeAspect="1"/>
          </p:cNvPicPr>
          <p:nvPr/>
        </p:nvPicPr>
        <p:blipFill>
          <a:blip r:embed="rId2"/>
          <a:srcRect l="-22837" r="-22837"/>
          <a:stretch>
            <a:fillRect/>
          </a:stretch>
        </p:blipFill>
        <p:spPr>
          <a:xfrm>
            <a:off x="-381000" y="1600200"/>
            <a:ext cx="9147048" cy="5043699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glance at </a:t>
            </a:r>
            <a:r>
              <a:rPr lang="en-US" dirty="0" err="1" smtClean="0"/>
              <a:t>BSEFs</a:t>
            </a:r>
            <a:r>
              <a:rPr lang="en-US" dirty="0" smtClean="0"/>
              <a:t> performance</a:t>
            </a:r>
            <a:endParaRPr lang="en-US" dirty="0"/>
          </a:p>
        </p:txBody>
      </p:sp>
      <p:grpSp>
        <p:nvGrpSpPr>
          <p:cNvPr id="11" name="Gruppo 10"/>
          <p:cNvGrpSpPr/>
          <p:nvPr/>
        </p:nvGrpSpPr>
        <p:grpSpPr>
          <a:xfrm>
            <a:off x="4953000" y="4038600"/>
            <a:ext cx="3217181" cy="2008313"/>
            <a:chOff x="4953000" y="4038600"/>
            <a:chExt cx="3217181" cy="2008313"/>
          </a:xfrm>
        </p:grpSpPr>
        <p:sp>
          <p:nvSpPr>
            <p:cNvPr id="8" name="Ovale 7"/>
            <p:cNvSpPr/>
            <p:nvPr/>
          </p:nvSpPr>
          <p:spPr>
            <a:xfrm>
              <a:off x="4953000" y="4038600"/>
              <a:ext cx="304800" cy="1524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igura a mano libera 8"/>
            <p:cNvSpPr/>
            <p:nvPr/>
          </p:nvSpPr>
          <p:spPr>
            <a:xfrm>
              <a:off x="5190631" y="4141721"/>
              <a:ext cx="2979550" cy="1905192"/>
            </a:xfrm>
            <a:custGeom>
              <a:avLst/>
              <a:gdLst>
                <a:gd name="connsiteX0" fmla="*/ 0 w 2979550"/>
                <a:gd name="connsiteY0" fmla="*/ 0 h 1905192"/>
                <a:gd name="connsiteX1" fmla="*/ 2664339 w 2979550"/>
                <a:gd name="connsiteY1" fmla="*/ 497007 h 1905192"/>
                <a:gd name="connsiteX2" fmla="*/ 1891267 w 2979550"/>
                <a:gd name="connsiteY2" fmla="*/ 1905192 h 1905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79550" h="1905192">
                  <a:moveTo>
                    <a:pt x="0" y="0"/>
                  </a:moveTo>
                  <a:cubicBezTo>
                    <a:pt x="1174564" y="89737"/>
                    <a:pt x="2349128" y="179475"/>
                    <a:pt x="2664339" y="497007"/>
                  </a:cubicBezTo>
                  <a:cubicBezTo>
                    <a:pt x="2979550" y="814539"/>
                    <a:pt x="2435408" y="1359865"/>
                    <a:pt x="1891267" y="1905192"/>
                  </a:cubicBezTo>
                </a:path>
              </a:pathLst>
            </a:custGeom>
            <a:ln>
              <a:solidFill>
                <a:srgbClr val="FF0000"/>
              </a:solidFill>
              <a:headEnd type="stealth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Immagine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8824"/>
          <a:stretch>
            <a:fillRect/>
          </a:stretch>
        </p:blipFill>
        <p:spPr>
          <a:xfrm>
            <a:off x="6858000" y="3733800"/>
            <a:ext cx="1447800" cy="1331976"/>
          </a:xfrm>
          <a:prstGeom prst="rect">
            <a:avLst/>
          </a:prstGeom>
        </p:spPr>
      </p:pic>
      <p:sp>
        <p:nvSpPr>
          <p:cNvPr id="12" name="CasellaDiTesto 11"/>
          <p:cNvSpPr txBox="1"/>
          <p:nvPr/>
        </p:nvSpPr>
        <p:spPr>
          <a:xfrm>
            <a:off x="1676400" y="1828800"/>
            <a:ext cx="50422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Mean Square Estimate Error (MSE)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8B4EC-34A8-40D0-866F-D88F6FAD535A}" type="slidenum">
              <a:rPr lang="it-IT" smtClean="0"/>
              <a:pPr/>
              <a:t>51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8826020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Start up phase</a:t>
            </a:r>
            <a:endParaRPr lang="en-US" dirty="0"/>
          </a:p>
        </p:txBody>
      </p:sp>
      <p:sp>
        <p:nvSpPr>
          <p:cNvPr id="11" name="Segnaposto contenuto 10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frame size </a:t>
            </a:r>
            <a:r>
              <a:rPr lang="en-US" i="1" dirty="0" smtClean="0"/>
              <a:t>w</a:t>
            </a:r>
            <a:r>
              <a:rPr lang="en-US" i="1" baseline="-25000" dirty="0" smtClean="0"/>
              <a:t>0</a:t>
            </a:r>
            <a:r>
              <a:rPr lang="en-US" dirty="0" smtClean="0"/>
              <a:t> shall be used at the very fist cycle?</a:t>
            </a:r>
          </a:p>
          <a:p>
            <a:pPr lvl="1" algn="just"/>
            <a:r>
              <a:rPr lang="en-US" dirty="0" smtClean="0"/>
              <a:t>w</a:t>
            </a:r>
            <a:r>
              <a:rPr lang="en-US" baseline="-25000" dirty="0" smtClean="0"/>
              <a:t>0</a:t>
            </a:r>
            <a:r>
              <a:rPr lang="en-US" dirty="0" smtClean="0"/>
              <a:t> shall be small, to have a first estimate of </a:t>
            </a:r>
            <a:r>
              <a:rPr lang="en-US" i="1" dirty="0" err="1" smtClean="0"/>
              <a:t>n</a:t>
            </a:r>
            <a:r>
              <a:rPr lang="en-US" dirty="0" smtClean="0"/>
              <a:t> as soon as possible</a:t>
            </a:r>
          </a:p>
          <a:p>
            <a:pPr lvl="1" algn="just"/>
            <a:r>
              <a:rPr lang="en-US" dirty="0" smtClean="0"/>
              <a:t>w</a:t>
            </a:r>
            <a:r>
              <a:rPr lang="en-US" baseline="-25000" dirty="0" smtClean="0"/>
              <a:t>0</a:t>
            </a:r>
            <a:r>
              <a:rPr lang="en-US" dirty="0" smtClean="0"/>
              <a:t> shall be large to avoid many </a:t>
            </a:r>
            <a:r>
              <a:rPr lang="it-IT" dirty="0" err="1" smtClean="0">
                <a:sym typeface="Wingdings"/>
              </a:rPr>
              <a:t>collisions</a:t>
            </a:r>
            <a:endParaRPr lang="it-IT" dirty="0" smtClean="0">
              <a:sym typeface="Wingdings"/>
            </a:endParaRPr>
          </a:p>
          <a:p>
            <a:pPr algn="just"/>
            <a:r>
              <a:rPr lang="en-US" dirty="0" smtClean="0"/>
              <a:t>Solution: </a:t>
            </a:r>
            <a:r>
              <a:rPr lang="en-US" i="1" dirty="0" smtClean="0"/>
              <a:t>Probabilistic </a:t>
            </a:r>
            <a:r>
              <a:rPr lang="en-US" dirty="0" smtClean="0"/>
              <a:t>Framed Slotted Aloha</a:t>
            </a:r>
          </a:p>
          <a:p>
            <a:pPr lvl="1" algn="just"/>
            <a:r>
              <a:rPr lang="en-US" dirty="0" smtClean="0"/>
              <a:t>Nodes transmit with probability </a:t>
            </a:r>
            <a:r>
              <a:rPr lang="en-US" i="1" dirty="0" err="1" smtClean="0"/>
              <a:t>p</a:t>
            </a:r>
            <a:endParaRPr lang="en-US" i="1" dirty="0" smtClean="0"/>
          </a:p>
          <a:p>
            <a:pPr algn="just"/>
            <a:r>
              <a:rPr lang="en-US" dirty="0" smtClean="0"/>
              <a:t>Issue: </a:t>
            </a:r>
            <a:r>
              <a:rPr lang="en-US" dirty="0" err="1" smtClean="0"/>
              <a:t>p</a:t>
            </a:r>
            <a:r>
              <a:rPr lang="en-US" dirty="0" smtClean="0"/>
              <a:t>, w</a:t>
            </a:r>
            <a:r>
              <a:rPr lang="en-US" baseline="-25000" dirty="0" smtClean="0"/>
              <a:t>0</a:t>
            </a:r>
            <a:r>
              <a:rPr lang="en-US" dirty="0" smtClean="0"/>
              <a:t> shall be set to strike a balance between estimate accuracy &amp; performance loss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52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971679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Setting </a:t>
            </a:r>
            <a:r>
              <a:rPr lang="en-US" i="1" dirty="0" err="1" smtClean="0"/>
              <a:t>p</a:t>
            </a:r>
            <a:r>
              <a:rPr lang="en-US" i="1" dirty="0" smtClean="0"/>
              <a:t> </a:t>
            </a:r>
            <a:r>
              <a:rPr lang="en-US" dirty="0" smtClean="0"/>
              <a:t>and </a:t>
            </a:r>
            <a:r>
              <a:rPr lang="en-US" i="1" dirty="0" smtClean="0"/>
              <a:t>w</a:t>
            </a:r>
            <a:r>
              <a:rPr lang="en-US" i="1" baseline="-25000" dirty="0" smtClean="0"/>
              <a:t>0</a:t>
            </a:r>
            <a:endParaRPr lang="en-US" i="1" baseline="-25000" dirty="0"/>
          </a:p>
        </p:txBody>
      </p:sp>
      <p:sp>
        <p:nvSpPr>
          <p:cNvPr id="3" name="Segnaposto contenut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Let </a:t>
            </a:r>
            <a:r>
              <a:rPr lang="en-US" dirty="0" err="1" smtClean="0"/>
              <a:t>m</a:t>
            </a:r>
            <a:r>
              <a:rPr lang="en-US" baseline="-25000" dirty="0" err="1" smtClean="0"/>
              <a:t>n</a:t>
            </a:r>
            <a:r>
              <a:rPr lang="en-US" dirty="0" smtClean="0"/>
              <a:t> be the mean batch size </a:t>
            </a:r>
            <a:r>
              <a:rPr lang="en-US" i="1" dirty="0" err="1" smtClean="0"/>
              <a:t>n</a:t>
            </a:r>
            <a:endParaRPr lang="en-US" i="1" dirty="0" smtClean="0"/>
          </a:p>
          <a:p>
            <a:pPr lvl="1"/>
            <a:r>
              <a:rPr lang="en-US" dirty="0" smtClean="0"/>
              <a:t>if unknown, arbitrarily assumed equal to N</a:t>
            </a:r>
            <a:r>
              <a:rPr lang="en-US" baseline="-25000" dirty="0" smtClean="0"/>
              <a:t>max</a:t>
            </a:r>
            <a:r>
              <a:rPr lang="en-US" dirty="0" smtClean="0"/>
              <a:t>/2</a:t>
            </a:r>
          </a:p>
          <a:p>
            <a:r>
              <a:rPr lang="en-US" dirty="0" smtClean="0"/>
              <a:t>Set </a:t>
            </a:r>
            <a:r>
              <a:rPr lang="en-US" i="1" dirty="0" err="1" smtClean="0"/>
              <a:t>p</a:t>
            </a:r>
            <a:r>
              <a:rPr lang="en-US" dirty="0" smtClean="0"/>
              <a:t> such that</a:t>
            </a:r>
            <a:r>
              <a:rPr lang="en-US" i="1" dirty="0" smtClean="0"/>
              <a:t> w</a:t>
            </a:r>
            <a:r>
              <a:rPr lang="en-US" i="1" baseline="-25000" dirty="0" smtClean="0"/>
              <a:t>0</a:t>
            </a:r>
            <a:r>
              <a:rPr lang="en-US" i="1" dirty="0" smtClean="0"/>
              <a:t> </a:t>
            </a:r>
            <a:r>
              <a:rPr lang="en-US" dirty="0" smtClean="0"/>
              <a:t>is optimal for a batch size equal to </a:t>
            </a:r>
            <a:r>
              <a:rPr lang="en-US" i="1" dirty="0" err="1" smtClean="0"/>
              <a:t>pm</a:t>
            </a:r>
            <a:r>
              <a:rPr lang="en-US" i="1" baseline="-25000" dirty="0" err="1" smtClean="0"/>
              <a:t>n</a:t>
            </a:r>
            <a:r>
              <a:rPr lang="en-US" i="1" dirty="0" smtClean="0"/>
              <a:t>:</a:t>
            </a:r>
          </a:p>
          <a:p>
            <a:endParaRPr lang="en-US" i="1" dirty="0" smtClean="0"/>
          </a:p>
          <a:p>
            <a:r>
              <a:rPr lang="en-US" dirty="0" smtClean="0"/>
              <a:t>Set</a:t>
            </a:r>
            <a:r>
              <a:rPr lang="en-US" i="1" dirty="0" smtClean="0"/>
              <a:t> w</a:t>
            </a:r>
            <a:r>
              <a:rPr lang="en-US" i="1" baseline="-25000" dirty="0" smtClean="0"/>
              <a:t>0</a:t>
            </a:r>
            <a:r>
              <a:rPr lang="en-US" dirty="0" smtClean="0"/>
              <a:t> such that the mean square estimate error, </a:t>
            </a:r>
            <a:r>
              <a:rPr lang="en-US" dirty="0" err="1" smtClean="0"/>
              <a:t>MSE(p</a:t>
            </a:r>
            <a:r>
              <a:rPr lang="en-US" dirty="0" smtClean="0"/>
              <a:t>) is lower than </a:t>
            </a:r>
            <a:r>
              <a:rPr lang="en-US" dirty="0" err="1" smtClean="0">
                <a:latin typeface="Symbol" charset="2"/>
                <a:cs typeface="Symbol" charset="2"/>
              </a:rPr>
              <a:t>D</a:t>
            </a:r>
            <a:r>
              <a:rPr lang="en-US" dirty="0" err="1" smtClean="0"/>
              <a:t>m</a:t>
            </a:r>
            <a:r>
              <a:rPr lang="en-US" baseline="-25000" dirty="0" err="1" smtClean="0"/>
              <a:t>n</a:t>
            </a:r>
            <a:r>
              <a:rPr lang="en-US" dirty="0" smtClean="0"/>
              <a:t>, where </a:t>
            </a:r>
            <a:r>
              <a:rPr lang="en-US" dirty="0" smtClean="0">
                <a:latin typeface="Symbol" charset="2"/>
                <a:cs typeface="Symbol" charset="2"/>
              </a:rPr>
              <a:t>D </a:t>
            </a:r>
            <a:r>
              <a:rPr lang="en-US" dirty="0" smtClean="0"/>
              <a:t>is a design parameter</a:t>
            </a:r>
            <a:endParaRPr lang="en-US" baseline="-25000" dirty="0" smtClean="0"/>
          </a:p>
        </p:txBody>
      </p:sp>
      <p:graphicFrame>
        <p:nvGraphicFramePr>
          <p:cNvPr id="12800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9508993"/>
              </p:ext>
            </p:extLst>
          </p:nvPr>
        </p:nvGraphicFramePr>
        <p:xfrm>
          <a:off x="2555776" y="3212976"/>
          <a:ext cx="2752725" cy="674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6" name="Equation" r:id="rId3" imgW="1473200" imgH="393700" progId="Equation.3">
                  <p:embed/>
                </p:oleObj>
              </mc:Choice>
              <mc:Fallback>
                <p:oleObj name="Equation" r:id="rId3" imgW="14732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6" y="3212976"/>
                        <a:ext cx="2752725" cy="674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8003" name="Object 3"/>
          <p:cNvGraphicFramePr>
            <a:graphicFrameLocks noChangeAspect="1"/>
          </p:cNvGraphicFramePr>
          <p:nvPr/>
        </p:nvGraphicFramePr>
        <p:xfrm>
          <a:off x="1803400" y="5259388"/>
          <a:ext cx="4176713" cy="979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7" name="Equation" r:id="rId5" imgW="2235200" imgH="571500" progId="Equation.3">
                  <p:embed/>
                </p:oleObj>
              </mc:Choice>
              <mc:Fallback>
                <p:oleObj name="Equation" r:id="rId5" imgW="2235200" imgH="5715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3400" y="5259388"/>
                        <a:ext cx="4176713" cy="979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" name="Gruppo 9"/>
          <p:cNvGrpSpPr/>
          <p:nvPr/>
        </p:nvGrpSpPr>
        <p:grpSpPr>
          <a:xfrm>
            <a:off x="3744738" y="3136776"/>
            <a:ext cx="5130397" cy="3422549"/>
            <a:chOff x="3779762" y="3352800"/>
            <a:chExt cx="5130397" cy="3422549"/>
          </a:xfrm>
        </p:grpSpPr>
        <p:sp>
          <p:nvSpPr>
            <p:cNvPr id="8" name="Ovale 7"/>
            <p:cNvSpPr/>
            <p:nvPr/>
          </p:nvSpPr>
          <p:spPr>
            <a:xfrm>
              <a:off x="4114800" y="3352800"/>
              <a:ext cx="1600200" cy="9144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igura a mano libera 8"/>
            <p:cNvSpPr/>
            <p:nvPr/>
          </p:nvSpPr>
          <p:spPr>
            <a:xfrm>
              <a:off x="3779762" y="3767666"/>
              <a:ext cx="5130397" cy="3007683"/>
            </a:xfrm>
            <a:custGeom>
              <a:avLst/>
              <a:gdLst>
                <a:gd name="connsiteX0" fmla="*/ 2001762 w 5130397"/>
                <a:gd name="connsiteY0" fmla="*/ 18144 h 3007683"/>
                <a:gd name="connsiteX1" fmla="*/ 4735286 w 5130397"/>
                <a:gd name="connsiteY1" fmla="*/ 368905 h 3007683"/>
                <a:gd name="connsiteX2" fmla="*/ 4372428 w 5130397"/>
                <a:gd name="connsiteY2" fmla="*/ 2231572 h 3007683"/>
                <a:gd name="connsiteX3" fmla="*/ 659190 w 5130397"/>
                <a:gd name="connsiteY3" fmla="*/ 2981477 h 3007683"/>
                <a:gd name="connsiteX4" fmla="*/ 417286 w 5130397"/>
                <a:gd name="connsiteY4" fmla="*/ 2388810 h 3007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30397" h="3007683">
                  <a:moveTo>
                    <a:pt x="2001762" y="18144"/>
                  </a:moveTo>
                  <a:cubicBezTo>
                    <a:pt x="3170968" y="9072"/>
                    <a:pt x="4340175" y="0"/>
                    <a:pt x="4735286" y="368905"/>
                  </a:cubicBezTo>
                  <a:cubicBezTo>
                    <a:pt x="5130397" y="737810"/>
                    <a:pt x="5051777" y="1796143"/>
                    <a:pt x="4372428" y="2231572"/>
                  </a:cubicBezTo>
                  <a:cubicBezTo>
                    <a:pt x="3693079" y="2667001"/>
                    <a:pt x="1318380" y="2955271"/>
                    <a:pt x="659190" y="2981477"/>
                  </a:cubicBezTo>
                  <a:cubicBezTo>
                    <a:pt x="0" y="3007683"/>
                    <a:pt x="417286" y="2388810"/>
                    <a:pt x="417286" y="2388810"/>
                  </a:cubicBezTo>
                </a:path>
              </a:pathLst>
            </a:custGeom>
            <a:ln>
              <a:solidFill>
                <a:srgbClr val="FF0000"/>
              </a:solidFill>
              <a:tailEnd type="stealt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53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5188496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Initial frame size </a:t>
            </a:r>
            <a:r>
              <a:rPr lang="en-US" dirty="0" err="1" smtClean="0"/>
              <a:t>vs</a:t>
            </a:r>
            <a:r>
              <a:rPr lang="en-US" dirty="0" smtClean="0"/>
              <a:t> </a:t>
            </a:r>
            <a:r>
              <a:rPr lang="en-US" dirty="0" smtClean="0">
                <a:latin typeface="Symbol" charset="2"/>
                <a:cs typeface="Symbol" charset="2"/>
              </a:rPr>
              <a:t>D</a:t>
            </a:r>
            <a:endParaRPr lang="en-US" dirty="0">
              <a:latin typeface="Symbol" charset="2"/>
              <a:cs typeface="Symbol" charset="2"/>
            </a:endParaRP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4400" y="1561675"/>
            <a:ext cx="6198225" cy="4839125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6781800" y="1752600"/>
            <a:ext cx="2380079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White marker: </a:t>
            </a:r>
            <a:r>
              <a:rPr lang="en-US" sz="1600" dirty="0" err="1" smtClean="0">
                <a:latin typeface="Symbol" charset="2"/>
                <a:cs typeface="Symbol" charset="2"/>
              </a:rPr>
              <a:t>b</a:t>
            </a:r>
            <a:r>
              <a:rPr lang="en-US" sz="1600" dirty="0" smtClean="0"/>
              <a:t>=0.0654</a:t>
            </a:r>
          </a:p>
          <a:p>
            <a:r>
              <a:rPr lang="en-US" sz="1600" dirty="0" smtClean="0"/>
              <a:t>Black marker: </a:t>
            </a:r>
            <a:r>
              <a:rPr lang="en-US" sz="1600" dirty="0" err="1" smtClean="0">
                <a:latin typeface="Symbol" charset="2"/>
                <a:cs typeface="Symbol" charset="2"/>
              </a:rPr>
              <a:t>b</a:t>
            </a:r>
            <a:r>
              <a:rPr lang="en-US" sz="1600" dirty="0" smtClean="0"/>
              <a:t>=0.0225</a:t>
            </a:r>
            <a:endParaRPr lang="en-US" sz="1600" dirty="0"/>
          </a:p>
        </p:txBody>
      </p:sp>
      <p:cxnSp>
        <p:nvCxnSpPr>
          <p:cNvPr id="10" name="Connettore 1 9"/>
          <p:cNvCxnSpPr/>
          <p:nvPr/>
        </p:nvCxnSpPr>
        <p:spPr>
          <a:xfrm rot="5400000" flipH="1" flipV="1">
            <a:off x="1524000" y="3962400"/>
            <a:ext cx="47244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Freccia destra 11"/>
          <p:cNvSpPr/>
          <p:nvPr/>
        </p:nvSpPr>
        <p:spPr>
          <a:xfrm>
            <a:off x="4114800" y="3276600"/>
            <a:ext cx="762000" cy="6096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CasellaDiTesto 12"/>
          <p:cNvSpPr txBox="1"/>
          <p:nvPr/>
        </p:nvSpPr>
        <p:spPr>
          <a:xfrm>
            <a:off x="5029200" y="3276600"/>
            <a:ext cx="2545038" cy="646331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1800" dirty="0" smtClean="0"/>
              <a:t>shorter frame sizes</a:t>
            </a:r>
          </a:p>
          <a:p>
            <a:r>
              <a:rPr lang="en-US" sz="1800" dirty="0" smtClean="0"/>
              <a:t>yield much worse MSE</a:t>
            </a:r>
            <a:endParaRPr lang="en-US" sz="1800" dirty="0"/>
          </a:p>
        </p:txBody>
      </p:sp>
      <p:sp>
        <p:nvSpPr>
          <p:cNvPr id="15" name="Freccia destra 14"/>
          <p:cNvSpPr/>
          <p:nvPr/>
        </p:nvSpPr>
        <p:spPr>
          <a:xfrm rot="10800000">
            <a:off x="2971800" y="5029200"/>
            <a:ext cx="762000" cy="6096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asellaDiTesto 15"/>
          <p:cNvSpPr txBox="1"/>
          <p:nvPr/>
        </p:nvSpPr>
        <p:spPr>
          <a:xfrm>
            <a:off x="228600" y="5029200"/>
            <a:ext cx="2647630" cy="646331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1800" dirty="0" smtClean="0"/>
              <a:t>lower MSE requires </a:t>
            </a:r>
          </a:p>
          <a:p>
            <a:r>
              <a:rPr lang="en-US" sz="1800" dirty="0" smtClean="0"/>
              <a:t>much larger frame sizes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54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2694508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mtClean="0"/>
              <a:t>Case study</a:t>
            </a:r>
          </a:p>
        </p:txBody>
      </p:sp>
      <p:sp>
        <p:nvSpPr>
          <p:cNvPr id="50182" name="Segnaposto contenuto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it-IT" sz="2400" dirty="0" err="1" smtClean="0"/>
              <a:t>Parameters</a:t>
            </a:r>
            <a:r>
              <a:rPr lang="it-IT" sz="2400" dirty="0" smtClean="0"/>
              <a:t> set </a:t>
            </a:r>
            <a:r>
              <a:rPr lang="it-IT" sz="2400" dirty="0" err="1" smtClean="0"/>
              <a:t>according</a:t>
            </a:r>
            <a:r>
              <a:rPr lang="it-IT" sz="2400" dirty="0" smtClean="0"/>
              <a:t> </a:t>
            </a:r>
            <a:r>
              <a:rPr lang="it-IT" sz="2400" dirty="0" err="1" smtClean="0"/>
              <a:t>to</a:t>
            </a:r>
            <a:r>
              <a:rPr lang="it-IT" sz="2400" dirty="0" smtClean="0"/>
              <a:t> </a:t>
            </a:r>
            <a:r>
              <a:rPr lang="it-IT" sz="2400" dirty="0" err="1" smtClean="0"/>
              <a:t>WiFi</a:t>
            </a:r>
            <a:r>
              <a:rPr lang="it-IT" sz="2400" dirty="0" smtClean="0"/>
              <a:t> (WF) &amp; </a:t>
            </a:r>
            <a:r>
              <a:rPr lang="it-IT" sz="2400" dirty="0" err="1" smtClean="0"/>
              <a:t>ZigBee</a:t>
            </a:r>
            <a:r>
              <a:rPr lang="it-IT" sz="2400" dirty="0" smtClean="0"/>
              <a:t> (ZB) </a:t>
            </a:r>
            <a:r>
              <a:rPr lang="it-IT" sz="2400" dirty="0" err="1" smtClean="0"/>
              <a:t>specifications</a:t>
            </a:r>
            <a:endParaRPr lang="it-IT" sz="2400" dirty="0" smtClean="0"/>
          </a:p>
          <a:p>
            <a:pPr marL="457200" indent="-457200" eaLnBrk="1" hangingPunct="1">
              <a:buFont typeface="+mj-lt"/>
              <a:buAutoNum type="arabicPeriod"/>
            </a:pPr>
            <a:r>
              <a:rPr lang="it-IT" sz="2400" dirty="0" err="1" smtClean="0"/>
              <a:t>Batch</a:t>
            </a:r>
            <a:r>
              <a:rPr lang="it-IT" sz="2400" dirty="0" smtClean="0"/>
              <a:t> </a:t>
            </a:r>
            <a:r>
              <a:rPr lang="it-IT" sz="2400" dirty="0" err="1" smtClean="0"/>
              <a:t>size</a:t>
            </a:r>
            <a:r>
              <a:rPr lang="it-IT" sz="2400" dirty="0" smtClean="0"/>
              <a:t> </a:t>
            </a:r>
            <a:r>
              <a:rPr lang="it-IT" sz="2400" i="1" dirty="0" err="1" smtClean="0"/>
              <a:t>n</a:t>
            </a:r>
            <a:r>
              <a:rPr lang="it-IT" sz="2400" dirty="0" smtClean="0"/>
              <a:t> </a:t>
            </a:r>
            <a:r>
              <a:rPr lang="it-IT" sz="2400" dirty="0" err="1" smtClean="0"/>
              <a:t>with</a:t>
            </a:r>
            <a:r>
              <a:rPr lang="it-IT" sz="2400" dirty="0" smtClean="0"/>
              <a:t> </a:t>
            </a:r>
            <a:r>
              <a:rPr lang="it-IT" sz="2400" dirty="0" err="1" smtClean="0"/>
              <a:t>Poisson</a:t>
            </a:r>
            <a:r>
              <a:rPr lang="it-IT" sz="2400" dirty="0" smtClean="0"/>
              <a:t> </a:t>
            </a:r>
            <a:r>
              <a:rPr lang="it-IT" sz="2400" dirty="0" err="1" smtClean="0"/>
              <a:t>distribution</a:t>
            </a:r>
            <a:r>
              <a:rPr lang="it-IT" sz="2400" dirty="0" smtClean="0"/>
              <a:t> of </a:t>
            </a:r>
            <a:r>
              <a:rPr lang="it-IT" sz="2400" dirty="0" err="1" smtClean="0"/>
              <a:t>known</a:t>
            </a:r>
            <a:r>
              <a:rPr lang="it-IT" sz="2400" dirty="0" smtClean="0"/>
              <a:t> </a:t>
            </a:r>
            <a:r>
              <a:rPr lang="it-IT" sz="2400" dirty="0" err="1" smtClean="0"/>
              <a:t>mean</a:t>
            </a:r>
            <a:r>
              <a:rPr lang="it-IT" sz="2400" dirty="0" smtClean="0"/>
              <a:t> </a:t>
            </a:r>
            <a:r>
              <a:rPr lang="it-IT" sz="2400" dirty="0" err="1" smtClean="0"/>
              <a:t>N</a:t>
            </a:r>
            <a:endParaRPr lang="it-IT" sz="2400" dirty="0" smtClean="0"/>
          </a:p>
          <a:p>
            <a:pPr marL="457200" indent="-457200" eaLnBrk="1" hangingPunct="1">
              <a:buFont typeface="+mj-lt"/>
              <a:buAutoNum type="arabicPeriod"/>
            </a:pPr>
            <a:r>
              <a:rPr lang="it-IT" sz="2400" dirty="0" err="1" smtClean="0"/>
              <a:t>Batch</a:t>
            </a:r>
            <a:r>
              <a:rPr lang="it-IT" sz="2400" dirty="0" smtClean="0"/>
              <a:t> </a:t>
            </a:r>
            <a:r>
              <a:rPr lang="it-IT" sz="2400" dirty="0" err="1" smtClean="0"/>
              <a:t>size</a:t>
            </a:r>
            <a:r>
              <a:rPr lang="it-IT" sz="2400" dirty="0" smtClean="0"/>
              <a:t> </a:t>
            </a:r>
            <a:r>
              <a:rPr lang="it-IT" sz="2400" dirty="0" err="1" smtClean="0"/>
              <a:t>totally</a:t>
            </a:r>
            <a:r>
              <a:rPr lang="it-IT" sz="2400" dirty="0" smtClean="0"/>
              <a:t> </a:t>
            </a:r>
            <a:r>
              <a:rPr lang="it-IT" sz="2400" dirty="0" err="1" smtClean="0"/>
              <a:t>unknown</a:t>
            </a:r>
            <a:r>
              <a:rPr lang="it-IT" sz="2400" dirty="0" smtClean="0"/>
              <a:t> </a:t>
            </a:r>
            <a:r>
              <a:rPr lang="it-IT" sz="2400" dirty="0" err="1" smtClean="0"/>
              <a:t>to</a:t>
            </a:r>
            <a:r>
              <a:rPr lang="it-IT" sz="2400" dirty="0" smtClean="0"/>
              <a:t> the </a:t>
            </a:r>
            <a:r>
              <a:rPr lang="it-IT" sz="2400" dirty="0" err="1" smtClean="0"/>
              <a:t>algorithm</a:t>
            </a:r>
            <a:endParaRPr lang="it-IT" sz="2400" dirty="0" smtClean="0"/>
          </a:p>
          <a:p>
            <a:pPr marL="777875" lvl="1" indent="-457200" eaLnBrk="1" hangingPunct="1"/>
            <a:r>
              <a:rPr lang="it-IT" sz="2100" dirty="0" err="1" smtClean="0"/>
              <a:t>m</a:t>
            </a:r>
            <a:r>
              <a:rPr lang="it-IT" sz="2100" baseline="-25000" dirty="0" err="1" smtClean="0"/>
              <a:t>n</a:t>
            </a:r>
            <a:r>
              <a:rPr lang="it-IT" sz="2100" dirty="0" smtClean="0"/>
              <a:t> </a:t>
            </a:r>
            <a:r>
              <a:rPr lang="it-IT" sz="2100" dirty="0" err="1" smtClean="0"/>
              <a:t>arbitrarily</a:t>
            </a:r>
            <a:r>
              <a:rPr lang="it-IT" sz="2100" dirty="0" smtClean="0"/>
              <a:t> set </a:t>
            </a:r>
            <a:r>
              <a:rPr lang="it-IT" sz="2100" dirty="0" err="1" smtClean="0"/>
              <a:t>to</a:t>
            </a:r>
            <a:r>
              <a:rPr lang="it-IT" sz="2100" dirty="0" smtClean="0"/>
              <a:t> 100</a:t>
            </a:r>
          </a:p>
          <a:p>
            <a:pPr marL="777875" lvl="1" indent="-457200" eaLnBrk="1" hangingPunct="1"/>
            <a:r>
              <a:rPr lang="it-IT" sz="2100" dirty="0" smtClean="0">
                <a:latin typeface="Symbol" charset="2"/>
                <a:cs typeface="Symbol" charset="2"/>
              </a:rPr>
              <a:t>D</a:t>
            </a:r>
            <a:r>
              <a:rPr lang="it-IT" sz="2100" dirty="0" smtClean="0"/>
              <a:t>=0.</a:t>
            </a:r>
            <a:r>
              <a:rPr lang="it-IT" sz="2100" dirty="0" err="1" smtClean="0"/>
              <a:t>6</a:t>
            </a:r>
            <a:endParaRPr lang="it-IT" sz="2100" dirty="0" smtClean="0"/>
          </a:p>
          <a:p>
            <a:pPr marL="777875" lvl="1" indent="-457200" eaLnBrk="1" hangingPunct="1"/>
            <a:endParaRPr lang="en-US" sz="2100" dirty="0" smtClean="0"/>
          </a:p>
        </p:txBody>
      </p:sp>
      <p:graphicFrame>
        <p:nvGraphicFramePr>
          <p:cNvPr id="5" name="Tabella 4"/>
          <p:cNvGraphicFramePr>
            <a:graphicFrameLocks noGrp="1"/>
          </p:cNvGraphicFramePr>
          <p:nvPr/>
        </p:nvGraphicFramePr>
        <p:xfrm>
          <a:off x="1371600" y="4419600"/>
          <a:ext cx="6248400" cy="871128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041400"/>
                <a:gridCol w="1041400"/>
                <a:gridCol w="1000826"/>
                <a:gridCol w="1081974"/>
                <a:gridCol w="1041400"/>
                <a:gridCol w="1041400"/>
              </a:tblGrid>
              <a:tr h="174399">
                <a:tc>
                  <a:txBody>
                    <a:bodyPr/>
                    <a:lstStyle/>
                    <a:p>
                      <a:pPr algn="ctr"/>
                      <a:endParaRPr lang="en-GB" sz="1600" dirty="0"/>
                    </a:p>
                  </a:txBody>
                  <a:tcPr marL="16589" marR="16589" marT="8844" marB="884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err="1" smtClean="0"/>
                        <a:t>T</a:t>
                      </a:r>
                      <a:r>
                        <a:rPr lang="en-GB" sz="1600" baseline="-25000" dirty="0" err="1" smtClean="0"/>
                        <a:t>data</a:t>
                      </a:r>
                      <a:r>
                        <a:rPr lang="en-GB" sz="1600" baseline="-25000" dirty="0" smtClean="0"/>
                        <a:t> </a:t>
                      </a:r>
                      <a:r>
                        <a:rPr lang="en-GB" sz="1400" baseline="0" dirty="0" smtClean="0"/>
                        <a:t>[ms]</a:t>
                      </a:r>
                      <a:endParaRPr lang="en-GB" sz="1600" baseline="-25000" dirty="0">
                        <a:latin typeface="Arial"/>
                        <a:cs typeface="Arial"/>
                      </a:endParaRPr>
                    </a:p>
                  </a:txBody>
                  <a:tcPr marL="16589" marR="16589" marT="8844" marB="884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err="1" smtClean="0"/>
                        <a:t>b</a:t>
                      </a:r>
                      <a:endParaRPr lang="en-GB" sz="1600" dirty="0">
                        <a:latin typeface="Symbol" charset="2"/>
                        <a:cs typeface="Symbol" charset="2"/>
                      </a:endParaRPr>
                    </a:p>
                  </a:txBody>
                  <a:tcPr marL="16589" marR="16589" marT="8844" marB="8844"/>
                </a:tc>
                <a:tc>
                  <a:txBody>
                    <a:bodyPr/>
                    <a:lstStyle/>
                    <a:p>
                      <a:pPr marL="0" marR="0" indent="0" algn="ctr" defTabSz="49441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 err="1" smtClean="0"/>
                        <a:t>b</a:t>
                      </a:r>
                      <a:r>
                        <a:rPr lang="en-GB" sz="1600" baseline="-25000" dirty="0" err="1" smtClean="0"/>
                        <a:t>s</a:t>
                      </a:r>
                      <a:endParaRPr lang="en-GB" sz="1600" dirty="0" smtClean="0">
                        <a:latin typeface="Arial"/>
                        <a:cs typeface="Arial"/>
                      </a:endParaRPr>
                    </a:p>
                  </a:txBody>
                  <a:tcPr marL="16589" marR="16589" marT="8844" marB="8844"/>
                </a:tc>
                <a:tc>
                  <a:txBody>
                    <a:bodyPr/>
                    <a:lstStyle/>
                    <a:p>
                      <a:pPr marL="0" marR="0" indent="0" algn="ctr" defTabSz="49441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 err="1" smtClean="0"/>
                        <a:t>b</a:t>
                      </a:r>
                      <a:r>
                        <a:rPr lang="en-GB" sz="1600" baseline="-25000" dirty="0" err="1" smtClean="0"/>
                        <a:t>c</a:t>
                      </a:r>
                      <a:endParaRPr lang="en-GB" sz="1600" dirty="0" smtClean="0">
                        <a:latin typeface="Arial"/>
                        <a:cs typeface="Arial"/>
                      </a:endParaRPr>
                    </a:p>
                  </a:txBody>
                  <a:tcPr marL="16589" marR="16589" marT="8844" marB="884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err="1" smtClean="0"/>
                        <a:t>b</a:t>
                      </a:r>
                      <a:r>
                        <a:rPr lang="en-GB" sz="1600" baseline="-25000" dirty="0" err="1" smtClean="0"/>
                        <a:t>p</a:t>
                      </a:r>
                      <a:r>
                        <a:rPr lang="en-GB" sz="1600" dirty="0" smtClean="0"/>
                        <a:t>=</a:t>
                      </a:r>
                      <a:r>
                        <a:rPr lang="en-GB" sz="1600" dirty="0" err="1" smtClean="0"/>
                        <a:t>w/L</a:t>
                      </a:r>
                      <a:r>
                        <a:rPr lang="en-GB" sz="1600" baseline="-25000" dirty="0" err="1" smtClean="0"/>
                        <a:t>max</a:t>
                      </a:r>
                      <a:endParaRPr lang="en-GB" sz="1600" baseline="-25000" dirty="0"/>
                    </a:p>
                  </a:txBody>
                  <a:tcPr marL="16589" marR="16589" marT="8844" marB="8844"/>
                </a:tc>
              </a:tr>
              <a:tr h="348072">
                <a:tc>
                  <a:txBody>
                    <a:bodyPr/>
                    <a:lstStyle/>
                    <a:p>
                      <a:pPr algn="ctr"/>
                      <a:endParaRPr lang="en-GB" sz="1600" dirty="0"/>
                    </a:p>
                  </a:txBody>
                  <a:tcPr marL="16589" marR="16589" marT="8844" marB="884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0.399</a:t>
                      </a:r>
                      <a:endParaRPr lang="en-GB" sz="1600" dirty="0"/>
                    </a:p>
                  </a:txBody>
                  <a:tcPr marL="16589" marR="16589" marT="8844" marB="884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0.0225</a:t>
                      </a:r>
                      <a:endParaRPr lang="en-GB" sz="1600" dirty="0"/>
                    </a:p>
                  </a:txBody>
                  <a:tcPr marL="16589" marR="16589" marT="8844" marB="884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0.1319</a:t>
                      </a:r>
                      <a:endParaRPr lang="en-GB" sz="1600" dirty="0"/>
                    </a:p>
                  </a:txBody>
                  <a:tcPr marL="16589" marR="16589" marT="8844" marB="8844"/>
                </a:tc>
                <a:tc>
                  <a:txBody>
                    <a:bodyPr/>
                    <a:lstStyle/>
                    <a:p>
                      <a:pPr marL="0" marR="0" indent="0" algn="ctr" defTabSz="49441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 smtClean="0"/>
                        <a:t>0.1319</a:t>
                      </a:r>
                      <a:endParaRPr lang="en-GB" sz="1600" dirty="0"/>
                    </a:p>
                  </a:txBody>
                  <a:tcPr marL="16589" marR="16589" marT="8844" marB="8844"/>
                </a:tc>
                <a:tc>
                  <a:txBody>
                    <a:bodyPr/>
                    <a:lstStyle/>
                    <a:p>
                      <a:pPr marL="0" marR="0" indent="0" algn="ctr" defTabSz="49441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 smtClean="0"/>
                        <a:t>w/18496</a:t>
                      </a:r>
                      <a:endParaRPr lang="en-GB" sz="1600" dirty="0"/>
                    </a:p>
                  </a:txBody>
                  <a:tcPr marL="16589" marR="16589" marT="8844" marB="8844"/>
                </a:tc>
              </a:tr>
              <a:tr h="174399">
                <a:tc>
                  <a:txBody>
                    <a:bodyPr/>
                    <a:lstStyle/>
                    <a:p>
                      <a:pPr algn="ctr"/>
                      <a:endParaRPr lang="en-GB" sz="1600" dirty="0"/>
                    </a:p>
                  </a:txBody>
                  <a:tcPr marL="16589" marR="16589" marT="8844" marB="884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4.896</a:t>
                      </a:r>
                      <a:endParaRPr lang="en-GB" sz="1600" dirty="0"/>
                    </a:p>
                  </a:txBody>
                  <a:tcPr marL="16589" marR="16589" marT="8844" marB="884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0.0654</a:t>
                      </a:r>
                      <a:endParaRPr lang="en-GB" sz="1600" dirty="0"/>
                    </a:p>
                  </a:txBody>
                  <a:tcPr marL="16589" marR="16589" marT="8844" marB="884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0.1111</a:t>
                      </a:r>
                      <a:endParaRPr lang="en-GB" sz="1600" dirty="0"/>
                    </a:p>
                  </a:txBody>
                  <a:tcPr marL="16589" marR="16589" marT="8844" marB="884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0.0458</a:t>
                      </a:r>
                      <a:endParaRPr lang="en-GB" sz="1600" dirty="0"/>
                    </a:p>
                  </a:txBody>
                  <a:tcPr marL="16589" marR="16589" marT="8844" marB="884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w/944</a:t>
                      </a:r>
                      <a:endParaRPr lang="en-GB" sz="1600" dirty="0"/>
                    </a:p>
                  </a:txBody>
                  <a:tcPr marL="16589" marR="16589" marT="8844" marB="8844"/>
                </a:tc>
              </a:tr>
            </a:tbl>
          </a:graphicData>
        </a:graphic>
      </p:graphicFrame>
      <p:pic>
        <p:nvPicPr>
          <p:cNvPr id="50208" name="Immagine 1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4724400"/>
            <a:ext cx="5699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209" name="Immagine 13"/>
          <p:cNvPicPr>
            <a:picLocks noChangeAspect="1"/>
          </p:cNvPicPr>
          <p:nvPr/>
        </p:nvPicPr>
        <p:blipFill>
          <a:blip r:embed="rId3"/>
          <a:srcRect r="41154" b="-5154"/>
          <a:stretch>
            <a:fillRect/>
          </a:stretch>
        </p:blipFill>
        <p:spPr bwMode="auto">
          <a:xfrm>
            <a:off x="1600200" y="5029200"/>
            <a:ext cx="6858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55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3440452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magine 16" descr="casestudy_THR_STAT1ZB_prehat_Nlimit100PTHR75.ep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00200"/>
            <a:ext cx="5753100" cy="4597994"/>
          </a:xfrm>
          <a:prstGeom prst="rect">
            <a:avLst/>
          </a:prstGeom>
        </p:spPr>
      </p:pic>
      <p:sp>
        <p:nvSpPr>
          <p:cNvPr id="51202" name="Titolo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1. Poisson: Throughput</a:t>
            </a:r>
          </a:p>
        </p:txBody>
      </p:sp>
      <p:sp>
        <p:nvSpPr>
          <p:cNvPr id="51204" name="Segnaposto contenuto 30"/>
          <p:cNvSpPr>
            <a:spLocks noGrp="1"/>
          </p:cNvSpPr>
          <p:nvPr>
            <p:ph sz="quarter" idx="1"/>
          </p:nvPr>
        </p:nvSpPr>
        <p:spPr>
          <a:xfrm>
            <a:off x="5715000" y="1589088"/>
            <a:ext cx="3016250" cy="4572000"/>
          </a:xfrm>
        </p:spPr>
        <p:txBody>
          <a:bodyPr/>
          <a:lstStyle/>
          <a:p>
            <a:pPr eaLnBrk="1" hangingPunct="1"/>
            <a:r>
              <a:rPr lang="it-IT" sz="1800" dirty="0" err="1" smtClean="0"/>
              <a:t>Asymptotic</a:t>
            </a:r>
            <a:r>
              <a:rPr lang="it-IT" sz="1800" dirty="0" smtClean="0"/>
              <a:t> </a:t>
            </a:r>
            <a:r>
              <a:rPr lang="it-IT" sz="1800" dirty="0" err="1" smtClean="0"/>
              <a:t>throughput</a:t>
            </a:r>
            <a:r>
              <a:rPr lang="it-IT" sz="1800" dirty="0" smtClean="0"/>
              <a:t> </a:t>
            </a:r>
            <a:r>
              <a:rPr lang="it-IT" sz="1800" dirty="0" err="1" smtClean="0"/>
              <a:t>gain</a:t>
            </a:r>
            <a:r>
              <a:rPr lang="it-IT" sz="1800" dirty="0" smtClean="0"/>
              <a:t> of ~9% </a:t>
            </a:r>
            <a:r>
              <a:rPr lang="it-IT" sz="1800" dirty="0" err="1" smtClean="0"/>
              <a:t>for</a:t>
            </a:r>
            <a:r>
              <a:rPr lang="it-IT" sz="1800" dirty="0" smtClean="0"/>
              <a:t> WF and ~6% </a:t>
            </a:r>
            <a:r>
              <a:rPr lang="it-IT" sz="1800" dirty="0" err="1" smtClean="0"/>
              <a:t>for</a:t>
            </a:r>
            <a:r>
              <a:rPr lang="it-IT" sz="1800" dirty="0" smtClean="0"/>
              <a:t> ZB </a:t>
            </a:r>
          </a:p>
          <a:p>
            <a:pPr eaLnBrk="1" hangingPunct="1"/>
            <a:r>
              <a:rPr lang="it-IT" sz="1800" dirty="0" smtClean="0"/>
              <a:t>Performance </a:t>
            </a:r>
            <a:r>
              <a:rPr lang="it-IT" sz="1800" dirty="0" err="1" smtClean="0"/>
              <a:t>crossing</a:t>
            </a:r>
            <a:r>
              <a:rPr lang="it-IT" sz="1800" dirty="0" smtClean="0"/>
              <a:t> </a:t>
            </a:r>
            <a:r>
              <a:rPr lang="it-IT" sz="1800" dirty="0" err="1" smtClean="0"/>
              <a:t>for</a:t>
            </a:r>
            <a:r>
              <a:rPr lang="it-IT" sz="1800" dirty="0" smtClean="0"/>
              <a:t> </a:t>
            </a:r>
            <a:r>
              <a:rPr lang="it-IT" sz="1800" dirty="0" err="1" smtClean="0"/>
              <a:t>batches</a:t>
            </a:r>
            <a:r>
              <a:rPr lang="it-IT" sz="1800" dirty="0" smtClean="0"/>
              <a:t> of </a:t>
            </a:r>
            <a:r>
              <a:rPr lang="it-IT" sz="1800" dirty="0" err="1" smtClean="0"/>
              <a:t>small</a:t>
            </a:r>
            <a:r>
              <a:rPr lang="it-IT" sz="1800" dirty="0" smtClean="0"/>
              <a:t> </a:t>
            </a:r>
            <a:r>
              <a:rPr lang="it-IT" sz="1800" dirty="0" err="1" smtClean="0"/>
              <a:t>size</a:t>
            </a:r>
            <a:endParaRPr lang="it-IT" sz="1800" dirty="0" smtClean="0"/>
          </a:p>
          <a:p>
            <a:pPr eaLnBrk="1" hangingPunct="1"/>
            <a:r>
              <a:rPr lang="it-IT" sz="1800" dirty="0" err="1" smtClean="0"/>
              <a:t>Slightly</a:t>
            </a:r>
            <a:r>
              <a:rPr lang="it-IT" sz="1800" dirty="0" smtClean="0"/>
              <a:t> </a:t>
            </a:r>
            <a:r>
              <a:rPr lang="it-IT" sz="1800" dirty="0" err="1" smtClean="0"/>
              <a:t>worse</a:t>
            </a:r>
            <a:r>
              <a:rPr lang="it-IT" sz="1800" dirty="0" smtClean="0"/>
              <a:t> </a:t>
            </a:r>
            <a:r>
              <a:rPr lang="it-IT" sz="1800" dirty="0" err="1" smtClean="0"/>
              <a:t>for</a:t>
            </a:r>
            <a:r>
              <a:rPr lang="it-IT" sz="1800" dirty="0" smtClean="0"/>
              <a:t> </a:t>
            </a:r>
            <a:r>
              <a:rPr lang="it-IT" sz="1800" dirty="0" err="1" smtClean="0"/>
              <a:t>extremly</a:t>
            </a:r>
            <a:r>
              <a:rPr lang="it-IT" sz="1800" dirty="0" smtClean="0"/>
              <a:t> </a:t>
            </a:r>
            <a:r>
              <a:rPr lang="it-IT" sz="1800" dirty="0" err="1" smtClean="0"/>
              <a:t>small</a:t>
            </a:r>
            <a:r>
              <a:rPr lang="it-IT" sz="1800" dirty="0" smtClean="0"/>
              <a:t> </a:t>
            </a:r>
            <a:r>
              <a:rPr lang="it-IT" sz="1800" dirty="0" err="1" smtClean="0"/>
              <a:t>batches</a:t>
            </a:r>
            <a:endParaRPr lang="it-IT" sz="1800" dirty="0" smtClean="0"/>
          </a:p>
          <a:p>
            <a:pPr lvl="1" eaLnBrk="1" hangingPunct="1"/>
            <a:r>
              <a:rPr lang="it-IT" sz="1500" dirty="0" err="1" smtClean="0"/>
              <a:t>Pay</a:t>
            </a:r>
            <a:r>
              <a:rPr lang="it-IT" sz="1500" dirty="0" smtClean="0"/>
              <a:t> the </a:t>
            </a:r>
            <a:r>
              <a:rPr lang="it-IT" sz="1500" dirty="0" err="1" smtClean="0"/>
              <a:t>cost</a:t>
            </a:r>
            <a:r>
              <a:rPr lang="it-IT" sz="1500" dirty="0" smtClean="0"/>
              <a:t> of long probe </a:t>
            </a:r>
            <a:r>
              <a:rPr lang="it-IT" sz="1500" dirty="0" err="1" smtClean="0"/>
              <a:t>message</a:t>
            </a:r>
            <a:endParaRPr lang="it-IT" sz="1500" dirty="0" smtClean="0"/>
          </a:p>
          <a:p>
            <a:pPr eaLnBrk="1" hangingPunct="1"/>
            <a:endParaRPr lang="en-US" sz="1800" dirty="0" smtClean="0"/>
          </a:p>
        </p:txBody>
      </p:sp>
      <p:pic>
        <p:nvPicPr>
          <p:cNvPr id="51214" name="Immagine 1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0" y="2667000"/>
            <a:ext cx="600271" cy="26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Freccia bidirezionale verticale 19"/>
          <p:cNvSpPr/>
          <p:nvPr/>
        </p:nvSpPr>
        <p:spPr bwMode="auto">
          <a:xfrm>
            <a:off x="4267200" y="2209800"/>
            <a:ext cx="228600" cy="914400"/>
          </a:xfrm>
          <a:prstGeom prst="up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51216" name="CasellaDiTesto 20"/>
          <p:cNvSpPr txBox="1">
            <a:spLocks noChangeArrowheads="1"/>
          </p:cNvSpPr>
          <p:nvPr/>
        </p:nvSpPr>
        <p:spPr bwMode="auto">
          <a:xfrm>
            <a:off x="2514600" y="1905000"/>
            <a:ext cx="1095617" cy="23972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0718" tIns="45360" rIns="90718" bIns="45360">
            <a:prstTxWarp prst="textNoShape">
              <a:avLst/>
            </a:prstTxWarp>
            <a:spAutoFit/>
          </a:bodyPr>
          <a:lstStyle/>
          <a:p>
            <a:pPr marL="109538" indent="-109538" algn="ctr">
              <a:lnSpc>
                <a:spcPct val="90000"/>
              </a:lnSpc>
              <a:spcAft>
                <a:spcPts val="213"/>
              </a:spcAft>
              <a:buClr>
                <a:srgbClr val="0000FF"/>
              </a:buClr>
            </a:pPr>
            <a:r>
              <a:rPr lang="en-GB" sz="1050" dirty="0" smtClean="0"/>
              <a:t>ABRADE+</a:t>
            </a:r>
            <a:endParaRPr lang="en-GB" sz="1050" dirty="0"/>
          </a:p>
        </p:txBody>
      </p:sp>
      <p:pic>
        <p:nvPicPr>
          <p:cNvPr id="51210" name="Immagine 23"/>
          <p:cNvPicPr>
            <a:picLocks noChangeAspect="1"/>
          </p:cNvPicPr>
          <p:nvPr/>
        </p:nvPicPr>
        <p:blipFill>
          <a:blip r:embed="rId4"/>
          <a:srcRect r="41154" b="-5154"/>
          <a:stretch>
            <a:fillRect/>
          </a:stretch>
        </p:blipFill>
        <p:spPr bwMode="auto">
          <a:xfrm>
            <a:off x="5168391" y="3518253"/>
            <a:ext cx="734387" cy="241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1" name="CasellaDiTesto 24"/>
          <p:cNvSpPr txBox="1">
            <a:spLocks noChangeArrowheads="1"/>
          </p:cNvSpPr>
          <p:nvPr/>
        </p:nvSpPr>
        <p:spPr bwMode="auto">
          <a:xfrm>
            <a:off x="2514600" y="3276600"/>
            <a:ext cx="1115157" cy="239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718" tIns="45360" rIns="90718" bIns="45360">
            <a:prstTxWarp prst="textNoShape">
              <a:avLst/>
            </a:prstTxWarp>
            <a:spAutoFit/>
          </a:bodyPr>
          <a:lstStyle/>
          <a:p>
            <a:pPr marL="109538" indent="-109538" algn="ctr">
              <a:lnSpc>
                <a:spcPct val="90000"/>
              </a:lnSpc>
              <a:spcAft>
                <a:spcPts val="213"/>
              </a:spcAft>
              <a:buClr>
                <a:srgbClr val="0000FF"/>
              </a:buClr>
            </a:pPr>
            <a:r>
              <a:rPr lang="en-GB" sz="1050" dirty="0" smtClean="0"/>
              <a:t>ABRADE+</a:t>
            </a:r>
            <a:endParaRPr lang="en-GB" sz="1050" dirty="0"/>
          </a:p>
        </p:txBody>
      </p:sp>
      <p:sp>
        <p:nvSpPr>
          <p:cNvPr id="18" name="Freccia bidirezionale verticale 17"/>
          <p:cNvSpPr/>
          <p:nvPr/>
        </p:nvSpPr>
        <p:spPr bwMode="auto">
          <a:xfrm>
            <a:off x="4876800" y="3505200"/>
            <a:ext cx="152400" cy="304800"/>
          </a:xfrm>
          <a:prstGeom prst="up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9" name="CasellaDiTesto 20"/>
          <p:cNvSpPr txBox="1">
            <a:spLocks noChangeArrowheads="1"/>
          </p:cNvSpPr>
          <p:nvPr/>
        </p:nvSpPr>
        <p:spPr bwMode="auto">
          <a:xfrm>
            <a:off x="2971800" y="2819400"/>
            <a:ext cx="1095617" cy="23972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0718" tIns="45360" rIns="90718" bIns="45360">
            <a:prstTxWarp prst="textNoShape">
              <a:avLst/>
            </a:prstTxWarp>
            <a:spAutoFit/>
          </a:bodyPr>
          <a:lstStyle/>
          <a:p>
            <a:pPr marL="109538" indent="-109538" algn="ctr">
              <a:lnSpc>
                <a:spcPct val="90000"/>
              </a:lnSpc>
              <a:spcAft>
                <a:spcPts val="213"/>
              </a:spcAft>
              <a:buClr>
                <a:srgbClr val="0000FF"/>
              </a:buClr>
            </a:pPr>
            <a:r>
              <a:rPr lang="en-GB" sz="1050" dirty="0" smtClean="0"/>
              <a:t>FCFS</a:t>
            </a:r>
            <a:endParaRPr lang="en-GB" sz="1050" dirty="0"/>
          </a:p>
        </p:txBody>
      </p:sp>
      <p:sp>
        <p:nvSpPr>
          <p:cNvPr id="22" name="CasellaDiTesto 20"/>
          <p:cNvSpPr txBox="1">
            <a:spLocks noChangeArrowheads="1"/>
          </p:cNvSpPr>
          <p:nvPr/>
        </p:nvSpPr>
        <p:spPr bwMode="auto">
          <a:xfrm>
            <a:off x="2590800" y="3581400"/>
            <a:ext cx="1095617" cy="239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718" tIns="45360" rIns="90718" bIns="45360">
            <a:prstTxWarp prst="textNoShape">
              <a:avLst/>
            </a:prstTxWarp>
            <a:spAutoFit/>
          </a:bodyPr>
          <a:lstStyle/>
          <a:p>
            <a:pPr marL="109538" indent="-109538" algn="ctr">
              <a:lnSpc>
                <a:spcPct val="90000"/>
              </a:lnSpc>
              <a:spcAft>
                <a:spcPts val="213"/>
              </a:spcAft>
              <a:buClr>
                <a:srgbClr val="0000FF"/>
              </a:buClr>
            </a:pPr>
            <a:r>
              <a:rPr lang="en-GB" sz="1050" dirty="0" smtClean="0"/>
              <a:t>FCFS</a:t>
            </a:r>
            <a:endParaRPr lang="en-GB" sz="105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56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674859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Immagine 23" descr="casestudy_THR_STAT0ZB_prehat_Nlimit100PTHR75.ep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8428" y="3111500"/>
            <a:ext cx="4230772" cy="3441700"/>
          </a:xfrm>
          <a:prstGeom prst="rect">
            <a:avLst/>
          </a:prstGeom>
        </p:spPr>
      </p:pic>
      <p:pic>
        <p:nvPicPr>
          <p:cNvPr id="23" name="Immagine 22" descr="casestudy_THR_STAT0WF_prehat_Nlimit100PTHR75.ep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524000"/>
            <a:ext cx="4343400" cy="3471333"/>
          </a:xfrm>
          <a:prstGeom prst="rect">
            <a:avLst/>
          </a:prstGeom>
        </p:spPr>
      </p:pic>
      <p:sp>
        <p:nvSpPr>
          <p:cNvPr id="51202" name="Titolo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2. Unknown: Throughput</a:t>
            </a:r>
          </a:p>
        </p:txBody>
      </p:sp>
      <p:sp>
        <p:nvSpPr>
          <p:cNvPr id="51204" name="Segnaposto contenuto 30"/>
          <p:cNvSpPr>
            <a:spLocks noGrp="1"/>
          </p:cNvSpPr>
          <p:nvPr>
            <p:ph sz="quarter" idx="1"/>
          </p:nvPr>
        </p:nvSpPr>
        <p:spPr>
          <a:xfrm>
            <a:off x="4845050" y="1589088"/>
            <a:ext cx="3886200" cy="1687512"/>
          </a:xfrm>
        </p:spPr>
        <p:txBody>
          <a:bodyPr/>
          <a:lstStyle/>
          <a:p>
            <a:pPr eaLnBrk="1" hangingPunct="1"/>
            <a:r>
              <a:rPr lang="it-IT" sz="1800" dirty="0" err="1" smtClean="0"/>
              <a:t>Throughput</a:t>
            </a:r>
            <a:r>
              <a:rPr lang="it-IT" sz="1800" dirty="0" smtClean="0"/>
              <a:t> </a:t>
            </a:r>
            <a:r>
              <a:rPr lang="it-IT" sz="1800" dirty="0" err="1" smtClean="0"/>
              <a:t>gain</a:t>
            </a:r>
            <a:r>
              <a:rPr lang="it-IT" sz="1800" dirty="0" smtClean="0"/>
              <a:t> </a:t>
            </a:r>
            <a:r>
              <a:rPr lang="it-IT" sz="1800" dirty="0" err="1" smtClean="0"/>
              <a:t>is</a:t>
            </a:r>
            <a:r>
              <a:rPr lang="it-IT" sz="1800" dirty="0" smtClean="0"/>
              <a:t> </a:t>
            </a:r>
            <a:r>
              <a:rPr lang="it-IT" sz="1800" dirty="0" err="1" smtClean="0"/>
              <a:t>maintained</a:t>
            </a:r>
            <a:r>
              <a:rPr lang="it-IT" sz="1800" dirty="0" smtClean="0"/>
              <a:t> </a:t>
            </a:r>
            <a:r>
              <a:rPr lang="it-IT" sz="1800" dirty="0" err="1" smtClean="0"/>
              <a:t>also</a:t>
            </a:r>
            <a:r>
              <a:rPr lang="it-IT" sz="1800" dirty="0" smtClean="0"/>
              <a:t> in the case of </a:t>
            </a:r>
            <a:r>
              <a:rPr lang="it-IT" sz="1800" dirty="0" err="1" smtClean="0"/>
              <a:t>unknown</a:t>
            </a:r>
            <a:r>
              <a:rPr lang="it-IT" sz="1800" dirty="0" smtClean="0"/>
              <a:t> </a:t>
            </a:r>
            <a:r>
              <a:rPr lang="it-IT" sz="1800" dirty="0" err="1" smtClean="0"/>
              <a:t>batch</a:t>
            </a:r>
            <a:r>
              <a:rPr lang="it-IT" sz="1800" dirty="0" smtClean="0"/>
              <a:t> </a:t>
            </a:r>
            <a:r>
              <a:rPr lang="it-IT" sz="1800" dirty="0" err="1" smtClean="0"/>
              <a:t>size</a:t>
            </a:r>
            <a:r>
              <a:rPr lang="it-IT" sz="1800" dirty="0" smtClean="0"/>
              <a:t>, </a:t>
            </a:r>
            <a:r>
              <a:rPr lang="it-IT" sz="1800" dirty="0" err="1" smtClean="0"/>
              <a:t>as</a:t>
            </a:r>
            <a:r>
              <a:rPr lang="it-IT" sz="1800" dirty="0" smtClean="0"/>
              <a:t> long </a:t>
            </a:r>
            <a:r>
              <a:rPr lang="it-IT" sz="1800" dirty="0" err="1" smtClean="0"/>
              <a:t>as</a:t>
            </a:r>
            <a:r>
              <a:rPr lang="it-IT" sz="1800" dirty="0" smtClean="0"/>
              <a:t> the </a:t>
            </a:r>
            <a:r>
              <a:rPr lang="it-IT" sz="1800" dirty="0" err="1" smtClean="0"/>
              <a:t>batch</a:t>
            </a:r>
            <a:r>
              <a:rPr lang="it-IT" sz="1800" dirty="0" smtClean="0"/>
              <a:t> </a:t>
            </a:r>
            <a:r>
              <a:rPr lang="it-IT" sz="1800" dirty="0" err="1" smtClean="0"/>
              <a:t>is</a:t>
            </a:r>
            <a:r>
              <a:rPr lang="it-IT" sz="1800" dirty="0" smtClean="0"/>
              <a:t> </a:t>
            </a:r>
            <a:r>
              <a:rPr lang="it-IT" sz="1800" dirty="0" err="1" smtClean="0"/>
              <a:t>larger</a:t>
            </a:r>
            <a:r>
              <a:rPr lang="it-IT" sz="1800" dirty="0" smtClean="0"/>
              <a:t> </a:t>
            </a:r>
            <a:r>
              <a:rPr lang="it-IT" sz="1800" dirty="0" err="1" smtClean="0"/>
              <a:t>than</a:t>
            </a:r>
            <a:r>
              <a:rPr lang="it-IT" sz="1800" dirty="0" smtClean="0"/>
              <a:t> </a:t>
            </a:r>
            <a:r>
              <a:rPr lang="it-IT" sz="1800" dirty="0" err="1" smtClean="0"/>
              <a:t>few</a:t>
            </a:r>
            <a:r>
              <a:rPr lang="it-IT" sz="1800" dirty="0" smtClean="0"/>
              <a:t> </a:t>
            </a:r>
            <a:r>
              <a:rPr lang="it-IT" sz="1800" dirty="0" err="1" smtClean="0"/>
              <a:t>units</a:t>
            </a:r>
            <a:endParaRPr lang="it-IT" sz="1800" dirty="0" smtClean="0"/>
          </a:p>
          <a:p>
            <a:pPr eaLnBrk="1" hangingPunct="1"/>
            <a:r>
              <a:rPr lang="it-IT" sz="1800" dirty="0" err="1" smtClean="0"/>
              <a:t>Gain</a:t>
            </a:r>
            <a:r>
              <a:rPr lang="it-IT" sz="1800" dirty="0" smtClean="0"/>
              <a:t> </a:t>
            </a:r>
            <a:r>
              <a:rPr lang="it-IT" sz="1800" dirty="0" err="1" smtClean="0"/>
              <a:t>is</a:t>
            </a:r>
            <a:r>
              <a:rPr lang="it-IT" sz="1800" dirty="0" smtClean="0"/>
              <a:t> more </a:t>
            </a:r>
            <a:r>
              <a:rPr lang="it-IT" sz="1800" dirty="0" err="1" smtClean="0"/>
              <a:t>evident</a:t>
            </a:r>
            <a:r>
              <a:rPr lang="it-IT" sz="1800" dirty="0" smtClean="0"/>
              <a:t> </a:t>
            </a:r>
            <a:r>
              <a:rPr lang="it-IT" sz="1800" dirty="0" err="1" smtClean="0"/>
              <a:t>for</a:t>
            </a:r>
            <a:r>
              <a:rPr lang="it-IT" sz="1800" dirty="0" smtClean="0"/>
              <a:t> WF </a:t>
            </a:r>
            <a:r>
              <a:rPr lang="it-IT" sz="1800" dirty="0" err="1" smtClean="0"/>
              <a:t>than</a:t>
            </a:r>
            <a:r>
              <a:rPr lang="it-IT" sz="1800" dirty="0" smtClean="0"/>
              <a:t> ZB</a:t>
            </a:r>
          </a:p>
          <a:p>
            <a:pPr eaLnBrk="1" hangingPunct="1"/>
            <a:endParaRPr lang="en-US" sz="1800" dirty="0" smtClean="0"/>
          </a:p>
        </p:txBody>
      </p:sp>
      <p:pic>
        <p:nvPicPr>
          <p:cNvPr id="51214" name="Immagine 1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719" y="1775308"/>
            <a:ext cx="600271" cy="26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6" name="CasellaDiTesto 20"/>
          <p:cNvSpPr txBox="1">
            <a:spLocks noChangeArrowheads="1"/>
          </p:cNvSpPr>
          <p:nvPr/>
        </p:nvSpPr>
        <p:spPr bwMode="auto">
          <a:xfrm>
            <a:off x="2590800" y="1981200"/>
            <a:ext cx="1095617" cy="17624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0718" tIns="45360" rIns="90718" bIns="45360">
            <a:prstTxWarp prst="textNoShape">
              <a:avLst/>
            </a:prstTxWarp>
            <a:spAutoFit/>
          </a:bodyPr>
          <a:lstStyle/>
          <a:p>
            <a:pPr marL="109538" indent="-109538" algn="ctr">
              <a:lnSpc>
                <a:spcPct val="90000"/>
              </a:lnSpc>
              <a:spcAft>
                <a:spcPts val="213"/>
              </a:spcAft>
              <a:buClr>
                <a:srgbClr val="0000FF"/>
              </a:buClr>
            </a:pPr>
            <a:r>
              <a:rPr lang="en-GB" sz="600" dirty="0"/>
              <a:t>ABRADE</a:t>
            </a:r>
          </a:p>
        </p:txBody>
      </p:sp>
      <p:pic>
        <p:nvPicPr>
          <p:cNvPr id="51210" name="Immagine 23"/>
          <p:cNvPicPr>
            <a:picLocks noChangeAspect="1"/>
          </p:cNvPicPr>
          <p:nvPr/>
        </p:nvPicPr>
        <p:blipFill>
          <a:blip r:embed="rId5"/>
          <a:srcRect r="41154" b="-5154"/>
          <a:stretch>
            <a:fillRect/>
          </a:stretch>
        </p:blipFill>
        <p:spPr bwMode="auto">
          <a:xfrm>
            <a:off x="5168391" y="3518253"/>
            <a:ext cx="734387" cy="241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1" name="CasellaDiTesto 24"/>
          <p:cNvSpPr txBox="1">
            <a:spLocks noChangeArrowheads="1"/>
          </p:cNvSpPr>
          <p:nvPr/>
        </p:nvSpPr>
        <p:spPr bwMode="auto">
          <a:xfrm>
            <a:off x="6965471" y="4273419"/>
            <a:ext cx="1115157" cy="176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718" tIns="45360" rIns="90718" bIns="45360">
            <a:prstTxWarp prst="textNoShape">
              <a:avLst/>
            </a:prstTxWarp>
            <a:spAutoFit/>
          </a:bodyPr>
          <a:lstStyle/>
          <a:p>
            <a:pPr marL="109538" indent="-109538" algn="ctr">
              <a:lnSpc>
                <a:spcPct val="90000"/>
              </a:lnSpc>
              <a:spcAft>
                <a:spcPts val="213"/>
              </a:spcAft>
              <a:buClr>
                <a:srgbClr val="0000FF"/>
              </a:buClr>
            </a:pPr>
            <a:r>
              <a:rPr lang="en-GB" sz="600"/>
              <a:t>ABRADE</a:t>
            </a:r>
          </a:p>
        </p:txBody>
      </p:sp>
      <p:grpSp>
        <p:nvGrpSpPr>
          <p:cNvPr id="42" name="Gruppo 41"/>
          <p:cNvGrpSpPr/>
          <p:nvPr/>
        </p:nvGrpSpPr>
        <p:grpSpPr>
          <a:xfrm>
            <a:off x="990600" y="2133600"/>
            <a:ext cx="7467600" cy="3785176"/>
            <a:chOff x="990600" y="2133600"/>
            <a:chExt cx="7467600" cy="3785176"/>
          </a:xfrm>
        </p:grpSpPr>
        <p:sp>
          <p:nvSpPr>
            <p:cNvPr id="25" name="CasellaDiTesto 24"/>
            <p:cNvSpPr txBox="1"/>
            <p:nvPr/>
          </p:nvSpPr>
          <p:spPr>
            <a:xfrm>
              <a:off x="990600" y="5334000"/>
              <a:ext cx="3581400" cy="584776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err="1" smtClean="0"/>
                <a:t>Perfomance</a:t>
              </a:r>
              <a:r>
                <a:rPr lang="en-US" sz="1600" dirty="0" smtClean="0"/>
                <a:t> contraction due to initial parameter setting (</a:t>
              </a:r>
              <a:r>
                <a:rPr lang="en-US" sz="1600" dirty="0" err="1" smtClean="0"/>
                <a:t>m</a:t>
              </a:r>
              <a:r>
                <a:rPr lang="en-US" sz="1600" baseline="-25000" dirty="0" err="1" smtClean="0"/>
                <a:t>n</a:t>
              </a:r>
              <a:r>
                <a:rPr lang="en-US" sz="1600" dirty="0" smtClean="0"/>
                <a:t>=50)</a:t>
              </a:r>
              <a:endParaRPr lang="en-US" sz="1600" dirty="0"/>
            </a:p>
          </p:txBody>
        </p:sp>
        <p:cxnSp>
          <p:nvCxnSpPr>
            <p:cNvPr id="28" name="Connettore 2 27"/>
            <p:cNvCxnSpPr/>
            <p:nvPr/>
          </p:nvCxnSpPr>
          <p:spPr>
            <a:xfrm rot="5400000" flipH="1" flipV="1">
              <a:off x="1828801" y="3276599"/>
              <a:ext cx="2971800" cy="1143002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ttore 2 29"/>
            <p:cNvCxnSpPr/>
            <p:nvPr/>
          </p:nvCxnSpPr>
          <p:spPr>
            <a:xfrm flipV="1">
              <a:off x="2743200" y="4495802"/>
              <a:ext cx="5181602" cy="838198"/>
            </a:xfrm>
            <a:prstGeom prst="straightConnector1">
              <a:avLst/>
            </a:prstGeom>
            <a:ln>
              <a:solidFill>
                <a:schemeClr val="accent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Ovale 39"/>
            <p:cNvSpPr/>
            <p:nvPr/>
          </p:nvSpPr>
          <p:spPr>
            <a:xfrm>
              <a:off x="3505200" y="2133600"/>
              <a:ext cx="838200" cy="228600"/>
            </a:xfrm>
            <a:prstGeom prst="ellipse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Ovale 40"/>
            <p:cNvSpPr/>
            <p:nvPr/>
          </p:nvSpPr>
          <p:spPr>
            <a:xfrm>
              <a:off x="7620000" y="4267200"/>
              <a:ext cx="838200" cy="228600"/>
            </a:xfrm>
            <a:prstGeom prst="ellipse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57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8306731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Summarizing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The batch resolution problem is still challenging</a:t>
            </a:r>
          </a:p>
          <a:p>
            <a:pPr lvl="1"/>
            <a:r>
              <a:rPr lang="en-US" dirty="0" smtClean="0"/>
              <a:t>Count and identify </a:t>
            </a:r>
            <a:r>
              <a:rPr lang="en-US" dirty="0" err="1" smtClean="0"/>
              <a:t>RFtags</a:t>
            </a:r>
            <a:endParaRPr lang="en-US" dirty="0" smtClean="0"/>
          </a:p>
          <a:p>
            <a:pPr lvl="1"/>
            <a:r>
              <a:rPr lang="en-US" dirty="0" smtClean="0"/>
              <a:t>Bunch of sensors replying to probes</a:t>
            </a:r>
          </a:p>
          <a:p>
            <a:r>
              <a:rPr lang="en-US" dirty="0" smtClean="0"/>
              <a:t>Analysis shall carefully consider all protocol layer aspects</a:t>
            </a:r>
          </a:p>
          <a:p>
            <a:pPr lvl="1"/>
            <a:r>
              <a:rPr lang="en-US" dirty="0" smtClean="0"/>
              <a:t>Initialization &amp; feedback may have dramatic impact</a:t>
            </a:r>
          </a:p>
          <a:p>
            <a:r>
              <a:rPr lang="en-US" dirty="0" smtClean="0"/>
              <a:t>Large literature, but still much to be done!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58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197045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 bibliography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J. </a:t>
            </a:r>
            <a:r>
              <a:rPr lang="en-US" dirty="0" err="1" smtClean="0"/>
              <a:t>Capetanakis</a:t>
            </a:r>
            <a:r>
              <a:rPr lang="en-US" dirty="0" smtClean="0"/>
              <a:t>, “Tree algorithms for packet broadcast channels,” IEEE Trans. on Information Theory, vol. 25, no. 5, pp. 505–515, Sep. 1979.</a:t>
            </a:r>
          </a:p>
          <a:p>
            <a:endParaRPr lang="en-US" dirty="0" smtClean="0"/>
          </a:p>
          <a:p>
            <a:r>
              <a:rPr lang="en-US" dirty="0" smtClean="0"/>
              <a:t>R. </a:t>
            </a:r>
            <a:r>
              <a:rPr lang="en-US" dirty="0" err="1" smtClean="0"/>
              <a:t>Gallager</a:t>
            </a:r>
            <a:r>
              <a:rPr lang="en-US" dirty="0" smtClean="0"/>
              <a:t>, “Conflict resolution in random access broadcast networks,” in AFOSR Workshop </a:t>
            </a:r>
            <a:r>
              <a:rPr lang="en-US" dirty="0" err="1" smtClean="0"/>
              <a:t>Commun</a:t>
            </a:r>
            <a:r>
              <a:rPr lang="en-US" dirty="0" smtClean="0"/>
              <a:t>. Theory Appl., Sep. 1978, pp. 74–76.</a:t>
            </a:r>
          </a:p>
          <a:p>
            <a:endParaRPr lang="en-US" dirty="0" smtClean="0"/>
          </a:p>
          <a:p>
            <a:r>
              <a:rPr lang="en-US" dirty="0" smtClean="0"/>
              <a:t>Zanella, A., "Adaptive Batch Resolution Algorithm with Deferred Feedback for Wireless Systems," Wireless Communications, IEEE Transactions on , vol.11, no.10, pp.3528,3539, October 2012</a:t>
            </a:r>
          </a:p>
          <a:p>
            <a:endParaRPr lang="en-US" dirty="0" smtClean="0"/>
          </a:p>
          <a:p>
            <a:r>
              <a:rPr lang="en-US" dirty="0"/>
              <a:t>A. Zanella "Estimating Collision Set Size in Framed Slotted Aloha Wireless Networks and RFID Systems". IEEE Communications Letters, Volume 16, Issue 3, </a:t>
            </a:r>
            <a:r>
              <a:rPr lang="en-US" dirty="0" err="1"/>
              <a:t>pp</a:t>
            </a:r>
            <a:r>
              <a:rPr lang="en-US" dirty="0"/>
              <a:t>: 300-303, March </a:t>
            </a:r>
            <a:r>
              <a:rPr lang="en-US" dirty="0" smtClean="0"/>
              <a:t>2012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59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175599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Machine Network Traffic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M2M devices generate traffics of the following </a:t>
            </a:r>
            <a:r>
              <a:rPr lang="en-US" dirty="0"/>
              <a:t>types </a:t>
            </a:r>
          </a:p>
          <a:p>
            <a:pPr lvl="1"/>
            <a:r>
              <a:rPr lang="en-US" dirty="0" smtClean="0"/>
              <a:t>Periodic</a:t>
            </a:r>
            <a:r>
              <a:rPr lang="en-US" dirty="0"/>
              <a:t>: </a:t>
            </a:r>
            <a:r>
              <a:rPr lang="en-US" dirty="0" smtClean="0"/>
              <a:t>smart </a:t>
            </a:r>
            <a:r>
              <a:rPr lang="en-US" dirty="0"/>
              <a:t>metering </a:t>
            </a:r>
            <a:r>
              <a:rPr lang="en-US" dirty="0" smtClean="0"/>
              <a:t>application</a:t>
            </a:r>
            <a:endParaRPr lang="en-US" dirty="0"/>
          </a:p>
          <a:p>
            <a:pPr lvl="1"/>
            <a:r>
              <a:rPr lang="en-US" dirty="0" smtClean="0"/>
              <a:t>Event</a:t>
            </a:r>
            <a:r>
              <a:rPr lang="en-US" dirty="0"/>
              <a:t>-</a:t>
            </a:r>
            <a:r>
              <a:rPr lang="en-US" dirty="0" smtClean="0"/>
              <a:t>driven: emergency </a:t>
            </a:r>
            <a:r>
              <a:rPr lang="en-US" dirty="0"/>
              <a:t>event </a:t>
            </a:r>
            <a:r>
              <a:rPr lang="en-US" dirty="0" smtClean="0"/>
              <a:t>report</a:t>
            </a:r>
          </a:p>
          <a:p>
            <a:pPr lvl="1"/>
            <a:r>
              <a:rPr lang="en-US" dirty="0" smtClean="0"/>
              <a:t>Continuous</a:t>
            </a:r>
            <a:r>
              <a:rPr lang="en-US" dirty="0"/>
              <a:t>: surveillance </a:t>
            </a:r>
            <a:r>
              <a:rPr lang="en-US" dirty="0" smtClean="0"/>
              <a:t>camera</a:t>
            </a:r>
            <a:endParaRPr lang="en-US" dirty="0"/>
          </a:p>
          <a:p>
            <a:r>
              <a:rPr lang="en-US" dirty="0" smtClean="0"/>
              <a:t>Large volume of different types of traffic at core </a:t>
            </a:r>
            <a:r>
              <a:rPr lang="en-US" dirty="0"/>
              <a:t>network </a:t>
            </a:r>
          </a:p>
          <a:p>
            <a:pPr lvl="1"/>
            <a:r>
              <a:rPr lang="en-US" dirty="0" smtClean="0"/>
              <a:t>Guarantee </a:t>
            </a:r>
            <a:r>
              <a:rPr lang="en-US" dirty="0"/>
              <a:t>of diverse </a:t>
            </a:r>
            <a:r>
              <a:rPr lang="en-US" dirty="0" err="1"/>
              <a:t>QoS</a:t>
            </a:r>
            <a:r>
              <a:rPr lang="en-US" dirty="0"/>
              <a:t> traffic </a:t>
            </a:r>
            <a:r>
              <a:rPr lang="en-US" dirty="0" smtClean="0"/>
              <a:t>requirements</a:t>
            </a:r>
          </a:p>
          <a:p>
            <a:pPr lvl="1"/>
            <a:r>
              <a:rPr lang="en-US" dirty="0" smtClean="0"/>
              <a:t>Reliability </a:t>
            </a:r>
            <a:r>
              <a:rPr lang="en-US" dirty="0"/>
              <a:t>of both human-to-human and M2M traffic 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6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5535502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Exploiting </a:t>
            </a:r>
            <a:r>
              <a:rPr lang="en-US" dirty="0" err="1" smtClean="0"/>
              <a:t>multipacket</a:t>
            </a:r>
            <a:r>
              <a:rPr lang="en-US" dirty="0" smtClean="0"/>
              <a:t> </a:t>
            </a:r>
            <a:r>
              <a:rPr lang="en-US" dirty="0"/>
              <a:t>reception capabilities and SIC</a:t>
            </a:r>
          </a:p>
        </p:txBody>
      </p:sp>
      <p:sp>
        <p:nvSpPr>
          <p:cNvPr id="16" name="Titolo 1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Improving M2M cell capacity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60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550799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Reference scenario: </a:t>
            </a:r>
          </a:p>
          <a:p>
            <a:pPr lvl="1"/>
            <a:r>
              <a:rPr lang="en-US" dirty="0" smtClean="0"/>
              <a:t>one base station, multiple transmitters, uplink channel</a:t>
            </a:r>
          </a:p>
          <a:p>
            <a:r>
              <a:rPr lang="en-US" dirty="0" smtClean="0"/>
              <a:t>The problem:</a:t>
            </a:r>
          </a:p>
          <a:p>
            <a:pPr lvl="1"/>
            <a:r>
              <a:rPr lang="en-US" dirty="0" smtClean="0"/>
              <a:t>How many transmitters can be served?</a:t>
            </a:r>
          </a:p>
          <a:p>
            <a:pPr lvl="1"/>
            <a:r>
              <a:rPr lang="en-US" dirty="0" smtClean="0"/>
              <a:t>What’s the maximum </a:t>
            </a:r>
            <a:r>
              <a:rPr lang="en-US" i="1" dirty="0" smtClean="0"/>
              <a:t>cell capacity?</a:t>
            </a:r>
          </a:p>
          <a:p>
            <a:pPr lvl="1"/>
            <a:r>
              <a:rPr lang="en-US" dirty="0" smtClean="0"/>
              <a:t>How can we get it? 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61</a:t>
            </a:fld>
            <a:endParaRPr lang="it-IT" dirty="0"/>
          </a:p>
        </p:txBody>
      </p:sp>
      <p:grpSp>
        <p:nvGrpSpPr>
          <p:cNvPr id="7" name="Gruppo 8"/>
          <p:cNvGrpSpPr>
            <a:grpSpLocks/>
          </p:cNvGrpSpPr>
          <p:nvPr/>
        </p:nvGrpSpPr>
        <p:grpSpPr bwMode="auto">
          <a:xfrm>
            <a:off x="4495800" y="3735388"/>
            <a:ext cx="230188" cy="762000"/>
            <a:chOff x="1600200" y="3734594"/>
            <a:chExt cx="381000" cy="761206"/>
          </a:xfrm>
        </p:grpSpPr>
        <p:sp>
          <p:nvSpPr>
            <p:cNvPr id="8" name="Arrotonda angolo stesso lato rettangolo 5"/>
            <p:cNvSpPr/>
            <p:nvPr/>
          </p:nvSpPr>
          <p:spPr bwMode="auto">
            <a:xfrm>
              <a:off x="1600200" y="3962956"/>
              <a:ext cx="381000" cy="532844"/>
            </a:xfrm>
            <a:prstGeom prst="round2SameRect">
              <a:avLst/>
            </a:prstGeom>
            <a:solidFill>
              <a:srgbClr val="0000F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/>
            </a:p>
          </p:txBody>
        </p:sp>
        <p:cxnSp>
          <p:nvCxnSpPr>
            <p:cNvPr id="9" name="Connettore 1 41"/>
            <p:cNvCxnSpPr>
              <a:cxnSpLocks noChangeShapeType="1"/>
            </p:cNvCxnSpPr>
            <p:nvPr/>
          </p:nvCxnSpPr>
          <p:spPr bwMode="auto">
            <a:xfrm rot="5400000" flipH="1" flipV="1">
              <a:off x="1789906" y="3848100"/>
              <a:ext cx="228600" cy="158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10" name="Gruppo 9"/>
          <p:cNvGrpSpPr>
            <a:grpSpLocks/>
          </p:cNvGrpSpPr>
          <p:nvPr/>
        </p:nvGrpSpPr>
        <p:grpSpPr bwMode="auto">
          <a:xfrm>
            <a:off x="7575550" y="4192588"/>
            <a:ext cx="230188" cy="762000"/>
            <a:chOff x="1600200" y="3734594"/>
            <a:chExt cx="381000" cy="761206"/>
          </a:xfrm>
        </p:grpSpPr>
        <p:sp>
          <p:nvSpPr>
            <p:cNvPr id="11" name="Arrotonda angolo stesso lato rettangolo 38"/>
            <p:cNvSpPr/>
            <p:nvPr/>
          </p:nvSpPr>
          <p:spPr bwMode="auto">
            <a:xfrm>
              <a:off x="1600200" y="3962956"/>
              <a:ext cx="381000" cy="532844"/>
            </a:xfrm>
            <a:prstGeom prst="round2SameRect">
              <a:avLst/>
            </a:prstGeom>
            <a:solidFill>
              <a:srgbClr val="0000F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b="1"/>
            </a:p>
          </p:txBody>
        </p:sp>
        <p:cxnSp>
          <p:nvCxnSpPr>
            <p:cNvPr id="12" name="Connettore 1 39"/>
            <p:cNvCxnSpPr>
              <a:cxnSpLocks noChangeShapeType="1"/>
            </p:cNvCxnSpPr>
            <p:nvPr/>
          </p:nvCxnSpPr>
          <p:spPr bwMode="auto">
            <a:xfrm rot="5400000" flipH="1" flipV="1">
              <a:off x="1789906" y="3848100"/>
              <a:ext cx="228600" cy="158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13" name="Gruppo 12"/>
          <p:cNvGrpSpPr>
            <a:grpSpLocks/>
          </p:cNvGrpSpPr>
          <p:nvPr/>
        </p:nvGrpSpPr>
        <p:grpSpPr bwMode="auto">
          <a:xfrm>
            <a:off x="5414963" y="4421188"/>
            <a:ext cx="230187" cy="762000"/>
            <a:chOff x="1600200" y="3734594"/>
            <a:chExt cx="381000" cy="761206"/>
          </a:xfrm>
        </p:grpSpPr>
        <p:sp>
          <p:nvSpPr>
            <p:cNvPr id="14" name="Arrotonda angolo stesso lato rettangolo 36"/>
            <p:cNvSpPr/>
            <p:nvPr/>
          </p:nvSpPr>
          <p:spPr bwMode="auto">
            <a:xfrm>
              <a:off x="1600200" y="3962956"/>
              <a:ext cx="381000" cy="532844"/>
            </a:xfrm>
            <a:prstGeom prst="round2SameRect">
              <a:avLst/>
            </a:prstGeom>
            <a:solidFill>
              <a:srgbClr val="0000F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b="1"/>
            </a:p>
          </p:txBody>
        </p:sp>
        <p:cxnSp>
          <p:nvCxnSpPr>
            <p:cNvPr id="15" name="Connettore 1 37"/>
            <p:cNvCxnSpPr>
              <a:cxnSpLocks noChangeShapeType="1"/>
            </p:cNvCxnSpPr>
            <p:nvPr/>
          </p:nvCxnSpPr>
          <p:spPr bwMode="auto">
            <a:xfrm rot="5400000" flipH="1" flipV="1">
              <a:off x="1789906" y="3848100"/>
              <a:ext cx="228600" cy="158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16" name="Gruppo 15"/>
          <p:cNvGrpSpPr>
            <a:grpSpLocks/>
          </p:cNvGrpSpPr>
          <p:nvPr/>
        </p:nvGrpSpPr>
        <p:grpSpPr bwMode="auto">
          <a:xfrm>
            <a:off x="7851775" y="1828800"/>
            <a:ext cx="230188" cy="762000"/>
            <a:chOff x="1600200" y="3734594"/>
            <a:chExt cx="381000" cy="761206"/>
          </a:xfrm>
        </p:grpSpPr>
        <p:sp>
          <p:nvSpPr>
            <p:cNvPr id="17" name="Arrotonda angolo stesso lato rettangolo 34"/>
            <p:cNvSpPr/>
            <p:nvPr/>
          </p:nvSpPr>
          <p:spPr bwMode="auto">
            <a:xfrm>
              <a:off x="1600200" y="3962956"/>
              <a:ext cx="381000" cy="532844"/>
            </a:xfrm>
            <a:prstGeom prst="round2SameRect">
              <a:avLst/>
            </a:prstGeom>
            <a:solidFill>
              <a:srgbClr val="0000F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b="1"/>
            </a:p>
          </p:txBody>
        </p:sp>
        <p:cxnSp>
          <p:nvCxnSpPr>
            <p:cNvPr id="18" name="Connettore 1 35"/>
            <p:cNvCxnSpPr>
              <a:cxnSpLocks noChangeShapeType="1"/>
            </p:cNvCxnSpPr>
            <p:nvPr/>
          </p:nvCxnSpPr>
          <p:spPr bwMode="auto">
            <a:xfrm rot="5400000" flipH="1" flipV="1">
              <a:off x="1789906" y="3848100"/>
              <a:ext cx="228600" cy="158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19" name="Gruppo 18"/>
          <p:cNvGrpSpPr>
            <a:grpSpLocks/>
          </p:cNvGrpSpPr>
          <p:nvPr/>
        </p:nvGrpSpPr>
        <p:grpSpPr bwMode="auto">
          <a:xfrm>
            <a:off x="5230813" y="1524000"/>
            <a:ext cx="230187" cy="762000"/>
            <a:chOff x="1600200" y="3734594"/>
            <a:chExt cx="381000" cy="761206"/>
          </a:xfrm>
        </p:grpSpPr>
        <p:sp>
          <p:nvSpPr>
            <p:cNvPr id="20" name="Arrotonda angolo stesso lato rettangolo 32"/>
            <p:cNvSpPr/>
            <p:nvPr/>
          </p:nvSpPr>
          <p:spPr bwMode="auto">
            <a:xfrm>
              <a:off x="1600200" y="3962956"/>
              <a:ext cx="381000" cy="532844"/>
            </a:xfrm>
            <a:prstGeom prst="round2SameRect">
              <a:avLst/>
            </a:prstGeom>
            <a:solidFill>
              <a:srgbClr val="0000F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b="1"/>
            </a:p>
          </p:txBody>
        </p:sp>
        <p:cxnSp>
          <p:nvCxnSpPr>
            <p:cNvPr id="21" name="Connettore 1 33"/>
            <p:cNvCxnSpPr>
              <a:cxnSpLocks noChangeShapeType="1"/>
            </p:cNvCxnSpPr>
            <p:nvPr/>
          </p:nvCxnSpPr>
          <p:spPr bwMode="auto">
            <a:xfrm rot="5400000" flipH="1" flipV="1">
              <a:off x="1789906" y="3848100"/>
              <a:ext cx="228600" cy="158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</p:cxnSp>
      </p:grpSp>
      <p:sp>
        <p:nvSpPr>
          <p:cNvPr id="22" name="Trapezio 15"/>
          <p:cNvSpPr/>
          <p:nvPr/>
        </p:nvSpPr>
        <p:spPr bwMode="auto">
          <a:xfrm>
            <a:off x="6151563" y="2973388"/>
            <a:ext cx="458787" cy="685800"/>
          </a:xfrm>
          <a:prstGeom prst="trapezoid">
            <a:avLst>
              <a:gd name="adj" fmla="val 38889"/>
            </a:avLst>
          </a:prstGeom>
          <a:solidFill>
            <a:srgbClr val="FF00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GB"/>
          </a:p>
        </p:txBody>
      </p:sp>
      <p:cxnSp>
        <p:nvCxnSpPr>
          <p:cNvPr id="23" name="Connettore 1 16"/>
          <p:cNvCxnSpPr>
            <a:cxnSpLocks noChangeShapeType="1"/>
            <a:endCxn id="22" idx="0"/>
          </p:cNvCxnSpPr>
          <p:nvPr/>
        </p:nvCxnSpPr>
        <p:spPr bwMode="auto">
          <a:xfrm rot="5400000">
            <a:off x="6190457" y="2782094"/>
            <a:ext cx="381000" cy="1587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</p:spPr>
      </p:cxnSp>
      <p:sp>
        <p:nvSpPr>
          <p:cNvPr id="24" name="CasellaDiTesto 17"/>
          <p:cNvSpPr txBox="1">
            <a:spLocks noChangeArrowheads="1"/>
          </p:cNvSpPr>
          <p:nvPr/>
        </p:nvSpPr>
        <p:spPr bwMode="auto">
          <a:xfrm>
            <a:off x="4724400" y="1828800"/>
            <a:ext cx="512763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2000"/>
              <a:t>TX</a:t>
            </a:r>
            <a:r>
              <a:rPr lang="en-GB" sz="2000" baseline="-25000"/>
              <a:t>1</a:t>
            </a:r>
          </a:p>
        </p:txBody>
      </p:sp>
      <p:sp>
        <p:nvSpPr>
          <p:cNvPr id="25" name="CasellaDiTesto 18"/>
          <p:cNvSpPr txBox="1">
            <a:spLocks noChangeArrowheads="1"/>
          </p:cNvSpPr>
          <p:nvPr/>
        </p:nvSpPr>
        <p:spPr bwMode="auto">
          <a:xfrm>
            <a:off x="4727575" y="4040188"/>
            <a:ext cx="512763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2000"/>
              <a:t>TX</a:t>
            </a:r>
            <a:r>
              <a:rPr lang="en-GB" sz="2000" baseline="-25000"/>
              <a:t>2</a:t>
            </a:r>
          </a:p>
        </p:txBody>
      </p:sp>
      <p:sp>
        <p:nvSpPr>
          <p:cNvPr id="26" name="CasellaDiTesto 19"/>
          <p:cNvSpPr txBox="1">
            <a:spLocks noChangeArrowheads="1"/>
          </p:cNvSpPr>
          <p:nvPr/>
        </p:nvSpPr>
        <p:spPr bwMode="auto">
          <a:xfrm>
            <a:off x="5738813" y="4803775"/>
            <a:ext cx="512762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2000"/>
              <a:t>TX</a:t>
            </a:r>
            <a:r>
              <a:rPr lang="en-GB" sz="2000" baseline="-25000"/>
              <a:t>3</a:t>
            </a:r>
          </a:p>
        </p:txBody>
      </p:sp>
      <p:sp>
        <p:nvSpPr>
          <p:cNvPr id="27" name="CasellaDiTesto 20"/>
          <p:cNvSpPr txBox="1">
            <a:spLocks noChangeArrowheads="1"/>
          </p:cNvSpPr>
          <p:nvPr/>
        </p:nvSpPr>
        <p:spPr bwMode="auto">
          <a:xfrm>
            <a:off x="7897813" y="4498975"/>
            <a:ext cx="465137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2000"/>
              <a:t>TX</a:t>
            </a:r>
            <a:r>
              <a:rPr lang="en-GB" sz="2000" baseline="-25000"/>
              <a:t>j</a:t>
            </a:r>
          </a:p>
        </p:txBody>
      </p:sp>
      <p:sp>
        <p:nvSpPr>
          <p:cNvPr id="28" name="CasellaDiTesto 21"/>
          <p:cNvSpPr txBox="1">
            <a:spLocks noChangeArrowheads="1"/>
          </p:cNvSpPr>
          <p:nvPr/>
        </p:nvSpPr>
        <p:spPr bwMode="auto">
          <a:xfrm>
            <a:off x="8153400" y="2133600"/>
            <a:ext cx="512763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2000"/>
              <a:t>TX</a:t>
            </a:r>
            <a:r>
              <a:rPr lang="en-GB" sz="2000" baseline="-25000"/>
              <a:t>n</a:t>
            </a:r>
          </a:p>
        </p:txBody>
      </p:sp>
      <p:grpSp>
        <p:nvGrpSpPr>
          <p:cNvPr id="29" name="Gruppo 73"/>
          <p:cNvGrpSpPr/>
          <p:nvPr/>
        </p:nvGrpSpPr>
        <p:grpSpPr>
          <a:xfrm>
            <a:off x="4725988" y="1524000"/>
            <a:ext cx="3217862" cy="2820988"/>
            <a:chOff x="4725988" y="1524000"/>
            <a:chExt cx="3217862" cy="2820988"/>
          </a:xfrm>
        </p:grpSpPr>
        <p:grpSp>
          <p:nvGrpSpPr>
            <p:cNvPr id="30" name="Gruppo 70"/>
            <p:cNvGrpSpPr/>
            <p:nvPr/>
          </p:nvGrpSpPr>
          <p:grpSpPr>
            <a:xfrm>
              <a:off x="6369050" y="2744788"/>
              <a:ext cx="1298575" cy="1447800"/>
              <a:chOff x="6369050" y="2744788"/>
              <a:chExt cx="1298575" cy="1447800"/>
            </a:xfrm>
          </p:grpSpPr>
          <p:cxnSp>
            <p:nvCxnSpPr>
              <p:cNvPr id="43" name="Connettore 7 26"/>
              <p:cNvCxnSpPr>
                <a:cxnSpLocks noChangeShapeType="1"/>
              </p:cNvCxnSpPr>
              <p:nvPr/>
            </p:nvCxnSpPr>
            <p:spPr bwMode="auto">
              <a:xfrm rot="10800000">
                <a:off x="6472238" y="2744788"/>
                <a:ext cx="1195387" cy="1447800"/>
              </a:xfrm>
              <a:prstGeom prst="curvedConnector3">
                <a:avLst>
                  <a:gd name="adj1" fmla="val 50000"/>
                </a:avLst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 type="arrow" w="med" len="med"/>
              </a:ln>
            </p:spPr>
          </p:cxnSp>
          <p:sp>
            <p:nvSpPr>
              <p:cNvPr id="44" name="CasellaDiTesto 27"/>
              <p:cNvSpPr txBox="1">
                <a:spLocks noChangeArrowheads="1"/>
              </p:cNvSpPr>
              <p:nvPr/>
            </p:nvSpPr>
            <p:spPr bwMode="auto">
              <a:xfrm>
                <a:off x="6369050" y="2763838"/>
                <a:ext cx="674688" cy="4889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GB" sz="2000"/>
                  <a:t>P</a:t>
                </a:r>
                <a:r>
                  <a:rPr lang="en-GB" sz="2000" baseline="-25000"/>
                  <a:t>j</a:t>
                </a:r>
              </a:p>
            </p:txBody>
          </p:sp>
        </p:grpSp>
        <p:grpSp>
          <p:nvGrpSpPr>
            <p:cNvPr id="31" name="Gruppo 71"/>
            <p:cNvGrpSpPr/>
            <p:nvPr/>
          </p:nvGrpSpPr>
          <p:grpSpPr>
            <a:xfrm>
              <a:off x="6146800" y="1752600"/>
              <a:ext cx="1797050" cy="839788"/>
              <a:chOff x="6146800" y="1752600"/>
              <a:chExt cx="1797050" cy="839788"/>
            </a:xfrm>
          </p:grpSpPr>
          <p:cxnSp>
            <p:nvCxnSpPr>
              <p:cNvPr id="41" name="Connettore 7 24"/>
              <p:cNvCxnSpPr>
                <a:cxnSpLocks noChangeShapeType="1"/>
              </p:cNvCxnSpPr>
              <p:nvPr/>
            </p:nvCxnSpPr>
            <p:spPr bwMode="auto">
              <a:xfrm rot="10800000" flipV="1">
                <a:off x="6426200" y="1752600"/>
                <a:ext cx="1517650" cy="839788"/>
              </a:xfrm>
              <a:prstGeom prst="curvedConnector3">
                <a:avLst>
                  <a:gd name="adj1" fmla="val 50000"/>
                </a:avLst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 type="arrow" w="med" len="med"/>
              </a:ln>
            </p:spPr>
          </p:cxnSp>
          <p:sp>
            <p:nvSpPr>
              <p:cNvPr id="42" name="CasellaDiTesto 28"/>
              <p:cNvSpPr txBox="1">
                <a:spLocks noChangeArrowheads="1"/>
              </p:cNvSpPr>
              <p:nvPr/>
            </p:nvSpPr>
            <p:spPr bwMode="auto">
              <a:xfrm>
                <a:off x="6146800" y="2020888"/>
                <a:ext cx="1011238" cy="4889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GB" sz="2000"/>
                  <a:t>P</a:t>
                </a:r>
                <a:r>
                  <a:rPr lang="en-GB" sz="2000" baseline="-25000"/>
                  <a:t>n</a:t>
                </a:r>
              </a:p>
            </p:txBody>
          </p:sp>
        </p:grpSp>
        <p:grpSp>
          <p:nvGrpSpPr>
            <p:cNvPr id="32" name="Gruppo 68"/>
            <p:cNvGrpSpPr/>
            <p:nvPr/>
          </p:nvGrpSpPr>
          <p:grpSpPr>
            <a:xfrm>
              <a:off x="5553075" y="1524000"/>
              <a:ext cx="1042988" cy="992188"/>
              <a:chOff x="5553075" y="1524000"/>
              <a:chExt cx="1042988" cy="992188"/>
            </a:xfrm>
          </p:grpSpPr>
          <p:cxnSp>
            <p:nvCxnSpPr>
              <p:cNvPr id="39" name="Connettore 7 22"/>
              <p:cNvCxnSpPr>
                <a:cxnSpLocks noChangeShapeType="1"/>
              </p:cNvCxnSpPr>
              <p:nvPr/>
            </p:nvCxnSpPr>
            <p:spPr bwMode="auto">
              <a:xfrm>
                <a:off x="5553075" y="1524000"/>
                <a:ext cx="735013" cy="992188"/>
              </a:xfrm>
              <a:prstGeom prst="curvedConnector3">
                <a:avLst>
                  <a:gd name="adj1" fmla="val 47222"/>
                </a:avLst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 type="arrow" w="med" len="med"/>
              </a:ln>
            </p:spPr>
          </p:cxnSp>
          <p:sp>
            <p:nvSpPr>
              <p:cNvPr id="40" name="CasellaDiTesto 29"/>
              <p:cNvSpPr txBox="1">
                <a:spLocks noChangeArrowheads="1"/>
              </p:cNvSpPr>
              <p:nvPr/>
            </p:nvSpPr>
            <p:spPr bwMode="auto">
              <a:xfrm>
                <a:off x="5922963" y="2020888"/>
                <a:ext cx="673100" cy="4889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GB" sz="2000"/>
                  <a:t>P</a:t>
                </a:r>
                <a:r>
                  <a:rPr lang="en-GB" sz="2000" baseline="-25000"/>
                  <a:t>1</a:t>
                </a:r>
              </a:p>
            </p:txBody>
          </p:sp>
        </p:grpSp>
        <p:grpSp>
          <p:nvGrpSpPr>
            <p:cNvPr id="33" name="Gruppo 69"/>
            <p:cNvGrpSpPr/>
            <p:nvPr/>
          </p:nvGrpSpPr>
          <p:grpSpPr>
            <a:xfrm>
              <a:off x="4725988" y="2206625"/>
              <a:ext cx="1516062" cy="1528763"/>
              <a:chOff x="4725988" y="2206625"/>
              <a:chExt cx="1516062" cy="1528763"/>
            </a:xfrm>
          </p:grpSpPr>
          <p:cxnSp>
            <p:nvCxnSpPr>
              <p:cNvPr id="37" name="Connettore 7 23"/>
              <p:cNvCxnSpPr>
                <a:cxnSpLocks noChangeShapeType="1"/>
              </p:cNvCxnSpPr>
              <p:nvPr/>
            </p:nvCxnSpPr>
            <p:spPr bwMode="auto">
              <a:xfrm flipV="1">
                <a:off x="4725988" y="2668588"/>
                <a:ext cx="1516062" cy="1066800"/>
              </a:xfrm>
              <a:prstGeom prst="curvedConnector3">
                <a:avLst>
                  <a:gd name="adj1" fmla="val 50000"/>
                </a:avLst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 type="arrow" w="med" len="med"/>
              </a:ln>
            </p:spPr>
          </p:cxnSp>
          <p:sp>
            <p:nvSpPr>
              <p:cNvPr id="38" name="CasellaDiTesto 30"/>
              <p:cNvSpPr txBox="1">
                <a:spLocks noChangeArrowheads="1"/>
              </p:cNvSpPr>
              <p:nvPr/>
            </p:nvSpPr>
            <p:spPr bwMode="auto">
              <a:xfrm>
                <a:off x="5473700" y="2206625"/>
                <a:ext cx="674688" cy="4889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GB" sz="2000"/>
                  <a:t>P</a:t>
                </a:r>
                <a:r>
                  <a:rPr lang="en-GB" sz="2000" baseline="-25000"/>
                  <a:t>2</a:t>
                </a:r>
              </a:p>
            </p:txBody>
          </p:sp>
        </p:grpSp>
        <p:grpSp>
          <p:nvGrpSpPr>
            <p:cNvPr id="34" name="Gruppo 72"/>
            <p:cNvGrpSpPr/>
            <p:nvPr/>
          </p:nvGrpSpPr>
          <p:grpSpPr>
            <a:xfrm>
              <a:off x="5599113" y="2743200"/>
              <a:ext cx="790575" cy="1601788"/>
              <a:chOff x="5599113" y="2743200"/>
              <a:chExt cx="790575" cy="1601788"/>
            </a:xfrm>
          </p:grpSpPr>
          <p:cxnSp>
            <p:nvCxnSpPr>
              <p:cNvPr id="35" name="Connettore 7 25"/>
              <p:cNvCxnSpPr>
                <a:cxnSpLocks noChangeShapeType="1"/>
              </p:cNvCxnSpPr>
              <p:nvPr/>
            </p:nvCxnSpPr>
            <p:spPr bwMode="auto">
              <a:xfrm rot="5400000" flipH="1" flipV="1">
                <a:off x="5143501" y="3200400"/>
                <a:ext cx="1600200" cy="688975"/>
              </a:xfrm>
              <a:prstGeom prst="curvedConnector3">
                <a:avLst>
                  <a:gd name="adj1" fmla="val 50000"/>
                </a:avLst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 type="arrow" w="med" len="med"/>
              </a:ln>
            </p:spPr>
          </p:cxnSp>
          <p:sp>
            <p:nvSpPr>
              <p:cNvPr id="36" name="CasellaDiTesto 31"/>
              <p:cNvSpPr txBox="1">
                <a:spLocks noChangeArrowheads="1"/>
              </p:cNvSpPr>
              <p:nvPr/>
            </p:nvSpPr>
            <p:spPr bwMode="auto">
              <a:xfrm>
                <a:off x="5715000" y="2743200"/>
                <a:ext cx="674688" cy="4873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GB" sz="2000" dirty="0"/>
                  <a:t>P</a:t>
                </a:r>
                <a:r>
                  <a:rPr lang="en-GB" sz="2000" baseline="-25000" dirty="0"/>
                  <a:t>3</a:t>
                </a:r>
              </a:p>
            </p:txBody>
          </p:sp>
        </p:grpSp>
      </p:grpSp>
      <p:sp>
        <p:nvSpPr>
          <p:cNvPr id="45" name="CasellaDiTesto 42"/>
          <p:cNvSpPr txBox="1">
            <a:spLocks noChangeArrowheads="1"/>
          </p:cNvSpPr>
          <p:nvPr/>
        </p:nvSpPr>
        <p:spPr bwMode="auto">
          <a:xfrm>
            <a:off x="6400800" y="3581400"/>
            <a:ext cx="5413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2000"/>
              <a:t>RX</a:t>
            </a:r>
            <a:endParaRPr lang="en-GB" sz="2000" baseline="-25000"/>
          </a:p>
        </p:txBody>
      </p:sp>
    </p:spTree>
    <p:extLst>
      <p:ext uri="{BB962C8B-B14F-4D97-AF65-F5344CB8AC3E}">
        <p14:creationId xmlns:p14="http://schemas.microsoft.com/office/powerpoint/2010/main" val="30219180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aloh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1962" y="4536369"/>
            <a:ext cx="5078568" cy="2321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literature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Classic Aloha model [Kleinrock75]: </a:t>
            </a:r>
          </a:p>
          <a:p>
            <a:pPr lvl="1"/>
            <a:r>
              <a:rPr lang="en-US" dirty="0" smtClean="0"/>
              <a:t>Destructive interference: one single transmission at a time</a:t>
            </a:r>
          </a:p>
          <a:p>
            <a:pPr lvl="1"/>
            <a:r>
              <a:rPr lang="en-US" dirty="0" smtClean="0"/>
              <a:t>Max throughput: S = 1/(2e)</a:t>
            </a:r>
          </a:p>
          <a:p>
            <a:pPr lvl="1"/>
            <a:r>
              <a:rPr lang="en-US" dirty="0" smtClean="0"/>
              <a:t>Slotted version: S = 1/e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62</a:t>
            </a:fld>
            <a:endParaRPr lang="it-IT" dirty="0"/>
          </a:p>
        </p:txBody>
      </p:sp>
      <p:sp>
        <p:nvSpPr>
          <p:cNvPr id="10" name="AutoShape 10"/>
          <p:cNvSpPr>
            <a:spLocks/>
          </p:cNvSpPr>
          <p:nvPr/>
        </p:nvSpPr>
        <p:spPr bwMode="auto">
          <a:xfrm>
            <a:off x="6141156" y="5428368"/>
            <a:ext cx="1514475" cy="401637"/>
          </a:xfrm>
          <a:prstGeom prst="borderCallout2">
            <a:avLst>
              <a:gd name="adj1" fmla="val 28458"/>
              <a:gd name="adj2" fmla="val -5449"/>
              <a:gd name="adj3" fmla="val 28458"/>
              <a:gd name="adj4" fmla="val -33824"/>
              <a:gd name="adj5" fmla="val 63283"/>
              <a:gd name="adj6" fmla="val -43771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GB" sz="1400">
                <a:solidFill>
                  <a:srgbClr val="3333CC"/>
                </a:solidFill>
              </a:rPr>
              <a:t>S</a:t>
            </a:r>
            <a:r>
              <a:rPr lang="en-GB" sz="1400" baseline="-25000">
                <a:solidFill>
                  <a:srgbClr val="3333CC"/>
                </a:solidFill>
              </a:rPr>
              <a:t>max</a:t>
            </a:r>
            <a:r>
              <a:rPr lang="en-GB" sz="1400">
                <a:solidFill>
                  <a:srgbClr val="3333CC"/>
                </a:solidFill>
              </a:rPr>
              <a:t> = 1/(2e)</a:t>
            </a:r>
          </a:p>
        </p:txBody>
      </p:sp>
      <p:sp>
        <p:nvSpPr>
          <p:cNvPr id="11" name="Oval 9"/>
          <p:cNvSpPr>
            <a:spLocks noChangeArrowheads="1"/>
          </p:cNvSpPr>
          <p:nvPr/>
        </p:nvSpPr>
        <p:spPr bwMode="auto">
          <a:xfrm>
            <a:off x="5338234" y="5696655"/>
            <a:ext cx="195263" cy="15875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Oval 4"/>
          <p:cNvSpPr>
            <a:spLocks noChangeArrowheads="1"/>
          </p:cNvSpPr>
          <p:nvPr/>
        </p:nvSpPr>
        <p:spPr bwMode="auto">
          <a:xfrm>
            <a:off x="5935839" y="5081411"/>
            <a:ext cx="196850" cy="15875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4" name="AutoShape 5"/>
          <p:cNvSpPr>
            <a:spLocks/>
          </p:cNvSpPr>
          <p:nvPr/>
        </p:nvSpPr>
        <p:spPr bwMode="auto">
          <a:xfrm>
            <a:off x="6958189" y="4243211"/>
            <a:ext cx="1514475" cy="401638"/>
          </a:xfrm>
          <a:prstGeom prst="borderCallout2">
            <a:avLst>
              <a:gd name="adj1" fmla="val 28458"/>
              <a:gd name="adj2" fmla="val -5449"/>
              <a:gd name="adj3" fmla="val 28458"/>
              <a:gd name="adj4" fmla="val -32917"/>
              <a:gd name="adj5" fmla="val 212255"/>
              <a:gd name="adj6" fmla="val -60500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r>
              <a:rPr lang="en-GB" sz="1400">
                <a:solidFill>
                  <a:srgbClr val="3333CC"/>
                </a:solidFill>
              </a:rPr>
              <a:t>S</a:t>
            </a:r>
            <a:r>
              <a:rPr lang="en-GB" sz="1400" baseline="-25000">
                <a:solidFill>
                  <a:srgbClr val="3333CC"/>
                </a:solidFill>
              </a:rPr>
              <a:t>max</a:t>
            </a:r>
            <a:r>
              <a:rPr lang="en-GB" sz="1400">
                <a:solidFill>
                  <a:srgbClr val="3333CC"/>
                </a:solidFill>
              </a:rPr>
              <a:t> = 1/e</a:t>
            </a:r>
          </a:p>
        </p:txBody>
      </p:sp>
    </p:spTree>
    <p:extLst>
      <p:ext uri="{BB962C8B-B14F-4D97-AF65-F5344CB8AC3E}">
        <p14:creationId xmlns:p14="http://schemas.microsoft.com/office/powerpoint/2010/main" val="35230031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Capture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/>
              <a:t>Capture phenomenon</a:t>
            </a:r>
            <a:r>
              <a:rPr lang="en-US" dirty="0" smtClean="0"/>
              <a:t> [</a:t>
            </a:r>
            <a:r>
              <a:rPr lang="en-US" dirty="0" err="1" smtClean="0"/>
              <a:t>LauLeung</a:t>
            </a:r>
            <a:r>
              <a:rPr lang="en-US" dirty="0" smtClean="0"/>
              <a:t>, TCOM92]</a:t>
            </a:r>
          </a:p>
          <a:p>
            <a:pPr lvl="1"/>
            <a:r>
              <a:rPr lang="en-US" dirty="0" smtClean="0"/>
              <a:t>When </a:t>
            </a:r>
            <a:r>
              <a:rPr lang="en-US" dirty="0"/>
              <a:t>the various signals are received with </a:t>
            </a:r>
            <a:r>
              <a:rPr lang="en-US" b="1" dirty="0"/>
              <a:t>significantly different </a:t>
            </a:r>
            <a:r>
              <a:rPr lang="en-US" b="1" dirty="0" smtClean="0"/>
              <a:t>powers</a:t>
            </a:r>
            <a:r>
              <a:rPr lang="en-US" dirty="0" smtClean="0"/>
              <a:t> </a:t>
            </a:r>
            <a:r>
              <a:rPr lang="en-US" dirty="0" smtClean="0">
                <a:sym typeface="Wingdings"/>
              </a:rPr>
              <a:t> </a:t>
            </a:r>
            <a:r>
              <a:rPr lang="en-US" i="1" dirty="0" smtClean="0"/>
              <a:t>capture </a:t>
            </a:r>
            <a:r>
              <a:rPr lang="en-US" i="1" dirty="0"/>
              <a:t>effect </a:t>
            </a:r>
            <a:r>
              <a:rPr lang="en-US" dirty="0"/>
              <a:t>may take </a:t>
            </a:r>
            <a:r>
              <a:rPr lang="en-US" dirty="0" smtClean="0"/>
              <a:t>place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strongest signals may survive the collision and be correctly decoded </a:t>
            </a:r>
            <a:endParaRPr lang="en-US" dirty="0" smtClean="0"/>
          </a:p>
          <a:p>
            <a:pPr>
              <a:lnSpc>
                <a:spcPct val="120000"/>
              </a:lnSpc>
            </a:pPr>
            <a:r>
              <a:rPr lang="en-GB" dirty="0" smtClean="0"/>
              <a:t>Generalization: “</a:t>
            </a:r>
            <a:r>
              <a:rPr lang="en-GB" dirty="0"/>
              <a:t>Capture” occurs when </a:t>
            </a:r>
            <a:r>
              <a:rPr lang="en-GB" i="1" dirty="0"/>
              <a:t>one or more </a:t>
            </a:r>
            <a:r>
              <a:rPr lang="en-GB" dirty="0"/>
              <a:t>of the overlapping signals are successfully decoded by the receiver despite the interference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63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916927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Capture models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Statistical geometry model [Roberts</a:t>
            </a:r>
            <a:r>
              <a:rPr lang="en-US" dirty="0"/>
              <a:t>, </a:t>
            </a:r>
            <a:r>
              <a:rPr lang="en-US" dirty="0" smtClean="0"/>
              <a:t>ComRev75]</a:t>
            </a:r>
          </a:p>
          <a:p>
            <a:pPr lvl="1"/>
            <a:r>
              <a:rPr lang="en-US" dirty="0" smtClean="0"/>
              <a:t>Intended signal </a:t>
            </a:r>
            <a:r>
              <a:rPr lang="en-US" dirty="0"/>
              <a:t>is captured </a:t>
            </a:r>
            <a:r>
              <a:rPr lang="en-US" dirty="0" smtClean="0"/>
              <a:t>when </a:t>
            </a:r>
            <a:r>
              <a:rPr lang="en-US" dirty="0"/>
              <a:t>the </a:t>
            </a:r>
            <a:r>
              <a:rPr lang="en-US" b="1" dirty="0"/>
              <a:t>strongest interferer</a:t>
            </a:r>
            <a:r>
              <a:rPr lang="en-US" dirty="0"/>
              <a:t> is sufficiently far apart from </a:t>
            </a:r>
            <a:r>
              <a:rPr lang="en-US" dirty="0" smtClean="0"/>
              <a:t>the receiver</a:t>
            </a:r>
          </a:p>
          <a:p>
            <a:pPr lvl="1"/>
            <a:r>
              <a:rPr lang="en-US" dirty="0" smtClean="0"/>
              <a:t>Doesn’t account for actual signal propagation phenomena nor does it consider cumulative effect of multiple “weak” interferers</a:t>
            </a:r>
          </a:p>
          <a:p>
            <a:r>
              <a:rPr lang="en-US" dirty="0" smtClean="0"/>
              <a:t>Arrival Time </a:t>
            </a:r>
            <a:r>
              <a:rPr lang="en-US" dirty="0"/>
              <a:t>model [</a:t>
            </a:r>
            <a:r>
              <a:rPr lang="en-US" dirty="0" err="1" smtClean="0"/>
              <a:t>Davis&amp;Gronemeyer</a:t>
            </a:r>
            <a:r>
              <a:rPr lang="en-US" dirty="0"/>
              <a:t>, </a:t>
            </a:r>
            <a:r>
              <a:rPr lang="en-US" dirty="0" smtClean="0"/>
              <a:t>TCOM80]</a:t>
            </a:r>
            <a:endParaRPr lang="en-US" dirty="0"/>
          </a:p>
          <a:p>
            <a:pPr lvl="1"/>
            <a:r>
              <a:rPr lang="en-US" dirty="0"/>
              <a:t>Intended signal is captured when arrival instants of the first and second signals are sufficiently </a:t>
            </a:r>
            <a:r>
              <a:rPr lang="en-US" dirty="0" smtClean="0"/>
              <a:t>apart</a:t>
            </a:r>
            <a:endParaRPr lang="en-US" dirty="0"/>
          </a:p>
          <a:p>
            <a:pPr lvl="1"/>
            <a:r>
              <a:rPr lang="en-US" dirty="0"/>
              <a:t>Doesn’t account for </a:t>
            </a:r>
            <a:r>
              <a:rPr lang="en-US" dirty="0" smtClean="0"/>
              <a:t>signal strengths, nor for simultaneous transmissions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64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8098761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capture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Counting model </a:t>
            </a:r>
            <a:r>
              <a:rPr lang="en-US" dirty="0"/>
              <a:t> </a:t>
            </a:r>
            <a:r>
              <a:rPr lang="en-US" dirty="0" smtClean="0"/>
              <a:t>[</a:t>
            </a:r>
            <a:r>
              <a:rPr lang="en-US" dirty="0" err="1" smtClean="0"/>
              <a:t>Wieselthier</a:t>
            </a:r>
            <a:r>
              <a:rPr lang="en-US" dirty="0" smtClean="0"/>
              <a:t> et al, TCOM89]</a:t>
            </a:r>
          </a:p>
          <a:p>
            <a:pPr lvl="1"/>
            <a:r>
              <a:rPr lang="en-US" dirty="0" smtClean="0"/>
              <a:t>Capture occurs with probability that depends on the number of overlapping signals</a:t>
            </a:r>
          </a:p>
          <a:p>
            <a:pPr lvl="1"/>
            <a:r>
              <a:rPr lang="en-US" dirty="0" smtClean="0"/>
              <a:t>Doesn’t account for actual signal powers</a:t>
            </a:r>
          </a:p>
          <a:p>
            <a:pPr lvl="1"/>
            <a:r>
              <a:rPr lang="en-US" dirty="0" smtClean="0"/>
              <a:t>At most one capture per transmission attempt</a:t>
            </a:r>
          </a:p>
          <a:p>
            <a:r>
              <a:rPr lang="en-US" dirty="0" smtClean="0"/>
              <a:t>Power </a:t>
            </a:r>
            <a:r>
              <a:rPr lang="en-US" dirty="0"/>
              <a:t>model </a:t>
            </a:r>
            <a:r>
              <a:rPr lang="en-US" dirty="0" smtClean="0"/>
              <a:t>[</a:t>
            </a:r>
            <a:r>
              <a:rPr lang="en-US" dirty="0" err="1" smtClean="0"/>
              <a:t>Ephremides&amp;Luo</a:t>
            </a:r>
            <a:r>
              <a:rPr lang="en-US" dirty="0" smtClean="0"/>
              <a:t>, TIT02]</a:t>
            </a:r>
          </a:p>
          <a:p>
            <a:pPr lvl="1"/>
            <a:r>
              <a:rPr lang="en-US" dirty="0" smtClean="0"/>
              <a:t>Capture if no other signal with higher power overlaps in time</a:t>
            </a:r>
          </a:p>
          <a:p>
            <a:pPr lvl="1"/>
            <a:r>
              <a:rPr lang="en-US" dirty="0" smtClean="0"/>
              <a:t>Doesn’t account for </a:t>
            </a:r>
            <a:r>
              <a:rPr lang="en-US" dirty="0"/>
              <a:t>cumulative effect of multiple “weak” interferers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65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565135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MPR and Stability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MPR &amp; Stability [</a:t>
            </a:r>
            <a:r>
              <a:rPr lang="en-US" dirty="0" err="1" smtClean="0"/>
              <a:t>Ghez</a:t>
            </a:r>
            <a:r>
              <a:rPr lang="en-US" dirty="0" smtClean="0"/>
              <a:t>, </a:t>
            </a:r>
            <a:r>
              <a:rPr lang="en-US" dirty="0" err="1" smtClean="0"/>
              <a:t>Verdu</a:t>
            </a:r>
            <a:r>
              <a:rPr lang="en-US" dirty="0"/>
              <a:t>, </a:t>
            </a:r>
            <a:r>
              <a:rPr lang="en-US" dirty="0" smtClean="0"/>
              <a:t>Schwartz, ITAC88]</a:t>
            </a:r>
          </a:p>
          <a:p>
            <a:pPr lvl="1"/>
            <a:r>
              <a:rPr lang="en-US" dirty="0" smtClean="0"/>
              <a:t>They assume a given </a:t>
            </a:r>
            <a:r>
              <a:rPr lang="en-US" dirty="0" err="1" smtClean="0"/>
              <a:t>pmd</a:t>
            </a:r>
            <a:r>
              <a:rPr lang="en-US" dirty="0" smtClean="0"/>
              <a:t> for the number </a:t>
            </a:r>
            <a:r>
              <a:rPr lang="en-US" i="1" dirty="0" smtClean="0"/>
              <a:t>r</a:t>
            </a:r>
            <a:r>
              <a:rPr lang="en-US" dirty="0" smtClean="0"/>
              <a:t> of captured signals out of a collision of </a:t>
            </a:r>
            <a:r>
              <a:rPr lang="en-US" i="1" dirty="0" smtClean="0"/>
              <a:t>n </a:t>
            </a:r>
            <a:r>
              <a:rPr lang="en-US" dirty="0" smtClean="0"/>
              <a:t>overlapping signals</a:t>
            </a:r>
          </a:p>
          <a:p>
            <a:pPr lvl="1"/>
            <a:r>
              <a:rPr lang="en-US" dirty="0" smtClean="0"/>
              <a:t>Show that MPR can stabilize ALOHA and that max throughput is </a:t>
            </a:r>
            <a:r>
              <a:rPr lang="en-US" dirty="0" err="1" smtClean="0"/>
              <a:t>S</a:t>
            </a:r>
            <a:r>
              <a:rPr lang="en-US" baseline="-25000" dirty="0" err="1" smtClean="0"/>
              <a:t>max</a:t>
            </a:r>
            <a:r>
              <a:rPr lang="en-US" baseline="-25000" dirty="0" smtClean="0"/>
              <a:t> </a:t>
            </a:r>
            <a:r>
              <a:rPr lang="en-US" dirty="0" smtClean="0"/>
              <a:t>= E[</a:t>
            </a:r>
            <a:r>
              <a:rPr lang="en-US" i="1" dirty="0" smtClean="0"/>
              <a:t>r</a:t>
            </a:r>
            <a:r>
              <a:rPr lang="en-US" dirty="0" smtClean="0"/>
              <a:t>]</a:t>
            </a:r>
          </a:p>
          <a:p>
            <a:pPr lvl="1"/>
            <a:r>
              <a:rPr lang="en-US" dirty="0" smtClean="0"/>
              <a:t>Don</a:t>
            </a:r>
            <a:r>
              <a:rPr lang="fr-FR" dirty="0" smtClean="0"/>
              <a:t>’</a:t>
            </a:r>
            <a:r>
              <a:rPr lang="en-US" dirty="0" smtClean="0"/>
              <a:t>t give an expression for the </a:t>
            </a:r>
            <a:r>
              <a:rPr lang="en-US" dirty="0" err="1" smtClean="0"/>
              <a:t>pmd</a:t>
            </a:r>
            <a:r>
              <a:rPr lang="en-US" dirty="0" smtClean="0"/>
              <a:t> of </a:t>
            </a:r>
            <a:r>
              <a:rPr lang="en-US" i="1" dirty="0" smtClean="0"/>
              <a:t>r</a:t>
            </a:r>
            <a:r>
              <a:rPr lang="en-US" dirty="0" smtClean="0"/>
              <a:t> given </a:t>
            </a:r>
            <a:r>
              <a:rPr lang="en-US" i="1" dirty="0" smtClean="0"/>
              <a:t>n</a:t>
            </a:r>
          </a:p>
          <a:p>
            <a:pPr lvl="1"/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66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861030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Physical capture model </a:t>
            </a:r>
          </a:p>
        </p:txBody>
      </p:sp>
      <p:graphicFrame>
        <p:nvGraphicFramePr>
          <p:cNvPr id="8" name="Diagramma 7"/>
          <p:cNvGraphicFramePr/>
          <p:nvPr>
            <p:extLst>
              <p:ext uri="{D42A27DB-BD31-4B8C-83A1-F6EECF244321}">
                <p14:modId xmlns:p14="http://schemas.microsoft.com/office/powerpoint/2010/main" val="52239787"/>
              </p:ext>
            </p:extLst>
          </p:nvPr>
        </p:nvGraphicFramePr>
        <p:xfrm>
          <a:off x="228600" y="1600201"/>
          <a:ext cx="4267200" cy="38861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2" name="Gruppo 8"/>
          <p:cNvGrpSpPr>
            <a:grpSpLocks/>
          </p:cNvGrpSpPr>
          <p:nvPr/>
        </p:nvGrpSpPr>
        <p:grpSpPr bwMode="auto">
          <a:xfrm>
            <a:off x="4495800" y="3735388"/>
            <a:ext cx="230188" cy="762000"/>
            <a:chOff x="1600200" y="3734594"/>
            <a:chExt cx="381000" cy="761206"/>
          </a:xfrm>
        </p:grpSpPr>
        <p:sp>
          <p:nvSpPr>
            <p:cNvPr id="41" name="Arrotonda angolo stesso lato rettangolo 5"/>
            <p:cNvSpPr/>
            <p:nvPr/>
          </p:nvSpPr>
          <p:spPr bwMode="auto">
            <a:xfrm>
              <a:off x="1600200" y="3962956"/>
              <a:ext cx="381000" cy="532844"/>
            </a:xfrm>
            <a:prstGeom prst="round2SameRect">
              <a:avLst/>
            </a:prstGeom>
            <a:solidFill>
              <a:srgbClr val="0000F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/>
            </a:p>
          </p:txBody>
        </p:sp>
        <p:cxnSp>
          <p:nvCxnSpPr>
            <p:cNvPr id="26665" name="Connettore 1 41"/>
            <p:cNvCxnSpPr>
              <a:cxnSpLocks noChangeShapeType="1"/>
            </p:cNvCxnSpPr>
            <p:nvPr/>
          </p:nvCxnSpPr>
          <p:spPr bwMode="auto">
            <a:xfrm rot="5400000" flipH="1" flipV="1">
              <a:off x="1789906" y="3848100"/>
              <a:ext cx="228600" cy="158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3" name="Gruppo 9"/>
          <p:cNvGrpSpPr>
            <a:grpSpLocks/>
          </p:cNvGrpSpPr>
          <p:nvPr/>
        </p:nvGrpSpPr>
        <p:grpSpPr bwMode="auto">
          <a:xfrm>
            <a:off x="7575550" y="4192588"/>
            <a:ext cx="230188" cy="762000"/>
            <a:chOff x="1600200" y="3734594"/>
            <a:chExt cx="381000" cy="761206"/>
          </a:xfrm>
        </p:grpSpPr>
        <p:sp>
          <p:nvSpPr>
            <p:cNvPr id="39" name="Arrotonda angolo stesso lato rettangolo 38"/>
            <p:cNvSpPr/>
            <p:nvPr/>
          </p:nvSpPr>
          <p:spPr bwMode="auto">
            <a:xfrm>
              <a:off x="1600200" y="3962956"/>
              <a:ext cx="381000" cy="532844"/>
            </a:xfrm>
            <a:prstGeom prst="round2SameRect">
              <a:avLst/>
            </a:prstGeom>
            <a:solidFill>
              <a:srgbClr val="0000F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b="1"/>
            </a:p>
          </p:txBody>
        </p:sp>
        <p:cxnSp>
          <p:nvCxnSpPr>
            <p:cNvPr id="26663" name="Connettore 1 39"/>
            <p:cNvCxnSpPr>
              <a:cxnSpLocks noChangeShapeType="1"/>
            </p:cNvCxnSpPr>
            <p:nvPr/>
          </p:nvCxnSpPr>
          <p:spPr bwMode="auto">
            <a:xfrm rot="5400000" flipH="1" flipV="1">
              <a:off x="1789906" y="3848100"/>
              <a:ext cx="228600" cy="158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4" name="Gruppo 12"/>
          <p:cNvGrpSpPr>
            <a:grpSpLocks/>
          </p:cNvGrpSpPr>
          <p:nvPr/>
        </p:nvGrpSpPr>
        <p:grpSpPr bwMode="auto">
          <a:xfrm>
            <a:off x="5414963" y="4421188"/>
            <a:ext cx="230187" cy="762000"/>
            <a:chOff x="1600200" y="3734594"/>
            <a:chExt cx="381000" cy="761206"/>
          </a:xfrm>
        </p:grpSpPr>
        <p:sp>
          <p:nvSpPr>
            <p:cNvPr id="37" name="Arrotonda angolo stesso lato rettangolo 36"/>
            <p:cNvSpPr/>
            <p:nvPr/>
          </p:nvSpPr>
          <p:spPr bwMode="auto">
            <a:xfrm>
              <a:off x="1600200" y="3962956"/>
              <a:ext cx="381000" cy="532844"/>
            </a:xfrm>
            <a:prstGeom prst="round2SameRect">
              <a:avLst/>
            </a:prstGeom>
            <a:solidFill>
              <a:srgbClr val="0000F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b="1"/>
            </a:p>
          </p:txBody>
        </p:sp>
        <p:cxnSp>
          <p:nvCxnSpPr>
            <p:cNvPr id="26661" name="Connettore 1 37"/>
            <p:cNvCxnSpPr>
              <a:cxnSpLocks noChangeShapeType="1"/>
            </p:cNvCxnSpPr>
            <p:nvPr/>
          </p:nvCxnSpPr>
          <p:spPr bwMode="auto">
            <a:xfrm rot="5400000" flipH="1" flipV="1">
              <a:off x="1789906" y="3848100"/>
              <a:ext cx="228600" cy="158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5" name="Gruppo 15"/>
          <p:cNvGrpSpPr>
            <a:grpSpLocks/>
          </p:cNvGrpSpPr>
          <p:nvPr/>
        </p:nvGrpSpPr>
        <p:grpSpPr bwMode="auto">
          <a:xfrm>
            <a:off x="7851775" y="1828800"/>
            <a:ext cx="230188" cy="762000"/>
            <a:chOff x="1600200" y="3734594"/>
            <a:chExt cx="381000" cy="761206"/>
          </a:xfrm>
        </p:grpSpPr>
        <p:sp>
          <p:nvSpPr>
            <p:cNvPr id="35" name="Arrotonda angolo stesso lato rettangolo 34"/>
            <p:cNvSpPr/>
            <p:nvPr/>
          </p:nvSpPr>
          <p:spPr bwMode="auto">
            <a:xfrm>
              <a:off x="1600200" y="3962956"/>
              <a:ext cx="381000" cy="532844"/>
            </a:xfrm>
            <a:prstGeom prst="round2SameRect">
              <a:avLst/>
            </a:prstGeom>
            <a:solidFill>
              <a:srgbClr val="0000F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b="1"/>
            </a:p>
          </p:txBody>
        </p:sp>
        <p:cxnSp>
          <p:nvCxnSpPr>
            <p:cNvPr id="26659" name="Connettore 1 35"/>
            <p:cNvCxnSpPr>
              <a:cxnSpLocks noChangeShapeType="1"/>
            </p:cNvCxnSpPr>
            <p:nvPr/>
          </p:nvCxnSpPr>
          <p:spPr bwMode="auto">
            <a:xfrm rot="5400000" flipH="1" flipV="1">
              <a:off x="1789906" y="3848100"/>
              <a:ext cx="228600" cy="158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6" name="Gruppo 18"/>
          <p:cNvGrpSpPr>
            <a:grpSpLocks/>
          </p:cNvGrpSpPr>
          <p:nvPr/>
        </p:nvGrpSpPr>
        <p:grpSpPr bwMode="auto">
          <a:xfrm>
            <a:off x="5230813" y="1524000"/>
            <a:ext cx="230187" cy="762000"/>
            <a:chOff x="1600200" y="3734594"/>
            <a:chExt cx="381000" cy="761206"/>
          </a:xfrm>
        </p:grpSpPr>
        <p:sp>
          <p:nvSpPr>
            <p:cNvPr id="33" name="Arrotonda angolo stesso lato rettangolo 32"/>
            <p:cNvSpPr/>
            <p:nvPr/>
          </p:nvSpPr>
          <p:spPr bwMode="auto">
            <a:xfrm>
              <a:off x="1600200" y="3962956"/>
              <a:ext cx="381000" cy="532844"/>
            </a:xfrm>
            <a:prstGeom prst="round2SameRect">
              <a:avLst/>
            </a:prstGeom>
            <a:solidFill>
              <a:srgbClr val="0000F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b="1"/>
            </a:p>
          </p:txBody>
        </p:sp>
        <p:cxnSp>
          <p:nvCxnSpPr>
            <p:cNvPr id="26657" name="Connettore 1 33"/>
            <p:cNvCxnSpPr>
              <a:cxnSpLocks noChangeShapeType="1"/>
            </p:cNvCxnSpPr>
            <p:nvPr/>
          </p:nvCxnSpPr>
          <p:spPr bwMode="auto">
            <a:xfrm rot="5400000" flipH="1" flipV="1">
              <a:off x="1789906" y="3848100"/>
              <a:ext cx="228600" cy="158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</p:cxnSp>
      </p:grpSp>
      <p:sp>
        <p:nvSpPr>
          <p:cNvPr id="16" name="Trapezio 15"/>
          <p:cNvSpPr/>
          <p:nvPr/>
        </p:nvSpPr>
        <p:spPr bwMode="auto">
          <a:xfrm>
            <a:off x="6151563" y="2973388"/>
            <a:ext cx="458787" cy="685800"/>
          </a:xfrm>
          <a:prstGeom prst="trapezoid">
            <a:avLst>
              <a:gd name="adj" fmla="val 38889"/>
            </a:avLst>
          </a:prstGeom>
          <a:solidFill>
            <a:srgbClr val="FF00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GB"/>
          </a:p>
        </p:txBody>
      </p:sp>
      <p:cxnSp>
        <p:nvCxnSpPr>
          <p:cNvPr id="26636" name="Connettore 1 16"/>
          <p:cNvCxnSpPr>
            <a:cxnSpLocks noChangeShapeType="1"/>
            <a:endCxn id="16" idx="0"/>
          </p:cNvCxnSpPr>
          <p:nvPr/>
        </p:nvCxnSpPr>
        <p:spPr bwMode="auto">
          <a:xfrm rot="5400000">
            <a:off x="6190457" y="2782094"/>
            <a:ext cx="381000" cy="1587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</p:spPr>
      </p:cxnSp>
      <p:sp>
        <p:nvSpPr>
          <p:cNvPr id="26637" name="CasellaDiTesto 17"/>
          <p:cNvSpPr txBox="1">
            <a:spLocks noChangeArrowheads="1"/>
          </p:cNvSpPr>
          <p:nvPr/>
        </p:nvSpPr>
        <p:spPr bwMode="auto">
          <a:xfrm>
            <a:off x="4724400" y="1828800"/>
            <a:ext cx="512763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2000"/>
              <a:t>TX</a:t>
            </a:r>
            <a:r>
              <a:rPr lang="en-GB" sz="2000" baseline="-25000"/>
              <a:t>1</a:t>
            </a:r>
          </a:p>
        </p:txBody>
      </p:sp>
      <p:sp>
        <p:nvSpPr>
          <p:cNvPr id="26638" name="CasellaDiTesto 18"/>
          <p:cNvSpPr txBox="1">
            <a:spLocks noChangeArrowheads="1"/>
          </p:cNvSpPr>
          <p:nvPr/>
        </p:nvSpPr>
        <p:spPr bwMode="auto">
          <a:xfrm>
            <a:off x="4727575" y="4040188"/>
            <a:ext cx="512763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2000"/>
              <a:t>TX</a:t>
            </a:r>
            <a:r>
              <a:rPr lang="en-GB" sz="2000" baseline="-25000"/>
              <a:t>2</a:t>
            </a:r>
          </a:p>
        </p:txBody>
      </p:sp>
      <p:sp>
        <p:nvSpPr>
          <p:cNvPr id="26639" name="CasellaDiTesto 19"/>
          <p:cNvSpPr txBox="1">
            <a:spLocks noChangeArrowheads="1"/>
          </p:cNvSpPr>
          <p:nvPr/>
        </p:nvSpPr>
        <p:spPr bwMode="auto">
          <a:xfrm>
            <a:off x="5738813" y="4803775"/>
            <a:ext cx="512762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2000"/>
              <a:t>TX</a:t>
            </a:r>
            <a:r>
              <a:rPr lang="en-GB" sz="2000" baseline="-25000"/>
              <a:t>3</a:t>
            </a:r>
          </a:p>
        </p:txBody>
      </p:sp>
      <p:sp>
        <p:nvSpPr>
          <p:cNvPr id="26640" name="CasellaDiTesto 20"/>
          <p:cNvSpPr txBox="1">
            <a:spLocks noChangeArrowheads="1"/>
          </p:cNvSpPr>
          <p:nvPr/>
        </p:nvSpPr>
        <p:spPr bwMode="auto">
          <a:xfrm>
            <a:off x="7897813" y="4498975"/>
            <a:ext cx="465137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2000"/>
              <a:t>TX</a:t>
            </a:r>
            <a:r>
              <a:rPr lang="en-GB" sz="2000" baseline="-25000"/>
              <a:t>j</a:t>
            </a:r>
          </a:p>
        </p:txBody>
      </p:sp>
      <p:sp>
        <p:nvSpPr>
          <p:cNvPr id="26641" name="CasellaDiTesto 21"/>
          <p:cNvSpPr txBox="1">
            <a:spLocks noChangeArrowheads="1"/>
          </p:cNvSpPr>
          <p:nvPr/>
        </p:nvSpPr>
        <p:spPr bwMode="auto">
          <a:xfrm>
            <a:off x="8153400" y="2133600"/>
            <a:ext cx="512763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2000"/>
              <a:t>TX</a:t>
            </a:r>
            <a:r>
              <a:rPr lang="en-GB" sz="2000" baseline="-25000"/>
              <a:t>n</a:t>
            </a:r>
          </a:p>
        </p:txBody>
      </p:sp>
      <p:grpSp>
        <p:nvGrpSpPr>
          <p:cNvPr id="74" name="Gruppo 73"/>
          <p:cNvGrpSpPr/>
          <p:nvPr/>
        </p:nvGrpSpPr>
        <p:grpSpPr>
          <a:xfrm>
            <a:off x="4725988" y="1524000"/>
            <a:ext cx="3217862" cy="2820988"/>
            <a:chOff x="4725988" y="1524000"/>
            <a:chExt cx="3217862" cy="2820988"/>
          </a:xfrm>
        </p:grpSpPr>
        <p:grpSp>
          <p:nvGrpSpPr>
            <p:cNvPr id="71" name="Gruppo 70"/>
            <p:cNvGrpSpPr/>
            <p:nvPr/>
          </p:nvGrpSpPr>
          <p:grpSpPr>
            <a:xfrm>
              <a:off x="6369050" y="2744788"/>
              <a:ext cx="1298575" cy="1447800"/>
              <a:chOff x="6369050" y="2744788"/>
              <a:chExt cx="1298575" cy="1447800"/>
            </a:xfrm>
          </p:grpSpPr>
          <p:cxnSp>
            <p:nvCxnSpPr>
              <p:cNvPr id="26646" name="Connettore 7 26"/>
              <p:cNvCxnSpPr>
                <a:cxnSpLocks noChangeShapeType="1"/>
              </p:cNvCxnSpPr>
              <p:nvPr/>
            </p:nvCxnSpPr>
            <p:spPr bwMode="auto">
              <a:xfrm rot="10800000">
                <a:off x="6472238" y="2744788"/>
                <a:ext cx="1195387" cy="1447800"/>
              </a:xfrm>
              <a:prstGeom prst="curvedConnector3">
                <a:avLst>
                  <a:gd name="adj1" fmla="val 50000"/>
                </a:avLst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 type="arrow" w="med" len="med"/>
              </a:ln>
            </p:spPr>
          </p:cxnSp>
          <p:sp>
            <p:nvSpPr>
              <p:cNvPr id="26647" name="CasellaDiTesto 27"/>
              <p:cNvSpPr txBox="1">
                <a:spLocks noChangeArrowheads="1"/>
              </p:cNvSpPr>
              <p:nvPr/>
            </p:nvSpPr>
            <p:spPr bwMode="auto">
              <a:xfrm>
                <a:off x="6369050" y="2763838"/>
                <a:ext cx="674688" cy="4889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GB" sz="2000"/>
                  <a:t>P</a:t>
                </a:r>
                <a:r>
                  <a:rPr lang="en-GB" sz="2000" baseline="-25000"/>
                  <a:t>j</a:t>
                </a:r>
              </a:p>
            </p:txBody>
          </p:sp>
        </p:grpSp>
        <p:grpSp>
          <p:nvGrpSpPr>
            <p:cNvPr id="72" name="Gruppo 71"/>
            <p:cNvGrpSpPr/>
            <p:nvPr/>
          </p:nvGrpSpPr>
          <p:grpSpPr>
            <a:xfrm>
              <a:off x="6146800" y="1752600"/>
              <a:ext cx="1797050" cy="839788"/>
              <a:chOff x="6146800" y="1752600"/>
              <a:chExt cx="1797050" cy="839788"/>
            </a:xfrm>
          </p:grpSpPr>
          <p:cxnSp>
            <p:nvCxnSpPr>
              <p:cNvPr id="26644" name="Connettore 7 24"/>
              <p:cNvCxnSpPr>
                <a:cxnSpLocks noChangeShapeType="1"/>
              </p:cNvCxnSpPr>
              <p:nvPr/>
            </p:nvCxnSpPr>
            <p:spPr bwMode="auto">
              <a:xfrm rot="10800000" flipV="1">
                <a:off x="6426200" y="1752600"/>
                <a:ext cx="1517650" cy="839788"/>
              </a:xfrm>
              <a:prstGeom prst="curvedConnector3">
                <a:avLst>
                  <a:gd name="adj1" fmla="val 50000"/>
                </a:avLst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 type="arrow" w="med" len="med"/>
              </a:ln>
            </p:spPr>
          </p:cxnSp>
          <p:sp>
            <p:nvSpPr>
              <p:cNvPr id="26648" name="CasellaDiTesto 28"/>
              <p:cNvSpPr txBox="1">
                <a:spLocks noChangeArrowheads="1"/>
              </p:cNvSpPr>
              <p:nvPr/>
            </p:nvSpPr>
            <p:spPr bwMode="auto">
              <a:xfrm>
                <a:off x="6146800" y="2020888"/>
                <a:ext cx="1011238" cy="4889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GB" sz="2000"/>
                  <a:t>P</a:t>
                </a:r>
                <a:r>
                  <a:rPr lang="en-GB" sz="2000" baseline="-25000"/>
                  <a:t>n</a:t>
                </a:r>
              </a:p>
            </p:txBody>
          </p:sp>
        </p:grpSp>
        <p:grpSp>
          <p:nvGrpSpPr>
            <p:cNvPr id="69" name="Gruppo 68"/>
            <p:cNvGrpSpPr/>
            <p:nvPr/>
          </p:nvGrpSpPr>
          <p:grpSpPr>
            <a:xfrm>
              <a:off x="5553075" y="1524000"/>
              <a:ext cx="1042988" cy="992188"/>
              <a:chOff x="5553075" y="1524000"/>
              <a:chExt cx="1042988" cy="992188"/>
            </a:xfrm>
          </p:grpSpPr>
          <p:cxnSp>
            <p:nvCxnSpPr>
              <p:cNvPr id="26642" name="Connettore 7 22"/>
              <p:cNvCxnSpPr>
                <a:cxnSpLocks noChangeShapeType="1"/>
              </p:cNvCxnSpPr>
              <p:nvPr/>
            </p:nvCxnSpPr>
            <p:spPr bwMode="auto">
              <a:xfrm>
                <a:off x="5553075" y="1524000"/>
                <a:ext cx="735013" cy="992188"/>
              </a:xfrm>
              <a:prstGeom prst="curvedConnector3">
                <a:avLst>
                  <a:gd name="adj1" fmla="val 47222"/>
                </a:avLst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 type="arrow" w="med" len="med"/>
              </a:ln>
            </p:spPr>
          </p:cxnSp>
          <p:sp>
            <p:nvSpPr>
              <p:cNvPr id="26649" name="CasellaDiTesto 29"/>
              <p:cNvSpPr txBox="1">
                <a:spLocks noChangeArrowheads="1"/>
              </p:cNvSpPr>
              <p:nvPr/>
            </p:nvSpPr>
            <p:spPr bwMode="auto">
              <a:xfrm>
                <a:off x="5922963" y="2020888"/>
                <a:ext cx="673100" cy="4889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GB" sz="2000"/>
                  <a:t>P</a:t>
                </a:r>
                <a:r>
                  <a:rPr lang="en-GB" sz="2000" baseline="-25000"/>
                  <a:t>1</a:t>
                </a:r>
              </a:p>
            </p:txBody>
          </p:sp>
        </p:grpSp>
        <p:grpSp>
          <p:nvGrpSpPr>
            <p:cNvPr id="70" name="Gruppo 69"/>
            <p:cNvGrpSpPr/>
            <p:nvPr/>
          </p:nvGrpSpPr>
          <p:grpSpPr>
            <a:xfrm>
              <a:off x="4725988" y="2206625"/>
              <a:ext cx="1516062" cy="1528763"/>
              <a:chOff x="4725988" y="2206625"/>
              <a:chExt cx="1516062" cy="1528763"/>
            </a:xfrm>
          </p:grpSpPr>
          <p:cxnSp>
            <p:nvCxnSpPr>
              <p:cNvPr id="26643" name="Connettore 7 23"/>
              <p:cNvCxnSpPr>
                <a:cxnSpLocks noChangeShapeType="1"/>
              </p:cNvCxnSpPr>
              <p:nvPr/>
            </p:nvCxnSpPr>
            <p:spPr bwMode="auto">
              <a:xfrm flipV="1">
                <a:off x="4725988" y="2668588"/>
                <a:ext cx="1516062" cy="1066800"/>
              </a:xfrm>
              <a:prstGeom prst="curvedConnector3">
                <a:avLst>
                  <a:gd name="adj1" fmla="val 50000"/>
                </a:avLst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 type="arrow" w="med" len="med"/>
              </a:ln>
            </p:spPr>
          </p:cxnSp>
          <p:sp>
            <p:nvSpPr>
              <p:cNvPr id="26650" name="CasellaDiTesto 30"/>
              <p:cNvSpPr txBox="1">
                <a:spLocks noChangeArrowheads="1"/>
              </p:cNvSpPr>
              <p:nvPr/>
            </p:nvSpPr>
            <p:spPr bwMode="auto">
              <a:xfrm>
                <a:off x="5473700" y="2206625"/>
                <a:ext cx="674688" cy="4889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GB" sz="2000"/>
                  <a:t>P</a:t>
                </a:r>
                <a:r>
                  <a:rPr lang="en-GB" sz="2000" baseline="-25000"/>
                  <a:t>2</a:t>
                </a:r>
              </a:p>
            </p:txBody>
          </p:sp>
        </p:grpSp>
        <p:grpSp>
          <p:nvGrpSpPr>
            <p:cNvPr id="73" name="Gruppo 72"/>
            <p:cNvGrpSpPr/>
            <p:nvPr/>
          </p:nvGrpSpPr>
          <p:grpSpPr>
            <a:xfrm>
              <a:off x="5599113" y="2743200"/>
              <a:ext cx="790575" cy="1601788"/>
              <a:chOff x="5599113" y="2743200"/>
              <a:chExt cx="790575" cy="1601788"/>
            </a:xfrm>
          </p:grpSpPr>
          <p:cxnSp>
            <p:nvCxnSpPr>
              <p:cNvPr id="26645" name="Connettore 7 25"/>
              <p:cNvCxnSpPr>
                <a:cxnSpLocks noChangeShapeType="1"/>
              </p:cNvCxnSpPr>
              <p:nvPr/>
            </p:nvCxnSpPr>
            <p:spPr bwMode="auto">
              <a:xfrm rot="5400000" flipH="1" flipV="1">
                <a:off x="5143501" y="3200400"/>
                <a:ext cx="1600200" cy="688975"/>
              </a:xfrm>
              <a:prstGeom prst="curvedConnector3">
                <a:avLst>
                  <a:gd name="adj1" fmla="val 50000"/>
                </a:avLst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 type="arrow" w="med" len="med"/>
              </a:ln>
            </p:spPr>
          </p:cxnSp>
          <p:sp>
            <p:nvSpPr>
              <p:cNvPr id="26651" name="CasellaDiTesto 31"/>
              <p:cNvSpPr txBox="1">
                <a:spLocks noChangeArrowheads="1"/>
              </p:cNvSpPr>
              <p:nvPr/>
            </p:nvSpPr>
            <p:spPr bwMode="auto">
              <a:xfrm>
                <a:off x="5715000" y="2743200"/>
                <a:ext cx="674688" cy="4873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r>
                  <a:rPr lang="en-GB" sz="2000" dirty="0"/>
                  <a:t>P</a:t>
                </a:r>
                <a:r>
                  <a:rPr lang="en-GB" sz="2000" baseline="-25000" dirty="0"/>
                  <a:t>3</a:t>
                </a:r>
              </a:p>
            </p:txBody>
          </p:sp>
        </p:grpSp>
      </p:grpSp>
      <p:sp>
        <p:nvSpPr>
          <p:cNvPr id="26652" name="CasellaDiTesto 42"/>
          <p:cNvSpPr txBox="1">
            <a:spLocks noChangeArrowheads="1"/>
          </p:cNvSpPr>
          <p:nvPr/>
        </p:nvSpPr>
        <p:spPr bwMode="auto">
          <a:xfrm>
            <a:off x="6400800" y="3581400"/>
            <a:ext cx="5413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2000"/>
              <a:t>RX</a:t>
            </a:r>
            <a:endParaRPr lang="en-GB" sz="2000" baseline="-25000"/>
          </a:p>
        </p:txBody>
      </p:sp>
      <p:grpSp>
        <p:nvGrpSpPr>
          <p:cNvPr id="78" name="Gruppo 77"/>
          <p:cNvGrpSpPr/>
          <p:nvPr/>
        </p:nvGrpSpPr>
        <p:grpSpPr>
          <a:xfrm>
            <a:off x="1676400" y="5638800"/>
            <a:ext cx="1414895" cy="990600"/>
            <a:chOff x="1676400" y="5638800"/>
            <a:chExt cx="1414895" cy="990600"/>
          </a:xfrm>
        </p:grpSpPr>
        <p:sp>
          <p:nvSpPr>
            <p:cNvPr id="56" name="Per 55"/>
            <p:cNvSpPr/>
            <p:nvPr/>
          </p:nvSpPr>
          <p:spPr bwMode="auto">
            <a:xfrm>
              <a:off x="2514600" y="5943600"/>
              <a:ext cx="523346" cy="685800"/>
            </a:xfrm>
            <a:prstGeom prst="mathMultiply">
              <a:avLst>
                <a:gd name="adj1" fmla="val 0"/>
              </a:avLst>
            </a:prstGeom>
            <a:noFill/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/>
            </a:p>
          </p:txBody>
        </p:sp>
        <p:graphicFrame>
          <p:nvGraphicFramePr>
            <p:cNvPr id="45" name="Oggetto 44"/>
            <p:cNvGraphicFramePr>
              <a:graphicFrameLocks noChangeAspect="1"/>
            </p:cNvGraphicFramePr>
            <p:nvPr/>
          </p:nvGraphicFramePr>
          <p:xfrm>
            <a:off x="1676400" y="5638800"/>
            <a:ext cx="1414895" cy="8191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44" name="Equation" r:id="rId8" imgW="723900" imgH="419100" progId="Equation.3">
                    <p:embed/>
                  </p:oleObj>
                </mc:Choice>
                <mc:Fallback>
                  <p:oleObj name="Equation" r:id="rId8" imgW="723900" imgH="4191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76400" y="5638800"/>
                          <a:ext cx="1414895" cy="8191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6" name="Gruppo 75"/>
          <p:cNvGrpSpPr/>
          <p:nvPr/>
        </p:nvGrpSpPr>
        <p:grpSpPr>
          <a:xfrm>
            <a:off x="3048000" y="5410200"/>
            <a:ext cx="5791200" cy="609600"/>
            <a:chOff x="3048000" y="5410200"/>
            <a:chExt cx="5791200" cy="609600"/>
          </a:xfrm>
        </p:grpSpPr>
        <p:cxnSp>
          <p:nvCxnSpPr>
            <p:cNvPr id="47" name="Connettore 2 46"/>
            <p:cNvCxnSpPr/>
            <p:nvPr/>
          </p:nvCxnSpPr>
          <p:spPr>
            <a:xfrm flipV="1">
              <a:off x="3048000" y="5638800"/>
              <a:ext cx="457200" cy="381000"/>
            </a:xfrm>
            <a:prstGeom prst="straightConnector1">
              <a:avLst/>
            </a:prstGeom>
            <a:ln>
              <a:solidFill>
                <a:srgbClr val="008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Rettangolo 47"/>
            <p:cNvSpPr/>
            <p:nvPr/>
          </p:nvSpPr>
          <p:spPr>
            <a:xfrm>
              <a:off x="3048000" y="5410200"/>
              <a:ext cx="579120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1" algn="l"/>
              <a:r>
                <a:rPr lang="it-IT" sz="1800" dirty="0" smtClean="0">
                  <a:solidFill>
                    <a:srgbClr val="008000"/>
                  </a:solidFill>
                  <a:latin typeface="Symbol" charset="2"/>
                  <a:ea typeface="Symbol" charset="2"/>
                  <a:cs typeface="Symbol" charset="2"/>
                </a:rPr>
                <a:t>g</a:t>
              </a:r>
              <a:r>
                <a:rPr lang="it-IT" sz="1800" baseline="-25000" dirty="0" smtClean="0">
                  <a:solidFill>
                    <a:srgbClr val="008000"/>
                  </a:solidFill>
                </a:rPr>
                <a:t>j   </a:t>
              </a:r>
              <a:r>
                <a:rPr lang="it-IT" sz="1800" dirty="0" smtClean="0">
                  <a:solidFill>
                    <a:srgbClr val="008000"/>
                  </a:solidFill>
                </a:rPr>
                <a:t>&gt; b</a:t>
              </a:r>
              <a:r>
                <a:rPr lang="it-IT" sz="1800" dirty="0" smtClean="0"/>
                <a:t> </a:t>
              </a:r>
              <a:r>
                <a:rPr lang="it-IT" sz="1800" dirty="0" smtClean="0">
                  <a:latin typeface="Wingdings" charset="2"/>
                  <a:ea typeface="Wingdings" charset="2"/>
                  <a:cs typeface="Wingdings" charset="2"/>
                </a:rPr>
                <a:t></a:t>
              </a:r>
              <a:r>
                <a:rPr lang="it-IT" sz="1800" i="1" dirty="0" smtClean="0">
                  <a:ea typeface="Wingdings" charset="2"/>
                  <a:cs typeface="Wingdings" charset="2"/>
                </a:rPr>
                <a:t>j-</a:t>
              </a:r>
              <a:r>
                <a:rPr lang="it-IT" sz="1800" dirty="0" smtClean="0">
                  <a:ea typeface="Wingdings" charset="2"/>
                  <a:cs typeface="Wingdings" charset="2"/>
                </a:rPr>
                <a:t>th signal is </a:t>
              </a:r>
              <a:r>
                <a:rPr lang="it-IT" sz="1800" dirty="0" smtClean="0">
                  <a:solidFill>
                    <a:srgbClr val="008000"/>
                  </a:solidFill>
                  <a:ea typeface="Wingdings" charset="2"/>
                  <a:cs typeface="Wingdings" charset="2"/>
                </a:rPr>
                <a:t>correctly decoded (capture)</a:t>
              </a:r>
              <a:endParaRPr lang="it-IT" sz="1800" dirty="0" smtClean="0">
                <a:latin typeface="Symbol" charset="2"/>
                <a:ea typeface="Symbol" charset="2"/>
                <a:cs typeface="Symbol" charset="2"/>
              </a:endParaRPr>
            </a:p>
          </p:txBody>
        </p:sp>
      </p:grpSp>
      <p:grpSp>
        <p:nvGrpSpPr>
          <p:cNvPr id="77" name="Gruppo 76"/>
          <p:cNvGrpSpPr/>
          <p:nvPr/>
        </p:nvGrpSpPr>
        <p:grpSpPr>
          <a:xfrm>
            <a:off x="3048000" y="6019800"/>
            <a:ext cx="5791200" cy="445532"/>
            <a:chOff x="3048000" y="6019800"/>
            <a:chExt cx="5791200" cy="445532"/>
          </a:xfrm>
        </p:grpSpPr>
        <p:sp>
          <p:nvSpPr>
            <p:cNvPr id="49" name="Rettangolo 48"/>
            <p:cNvSpPr/>
            <p:nvPr/>
          </p:nvSpPr>
          <p:spPr>
            <a:xfrm>
              <a:off x="3048000" y="6096000"/>
              <a:ext cx="579120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1" algn="l"/>
              <a:r>
                <a:rPr lang="it-IT" sz="1800" dirty="0" smtClean="0">
                  <a:solidFill>
                    <a:srgbClr val="FF0000"/>
                  </a:solidFill>
                  <a:latin typeface="Symbol" charset="2"/>
                  <a:ea typeface="Symbol" charset="2"/>
                  <a:cs typeface="Symbol" charset="2"/>
                </a:rPr>
                <a:t>g</a:t>
              </a:r>
              <a:r>
                <a:rPr lang="it-IT" sz="1800" baseline="-25000" dirty="0" smtClean="0">
                  <a:solidFill>
                    <a:srgbClr val="FF0000"/>
                  </a:solidFill>
                </a:rPr>
                <a:t>j   </a:t>
              </a:r>
              <a:r>
                <a:rPr lang="it-IT" sz="1800" dirty="0" smtClean="0">
                  <a:solidFill>
                    <a:srgbClr val="FF0000"/>
                  </a:solidFill>
                </a:rPr>
                <a:t>&lt; b </a:t>
              </a:r>
              <a:r>
                <a:rPr lang="it-IT" sz="1800" dirty="0" smtClean="0">
                  <a:latin typeface="Wingdings" charset="2"/>
                  <a:ea typeface="Wingdings" charset="2"/>
                  <a:cs typeface="Wingdings" charset="2"/>
                </a:rPr>
                <a:t></a:t>
              </a:r>
              <a:r>
                <a:rPr lang="it-IT" sz="1800" dirty="0" smtClean="0"/>
                <a:t> </a:t>
              </a:r>
              <a:r>
                <a:rPr lang="it-IT" sz="1800" i="1" dirty="0" smtClean="0">
                  <a:ea typeface="Wingdings" charset="2"/>
                  <a:cs typeface="Wingdings" charset="2"/>
                </a:rPr>
                <a:t>j-</a:t>
              </a:r>
              <a:r>
                <a:rPr lang="it-IT" sz="1800" dirty="0" smtClean="0">
                  <a:ea typeface="Wingdings" charset="2"/>
                  <a:cs typeface="Wingdings" charset="2"/>
                </a:rPr>
                <a:t>th signal is </a:t>
              </a:r>
              <a:r>
                <a:rPr lang="it-IT" sz="1800" dirty="0" smtClean="0">
                  <a:solidFill>
                    <a:srgbClr val="FF0000"/>
                  </a:solidFill>
                  <a:ea typeface="Wingdings" charset="2"/>
                  <a:cs typeface="Wingdings" charset="2"/>
                </a:rPr>
                <a:t>collided (missed)</a:t>
              </a:r>
            </a:p>
          </p:txBody>
        </p:sp>
        <p:cxnSp>
          <p:nvCxnSpPr>
            <p:cNvPr id="50" name="Connettore 2 49"/>
            <p:cNvCxnSpPr/>
            <p:nvPr/>
          </p:nvCxnSpPr>
          <p:spPr>
            <a:xfrm>
              <a:off x="3048000" y="6019800"/>
              <a:ext cx="457200" cy="30480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Gruppo 74"/>
          <p:cNvGrpSpPr/>
          <p:nvPr/>
        </p:nvGrpSpPr>
        <p:grpSpPr>
          <a:xfrm>
            <a:off x="0" y="5715000"/>
            <a:ext cx="3200400" cy="886772"/>
            <a:chOff x="0" y="5715000"/>
            <a:chExt cx="3200400" cy="886772"/>
          </a:xfrm>
        </p:grpSpPr>
        <p:sp>
          <p:nvSpPr>
            <p:cNvPr id="52" name="Ovale 51"/>
            <p:cNvSpPr/>
            <p:nvPr/>
          </p:nvSpPr>
          <p:spPr>
            <a:xfrm>
              <a:off x="2286000" y="6096000"/>
              <a:ext cx="152400" cy="304800"/>
            </a:xfrm>
            <a:prstGeom prst="ellipse">
              <a:avLst/>
            </a:prstGeom>
            <a:noFill/>
            <a:ln w="10000" cap="flat" cmpd="sng" algn="ctr">
              <a:solidFill>
                <a:srgbClr val="0000FF"/>
              </a:solidFill>
              <a:prstDash val="dot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ttangolo 53"/>
            <p:cNvSpPr/>
            <p:nvPr/>
          </p:nvSpPr>
          <p:spPr>
            <a:xfrm>
              <a:off x="0" y="5715000"/>
              <a:ext cx="320040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1" algn="l"/>
              <a:r>
                <a:rPr lang="it-IT" sz="1400" dirty="0" smtClean="0">
                  <a:solidFill>
                    <a:srgbClr val="0000FF"/>
                  </a:solidFill>
                  <a:latin typeface="Arial"/>
                  <a:ea typeface="Symbol" charset="2"/>
                  <a:cs typeface="Arial"/>
                </a:rPr>
                <a:t>Aggregate </a:t>
              </a:r>
            </a:p>
            <a:p>
              <a:pPr lvl="1" algn="l"/>
              <a:r>
                <a:rPr lang="it-IT" sz="1400" dirty="0" err="1" smtClean="0">
                  <a:solidFill>
                    <a:srgbClr val="0000FF"/>
                  </a:solidFill>
                  <a:latin typeface="Arial"/>
                  <a:ea typeface="Symbol" charset="2"/>
                  <a:cs typeface="Arial"/>
                </a:rPr>
                <a:t>interference</a:t>
              </a:r>
              <a:endParaRPr lang="it-IT" sz="1400" dirty="0" smtClean="0">
                <a:solidFill>
                  <a:srgbClr val="0000FF"/>
                </a:solidFill>
                <a:latin typeface="Arial"/>
                <a:ea typeface="Wingdings" charset="2"/>
                <a:cs typeface="Arial"/>
              </a:endParaRPr>
            </a:p>
          </p:txBody>
        </p:sp>
        <p:sp>
          <p:nvSpPr>
            <p:cNvPr id="68" name="Figura a mano libera 67"/>
            <p:cNvSpPr/>
            <p:nvPr/>
          </p:nvSpPr>
          <p:spPr>
            <a:xfrm>
              <a:off x="1216526" y="6202947"/>
              <a:ext cx="1082842" cy="398825"/>
            </a:xfrm>
            <a:custGeom>
              <a:avLst/>
              <a:gdLst>
                <a:gd name="connsiteX0" fmla="*/ 0 w 1082842"/>
                <a:gd name="connsiteY0" fmla="*/ 0 h 398825"/>
                <a:gd name="connsiteX1" fmla="*/ 294106 w 1082842"/>
                <a:gd name="connsiteY1" fmla="*/ 374316 h 398825"/>
                <a:gd name="connsiteX2" fmla="*/ 1082842 w 1082842"/>
                <a:gd name="connsiteY2" fmla="*/ 147053 h 398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82842" h="398825">
                  <a:moveTo>
                    <a:pt x="0" y="0"/>
                  </a:moveTo>
                  <a:cubicBezTo>
                    <a:pt x="56816" y="174903"/>
                    <a:pt x="113632" y="349807"/>
                    <a:pt x="294106" y="374316"/>
                  </a:cubicBezTo>
                  <a:cubicBezTo>
                    <a:pt x="474580" y="398825"/>
                    <a:pt x="1082842" y="147053"/>
                    <a:pt x="1082842" y="147053"/>
                  </a:cubicBezTo>
                </a:path>
              </a:pathLst>
            </a:custGeom>
            <a:ln>
              <a:solidFill>
                <a:srgbClr val="0000FF"/>
              </a:solidFill>
              <a:tailEnd type="stealt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862028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Multi Packet Reception</a:t>
            </a:r>
            <a:endParaRPr lang="en-GB" dirty="0"/>
          </a:p>
        </p:txBody>
      </p:sp>
      <p:sp>
        <p:nvSpPr>
          <p:cNvPr id="2048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97256" y="1600199"/>
            <a:ext cx="8566378" cy="4665133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dirty="0" smtClean="0"/>
              <a:t>MPR can be enabled by means of</a:t>
            </a:r>
          </a:p>
          <a:p>
            <a:pPr lvl="1">
              <a:lnSpc>
                <a:spcPct val="110000"/>
              </a:lnSpc>
            </a:pPr>
            <a:r>
              <a:rPr lang="en-US" i="1" dirty="0" smtClean="0"/>
              <a:t>Signal spreading </a:t>
            </a:r>
            <a:r>
              <a:rPr lang="en-US" dirty="0" smtClean="0"/>
              <a:t>(DSSS)</a:t>
            </a:r>
          </a:p>
          <a:p>
            <a:pPr lvl="2">
              <a:lnSpc>
                <a:spcPct val="110000"/>
              </a:lnSpc>
            </a:pPr>
            <a:r>
              <a:rPr lang="it-IT" dirty="0" smtClean="0"/>
              <a:t>b&lt;1</a:t>
            </a:r>
            <a:r>
              <a:rPr lang="it-IT" sz="2500" dirty="0" smtClean="0">
                <a:latin typeface="Wingdings" charset="2"/>
                <a:ea typeface="Wingdings" charset="2"/>
                <a:cs typeface="Wingdings" charset="2"/>
              </a:rPr>
              <a:t></a:t>
            </a:r>
            <a:r>
              <a:rPr lang="it-IT" dirty="0"/>
              <a:t> </a:t>
            </a:r>
            <a:r>
              <a:rPr lang="it-IT" dirty="0" smtClean="0"/>
              <a:t>multiple signals (up to 1/b) can be captured at a time</a:t>
            </a:r>
            <a:endParaRPr lang="en-US" dirty="0" smtClean="0"/>
          </a:p>
          <a:p>
            <a:pPr lvl="1">
              <a:lnSpc>
                <a:spcPct val="110000"/>
              </a:lnSpc>
            </a:pPr>
            <a:r>
              <a:rPr lang="en-US" i="1" dirty="0" smtClean="0"/>
              <a:t>Successive interference cancellation </a:t>
            </a:r>
            <a:r>
              <a:rPr lang="en-US" dirty="0" smtClean="0"/>
              <a:t>(SIC)</a:t>
            </a:r>
          </a:p>
          <a:p>
            <a:pPr marL="1143000" lvl="2" indent="-457200">
              <a:lnSpc>
                <a:spcPct val="110000"/>
              </a:lnSpc>
              <a:buFont typeface="+mj-lt"/>
              <a:buAutoNum type="arabicPeriod"/>
            </a:pPr>
            <a:r>
              <a:rPr lang="en-US" dirty="0" smtClean="0"/>
              <a:t>Capture signal </a:t>
            </a:r>
            <a:r>
              <a:rPr lang="en-US" i="1" dirty="0" err="1" smtClean="0"/>
              <a:t>j</a:t>
            </a:r>
            <a:r>
              <a:rPr lang="en-US" dirty="0" smtClean="0"/>
              <a:t> with SINR </a:t>
            </a:r>
            <a:r>
              <a:rPr lang="en-US" dirty="0" err="1" smtClean="0">
                <a:latin typeface="Symbol" charset="2"/>
                <a:cs typeface="Symbol" charset="2"/>
              </a:rPr>
              <a:t>g</a:t>
            </a:r>
            <a:r>
              <a:rPr lang="en-US" baseline="-25000" dirty="0" err="1" smtClean="0"/>
              <a:t>j</a:t>
            </a:r>
            <a:r>
              <a:rPr lang="en-US" dirty="0" smtClean="0"/>
              <a:t>&gt;</a:t>
            </a:r>
            <a:r>
              <a:rPr lang="en-US" dirty="0" err="1" smtClean="0"/>
              <a:t>b</a:t>
            </a:r>
            <a:endParaRPr lang="en-US" dirty="0" smtClean="0"/>
          </a:p>
          <a:p>
            <a:pPr marL="1143000" lvl="2" indent="-457200">
              <a:lnSpc>
                <a:spcPct val="110000"/>
              </a:lnSpc>
              <a:buFont typeface="+mj-lt"/>
              <a:buAutoNum type="arabicPeriod"/>
            </a:pPr>
            <a:r>
              <a:rPr lang="en-US" dirty="0" smtClean="0"/>
              <a:t>Reconstruct and cancel signal </a:t>
            </a:r>
            <a:r>
              <a:rPr lang="en-US" i="1" dirty="0" smtClean="0"/>
              <a:t>j</a:t>
            </a:r>
            <a:r>
              <a:rPr lang="en-US" dirty="0" smtClean="0"/>
              <a:t> from the overall received signal</a:t>
            </a:r>
          </a:p>
          <a:p>
            <a:pPr lvl="3">
              <a:lnSpc>
                <a:spcPct val="110000"/>
              </a:lnSpc>
            </a:pPr>
            <a:r>
              <a:rPr lang="en-US" dirty="0" smtClean="0"/>
              <a:t>Cancellation leaves a fraction </a:t>
            </a:r>
            <a:r>
              <a:rPr lang="en-US" b="1" i="1" dirty="0" smtClean="0"/>
              <a:t>z</a:t>
            </a:r>
            <a:r>
              <a:rPr lang="en-US" dirty="0" smtClean="0"/>
              <a:t> of residual interference power </a:t>
            </a:r>
          </a:p>
          <a:p>
            <a:pPr marL="1143000" lvl="2" indent="-457200">
              <a:lnSpc>
                <a:spcPct val="110000"/>
              </a:lnSpc>
              <a:buFont typeface="+mj-lt"/>
              <a:buAutoNum type="arabicPeriod"/>
            </a:pPr>
            <a:r>
              <a:rPr lang="en-US" dirty="0" smtClean="0"/>
              <a:t>Repeat iteratively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68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39244835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olo 2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Open questions</a:t>
            </a:r>
            <a:endParaRPr lang="en-US" dirty="0"/>
          </a:p>
        </p:txBody>
      </p:sp>
      <p:sp>
        <p:nvSpPr>
          <p:cNvPr id="5" name="Segnaposto contenuto 4"/>
          <p:cNvSpPr>
            <a:spLocks noGrp="1"/>
          </p:cNvSpPr>
          <p:nvPr>
            <p:ph sz="quarter" idx="1"/>
          </p:nvPr>
        </p:nvSpPr>
        <p:spPr>
          <a:xfrm>
            <a:off x="433944" y="1589567"/>
            <a:ext cx="3886200" cy="4572000"/>
          </a:xfrm>
        </p:spPr>
        <p:txBody>
          <a:bodyPr>
            <a:normAutofit fontScale="92500" lnSpcReduction="20000"/>
          </a:bodyPr>
          <a:lstStyle/>
          <a:p>
            <a:endParaRPr lang="en-US" dirty="0" smtClean="0"/>
          </a:p>
          <a:p>
            <a:r>
              <a:rPr lang="en-US" dirty="0" smtClean="0"/>
              <a:t>Number of simultaneous transmissions (</a:t>
            </a:r>
            <a:r>
              <a:rPr lang="en-US" i="1" dirty="0" smtClean="0"/>
              <a:t>n</a:t>
            </a:r>
            <a:r>
              <a:rPr lang="en-US" dirty="0" smtClean="0"/>
              <a:t>)</a:t>
            </a:r>
            <a:endParaRPr lang="en-US" i="1" dirty="0" smtClean="0"/>
          </a:p>
          <a:p>
            <a:r>
              <a:rPr lang="en-US" dirty="0" smtClean="0"/>
              <a:t>Statistical distribution of the receiver signal powers (</a:t>
            </a:r>
            <a:r>
              <a:rPr lang="en-US" i="1" dirty="0" smtClean="0"/>
              <a:t>P</a:t>
            </a:r>
            <a:r>
              <a:rPr lang="en-US" i="1" baseline="-25000" dirty="0" smtClean="0"/>
              <a:t>i</a:t>
            </a:r>
            <a:r>
              <a:rPr lang="en-US" i="1" dirty="0" smtClean="0"/>
              <a:t>)</a:t>
            </a:r>
            <a:endParaRPr lang="en-US" i="1" baseline="-25000" dirty="0" smtClean="0"/>
          </a:p>
          <a:p>
            <a:r>
              <a:rPr lang="en-US" dirty="0" smtClean="0"/>
              <a:t>Capture threshold (</a:t>
            </a:r>
            <a:r>
              <a:rPr lang="en-US" i="1" dirty="0" err="1" smtClean="0"/>
              <a:t>b</a:t>
            </a:r>
            <a:r>
              <a:rPr lang="en-US" dirty="0" smtClean="0"/>
              <a:t>)</a:t>
            </a:r>
          </a:p>
          <a:p>
            <a:r>
              <a:rPr lang="en-US" dirty="0" smtClean="0"/>
              <a:t>Max number of SIC iterations (</a:t>
            </a:r>
            <a:r>
              <a:rPr lang="en-US" i="1" dirty="0" smtClean="0"/>
              <a:t>K)</a:t>
            </a:r>
          </a:p>
          <a:p>
            <a:r>
              <a:rPr lang="en-US" dirty="0" smtClean="0"/>
              <a:t>Interference cancellation ratio (</a:t>
            </a:r>
            <a:r>
              <a:rPr lang="en-US" i="1" dirty="0" smtClean="0"/>
              <a:t>z)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49583" y="1337487"/>
            <a:ext cx="397136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6600"/>
                </a:solidFill>
              </a:rPr>
              <a:t>System parameters</a:t>
            </a:r>
            <a:endParaRPr lang="en-US" sz="3200" b="1" dirty="0">
              <a:solidFill>
                <a:srgbClr val="FF6600"/>
              </a:solidFill>
            </a:endParaRPr>
          </a:p>
        </p:txBody>
      </p:sp>
      <p:sp>
        <p:nvSpPr>
          <p:cNvPr id="11" name="Striped Right Arrow 10"/>
          <p:cNvSpPr/>
          <p:nvPr/>
        </p:nvSpPr>
        <p:spPr>
          <a:xfrm>
            <a:off x="4418301" y="3269413"/>
            <a:ext cx="1094442" cy="675499"/>
          </a:xfrm>
          <a:prstGeom prst="stripedRightArrow">
            <a:avLst>
              <a:gd name="adj1" fmla="val 42000"/>
              <a:gd name="adj2" fmla="val 50000"/>
            </a:avLst>
          </a:prstGeom>
          <a:solidFill>
            <a:srgbClr val="DD8047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sz="1800" dirty="0" smtClean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>
            <a:spLocks noChangeAspect="1"/>
          </p:cNvSpPr>
          <p:nvPr/>
        </p:nvSpPr>
        <p:spPr>
          <a:xfrm>
            <a:off x="5652525" y="2278333"/>
            <a:ext cx="3305694" cy="28007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/>
            <a:r>
              <a:rPr lang="en-US" sz="4400" b="1" spc="50" dirty="0" smtClean="0">
                <a:ln w="11430">
                  <a:noFill/>
                </a:ln>
                <a:solidFill>
                  <a:srgbClr val="9E121D"/>
                </a:solidFill>
              </a:rPr>
              <a:t>Capture probability?</a:t>
            </a:r>
          </a:p>
          <a:p>
            <a:pPr algn="l"/>
            <a:r>
              <a:rPr lang="en-US" sz="4400" b="1" spc="50" dirty="0" smtClean="0">
                <a:ln w="11430">
                  <a:noFill/>
                </a:ln>
                <a:solidFill>
                  <a:srgbClr val="008000"/>
                </a:solidFill>
              </a:rPr>
              <a:t>System throughput? </a:t>
            </a:r>
            <a:endParaRPr lang="en-US" sz="4400" b="1" spc="50" dirty="0">
              <a:ln w="11430">
                <a:noFill/>
              </a:ln>
              <a:solidFill>
                <a:srgbClr val="008000"/>
              </a:solidFill>
            </a:endParaRPr>
          </a:p>
        </p:txBody>
      </p:sp>
      <p:sp>
        <p:nvSpPr>
          <p:cNvPr id="13" name="Double Bracket 12"/>
          <p:cNvSpPr/>
          <p:nvPr/>
        </p:nvSpPr>
        <p:spPr>
          <a:xfrm>
            <a:off x="405356" y="1904906"/>
            <a:ext cx="3877840" cy="4188092"/>
          </a:xfrm>
          <a:prstGeom prst="bracketPair">
            <a:avLst>
              <a:gd name="adj" fmla="val 7261"/>
            </a:avLst>
          </a:prstGeom>
          <a:ln>
            <a:solidFill>
              <a:srgbClr val="FF66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69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5961212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high-speed wireless vs. M2M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400" dirty="0">
                <a:latin typeface="Arial" charset="0"/>
              </a:rPr>
              <a:t>high-speed systems built from information-theoretic principles with </a:t>
            </a:r>
            <a:r>
              <a:rPr lang="en-US" sz="1600" dirty="0">
                <a:solidFill>
                  <a:srgbClr val="FF0000"/>
                </a:solidFill>
                <a:latin typeface="Arial" charset="0"/>
              </a:rPr>
              <a:t>small control info </a:t>
            </a:r>
            <a:r>
              <a:rPr lang="en-US" sz="3200" dirty="0" smtClean="0">
                <a:latin typeface="Arial" charset="0"/>
              </a:rPr>
              <a:t> </a:t>
            </a:r>
            <a:r>
              <a:rPr lang="en-US" sz="2400" dirty="0" smtClean="0">
                <a:latin typeface="Arial" charset="0"/>
              </a:rPr>
              <a:t>and  </a:t>
            </a:r>
            <a:r>
              <a:rPr lang="en-US" b="1" dirty="0" smtClean="0">
                <a:solidFill>
                  <a:srgbClr val="99CC00"/>
                </a:solidFill>
                <a:latin typeface="Arial" charset="0"/>
              </a:rPr>
              <a:t>large data</a:t>
            </a:r>
            <a:endParaRPr lang="en-US" sz="2400" b="1" dirty="0" smtClean="0">
              <a:latin typeface="Arial" charset="0"/>
            </a:endParaRPr>
          </a:p>
          <a:p>
            <a:endParaRPr lang="en-US" sz="2400" dirty="0" smtClean="0">
              <a:latin typeface="Arial" charset="0"/>
            </a:endParaRPr>
          </a:p>
          <a:p>
            <a:pPr marL="0" indent="0">
              <a:buNone/>
            </a:pPr>
            <a:r>
              <a:rPr lang="en-US" sz="2400" dirty="0" smtClean="0">
                <a:latin typeface="Arial" charset="0"/>
              </a:rPr>
              <a:t>	</a:t>
            </a:r>
          </a:p>
          <a:p>
            <a:r>
              <a:rPr lang="en-US" sz="2400" dirty="0" smtClean="0">
                <a:latin typeface="Arial" charset="0"/>
              </a:rPr>
              <a:t>M2M require </a:t>
            </a:r>
            <a:r>
              <a:rPr lang="en-US" sz="2800" dirty="0" smtClean="0">
                <a:latin typeface="Arial" charset="0"/>
              </a:rPr>
              <a:t>short data packets </a:t>
            </a:r>
            <a:r>
              <a:rPr lang="en-US" sz="2400" dirty="0" smtClean="0">
                <a:latin typeface="Arial" charset="0"/>
              </a:rPr>
              <a:t/>
            </a:r>
            <a:br>
              <a:rPr lang="en-US" sz="2400" dirty="0" smtClean="0">
                <a:latin typeface="Arial" charset="0"/>
              </a:rPr>
            </a:br>
            <a:r>
              <a:rPr lang="en-US" sz="2400" dirty="0" smtClean="0">
                <a:latin typeface="Arial" charset="0"/>
              </a:rPr>
              <a:t>from </a:t>
            </a:r>
            <a:r>
              <a:rPr lang="en-US" sz="2800" dirty="0" smtClean="0">
                <a:latin typeface="Arial" charset="0"/>
              </a:rPr>
              <a:t>massive</a:t>
            </a:r>
            <a:r>
              <a:rPr lang="en-US" dirty="0" smtClean="0">
                <a:latin typeface="Arial" charset="0"/>
              </a:rPr>
              <a:t> </a:t>
            </a:r>
            <a:r>
              <a:rPr lang="en-US" sz="2400" dirty="0" smtClean="0">
                <a:latin typeface="Arial" charset="0"/>
              </a:rPr>
              <a:t>number of </a:t>
            </a:r>
            <a:r>
              <a:rPr lang="en-US" sz="2800" dirty="0" smtClean="0">
                <a:latin typeface="Arial" charset="0"/>
              </a:rPr>
              <a:t>devices</a:t>
            </a:r>
            <a:r>
              <a:rPr lang="en-US" dirty="0" smtClean="0">
                <a:latin typeface="Arial" charset="0"/>
              </a:rPr>
              <a:t> </a:t>
            </a:r>
            <a:r>
              <a:rPr lang="en-US" sz="2400" dirty="0" smtClean="0">
                <a:latin typeface="Arial" charset="0"/>
              </a:rPr>
              <a:t/>
            </a:r>
            <a:br>
              <a:rPr lang="en-US" sz="2400" dirty="0" smtClean="0">
                <a:latin typeface="Arial" charset="0"/>
              </a:rPr>
            </a:br>
            <a:r>
              <a:rPr lang="en-US" sz="2400" dirty="0" smtClean="0">
                <a:latin typeface="Arial" charset="0"/>
              </a:rPr>
              <a:t>each transmitting </a:t>
            </a:r>
            <a:r>
              <a:rPr lang="en-US" sz="2800" dirty="0" smtClean="0">
                <a:latin typeface="Arial" charset="0"/>
              </a:rPr>
              <a:t>sporadically</a:t>
            </a:r>
            <a:endParaRPr lang="en-US" sz="2000" dirty="0" smtClean="0">
              <a:latin typeface="Arial" charset="0"/>
            </a:endParaRPr>
          </a:p>
          <a:p>
            <a:pPr marL="457200" lvl="1" indent="0">
              <a:buNone/>
            </a:pPr>
            <a:endParaRPr lang="en-US" sz="2000" dirty="0" smtClean="0">
              <a:latin typeface="Arial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1230313" y="2531310"/>
            <a:ext cx="7331366" cy="718431"/>
            <a:chOff x="1230313" y="2437230"/>
            <a:chExt cx="7331366" cy="718431"/>
          </a:xfrm>
        </p:grpSpPr>
        <p:sp>
          <p:nvSpPr>
            <p:cNvPr id="4" name="Rectangle 3"/>
            <p:cNvSpPr>
              <a:spLocks noChangeArrowheads="1"/>
            </p:cNvSpPr>
            <p:nvPr/>
          </p:nvSpPr>
          <p:spPr bwMode="auto">
            <a:xfrm>
              <a:off x="1230313" y="2440405"/>
              <a:ext cx="223837" cy="277812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 b="1">
                <a:solidFill>
                  <a:schemeClr val="accent2"/>
                </a:solidFill>
              </a:endParaRPr>
            </a:p>
          </p:txBody>
        </p:sp>
        <p:sp>
          <p:nvSpPr>
            <p:cNvPr id="5" name="Rectangle 4"/>
            <p:cNvSpPr>
              <a:spLocks noChangeArrowheads="1"/>
            </p:cNvSpPr>
            <p:nvPr/>
          </p:nvSpPr>
          <p:spPr bwMode="auto">
            <a:xfrm>
              <a:off x="1449388" y="2437230"/>
              <a:ext cx="4419600" cy="280987"/>
            </a:xfrm>
            <a:prstGeom prst="rect">
              <a:avLst/>
            </a:prstGeom>
            <a:solidFill>
              <a:srgbClr val="9BBB5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 b="1"/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2302758" y="2877849"/>
              <a:ext cx="223837" cy="277812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 b="1">
                <a:solidFill>
                  <a:schemeClr val="accent2"/>
                </a:solidFill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2521832" y="2874674"/>
              <a:ext cx="6039847" cy="280987"/>
            </a:xfrm>
            <a:prstGeom prst="rect">
              <a:avLst/>
            </a:prstGeom>
            <a:solidFill>
              <a:srgbClr val="9BBB5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 b="1"/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8889" y="1948587"/>
            <a:ext cx="1252024" cy="88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7" name="Group 56"/>
          <p:cNvGrpSpPr/>
          <p:nvPr/>
        </p:nvGrpSpPr>
        <p:grpSpPr>
          <a:xfrm>
            <a:off x="1227314" y="3547533"/>
            <a:ext cx="7562387" cy="2586390"/>
            <a:chOff x="1227314" y="3547533"/>
            <a:chExt cx="7562387" cy="2586390"/>
          </a:xfrm>
        </p:grpSpPr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1227314" y="5260622"/>
              <a:ext cx="367024" cy="277813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1598668" y="5260622"/>
              <a:ext cx="316101" cy="277813"/>
            </a:xfrm>
            <a:prstGeom prst="rect">
              <a:avLst/>
            </a:prstGeom>
            <a:solidFill>
              <a:srgbClr val="9BBB5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/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1873603" y="5794022"/>
              <a:ext cx="367024" cy="277813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2244957" y="5794022"/>
              <a:ext cx="316101" cy="277813"/>
            </a:xfrm>
            <a:prstGeom prst="rect">
              <a:avLst/>
            </a:prstGeom>
            <a:solidFill>
              <a:srgbClr val="9BBB5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/>
            </a:p>
          </p:txBody>
        </p:sp>
        <p:sp>
          <p:nvSpPr>
            <p:cNvPr id="23" name="Rectangle 22"/>
            <p:cNvSpPr>
              <a:spLocks noChangeArrowheads="1"/>
            </p:cNvSpPr>
            <p:nvPr/>
          </p:nvSpPr>
          <p:spPr bwMode="auto">
            <a:xfrm>
              <a:off x="2381603" y="5300133"/>
              <a:ext cx="367024" cy="277813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24" name="Rectangle 23"/>
            <p:cNvSpPr>
              <a:spLocks noChangeArrowheads="1"/>
            </p:cNvSpPr>
            <p:nvPr/>
          </p:nvSpPr>
          <p:spPr bwMode="auto">
            <a:xfrm>
              <a:off x="2752957" y="5300133"/>
              <a:ext cx="316101" cy="277813"/>
            </a:xfrm>
            <a:prstGeom prst="rect">
              <a:avLst/>
            </a:prstGeom>
            <a:solidFill>
              <a:srgbClr val="9BBB5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/>
            </a:p>
          </p:txBody>
        </p:sp>
        <p:sp>
          <p:nvSpPr>
            <p:cNvPr id="25" name="Rectangle 24"/>
            <p:cNvSpPr>
              <a:spLocks noChangeArrowheads="1"/>
            </p:cNvSpPr>
            <p:nvPr/>
          </p:nvSpPr>
          <p:spPr bwMode="auto">
            <a:xfrm>
              <a:off x="3027892" y="5833533"/>
              <a:ext cx="367024" cy="277813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>
              <a:off x="3399246" y="5833533"/>
              <a:ext cx="316101" cy="277813"/>
            </a:xfrm>
            <a:prstGeom prst="rect">
              <a:avLst/>
            </a:prstGeom>
            <a:solidFill>
              <a:srgbClr val="9BBB5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/>
            </a:p>
          </p:txBody>
        </p:sp>
        <p:sp>
          <p:nvSpPr>
            <p:cNvPr id="27" name="Rectangle 26"/>
            <p:cNvSpPr>
              <a:spLocks noChangeArrowheads="1"/>
            </p:cNvSpPr>
            <p:nvPr/>
          </p:nvSpPr>
          <p:spPr bwMode="auto">
            <a:xfrm>
              <a:off x="3510491" y="5130799"/>
              <a:ext cx="367024" cy="277813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28" name="Rectangle 27"/>
            <p:cNvSpPr>
              <a:spLocks noChangeArrowheads="1"/>
            </p:cNvSpPr>
            <p:nvPr/>
          </p:nvSpPr>
          <p:spPr bwMode="auto">
            <a:xfrm>
              <a:off x="3881845" y="5130799"/>
              <a:ext cx="316101" cy="277813"/>
            </a:xfrm>
            <a:prstGeom prst="rect">
              <a:avLst/>
            </a:prstGeom>
            <a:solidFill>
              <a:srgbClr val="9BBB5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/>
            </a:p>
          </p:txBody>
        </p:sp>
        <p:sp>
          <p:nvSpPr>
            <p:cNvPr id="29" name="Rectangle 28"/>
            <p:cNvSpPr>
              <a:spLocks noChangeArrowheads="1"/>
            </p:cNvSpPr>
            <p:nvPr/>
          </p:nvSpPr>
          <p:spPr bwMode="auto">
            <a:xfrm>
              <a:off x="4156780" y="5664199"/>
              <a:ext cx="367024" cy="277813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30" name="Rectangle 29"/>
            <p:cNvSpPr>
              <a:spLocks noChangeArrowheads="1"/>
            </p:cNvSpPr>
            <p:nvPr/>
          </p:nvSpPr>
          <p:spPr bwMode="auto">
            <a:xfrm>
              <a:off x="4528134" y="5664199"/>
              <a:ext cx="316101" cy="277813"/>
            </a:xfrm>
            <a:prstGeom prst="rect">
              <a:avLst/>
            </a:prstGeom>
            <a:solidFill>
              <a:srgbClr val="9BBB5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/>
            </a:p>
          </p:txBody>
        </p:sp>
        <p:sp>
          <p:nvSpPr>
            <p:cNvPr id="31" name="Rectangle 30"/>
            <p:cNvSpPr>
              <a:spLocks noChangeArrowheads="1"/>
            </p:cNvSpPr>
            <p:nvPr/>
          </p:nvSpPr>
          <p:spPr bwMode="auto">
            <a:xfrm>
              <a:off x="4664780" y="5170310"/>
              <a:ext cx="367024" cy="277813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32" name="Rectangle 31"/>
            <p:cNvSpPr>
              <a:spLocks noChangeArrowheads="1"/>
            </p:cNvSpPr>
            <p:nvPr/>
          </p:nvSpPr>
          <p:spPr bwMode="auto">
            <a:xfrm>
              <a:off x="5036134" y="5170310"/>
              <a:ext cx="316101" cy="277813"/>
            </a:xfrm>
            <a:prstGeom prst="rect">
              <a:avLst/>
            </a:prstGeom>
            <a:solidFill>
              <a:srgbClr val="9BBB5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/>
            </a:p>
          </p:txBody>
        </p:sp>
        <p:sp>
          <p:nvSpPr>
            <p:cNvPr id="33" name="Rectangle 32"/>
            <p:cNvSpPr>
              <a:spLocks noChangeArrowheads="1"/>
            </p:cNvSpPr>
            <p:nvPr/>
          </p:nvSpPr>
          <p:spPr bwMode="auto">
            <a:xfrm>
              <a:off x="5311069" y="5703710"/>
              <a:ext cx="367024" cy="277813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34" name="Rectangle 33"/>
            <p:cNvSpPr>
              <a:spLocks noChangeArrowheads="1"/>
            </p:cNvSpPr>
            <p:nvPr/>
          </p:nvSpPr>
          <p:spPr bwMode="auto">
            <a:xfrm>
              <a:off x="5682423" y="5703710"/>
              <a:ext cx="316101" cy="277813"/>
            </a:xfrm>
            <a:prstGeom prst="rect">
              <a:avLst/>
            </a:prstGeom>
            <a:solidFill>
              <a:srgbClr val="9BBB5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/>
            </a:p>
          </p:txBody>
        </p:sp>
        <p:sp>
          <p:nvSpPr>
            <p:cNvPr id="35" name="Rectangle 34"/>
            <p:cNvSpPr>
              <a:spLocks noChangeArrowheads="1"/>
            </p:cNvSpPr>
            <p:nvPr/>
          </p:nvSpPr>
          <p:spPr bwMode="auto">
            <a:xfrm>
              <a:off x="5641269" y="4679245"/>
              <a:ext cx="367024" cy="277813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36" name="Rectangle 35"/>
            <p:cNvSpPr>
              <a:spLocks noChangeArrowheads="1"/>
            </p:cNvSpPr>
            <p:nvPr/>
          </p:nvSpPr>
          <p:spPr bwMode="auto">
            <a:xfrm>
              <a:off x="6012623" y="4679245"/>
              <a:ext cx="316101" cy="277813"/>
            </a:xfrm>
            <a:prstGeom prst="rect">
              <a:avLst/>
            </a:prstGeom>
            <a:solidFill>
              <a:srgbClr val="9BBB5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/>
            </a:p>
          </p:txBody>
        </p:sp>
        <p:sp>
          <p:nvSpPr>
            <p:cNvPr id="37" name="Rectangle 36"/>
            <p:cNvSpPr>
              <a:spLocks noChangeArrowheads="1"/>
            </p:cNvSpPr>
            <p:nvPr/>
          </p:nvSpPr>
          <p:spPr bwMode="auto">
            <a:xfrm>
              <a:off x="6287558" y="5212645"/>
              <a:ext cx="367024" cy="277813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38" name="Rectangle 37"/>
            <p:cNvSpPr>
              <a:spLocks noChangeArrowheads="1"/>
            </p:cNvSpPr>
            <p:nvPr/>
          </p:nvSpPr>
          <p:spPr bwMode="auto">
            <a:xfrm>
              <a:off x="6658912" y="5212645"/>
              <a:ext cx="316101" cy="277813"/>
            </a:xfrm>
            <a:prstGeom prst="rect">
              <a:avLst/>
            </a:prstGeom>
            <a:solidFill>
              <a:srgbClr val="9BBB5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/>
            </a:p>
          </p:txBody>
        </p:sp>
        <p:sp>
          <p:nvSpPr>
            <p:cNvPr id="39" name="Rectangle 38"/>
            <p:cNvSpPr>
              <a:spLocks noChangeArrowheads="1"/>
            </p:cNvSpPr>
            <p:nvPr/>
          </p:nvSpPr>
          <p:spPr bwMode="auto">
            <a:xfrm>
              <a:off x="6795558" y="4718756"/>
              <a:ext cx="367024" cy="277813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40" name="Rectangle 39"/>
            <p:cNvSpPr>
              <a:spLocks noChangeArrowheads="1"/>
            </p:cNvSpPr>
            <p:nvPr/>
          </p:nvSpPr>
          <p:spPr bwMode="auto">
            <a:xfrm>
              <a:off x="7166912" y="4718756"/>
              <a:ext cx="316101" cy="277813"/>
            </a:xfrm>
            <a:prstGeom prst="rect">
              <a:avLst/>
            </a:prstGeom>
            <a:solidFill>
              <a:srgbClr val="9BBB5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/>
            </a:p>
          </p:txBody>
        </p:sp>
        <p:sp>
          <p:nvSpPr>
            <p:cNvPr id="41" name="Rectangle 40"/>
            <p:cNvSpPr>
              <a:spLocks noChangeArrowheads="1"/>
            </p:cNvSpPr>
            <p:nvPr/>
          </p:nvSpPr>
          <p:spPr bwMode="auto">
            <a:xfrm>
              <a:off x="7441847" y="5252156"/>
              <a:ext cx="367024" cy="277813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42" name="Rectangle 41"/>
            <p:cNvSpPr>
              <a:spLocks noChangeArrowheads="1"/>
            </p:cNvSpPr>
            <p:nvPr/>
          </p:nvSpPr>
          <p:spPr bwMode="auto">
            <a:xfrm>
              <a:off x="7813201" y="5252156"/>
              <a:ext cx="316101" cy="277813"/>
            </a:xfrm>
            <a:prstGeom prst="rect">
              <a:avLst/>
            </a:prstGeom>
            <a:solidFill>
              <a:srgbClr val="9BBB5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/>
            </a:p>
          </p:txBody>
        </p:sp>
        <p:sp>
          <p:nvSpPr>
            <p:cNvPr id="43" name="Rectangle 42"/>
            <p:cNvSpPr>
              <a:spLocks noChangeArrowheads="1"/>
            </p:cNvSpPr>
            <p:nvPr/>
          </p:nvSpPr>
          <p:spPr bwMode="auto">
            <a:xfrm>
              <a:off x="6301668" y="3547533"/>
              <a:ext cx="367024" cy="277813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44" name="Rectangle 43"/>
            <p:cNvSpPr>
              <a:spLocks noChangeArrowheads="1"/>
            </p:cNvSpPr>
            <p:nvPr/>
          </p:nvSpPr>
          <p:spPr bwMode="auto">
            <a:xfrm>
              <a:off x="6673022" y="3547533"/>
              <a:ext cx="316101" cy="277813"/>
            </a:xfrm>
            <a:prstGeom prst="rect">
              <a:avLst/>
            </a:prstGeom>
            <a:solidFill>
              <a:srgbClr val="9BBB5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/>
            </a:p>
          </p:txBody>
        </p:sp>
        <p:sp>
          <p:nvSpPr>
            <p:cNvPr id="45" name="Rectangle 44"/>
            <p:cNvSpPr>
              <a:spLocks noChangeArrowheads="1"/>
            </p:cNvSpPr>
            <p:nvPr/>
          </p:nvSpPr>
          <p:spPr bwMode="auto">
            <a:xfrm>
              <a:off x="6947957" y="4080933"/>
              <a:ext cx="367024" cy="277813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46" name="Rectangle 45"/>
            <p:cNvSpPr>
              <a:spLocks noChangeArrowheads="1"/>
            </p:cNvSpPr>
            <p:nvPr/>
          </p:nvSpPr>
          <p:spPr bwMode="auto">
            <a:xfrm>
              <a:off x="7319311" y="4080933"/>
              <a:ext cx="316101" cy="277813"/>
            </a:xfrm>
            <a:prstGeom prst="rect">
              <a:avLst/>
            </a:prstGeom>
            <a:solidFill>
              <a:srgbClr val="9BBB5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/>
            </a:p>
          </p:txBody>
        </p:sp>
        <p:sp>
          <p:nvSpPr>
            <p:cNvPr id="47" name="Rectangle 46"/>
            <p:cNvSpPr>
              <a:spLocks noChangeArrowheads="1"/>
            </p:cNvSpPr>
            <p:nvPr/>
          </p:nvSpPr>
          <p:spPr bwMode="auto">
            <a:xfrm>
              <a:off x="7455957" y="3587044"/>
              <a:ext cx="367024" cy="277813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48" name="Rectangle 47"/>
            <p:cNvSpPr>
              <a:spLocks noChangeArrowheads="1"/>
            </p:cNvSpPr>
            <p:nvPr/>
          </p:nvSpPr>
          <p:spPr bwMode="auto">
            <a:xfrm>
              <a:off x="7827311" y="3587044"/>
              <a:ext cx="316101" cy="277813"/>
            </a:xfrm>
            <a:prstGeom prst="rect">
              <a:avLst/>
            </a:prstGeom>
            <a:solidFill>
              <a:srgbClr val="9BBB5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/>
            </a:p>
          </p:txBody>
        </p:sp>
        <p:sp>
          <p:nvSpPr>
            <p:cNvPr id="49" name="Rectangle 48"/>
            <p:cNvSpPr>
              <a:spLocks noChangeArrowheads="1"/>
            </p:cNvSpPr>
            <p:nvPr/>
          </p:nvSpPr>
          <p:spPr bwMode="auto">
            <a:xfrm>
              <a:off x="8102246" y="4120444"/>
              <a:ext cx="367024" cy="277813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50" name="Rectangle 49"/>
            <p:cNvSpPr>
              <a:spLocks noChangeArrowheads="1"/>
            </p:cNvSpPr>
            <p:nvPr/>
          </p:nvSpPr>
          <p:spPr bwMode="auto">
            <a:xfrm>
              <a:off x="8473600" y="4120444"/>
              <a:ext cx="316101" cy="277813"/>
            </a:xfrm>
            <a:prstGeom prst="rect">
              <a:avLst/>
            </a:prstGeom>
            <a:solidFill>
              <a:srgbClr val="9BBB5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/>
            </a:p>
          </p:txBody>
        </p:sp>
        <p:sp>
          <p:nvSpPr>
            <p:cNvPr id="51" name="Rectangle 50"/>
            <p:cNvSpPr>
              <a:spLocks noChangeArrowheads="1"/>
            </p:cNvSpPr>
            <p:nvPr/>
          </p:nvSpPr>
          <p:spPr bwMode="auto">
            <a:xfrm>
              <a:off x="6651624" y="5816599"/>
              <a:ext cx="367024" cy="277813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52" name="Rectangle 51"/>
            <p:cNvSpPr>
              <a:spLocks noChangeArrowheads="1"/>
            </p:cNvSpPr>
            <p:nvPr/>
          </p:nvSpPr>
          <p:spPr bwMode="auto">
            <a:xfrm>
              <a:off x="7022978" y="5816599"/>
              <a:ext cx="316101" cy="277813"/>
            </a:xfrm>
            <a:prstGeom prst="rect">
              <a:avLst/>
            </a:prstGeom>
            <a:solidFill>
              <a:srgbClr val="9BBB5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/>
            </a:p>
          </p:txBody>
        </p:sp>
        <p:sp>
          <p:nvSpPr>
            <p:cNvPr id="53" name="Rectangle 52"/>
            <p:cNvSpPr>
              <a:spLocks noChangeArrowheads="1"/>
            </p:cNvSpPr>
            <p:nvPr/>
          </p:nvSpPr>
          <p:spPr bwMode="auto">
            <a:xfrm>
              <a:off x="7805913" y="5856110"/>
              <a:ext cx="367024" cy="277813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54" name="Rectangle 53"/>
            <p:cNvSpPr>
              <a:spLocks noChangeArrowheads="1"/>
            </p:cNvSpPr>
            <p:nvPr/>
          </p:nvSpPr>
          <p:spPr bwMode="auto">
            <a:xfrm>
              <a:off x="8177267" y="5856110"/>
              <a:ext cx="316101" cy="277813"/>
            </a:xfrm>
            <a:prstGeom prst="rect">
              <a:avLst/>
            </a:prstGeom>
            <a:solidFill>
              <a:srgbClr val="9BBB5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/>
            </a:p>
          </p:txBody>
        </p:sp>
        <p:sp>
          <p:nvSpPr>
            <p:cNvPr id="55" name="Rectangle 54"/>
            <p:cNvSpPr>
              <a:spLocks noChangeArrowheads="1"/>
            </p:cNvSpPr>
            <p:nvPr/>
          </p:nvSpPr>
          <p:spPr bwMode="auto">
            <a:xfrm>
              <a:off x="8000646" y="4696177"/>
              <a:ext cx="367024" cy="277813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56" name="Rectangle 55"/>
            <p:cNvSpPr>
              <a:spLocks noChangeArrowheads="1"/>
            </p:cNvSpPr>
            <p:nvPr/>
          </p:nvSpPr>
          <p:spPr bwMode="auto">
            <a:xfrm>
              <a:off x="8372000" y="4696177"/>
              <a:ext cx="316101" cy="277813"/>
            </a:xfrm>
            <a:prstGeom prst="rect">
              <a:avLst/>
            </a:prstGeom>
            <a:solidFill>
              <a:srgbClr val="9BBB5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/>
            </a:p>
          </p:txBody>
        </p:sp>
      </p:grpSp>
      <p:sp>
        <p:nvSpPr>
          <p:cNvPr id="11" name="Slide Number Placeholder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7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8401680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answer</a:t>
            </a:r>
            <a:endParaRPr lang="en-US" dirty="0"/>
          </a:p>
        </p:txBody>
      </p:sp>
      <p:sp>
        <p:nvSpPr>
          <p:cNvPr id="5" name="Segnaposto contenuto 4"/>
          <p:cNvSpPr>
            <a:spLocks noGrp="1"/>
          </p:cNvSpPr>
          <p:nvPr>
            <p:ph sz="quarter" idx="1"/>
          </p:nvPr>
        </p:nvSpPr>
        <p:spPr>
          <a:xfrm>
            <a:off x="225780" y="1642533"/>
            <a:ext cx="8635999" cy="4495800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</a:pPr>
            <a:r>
              <a:rPr lang="en-US" sz="2800" dirty="0" smtClean="0">
                <a:solidFill>
                  <a:srgbClr val="9E121D"/>
                </a:solidFill>
              </a:rPr>
              <a:t>Capture probability </a:t>
            </a:r>
          </a:p>
          <a:p>
            <a:pPr lvl="1">
              <a:spcAft>
                <a:spcPts val="1200"/>
              </a:spcAft>
            </a:pPr>
            <a:r>
              <a:rPr lang="en-US" sz="2400" dirty="0" err="1" smtClean="0">
                <a:solidFill>
                  <a:srgbClr val="9E121D"/>
                </a:solidFill>
              </a:rPr>
              <a:t>C</a:t>
            </a:r>
            <a:r>
              <a:rPr lang="en-US" sz="2400" baseline="-25000" dirty="0" err="1" smtClean="0">
                <a:solidFill>
                  <a:srgbClr val="008000"/>
                </a:solidFill>
              </a:rPr>
              <a:t>n</a:t>
            </a:r>
            <a:r>
              <a:rPr lang="en-US" sz="2400" dirty="0" smtClean="0">
                <a:solidFill>
                  <a:srgbClr val="9E121D"/>
                </a:solidFill>
              </a:rPr>
              <a:t>(</a:t>
            </a:r>
            <a:r>
              <a:rPr lang="en-US" sz="2400" dirty="0" err="1" smtClean="0">
                <a:solidFill>
                  <a:srgbClr val="9E121D"/>
                </a:solidFill>
              </a:rPr>
              <a:t>r;</a:t>
            </a:r>
            <a:r>
              <a:rPr lang="en-US" sz="2400" dirty="0" err="1" smtClean="0">
                <a:solidFill>
                  <a:srgbClr val="0000FF"/>
                </a:solidFill>
              </a:rPr>
              <a:t>K</a:t>
            </a:r>
            <a:r>
              <a:rPr lang="en-US" sz="2400" dirty="0" smtClean="0">
                <a:solidFill>
                  <a:srgbClr val="9E121D"/>
                </a:solidFill>
              </a:rPr>
              <a:t>)</a:t>
            </a:r>
            <a:r>
              <a:rPr lang="en-US" sz="2400" dirty="0" smtClean="0"/>
              <a:t>=</a:t>
            </a:r>
            <a:r>
              <a:rPr lang="en-US" sz="2400" dirty="0" err="1" smtClean="0"/>
              <a:t>Pr</a:t>
            </a:r>
            <a:r>
              <a:rPr lang="en-US" sz="2400" dirty="0" smtClean="0"/>
              <a:t>[</a:t>
            </a:r>
            <a:r>
              <a:rPr lang="en-US" sz="2400" i="1" dirty="0" smtClean="0">
                <a:solidFill>
                  <a:srgbClr val="9E121D"/>
                </a:solidFill>
              </a:rPr>
              <a:t>r</a:t>
            </a:r>
            <a:r>
              <a:rPr lang="en-US" sz="2400" dirty="0" smtClean="0"/>
              <a:t> </a:t>
            </a:r>
            <a:r>
              <a:rPr lang="en-US" sz="2400" dirty="0" smtClean="0">
                <a:solidFill>
                  <a:srgbClr val="9E121D"/>
                </a:solidFill>
              </a:rPr>
              <a:t>signals</a:t>
            </a:r>
            <a:r>
              <a:rPr lang="en-US" sz="2400" dirty="0" smtClean="0"/>
              <a:t> out of </a:t>
            </a:r>
            <a:r>
              <a:rPr lang="en-US" sz="2400" i="1" dirty="0" smtClean="0">
                <a:solidFill>
                  <a:srgbClr val="008000"/>
                </a:solidFill>
              </a:rPr>
              <a:t>n</a:t>
            </a:r>
            <a:r>
              <a:rPr lang="en-US" sz="2400" dirty="0" smtClean="0"/>
              <a:t> are </a:t>
            </a:r>
            <a:r>
              <a:rPr lang="en-US" sz="2400" dirty="0" smtClean="0">
                <a:solidFill>
                  <a:srgbClr val="9E121D"/>
                </a:solidFill>
              </a:rPr>
              <a:t>captured </a:t>
            </a:r>
            <a:r>
              <a:rPr lang="en-US" sz="2400" dirty="0" smtClean="0"/>
              <a:t>within </a:t>
            </a:r>
            <a:r>
              <a:rPr lang="en-US" sz="2400" i="1" dirty="0" smtClean="0"/>
              <a:t>at most </a:t>
            </a:r>
            <a:r>
              <a:rPr lang="en-US" sz="2400" i="1" dirty="0" smtClean="0">
                <a:solidFill>
                  <a:srgbClr val="0000FF"/>
                </a:solidFill>
              </a:rPr>
              <a:t>K</a:t>
            </a:r>
            <a:r>
              <a:rPr lang="en-US" sz="2400" dirty="0" smtClean="0">
                <a:solidFill>
                  <a:srgbClr val="0000FF"/>
                </a:solidFill>
              </a:rPr>
              <a:t> SIC cycles</a:t>
            </a:r>
            <a:r>
              <a:rPr lang="en-US" sz="2400" dirty="0" smtClean="0"/>
              <a:t>]</a:t>
            </a:r>
          </a:p>
          <a:p>
            <a:pPr marL="320040" lvl="1" indent="-320040">
              <a:spcBef>
                <a:spcPts val="700"/>
              </a:spcBef>
              <a:spcAft>
                <a:spcPts val="1200"/>
              </a:spcAft>
              <a:buClr>
                <a:srgbClr val="800000"/>
              </a:buClr>
              <a:buSzPct val="60000"/>
              <a:buFont typeface="Wingdings"/>
              <a:buChar char=""/>
            </a:pPr>
            <a:r>
              <a:rPr lang="en-US" sz="2400" i="1" dirty="0" smtClean="0"/>
              <a:t>C</a:t>
            </a:r>
            <a:r>
              <a:rPr lang="en-US" sz="2400" dirty="0" smtClean="0"/>
              <a:t>omputing </a:t>
            </a:r>
            <a:r>
              <a:rPr lang="en-US" sz="2400" dirty="0" err="1" smtClean="0"/>
              <a:t>C</a:t>
            </a:r>
            <a:r>
              <a:rPr lang="en-US" sz="2400" baseline="-25000" dirty="0" err="1" smtClean="0"/>
              <a:t>n</a:t>
            </a:r>
            <a:r>
              <a:rPr lang="en-US" sz="2400" dirty="0" smtClean="0"/>
              <a:t>(</a:t>
            </a:r>
            <a:r>
              <a:rPr lang="en-US" sz="2400" dirty="0" err="1" smtClean="0"/>
              <a:t>r;K</a:t>
            </a:r>
            <a:r>
              <a:rPr lang="en-US" sz="2400" dirty="0" smtClean="0"/>
              <a:t>) is difficult because the </a:t>
            </a:r>
            <a:r>
              <a:rPr lang="en-US" sz="2400" b="1" dirty="0" smtClean="0">
                <a:solidFill>
                  <a:srgbClr val="9E121D"/>
                </a:solidFill>
              </a:rPr>
              <a:t>SINRs </a:t>
            </a:r>
            <a:r>
              <a:rPr lang="en-US" sz="2400" dirty="0" smtClean="0"/>
              <a:t>are all </a:t>
            </a:r>
            <a:r>
              <a:rPr lang="en-US" sz="2400" b="1" dirty="0" smtClean="0">
                <a:solidFill>
                  <a:srgbClr val="9E121D"/>
                </a:solidFill>
              </a:rPr>
              <a:t>coupled!!!</a:t>
            </a:r>
          </a:p>
          <a:p>
            <a:pPr lvl="1">
              <a:spcAft>
                <a:spcPts val="1200"/>
              </a:spcAft>
            </a:pPr>
            <a:r>
              <a:rPr lang="en-US" sz="2400" dirty="0" smtClean="0"/>
              <a:t>E.g.</a:t>
            </a:r>
          </a:p>
          <a:p>
            <a:pPr lvl="1">
              <a:spcAft>
                <a:spcPts val="1200"/>
              </a:spcAft>
            </a:pPr>
            <a:r>
              <a:rPr lang="en-US" sz="2400" dirty="0" smtClean="0"/>
              <a:t>Computation of </a:t>
            </a:r>
            <a:r>
              <a:rPr lang="en-US" sz="2400" dirty="0" err="1" smtClean="0"/>
              <a:t>C</a:t>
            </a:r>
            <a:r>
              <a:rPr lang="en-US" sz="2400" baseline="-25000" dirty="0" err="1" smtClean="0"/>
              <a:t>n</a:t>
            </a:r>
            <a:r>
              <a:rPr lang="en-US" sz="2400" dirty="0" smtClean="0"/>
              <a:t>(</a:t>
            </a:r>
            <a:r>
              <a:rPr lang="en-US" sz="2400" dirty="0" err="1" smtClean="0"/>
              <a:t>r;k</a:t>
            </a:r>
            <a:r>
              <a:rPr lang="en-US" sz="2400" dirty="0" smtClean="0"/>
              <a:t>) becomes more and more complex as the number </a:t>
            </a:r>
            <a:r>
              <a:rPr lang="en-US" sz="2400" i="1" dirty="0" smtClean="0"/>
              <a:t>n</a:t>
            </a:r>
            <a:r>
              <a:rPr lang="en-US" sz="2400" dirty="0" smtClean="0"/>
              <a:t> of signals increases</a:t>
            </a:r>
          </a:p>
          <a:p>
            <a:pPr>
              <a:spcAft>
                <a:spcPts val="1200"/>
              </a:spcAft>
            </a:pPr>
            <a:r>
              <a:rPr lang="en-US" sz="2400" dirty="0" smtClean="0"/>
              <a:t>SIC makes things even worse</a:t>
            </a:r>
          </a:p>
          <a:p>
            <a:pPr lvl="1">
              <a:spcAft>
                <a:spcPts val="1200"/>
              </a:spcAft>
            </a:pPr>
            <a:endParaRPr lang="en-US" sz="2400" dirty="0" smtClean="0"/>
          </a:p>
          <a:p>
            <a:pPr lvl="1">
              <a:spcAft>
                <a:spcPts val="1200"/>
              </a:spcAft>
            </a:pPr>
            <a:endParaRPr lang="en-US" sz="2400" dirty="0"/>
          </a:p>
        </p:txBody>
      </p:sp>
      <p:graphicFrame>
        <p:nvGraphicFramePr>
          <p:cNvPr id="14" name="Oggetto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1336730"/>
              </p:ext>
            </p:extLst>
          </p:nvPr>
        </p:nvGraphicFramePr>
        <p:xfrm>
          <a:off x="1507043" y="3767661"/>
          <a:ext cx="2889250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68" name="Equation" r:id="rId3" imgW="1587500" imgH="406400" progId="Equation.3">
                  <p:embed/>
                </p:oleObj>
              </mc:Choice>
              <mc:Fallback>
                <p:oleObj name="Equation" r:id="rId3" imgW="1587500" imgH="406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7043" y="3767661"/>
                        <a:ext cx="2889250" cy="739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70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53454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State of the art</a:t>
            </a:r>
          </a:p>
        </p:txBody>
      </p:sp>
      <p:sp>
        <p:nvSpPr>
          <p:cNvPr id="22531" name="Segnaposto contenuto 2"/>
          <p:cNvSpPr>
            <a:spLocks noGrp="1"/>
          </p:cNvSpPr>
          <p:nvPr>
            <p:ph sz="quarter" idx="1"/>
          </p:nvPr>
        </p:nvSpPr>
        <p:spPr>
          <a:xfrm>
            <a:off x="126999" y="1600200"/>
            <a:ext cx="8904111" cy="4778022"/>
          </a:xfrm>
        </p:spPr>
        <p:txBody>
          <a:bodyPr>
            <a:normAutofit fontScale="70000" lnSpcReduction="20000"/>
          </a:bodyPr>
          <a:lstStyle/>
          <a:p>
            <a:r>
              <a:rPr lang="it-IT" b="1" dirty="0" err="1" smtClean="0">
                <a:solidFill>
                  <a:srgbClr val="9E121D"/>
                </a:solidFill>
              </a:rPr>
              <a:t>Narrowband</a:t>
            </a:r>
            <a:r>
              <a:rPr lang="it-IT" b="1" dirty="0" smtClean="0">
                <a:solidFill>
                  <a:srgbClr val="9E121D"/>
                </a:solidFill>
              </a:rPr>
              <a:t> (</a:t>
            </a:r>
            <a:r>
              <a:rPr lang="it-IT" b="1" dirty="0" err="1" smtClean="0">
                <a:solidFill>
                  <a:srgbClr val="9E121D"/>
                </a:solidFill>
              </a:rPr>
              <a:t>b</a:t>
            </a:r>
            <a:r>
              <a:rPr lang="it-IT" b="1" dirty="0" smtClean="0">
                <a:solidFill>
                  <a:srgbClr val="9E121D"/>
                </a:solidFill>
              </a:rPr>
              <a:t>&gt;</a:t>
            </a:r>
            <a:r>
              <a:rPr lang="it-IT" b="1" dirty="0" err="1" smtClean="0">
                <a:solidFill>
                  <a:srgbClr val="9E121D"/>
                </a:solidFill>
              </a:rPr>
              <a:t>1</a:t>
            </a:r>
            <a:r>
              <a:rPr lang="it-IT" b="1" dirty="0" smtClean="0">
                <a:solidFill>
                  <a:srgbClr val="9E121D"/>
                </a:solidFill>
              </a:rPr>
              <a:t>), No SIC (K=0</a:t>
            </a:r>
            <a:r>
              <a:rPr lang="en-US" b="1" dirty="0" smtClean="0">
                <a:solidFill>
                  <a:srgbClr val="9E121D"/>
                </a:solidFill>
              </a:rPr>
              <a:t>)</a:t>
            </a:r>
          </a:p>
          <a:p>
            <a:pPr lvl="1"/>
            <a:r>
              <a:rPr lang="it-IT" dirty="0" smtClean="0"/>
              <a:t>[Zorzi&amp;Rao,JSAC1994,TVT1997] derive the </a:t>
            </a:r>
            <a:r>
              <a:rPr lang="it-IT" dirty="0" err="1" smtClean="0"/>
              <a:t>probability</a:t>
            </a:r>
            <a:r>
              <a:rPr lang="it-IT" dirty="0" smtClean="0"/>
              <a:t> </a:t>
            </a:r>
            <a:r>
              <a:rPr lang="it-IT" b="1" dirty="0" err="1" smtClean="0"/>
              <a:t>C</a:t>
            </a:r>
            <a:r>
              <a:rPr lang="it-IT" b="1" baseline="-25000" dirty="0" err="1" smtClean="0"/>
              <a:t>n</a:t>
            </a:r>
            <a:r>
              <a:rPr lang="it-IT" b="1" dirty="0" smtClean="0"/>
              <a:t>(1;0)</a:t>
            </a:r>
            <a:r>
              <a:rPr lang="it-IT" dirty="0" smtClean="0"/>
              <a:t> </a:t>
            </a:r>
            <a:r>
              <a:rPr lang="it-IT" dirty="0" err="1" smtClean="0"/>
              <a:t>that</a:t>
            </a:r>
            <a:r>
              <a:rPr lang="it-IT" dirty="0" smtClean="0"/>
              <a:t> </a:t>
            </a:r>
            <a:r>
              <a:rPr lang="it-IT" b="1" dirty="0" err="1" smtClean="0"/>
              <a:t>one</a:t>
            </a:r>
            <a:r>
              <a:rPr lang="it-IT" b="1" dirty="0" smtClean="0"/>
              <a:t> </a:t>
            </a:r>
            <a:r>
              <a:rPr lang="it-IT" b="1" dirty="0" err="1" smtClean="0"/>
              <a:t>signal</a:t>
            </a:r>
            <a:r>
              <a:rPr lang="it-IT" dirty="0" smtClean="0"/>
              <a:t> </a:t>
            </a:r>
            <a:r>
              <a:rPr lang="it-IT" dirty="0" err="1" smtClean="0"/>
              <a:t>is</a:t>
            </a:r>
            <a:r>
              <a:rPr lang="it-IT" dirty="0" smtClean="0"/>
              <a:t> </a:t>
            </a:r>
            <a:r>
              <a:rPr lang="it-IT" dirty="0" err="1" smtClean="0"/>
              <a:t>captured</a:t>
            </a:r>
            <a:endParaRPr lang="it-IT" dirty="0" smtClean="0"/>
          </a:p>
          <a:p>
            <a:pPr lvl="2"/>
            <a:r>
              <a:rPr lang="it-IT" dirty="0" smtClean="0"/>
              <a:t>MPR and SIC are </a:t>
            </a:r>
            <a:r>
              <a:rPr lang="it-IT" dirty="0" err="1" smtClean="0"/>
              <a:t>not</a:t>
            </a:r>
            <a:r>
              <a:rPr lang="it-IT" dirty="0" smtClean="0"/>
              <a:t> </a:t>
            </a:r>
            <a:r>
              <a:rPr lang="it-IT" dirty="0" err="1" smtClean="0"/>
              <a:t>considered</a:t>
            </a:r>
            <a:endParaRPr lang="it-IT" dirty="0" smtClean="0"/>
          </a:p>
          <a:p>
            <a:r>
              <a:rPr lang="it-IT" b="1" dirty="0" err="1" smtClean="0">
                <a:solidFill>
                  <a:srgbClr val="9E121D"/>
                </a:solidFill>
              </a:rPr>
              <a:t>Wideband</a:t>
            </a:r>
            <a:r>
              <a:rPr lang="it-IT" b="1" dirty="0" smtClean="0">
                <a:solidFill>
                  <a:srgbClr val="9E121D"/>
                </a:solidFill>
              </a:rPr>
              <a:t> (b&lt;1), No SIC (K=0</a:t>
            </a:r>
            <a:r>
              <a:rPr lang="en-US" b="1" dirty="0" smtClean="0">
                <a:solidFill>
                  <a:srgbClr val="9E121D"/>
                </a:solidFill>
              </a:rPr>
              <a:t>)</a:t>
            </a:r>
            <a:endParaRPr lang="it-IT" b="1" dirty="0" smtClean="0">
              <a:solidFill>
                <a:srgbClr val="9E121D"/>
              </a:solidFill>
            </a:endParaRPr>
          </a:p>
          <a:p>
            <a:pPr lvl="1"/>
            <a:r>
              <a:rPr lang="en-US" dirty="0" smtClean="0"/>
              <a:t>C</a:t>
            </a:r>
            <a:r>
              <a:rPr lang="it-IT" dirty="0" err="1" smtClean="0"/>
              <a:t>an</a:t>
            </a:r>
            <a:r>
              <a:rPr lang="it-IT" dirty="0" smtClean="0"/>
              <a:t> capture multiple </a:t>
            </a:r>
            <a:r>
              <a:rPr lang="it-IT" dirty="0" err="1" smtClean="0"/>
              <a:t>signals</a:t>
            </a:r>
            <a:r>
              <a:rPr lang="it-IT" dirty="0" smtClean="0"/>
              <a:t> in </a:t>
            </a:r>
            <a:r>
              <a:rPr lang="it-IT" dirty="0" err="1" smtClean="0"/>
              <a:t>one</a:t>
            </a:r>
            <a:r>
              <a:rPr lang="it-IT" dirty="0" smtClean="0"/>
              <a:t> reception </a:t>
            </a:r>
            <a:r>
              <a:rPr lang="it-IT" dirty="0" err="1" smtClean="0"/>
              <a:t>cycle</a:t>
            </a:r>
            <a:endParaRPr lang="it-IT" dirty="0" smtClean="0"/>
          </a:p>
          <a:p>
            <a:pPr lvl="1"/>
            <a:r>
              <a:rPr lang="it-IT" dirty="0" smtClean="0"/>
              <a:t>[Nguyen&amp;Ephremides&amp;Wieselthier,ISIT06, ISIT07] derive the </a:t>
            </a:r>
            <a:r>
              <a:rPr lang="it-IT" dirty="0" err="1" smtClean="0"/>
              <a:t>probability</a:t>
            </a:r>
            <a:r>
              <a:rPr lang="it-IT" dirty="0" smtClean="0"/>
              <a:t> </a:t>
            </a:r>
            <a:r>
              <a:rPr lang="it-IT" b="1" dirty="0" smtClean="0"/>
              <a:t>1-C</a:t>
            </a:r>
            <a:r>
              <a:rPr lang="it-IT" b="1" baseline="-25000" dirty="0" smtClean="0"/>
              <a:t>n</a:t>
            </a:r>
            <a:r>
              <a:rPr lang="it-IT" b="1" dirty="0" smtClean="0"/>
              <a:t>(0;0)</a:t>
            </a:r>
            <a:r>
              <a:rPr lang="it-IT" dirty="0" smtClean="0"/>
              <a:t> </a:t>
            </a:r>
            <a:r>
              <a:rPr lang="it-IT" dirty="0" err="1" smtClean="0"/>
              <a:t>that</a:t>
            </a:r>
            <a:r>
              <a:rPr lang="it-IT" dirty="0" smtClean="0"/>
              <a:t> </a:t>
            </a:r>
            <a:r>
              <a:rPr lang="it-IT" b="1" dirty="0" smtClean="0"/>
              <a:t>at </a:t>
            </a:r>
            <a:r>
              <a:rPr lang="it-IT" b="1" dirty="0" err="1" smtClean="0"/>
              <a:t>least</a:t>
            </a:r>
            <a:r>
              <a:rPr lang="it-IT" b="1" dirty="0" smtClean="0"/>
              <a:t> </a:t>
            </a:r>
            <a:r>
              <a:rPr lang="it-IT" b="1" dirty="0" err="1" smtClean="0"/>
              <a:t>one</a:t>
            </a:r>
            <a:r>
              <a:rPr lang="it-IT" b="1" dirty="0" smtClean="0"/>
              <a:t> </a:t>
            </a:r>
            <a:r>
              <a:rPr lang="it-IT" b="1" dirty="0" err="1" smtClean="0"/>
              <a:t>signal</a:t>
            </a:r>
            <a:r>
              <a:rPr lang="it-IT" b="1" dirty="0" smtClean="0"/>
              <a:t> </a:t>
            </a:r>
            <a:r>
              <a:rPr lang="it-IT" dirty="0" err="1" smtClean="0"/>
              <a:t>is</a:t>
            </a:r>
            <a:r>
              <a:rPr lang="it-IT" dirty="0" smtClean="0"/>
              <a:t> </a:t>
            </a:r>
            <a:r>
              <a:rPr lang="it-IT" dirty="0" err="1" smtClean="0"/>
              <a:t>captured</a:t>
            </a:r>
            <a:endParaRPr lang="it-IT" dirty="0" smtClean="0"/>
          </a:p>
          <a:p>
            <a:pPr lvl="2"/>
            <a:r>
              <a:rPr lang="it-IT" dirty="0" err="1" smtClean="0"/>
              <a:t>Expression</a:t>
            </a:r>
            <a:r>
              <a:rPr lang="it-IT" dirty="0" smtClean="0"/>
              <a:t> </a:t>
            </a:r>
            <a:r>
              <a:rPr lang="it-IT" dirty="0" err="1" smtClean="0"/>
              <a:t>involves</a:t>
            </a:r>
            <a:r>
              <a:rPr lang="it-IT" dirty="0" smtClean="0"/>
              <a:t> </a:t>
            </a:r>
            <a:r>
              <a:rPr lang="it-IT" dirty="0" err="1" smtClean="0"/>
              <a:t>n</a:t>
            </a:r>
            <a:r>
              <a:rPr lang="it-IT" dirty="0" smtClean="0"/>
              <a:t> </a:t>
            </a:r>
            <a:r>
              <a:rPr lang="it-IT" dirty="0" err="1" smtClean="0"/>
              <a:t>folded</a:t>
            </a:r>
            <a:r>
              <a:rPr lang="it-IT" dirty="0" smtClean="0"/>
              <a:t> </a:t>
            </a:r>
            <a:r>
              <a:rPr lang="it-IT" dirty="0" err="1" smtClean="0"/>
              <a:t>integrals</a:t>
            </a:r>
            <a:r>
              <a:rPr lang="it-IT" dirty="0" smtClean="0"/>
              <a:t>, </a:t>
            </a:r>
            <a:r>
              <a:rPr lang="it-IT" dirty="0" err="1" smtClean="0"/>
              <a:t>does</a:t>
            </a:r>
            <a:r>
              <a:rPr lang="it-IT" dirty="0" smtClean="0"/>
              <a:t> </a:t>
            </a:r>
            <a:r>
              <a:rPr lang="it-IT" dirty="0" err="1" smtClean="0"/>
              <a:t>not</a:t>
            </a:r>
            <a:r>
              <a:rPr lang="it-IT" dirty="0" smtClean="0"/>
              <a:t> scale </a:t>
            </a:r>
            <a:r>
              <a:rPr lang="it-IT" dirty="0" err="1" smtClean="0"/>
              <a:t>with</a:t>
            </a:r>
            <a:r>
              <a:rPr lang="it-IT" dirty="0" smtClean="0"/>
              <a:t> </a:t>
            </a:r>
            <a:r>
              <a:rPr lang="it-IT" i="1" dirty="0" err="1" smtClean="0"/>
              <a:t>n</a:t>
            </a:r>
            <a:endParaRPr lang="it-IT" i="1" dirty="0" smtClean="0"/>
          </a:p>
          <a:p>
            <a:r>
              <a:rPr lang="en-US" b="1" dirty="0">
                <a:solidFill>
                  <a:srgbClr val="9E121D"/>
                </a:solidFill>
                <a:sym typeface="Wingdings"/>
              </a:rPr>
              <a:t>Wideband (b&lt;1)</a:t>
            </a:r>
            <a:r>
              <a:rPr lang="en-US" b="1" dirty="0" smtClean="0">
                <a:solidFill>
                  <a:srgbClr val="9E121D"/>
                </a:solidFill>
                <a:sym typeface="Wingdings"/>
              </a:rPr>
              <a:t>+SIC </a:t>
            </a:r>
            <a:r>
              <a:rPr lang="en-US" b="1" dirty="0">
                <a:solidFill>
                  <a:srgbClr val="9E121D"/>
                </a:solidFill>
                <a:sym typeface="Wingdings"/>
              </a:rPr>
              <a:t>(</a:t>
            </a:r>
            <a:r>
              <a:rPr lang="en-US" b="1" dirty="0">
                <a:solidFill>
                  <a:srgbClr val="9E121D"/>
                </a:solidFill>
              </a:rPr>
              <a:t>K&gt;0</a:t>
            </a:r>
            <a:r>
              <a:rPr lang="en-US" b="1" dirty="0">
                <a:solidFill>
                  <a:srgbClr val="9E121D"/>
                </a:solidFill>
                <a:sym typeface="Wingdings"/>
              </a:rPr>
              <a:t>)</a:t>
            </a:r>
          </a:p>
          <a:p>
            <a:pPr lvl="1"/>
            <a:r>
              <a:rPr lang="en-US" dirty="0" smtClean="0">
                <a:sym typeface="Wingdings"/>
              </a:rPr>
              <a:t>[</a:t>
            </a:r>
            <a:r>
              <a:rPr lang="en-US" dirty="0">
                <a:sym typeface="Wingdings"/>
              </a:rPr>
              <a:t>ViterbiJSAC90] </a:t>
            </a:r>
            <a:r>
              <a:rPr lang="en-US" dirty="0" smtClean="0">
                <a:sym typeface="Wingdings"/>
              </a:rPr>
              <a:t>shows </a:t>
            </a:r>
            <a:r>
              <a:rPr lang="en-US" dirty="0">
                <a:sym typeface="Wingdings"/>
              </a:rPr>
              <a:t>that SIC can achieve Shannon </a:t>
            </a:r>
            <a:r>
              <a:rPr lang="en-US" dirty="0" smtClean="0">
                <a:sym typeface="Wingdings"/>
              </a:rPr>
              <a:t>capacity in </a:t>
            </a:r>
            <a:r>
              <a:rPr lang="en-US" dirty="0">
                <a:sym typeface="Wingdings"/>
              </a:rPr>
              <a:t>AWGN </a:t>
            </a:r>
            <a:r>
              <a:rPr lang="en-US" dirty="0" smtClean="0">
                <a:sym typeface="Wingdings"/>
              </a:rPr>
              <a:t>channels</a:t>
            </a:r>
          </a:p>
          <a:p>
            <a:pPr lvl="2"/>
            <a:r>
              <a:rPr lang="en-US" dirty="0" smtClean="0">
                <a:sym typeface="Wingdings"/>
              </a:rPr>
              <a:t>Requires suitable </a:t>
            </a:r>
            <a:r>
              <a:rPr lang="en-US" dirty="0">
                <a:sym typeface="Wingdings"/>
              </a:rPr>
              <a:t>received signals power allocation  </a:t>
            </a:r>
          </a:p>
          <a:p>
            <a:pPr lvl="1"/>
            <a:r>
              <a:rPr lang="en-US" dirty="0"/>
              <a:t>[</a:t>
            </a:r>
            <a:r>
              <a:rPr lang="en-US" dirty="0" err="1"/>
              <a:t>Narasimhan</a:t>
            </a:r>
            <a:r>
              <a:rPr lang="en-US" dirty="0"/>
              <a:t>, ISIT07] </a:t>
            </a:r>
            <a:r>
              <a:rPr lang="en-US" dirty="0" smtClean="0"/>
              <a:t>studies </a:t>
            </a:r>
            <a:r>
              <a:rPr lang="en-US" dirty="0"/>
              <a:t>outage rate regions in presence of Rayleigh </a:t>
            </a:r>
            <a:r>
              <a:rPr lang="en-US" dirty="0" smtClean="0"/>
              <a:t>fading</a:t>
            </a:r>
          </a:p>
          <a:p>
            <a:pPr lvl="2"/>
            <a:r>
              <a:rPr lang="en-US" dirty="0" err="1" smtClean="0"/>
              <a:t>Eqs</a:t>
            </a:r>
            <a:r>
              <a:rPr lang="en-US" dirty="0" smtClean="0"/>
              <a:t> </a:t>
            </a:r>
            <a:r>
              <a:rPr lang="en-US" dirty="0"/>
              <a:t>can be computed only for few users</a:t>
            </a:r>
          </a:p>
          <a:p>
            <a:pPr lvl="1"/>
            <a:r>
              <a:rPr lang="en-US" dirty="0">
                <a:sym typeface="Wingdings"/>
              </a:rPr>
              <a:t>[Weber et al, TIT07] study SIC in ad hoc wireless networks </a:t>
            </a:r>
            <a:endParaRPr lang="en-US" dirty="0" smtClean="0">
              <a:sym typeface="Wingdings"/>
            </a:endParaRPr>
          </a:p>
          <a:p>
            <a:pPr lvl="2"/>
            <a:r>
              <a:rPr lang="en-US" dirty="0" smtClean="0">
                <a:sym typeface="Wingdings"/>
              </a:rPr>
              <a:t>Derive </a:t>
            </a:r>
            <a:r>
              <a:rPr lang="en-US" b="1" dirty="0">
                <a:sym typeface="Wingdings"/>
              </a:rPr>
              <a:t>bounds </a:t>
            </a:r>
            <a:r>
              <a:rPr lang="en-US" dirty="0">
                <a:sym typeface="Wingdings"/>
              </a:rPr>
              <a:t>on the transmission capacity based on stochastic geometry </a:t>
            </a:r>
            <a:r>
              <a:rPr lang="en-US" dirty="0" smtClean="0">
                <a:sym typeface="Wingdings"/>
              </a:rPr>
              <a:t>arguments</a:t>
            </a:r>
            <a:endParaRPr lang="it-IT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71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7369133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State of the art</a:t>
            </a:r>
            <a:endParaRPr lang="en-GB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en-US" b="1" dirty="0" smtClean="0">
                <a:solidFill>
                  <a:srgbClr val="9E121D"/>
                </a:solidFill>
              </a:rPr>
              <a:t>Wideband (b&lt;1) + SIC (K&gt;0) (</a:t>
            </a:r>
            <a:r>
              <a:rPr lang="en-US" b="1" dirty="0" err="1" smtClean="0">
                <a:solidFill>
                  <a:srgbClr val="9E121D"/>
                </a:solidFill>
              </a:rPr>
              <a:t>cont</a:t>
            </a:r>
            <a:r>
              <a:rPr lang="en-US" b="1" dirty="0" smtClean="0">
                <a:solidFill>
                  <a:srgbClr val="9E121D"/>
                </a:solidFill>
              </a:rPr>
              <a:t>)</a:t>
            </a:r>
          </a:p>
          <a:p>
            <a:pPr lvl="1"/>
            <a:r>
              <a:rPr lang="en-US" dirty="0" smtClean="0"/>
              <a:t>[</a:t>
            </a:r>
            <a:r>
              <a:rPr lang="en-US" dirty="0" err="1" smtClean="0"/>
              <a:t>ZanellaZorzi</a:t>
            </a:r>
            <a:r>
              <a:rPr lang="en-US" dirty="0" smtClean="0"/>
              <a:t>, TCOM2012] provide a scalable method for the numerical evaluation of the capture probability distribution </a:t>
            </a:r>
            <a:r>
              <a:rPr lang="en-US" dirty="0" err="1" smtClean="0"/>
              <a:t>Cn</a:t>
            </a:r>
            <a:r>
              <a:rPr lang="en-US" dirty="0" smtClean="0"/>
              <a:t>(</a:t>
            </a:r>
            <a:r>
              <a:rPr lang="en-US" dirty="0" err="1" smtClean="0"/>
              <a:t>r;K</a:t>
            </a:r>
            <a:r>
              <a:rPr lang="en-US" dirty="0" smtClean="0"/>
              <a:t>)</a:t>
            </a:r>
          </a:p>
          <a:p>
            <a:pPr lvl="2"/>
            <a:r>
              <a:rPr lang="en-US" dirty="0" smtClean="0"/>
              <a:t>Investigate capture distribution &amp; system throughput when varying system parameters {</a:t>
            </a:r>
            <a:r>
              <a:rPr lang="en-US" dirty="0" err="1" smtClean="0"/>
              <a:t>n,b,K,z</a:t>
            </a:r>
            <a:r>
              <a:rPr lang="en-US" dirty="0" smtClean="0"/>
              <a:t>}</a:t>
            </a:r>
          </a:p>
          <a:p>
            <a:pPr lvl="1"/>
            <a:r>
              <a:rPr lang="en-US" dirty="0" smtClean="0"/>
              <a:t>Provide approximate expressions for the capture probability and the MPR throughput</a:t>
            </a:r>
          </a:p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72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96990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Capture probability for pure MPR case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No SIC (K=0)</a:t>
            </a:r>
            <a:endParaRPr lang="en-US" dirty="0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8800" y="897470"/>
            <a:ext cx="2357966" cy="3779483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B8970-C4D8-7B40-B762-4BCAE1B2035B}" type="slidenum">
              <a:rPr lang="it-IT" smtClean="0"/>
              <a:pPr/>
              <a:t>73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283110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Problem statement</a:t>
            </a:r>
          </a:p>
        </p:txBody>
      </p:sp>
      <p:sp>
        <p:nvSpPr>
          <p:cNvPr id="27653" name="Segnaposto contenuto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 smtClean="0"/>
              <a:t>The capture condition can be expressed as</a:t>
            </a:r>
          </a:p>
          <a:p>
            <a:endParaRPr lang="en-GB" sz="2800" dirty="0" smtClean="0"/>
          </a:p>
          <a:p>
            <a:endParaRPr lang="en-GB" sz="2800" dirty="0" smtClean="0"/>
          </a:p>
          <a:p>
            <a:pPr lvl="1"/>
            <a:r>
              <a:rPr lang="en-GB" sz="2500" dirty="0" smtClean="0"/>
              <a:t>b’ is termed </a:t>
            </a:r>
            <a:r>
              <a:rPr lang="en-GB" sz="2500" i="1" dirty="0" smtClean="0"/>
              <a:t>modified capture threshold</a:t>
            </a:r>
          </a:p>
          <a:p>
            <a:pPr lvl="1"/>
            <a:r>
              <a:rPr lang="it-IT" sz="2500" dirty="0" smtClean="0"/>
              <a:t>b</a:t>
            </a:r>
            <a:r>
              <a:rPr lang="en-GB" sz="2500" dirty="0" smtClean="0"/>
              <a:t>’</a:t>
            </a:r>
            <a:r>
              <a:rPr lang="en-GB" sz="2500" dirty="0" smtClean="0">
                <a:latin typeface="Symbol" charset="2"/>
                <a:ea typeface="Symbol" charset="2"/>
                <a:cs typeface="Symbol" charset="2"/>
              </a:rPr>
              <a:t>L</a:t>
            </a:r>
            <a:r>
              <a:rPr lang="en-GB" sz="2500" dirty="0" smtClean="0"/>
              <a:t> is named </a:t>
            </a:r>
            <a:r>
              <a:rPr lang="en-GB" sz="2500" i="1" dirty="0" smtClean="0"/>
              <a:t>absolute capture threshold</a:t>
            </a:r>
          </a:p>
          <a:p>
            <a:pPr lvl="1"/>
            <a:endParaRPr lang="en-GB" sz="2800" dirty="0" smtClean="0"/>
          </a:p>
          <a:p>
            <a:r>
              <a:rPr lang="en-GB" sz="2800" dirty="0" smtClean="0"/>
              <a:t>We aim at determining the expression of</a:t>
            </a:r>
            <a:r>
              <a:rPr lang="en-US" sz="2400" dirty="0" smtClean="0">
                <a:solidFill>
                  <a:srgbClr val="9E121D"/>
                </a:solidFill>
              </a:rPr>
              <a:t>	</a:t>
            </a:r>
          </a:p>
          <a:p>
            <a:pPr marL="0" lvl="1" indent="0">
              <a:spcBef>
                <a:spcPts val="700"/>
              </a:spcBef>
              <a:buClr>
                <a:srgbClr val="800000"/>
              </a:buClr>
              <a:buSzPct val="60000"/>
              <a:buNone/>
            </a:pPr>
            <a:r>
              <a:rPr lang="en-US" sz="2400" dirty="0" smtClean="0">
                <a:solidFill>
                  <a:srgbClr val="9E121D"/>
                </a:solidFill>
              </a:rPr>
              <a:t>       </a:t>
            </a:r>
            <a:r>
              <a:rPr lang="en-US" sz="3200" dirty="0" err="1" smtClean="0">
                <a:solidFill>
                  <a:srgbClr val="9E121D"/>
                </a:solidFill>
              </a:rPr>
              <a:t>C</a:t>
            </a:r>
            <a:r>
              <a:rPr lang="en-US" sz="3200" baseline="-25000" dirty="0" err="1" smtClean="0">
                <a:solidFill>
                  <a:srgbClr val="008000"/>
                </a:solidFill>
              </a:rPr>
              <a:t>n</a:t>
            </a:r>
            <a:r>
              <a:rPr lang="en-US" sz="3200" dirty="0">
                <a:solidFill>
                  <a:srgbClr val="9E121D"/>
                </a:solidFill>
              </a:rPr>
              <a:t>(</a:t>
            </a:r>
            <a:r>
              <a:rPr lang="en-US" sz="3200" dirty="0" smtClean="0">
                <a:solidFill>
                  <a:srgbClr val="9E121D"/>
                </a:solidFill>
              </a:rPr>
              <a:t>r)</a:t>
            </a:r>
            <a:r>
              <a:rPr lang="en-US" sz="3200" dirty="0"/>
              <a:t>=</a:t>
            </a:r>
            <a:r>
              <a:rPr lang="en-US" sz="3200" dirty="0" err="1"/>
              <a:t>Pr</a:t>
            </a:r>
            <a:r>
              <a:rPr lang="en-US" sz="3200" dirty="0"/>
              <a:t>[</a:t>
            </a:r>
            <a:r>
              <a:rPr lang="en-US" sz="3200" i="1" dirty="0">
                <a:solidFill>
                  <a:srgbClr val="9E121D"/>
                </a:solidFill>
              </a:rPr>
              <a:t>r</a:t>
            </a:r>
            <a:r>
              <a:rPr lang="en-US" sz="3200" dirty="0"/>
              <a:t> </a:t>
            </a:r>
            <a:r>
              <a:rPr lang="en-US" sz="3200" dirty="0">
                <a:solidFill>
                  <a:srgbClr val="9E121D"/>
                </a:solidFill>
              </a:rPr>
              <a:t>signals</a:t>
            </a:r>
            <a:r>
              <a:rPr lang="en-US" sz="3200" dirty="0"/>
              <a:t> out of </a:t>
            </a:r>
            <a:r>
              <a:rPr lang="en-US" sz="3200" i="1" dirty="0">
                <a:solidFill>
                  <a:srgbClr val="008000"/>
                </a:solidFill>
              </a:rPr>
              <a:t>n</a:t>
            </a:r>
            <a:r>
              <a:rPr lang="en-US" sz="3200" dirty="0"/>
              <a:t> are </a:t>
            </a:r>
            <a:r>
              <a:rPr lang="en-US" sz="3200" dirty="0" smtClean="0">
                <a:solidFill>
                  <a:srgbClr val="9E121D"/>
                </a:solidFill>
              </a:rPr>
              <a:t>captured</a:t>
            </a:r>
            <a:r>
              <a:rPr lang="en-US" sz="3200" dirty="0" smtClean="0"/>
              <a:t>]</a:t>
            </a:r>
            <a:endParaRPr lang="en-US" sz="3200" dirty="0"/>
          </a:p>
          <a:p>
            <a:endParaRPr lang="en-GB" sz="2800" dirty="0" smtClean="0"/>
          </a:p>
          <a:p>
            <a:endParaRPr lang="en-GB" sz="2800" dirty="0" smtClean="0"/>
          </a:p>
          <a:p>
            <a:endParaRPr lang="en-GB" sz="2800" dirty="0" smtClean="0"/>
          </a:p>
          <a:p>
            <a:endParaRPr lang="en-GB" sz="2800" dirty="0" smtClean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9942350"/>
              </p:ext>
            </p:extLst>
          </p:nvPr>
        </p:nvGraphicFramePr>
        <p:xfrm>
          <a:off x="649112" y="2201334"/>
          <a:ext cx="7083778" cy="10087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92" name="Equation" r:id="rId3" imgW="3213100" imgH="457200" progId="Equation.3">
                  <p:embed/>
                </p:oleObj>
              </mc:Choice>
              <mc:Fallback>
                <p:oleObj name="Equation" r:id="rId3" imgW="3213100" imgH="457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49112" y="2201334"/>
                        <a:ext cx="7083778" cy="10087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ounded Rectangle 3"/>
          <p:cNvSpPr/>
          <p:nvPr/>
        </p:nvSpPr>
        <p:spPr>
          <a:xfrm>
            <a:off x="5319890" y="2130778"/>
            <a:ext cx="2652888" cy="1030111"/>
          </a:xfrm>
          <a:prstGeom prst="round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sz="1800" dirty="0" smtClean="0">
              <a:solidFill>
                <a:schemeClr val="tx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74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418500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Segnaposto contenuto 2"/>
          <p:cNvSpPr>
            <a:spLocks noGrp="1"/>
          </p:cNvSpPr>
          <p:nvPr>
            <p:ph idx="1"/>
          </p:nvPr>
        </p:nvSpPr>
        <p:spPr>
          <a:xfrm>
            <a:off x="228600" y="1417637"/>
            <a:ext cx="8229600" cy="4525963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it-IT" sz="1800" dirty="0" err="1" smtClean="0"/>
              <a:t>Because</a:t>
            </a:r>
            <a:r>
              <a:rPr lang="it-IT" sz="1800" dirty="0" smtClean="0"/>
              <a:t> of the </a:t>
            </a:r>
            <a:r>
              <a:rPr lang="it-IT" sz="1800" dirty="0" err="1" smtClean="0"/>
              <a:t>problem</a:t>
            </a:r>
            <a:r>
              <a:rPr lang="it-IT" sz="1800" dirty="0" smtClean="0"/>
              <a:t> </a:t>
            </a:r>
            <a:r>
              <a:rPr lang="it-IT" sz="1800" dirty="0" err="1" smtClean="0"/>
              <a:t>symmetry</a:t>
            </a:r>
            <a:r>
              <a:rPr lang="it-IT" sz="1800" dirty="0" smtClean="0"/>
              <a:t> </a:t>
            </a:r>
            <a:r>
              <a:rPr lang="it-IT" sz="1800" dirty="0" err="1" smtClean="0"/>
              <a:t>we</a:t>
            </a:r>
            <a:r>
              <a:rPr lang="it-IT" sz="1800" dirty="0" smtClean="0"/>
              <a:t> </a:t>
            </a:r>
            <a:r>
              <a:rPr lang="it-IT" sz="1800" dirty="0" err="1" smtClean="0"/>
              <a:t>have</a:t>
            </a:r>
            <a:endParaRPr lang="it-IT" sz="1800" dirty="0" smtClean="0"/>
          </a:p>
          <a:p>
            <a:pPr>
              <a:spcAft>
                <a:spcPts val="1200"/>
              </a:spcAft>
            </a:pPr>
            <a:endParaRPr lang="it-IT" sz="1800" dirty="0" smtClean="0"/>
          </a:p>
          <a:p>
            <a:pPr>
              <a:spcAft>
                <a:spcPts val="1200"/>
              </a:spcAft>
              <a:buFont typeface="Wingdings" charset="2"/>
              <a:buNone/>
            </a:pPr>
            <a:endParaRPr lang="it-IT" sz="1800" dirty="0" smtClean="0"/>
          </a:p>
          <a:p>
            <a:pPr>
              <a:spcAft>
                <a:spcPts val="1200"/>
              </a:spcAft>
            </a:pPr>
            <a:endParaRPr lang="it-IT" sz="1800" dirty="0" smtClean="0"/>
          </a:p>
        </p:txBody>
      </p:sp>
      <p:graphicFrame>
        <p:nvGraphicFramePr>
          <p:cNvPr id="25604" name="Object 4"/>
          <p:cNvGraphicFramePr>
            <a:graphicFrameLocks noChangeAspect="1"/>
          </p:cNvGraphicFramePr>
          <p:nvPr/>
        </p:nvGraphicFramePr>
        <p:xfrm>
          <a:off x="2667000" y="2051194"/>
          <a:ext cx="4870450" cy="9460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20" name="Equation" r:id="rId3" imgW="2222500" imgH="431800" progId="Equation.3">
                  <p:embed/>
                </p:oleObj>
              </mc:Choice>
              <mc:Fallback>
                <p:oleObj name="Equation" r:id="rId3" imgW="2222500" imgH="431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2051194"/>
                        <a:ext cx="4870450" cy="94600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75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Capture distribution</a:t>
            </a:r>
            <a:endParaRPr lang="en-GB" smtClean="0"/>
          </a:p>
        </p:txBody>
      </p:sp>
      <p:sp>
        <p:nvSpPr>
          <p:cNvPr id="28679" name="Parentesi graffa aperta 7"/>
          <p:cNvSpPr>
            <a:spLocks/>
          </p:cNvSpPr>
          <p:nvPr/>
        </p:nvSpPr>
        <p:spPr bwMode="auto">
          <a:xfrm rot="-5400000">
            <a:off x="5785644" y="1339056"/>
            <a:ext cx="114300" cy="2998788"/>
          </a:xfrm>
          <a:prstGeom prst="leftBrace">
            <a:avLst>
              <a:gd name="adj1" fmla="val 111772"/>
              <a:gd name="adj2" fmla="val 50343"/>
            </a:avLst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8682" name="Parentesi graffa aperta 15"/>
          <p:cNvSpPr>
            <a:spLocks/>
          </p:cNvSpPr>
          <p:nvPr/>
        </p:nvSpPr>
        <p:spPr bwMode="auto">
          <a:xfrm rot="5400000" flipV="1">
            <a:off x="6544155" y="1490182"/>
            <a:ext cx="119063" cy="1320173"/>
          </a:xfrm>
          <a:prstGeom prst="leftBrace">
            <a:avLst>
              <a:gd name="adj1" fmla="val 112081"/>
              <a:gd name="adj2" fmla="val 50343"/>
            </a:avLst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8683" name="Parentesi graffa aperta 16"/>
          <p:cNvSpPr>
            <a:spLocks/>
          </p:cNvSpPr>
          <p:nvPr/>
        </p:nvSpPr>
        <p:spPr bwMode="auto">
          <a:xfrm rot="5400000" flipV="1">
            <a:off x="5160169" y="1578769"/>
            <a:ext cx="119064" cy="1143002"/>
          </a:xfrm>
          <a:prstGeom prst="leftBrace">
            <a:avLst>
              <a:gd name="adj1" fmla="val 112048"/>
              <a:gd name="adj2" fmla="val 50343"/>
            </a:avLst>
          </a:prstGeom>
          <a:noFill/>
          <a:ln w="9525">
            <a:solidFill>
              <a:srgbClr val="008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8684" name="CasellaDiTesto 17"/>
          <p:cNvSpPr txBox="1">
            <a:spLocks noChangeArrowheads="1"/>
          </p:cNvSpPr>
          <p:nvPr/>
        </p:nvSpPr>
        <p:spPr bwMode="auto">
          <a:xfrm>
            <a:off x="4089400" y="1763713"/>
            <a:ext cx="20066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it-IT" sz="1800" dirty="0" err="1">
                <a:solidFill>
                  <a:srgbClr val="008000"/>
                </a:solidFill>
              </a:rPr>
              <a:t>r</a:t>
            </a:r>
            <a:r>
              <a:rPr lang="en-GB" sz="1800" dirty="0">
                <a:solidFill>
                  <a:srgbClr val="008000"/>
                </a:solidFill>
              </a:rPr>
              <a:t> captured signals</a:t>
            </a:r>
          </a:p>
        </p:txBody>
      </p:sp>
      <p:sp>
        <p:nvSpPr>
          <p:cNvPr id="28685" name="CasellaDiTesto 18"/>
          <p:cNvSpPr txBox="1">
            <a:spLocks noChangeArrowheads="1"/>
          </p:cNvSpPr>
          <p:nvPr/>
        </p:nvSpPr>
        <p:spPr bwMode="auto">
          <a:xfrm>
            <a:off x="6019800" y="1752600"/>
            <a:ext cx="20447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it-IT" sz="1800" dirty="0">
                <a:solidFill>
                  <a:srgbClr val="FF0000"/>
                </a:solidFill>
              </a:rPr>
              <a:t>n-r</a:t>
            </a:r>
            <a:r>
              <a:rPr lang="en-GB" sz="1800" dirty="0">
                <a:solidFill>
                  <a:srgbClr val="FF0000"/>
                </a:solidFill>
              </a:rPr>
              <a:t> missed signals</a:t>
            </a:r>
          </a:p>
        </p:txBody>
      </p:sp>
      <p:sp>
        <p:nvSpPr>
          <p:cNvPr id="18" name="Figura a mano libera 17"/>
          <p:cNvSpPr/>
          <p:nvPr/>
        </p:nvSpPr>
        <p:spPr bwMode="auto">
          <a:xfrm>
            <a:off x="0" y="2921000"/>
            <a:ext cx="5867400" cy="990600"/>
          </a:xfrm>
          <a:custGeom>
            <a:avLst/>
            <a:gdLst>
              <a:gd name="connsiteX0" fmla="*/ 5187597 w 5187597"/>
              <a:gd name="connsiteY0" fmla="*/ 28222 h 1795639"/>
              <a:gd name="connsiteX1" fmla="*/ 2319514 w 5187597"/>
              <a:gd name="connsiteY1" fmla="*/ 197555 h 1795639"/>
              <a:gd name="connsiteX2" fmla="*/ 298097 w 5187597"/>
              <a:gd name="connsiteY2" fmla="*/ 1213555 h 1795639"/>
              <a:gd name="connsiteX3" fmla="*/ 530931 w 5187597"/>
              <a:gd name="connsiteY3" fmla="*/ 1795639 h 1795639"/>
              <a:gd name="connsiteX0" fmla="*/ 5187597 w 5970411"/>
              <a:gd name="connsiteY0" fmla="*/ 1764 h 1769181"/>
              <a:gd name="connsiteX1" fmla="*/ 5492397 w 5970411"/>
              <a:gd name="connsiteY1" fmla="*/ 295981 h 1769181"/>
              <a:gd name="connsiteX2" fmla="*/ 2319514 w 5970411"/>
              <a:gd name="connsiteY2" fmla="*/ 171097 h 1769181"/>
              <a:gd name="connsiteX3" fmla="*/ 298097 w 5970411"/>
              <a:gd name="connsiteY3" fmla="*/ 1187097 h 1769181"/>
              <a:gd name="connsiteX4" fmla="*/ 530931 w 5970411"/>
              <a:gd name="connsiteY4" fmla="*/ 1769181 h 1769181"/>
              <a:gd name="connsiteX0" fmla="*/ 5187597 w 6082947"/>
              <a:gd name="connsiteY0" fmla="*/ 1764 h 1769181"/>
              <a:gd name="connsiteX1" fmla="*/ 5862814 w 6082947"/>
              <a:gd name="connsiteY1" fmla="*/ 219781 h 1769181"/>
              <a:gd name="connsiteX2" fmla="*/ 5492397 w 6082947"/>
              <a:gd name="connsiteY2" fmla="*/ 295981 h 1769181"/>
              <a:gd name="connsiteX3" fmla="*/ 2319514 w 6082947"/>
              <a:gd name="connsiteY3" fmla="*/ 171097 h 1769181"/>
              <a:gd name="connsiteX4" fmla="*/ 298097 w 6082947"/>
              <a:gd name="connsiteY4" fmla="*/ 1187097 h 1769181"/>
              <a:gd name="connsiteX5" fmla="*/ 530931 w 6082947"/>
              <a:gd name="connsiteY5" fmla="*/ 1769181 h 1769181"/>
              <a:gd name="connsiteX0" fmla="*/ 5187597 w 5970411"/>
              <a:gd name="connsiteY0" fmla="*/ 0 h 1767417"/>
              <a:gd name="connsiteX1" fmla="*/ 5492397 w 5970411"/>
              <a:gd name="connsiteY1" fmla="*/ 294217 h 1767417"/>
              <a:gd name="connsiteX2" fmla="*/ 2319514 w 5970411"/>
              <a:gd name="connsiteY2" fmla="*/ 169333 h 1767417"/>
              <a:gd name="connsiteX3" fmla="*/ 298097 w 5970411"/>
              <a:gd name="connsiteY3" fmla="*/ 1185333 h 1767417"/>
              <a:gd name="connsiteX4" fmla="*/ 530931 w 5970411"/>
              <a:gd name="connsiteY4" fmla="*/ 1767417 h 1767417"/>
              <a:gd name="connsiteX0" fmla="*/ 5949597 w 6097411"/>
              <a:gd name="connsiteY0" fmla="*/ 207786 h 1746603"/>
              <a:gd name="connsiteX1" fmla="*/ 5492397 w 6097411"/>
              <a:gd name="connsiteY1" fmla="*/ 273403 h 1746603"/>
              <a:gd name="connsiteX2" fmla="*/ 2319514 w 6097411"/>
              <a:gd name="connsiteY2" fmla="*/ 148519 h 1746603"/>
              <a:gd name="connsiteX3" fmla="*/ 298097 w 6097411"/>
              <a:gd name="connsiteY3" fmla="*/ 1164519 h 1746603"/>
              <a:gd name="connsiteX4" fmla="*/ 530931 w 6097411"/>
              <a:gd name="connsiteY4" fmla="*/ 1746603 h 1746603"/>
              <a:gd name="connsiteX0" fmla="*/ 5492397 w 5492397"/>
              <a:gd name="connsiteY0" fmla="*/ 273403 h 1746603"/>
              <a:gd name="connsiteX1" fmla="*/ 2319514 w 5492397"/>
              <a:gd name="connsiteY1" fmla="*/ 148519 h 1746603"/>
              <a:gd name="connsiteX2" fmla="*/ 298097 w 5492397"/>
              <a:gd name="connsiteY2" fmla="*/ 1164519 h 1746603"/>
              <a:gd name="connsiteX3" fmla="*/ 530931 w 5492397"/>
              <a:gd name="connsiteY3" fmla="*/ 1746603 h 1746603"/>
              <a:gd name="connsiteX0" fmla="*/ 5720997 w 5720997"/>
              <a:gd name="connsiteY0" fmla="*/ 146403 h 1772003"/>
              <a:gd name="connsiteX1" fmla="*/ 2319514 w 5720997"/>
              <a:gd name="connsiteY1" fmla="*/ 173919 h 1772003"/>
              <a:gd name="connsiteX2" fmla="*/ 298097 w 5720997"/>
              <a:gd name="connsiteY2" fmla="*/ 1189919 h 1772003"/>
              <a:gd name="connsiteX3" fmla="*/ 530931 w 5720997"/>
              <a:gd name="connsiteY3" fmla="*/ 1772003 h 1772003"/>
              <a:gd name="connsiteX0" fmla="*/ 5720997 w 5720997"/>
              <a:gd name="connsiteY0" fmla="*/ 146403 h 1772003"/>
              <a:gd name="connsiteX1" fmla="*/ 2319514 w 5720997"/>
              <a:gd name="connsiteY1" fmla="*/ 173919 h 1772003"/>
              <a:gd name="connsiteX2" fmla="*/ 298097 w 5720997"/>
              <a:gd name="connsiteY2" fmla="*/ 1189919 h 1772003"/>
              <a:gd name="connsiteX3" fmla="*/ 530931 w 5720997"/>
              <a:gd name="connsiteY3" fmla="*/ 1772003 h 1772003"/>
              <a:gd name="connsiteX0" fmla="*/ 5190066 w 5190066"/>
              <a:gd name="connsiteY0" fmla="*/ 57503 h 1683103"/>
              <a:gd name="connsiteX1" fmla="*/ 1788583 w 5190066"/>
              <a:gd name="connsiteY1" fmla="*/ 85019 h 1683103"/>
              <a:gd name="connsiteX2" fmla="*/ 300566 w 5190066"/>
              <a:gd name="connsiteY2" fmla="*/ 567619 h 1683103"/>
              <a:gd name="connsiteX3" fmla="*/ 0 w 5190066"/>
              <a:gd name="connsiteY3" fmla="*/ 1683103 h 1683103"/>
              <a:gd name="connsiteX0" fmla="*/ 5574595 w 5574595"/>
              <a:gd name="connsiteY0" fmla="*/ 57503 h 1748367"/>
              <a:gd name="connsiteX1" fmla="*/ 2173112 w 5574595"/>
              <a:gd name="connsiteY1" fmla="*/ 85019 h 1748367"/>
              <a:gd name="connsiteX2" fmla="*/ 685095 w 5574595"/>
              <a:gd name="connsiteY2" fmla="*/ 567619 h 1748367"/>
              <a:gd name="connsiteX3" fmla="*/ 50094 w 5574595"/>
              <a:gd name="connsiteY3" fmla="*/ 1562453 h 1748367"/>
              <a:gd name="connsiteX4" fmla="*/ 384529 w 5574595"/>
              <a:gd name="connsiteY4" fmla="*/ 1683103 h 1748367"/>
              <a:gd name="connsiteX0" fmla="*/ 5549195 w 5549195"/>
              <a:gd name="connsiteY0" fmla="*/ 57503 h 1748367"/>
              <a:gd name="connsiteX1" fmla="*/ 2147712 w 5549195"/>
              <a:gd name="connsiteY1" fmla="*/ 85019 h 1748367"/>
              <a:gd name="connsiteX2" fmla="*/ 659695 w 5549195"/>
              <a:gd name="connsiteY2" fmla="*/ 567619 h 1748367"/>
              <a:gd name="connsiteX3" fmla="*/ 24694 w 5549195"/>
              <a:gd name="connsiteY3" fmla="*/ 1562453 h 1748367"/>
              <a:gd name="connsiteX4" fmla="*/ 511529 w 5549195"/>
              <a:gd name="connsiteY4" fmla="*/ 1683103 h 1748367"/>
              <a:gd name="connsiteX0" fmla="*/ 5624688 w 5624688"/>
              <a:gd name="connsiteY0" fmla="*/ 57503 h 1748367"/>
              <a:gd name="connsiteX1" fmla="*/ 2223205 w 5624688"/>
              <a:gd name="connsiteY1" fmla="*/ 85019 h 1748367"/>
              <a:gd name="connsiteX2" fmla="*/ 735188 w 5624688"/>
              <a:gd name="connsiteY2" fmla="*/ 567619 h 1748367"/>
              <a:gd name="connsiteX3" fmla="*/ 100187 w 5624688"/>
              <a:gd name="connsiteY3" fmla="*/ 1562453 h 1748367"/>
              <a:gd name="connsiteX4" fmla="*/ 587022 w 5624688"/>
              <a:gd name="connsiteY4" fmla="*/ 1683103 h 1748367"/>
              <a:gd name="connsiteX0" fmla="*/ 5162197 w 5162197"/>
              <a:gd name="connsiteY0" fmla="*/ 57503 h 1683103"/>
              <a:gd name="connsiteX1" fmla="*/ 1760714 w 5162197"/>
              <a:gd name="connsiteY1" fmla="*/ 85019 h 1683103"/>
              <a:gd name="connsiteX2" fmla="*/ 272697 w 5162197"/>
              <a:gd name="connsiteY2" fmla="*/ 567619 h 1683103"/>
              <a:gd name="connsiteX3" fmla="*/ 124531 w 5162197"/>
              <a:gd name="connsiteY3" fmla="*/ 1683103 h 1683103"/>
              <a:gd name="connsiteX0" fmla="*/ 5162197 w 5162197"/>
              <a:gd name="connsiteY0" fmla="*/ 57503 h 1683103"/>
              <a:gd name="connsiteX1" fmla="*/ 1760714 w 5162197"/>
              <a:gd name="connsiteY1" fmla="*/ 85019 h 1683103"/>
              <a:gd name="connsiteX2" fmla="*/ 272697 w 5162197"/>
              <a:gd name="connsiteY2" fmla="*/ 567619 h 1683103"/>
              <a:gd name="connsiteX3" fmla="*/ 124531 w 5162197"/>
              <a:gd name="connsiteY3" fmla="*/ 1683103 h 1683103"/>
              <a:gd name="connsiteX0" fmla="*/ 5162197 w 5162197"/>
              <a:gd name="connsiteY0" fmla="*/ 57503 h 1683103"/>
              <a:gd name="connsiteX1" fmla="*/ 1760714 w 5162197"/>
              <a:gd name="connsiteY1" fmla="*/ 85019 h 1683103"/>
              <a:gd name="connsiteX2" fmla="*/ 272697 w 5162197"/>
              <a:gd name="connsiteY2" fmla="*/ 567619 h 1683103"/>
              <a:gd name="connsiteX3" fmla="*/ 124531 w 5162197"/>
              <a:gd name="connsiteY3" fmla="*/ 1683103 h 1683103"/>
              <a:gd name="connsiteX0" fmla="*/ 5342466 w 5342466"/>
              <a:gd name="connsiteY0" fmla="*/ 57503 h 1683103"/>
              <a:gd name="connsiteX1" fmla="*/ 1940983 w 5342466"/>
              <a:gd name="connsiteY1" fmla="*/ 85019 h 1683103"/>
              <a:gd name="connsiteX2" fmla="*/ 452966 w 5342466"/>
              <a:gd name="connsiteY2" fmla="*/ 567619 h 1683103"/>
              <a:gd name="connsiteX3" fmla="*/ 0 w 5342466"/>
              <a:gd name="connsiteY3" fmla="*/ 1683103 h 1683103"/>
              <a:gd name="connsiteX0" fmla="*/ 5597348 w 5597348"/>
              <a:gd name="connsiteY0" fmla="*/ 57503 h 1717410"/>
              <a:gd name="connsiteX1" fmla="*/ 2195865 w 5597348"/>
              <a:gd name="connsiteY1" fmla="*/ 85019 h 1717410"/>
              <a:gd name="connsiteX2" fmla="*/ 707848 w 5597348"/>
              <a:gd name="connsiteY2" fmla="*/ 567619 h 1717410"/>
              <a:gd name="connsiteX3" fmla="*/ 254882 w 5597348"/>
              <a:gd name="connsiteY3" fmla="*/ 1683103 h 1717410"/>
              <a:gd name="connsiteX0" fmla="*/ 5447594 w 5447594"/>
              <a:gd name="connsiteY0" fmla="*/ 57503 h 1683103"/>
              <a:gd name="connsiteX1" fmla="*/ 2046111 w 5447594"/>
              <a:gd name="connsiteY1" fmla="*/ 85019 h 1683103"/>
              <a:gd name="connsiteX2" fmla="*/ 558094 w 5447594"/>
              <a:gd name="connsiteY2" fmla="*/ 567619 h 1683103"/>
              <a:gd name="connsiteX3" fmla="*/ 75494 w 5447594"/>
              <a:gd name="connsiteY3" fmla="*/ 571852 h 1683103"/>
              <a:gd name="connsiteX4" fmla="*/ 105128 w 5447594"/>
              <a:gd name="connsiteY4" fmla="*/ 1683103 h 1683103"/>
              <a:gd name="connsiteX0" fmla="*/ 5447594 w 5447594"/>
              <a:gd name="connsiteY0" fmla="*/ 58209 h 1683809"/>
              <a:gd name="connsiteX1" fmla="*/ 2046111 w 5447594"/>
              <a:gd name="connsiteY1" fmla="*/ 85725 h 1683809"/>
              <a:gd name="connsiteX2" fmla="*/ 75494 w 5447594"/>
              <a:gd name="connsiteY2" fmla="*/ 572558 h 1683809"/>
              <a:gd name="connsiteX3" fmla="*/ 105128 w 5447594"/>
              <a:gd name="connsiteY3" fmla="*/ 1683809 h 1683809"/>
              <a:gd name="connsiteX0" fmla="*/ 6014861 w 6014861"/>
              <a:gd name="connsiteY0" fmla="*/ 58209 h 1941689"/>
              <a:gd name="connsiteX1" fmla="*/ 2613378 w 6014861"/>
              <a:gd name="connsiteY1" fmla="*/ 85725 h 1941689"/>
              <a:gd name="connsiteX2" fmla="*/ 642761 w 6014861"/>
              <a:gd name="connsiteY2" fmla="*/ 572558 h 1941689"/>
              <a:gd name="connsiteX3" fmla="*/ 672395 w 6014861"/>
              <a:gd name="connsiteY3" fmla="*/ 1683809 h 1941689"/>
              <a:gd name="connsiteX0" fmla="*/ 6014861 w 6014861"/>
              <a:gd name="connsiteY0" fmla="*/ 58209 h 1941689"/>
              <a:gd name="connsiteX1" fmla="*/ 2613378 w 6014861"/>
              <a:gd name="connsiteY1" fmla="*/ 85725 h 1941689"/>
              <a:gd name="connsiteX2" fmla="*/ 642761 w 6014861"/>
              <a:gd name="connsiteY2" fmla="*/ 572558 h 1941689"/>
              <a:gd name="connsiteX3" fmla="*/ 672395 w 6014861"/>
              <a:gd name="connsiteY3" fmla="*/ 1683809 h 1941689"/>
              <a:gd name="connsiteX0" fmla="*/ 6014861 w 6014861"/>
              <a:gd name="connsiteY0" fmla="*/ 58209 h 1941689"/>
              <a:gd name="connsiteX1" fmla="*/ 2613378 w 6014861"/>
              <a:gd name="connsiteY1" fmla="*/ 85725 h 1941689"/>
              <a:gd name="connsiteX2" fmla="*/ 642761 w 6014861"/>
              <a:gd name="connsiteY2" fmla="*/ 572558 h 1941689"/>
              <a:gd name="connsiteX3" fmla="*/ 900995 w 6014861"/>
              <a:gd name="connsiteY3" fmla="*/ 1683809 h 1941689"/>
              <a:gd name="connsiteX0" fmla="*/ 6014861 w 6014861"/>
              <a:gd name="connsiteY0" fmla="*/ 58209 h 1941689"/>
              <a:gd name="connsiteX1" fmla="*/ 2613378 w 6014861"/>
              <a:gd name="connsiteY1" fmla="*/ 85725 h 1941689"/>
              <a:gd name="connsiteX2" fmla="*/ 642761 w 6014861"/>
              <a:gd name="connsiteY2" fmla="*/ 572558 h 1941689"/>
              <a:gd name="connsiteX3" fmla="*/ 900995 w 6014861"/>
              <a:gd name="connsiteY3" fmla="*/ 1683809 h 1941689"/>
              <a:gd name="connsiteX0" fmla="*/ 6014861 w 6014861"/>
              <a:gd name="connsiteY0" fmla="*/ 58209 h 1941689"/>
              <a:gd name="connsiteX1" fmla="*/ 2613378 w 6014861"/>
              <a:gd name="connsiteY1" fmla="*/ 85725 h 1941689"/>
              <a:gd name="connsiteX2" fmla="*/ 642761 w 6014861"/>
              <a:gd name="connsiteY2" fmla="*/ 572558 h 1941689"/>
              <a:gd name="connsiteX3" fmla="*/ 900995 w 6014861"/>
              <a:gd name="connsiteY3" fmla="*/ 1683809 h 1941689"/>
              <a:gd name="connsiteX0" fmla="*/ 5651147 w 5651147"/>
              <a:gd name="connsiteY0" fmla="*/ 214842 h 1840442"/>
              <a:gd name="connsiteX1" fmla="*/ 2249664 w 5651147"/>
              <a:gd name="connsiteY1" fmla="*/ 242358 h 1840442"/>
              <a:gd name="connsiteX2" fmla="*/ 279047 w 5651147"/>
              <a:gd name="connsiteY2" fmla="*/ 729191 h 1840442"/>
              <a:gd name="connsiteX3" fmla="*/ 575382 w 5651147"/>
              <a:gd name="connsiteY3" fmla="*/ 185208 h 1840442"/>
              <a:gd name="connsiteX4" fmla="*/ 537281 w 5651147"/>
              <a:gd name="connsiteY4" fmla="*/ 1840442 h 1840442"/>
              <a:gd name="connsiteX0" fmla="*/ 5657497 w 5657497"/>
              <a:gd name="connsiteY0" fmla="*/ 58209 h 1683809"/>
              <a:gd name="connsiteX1" fmla="*/ 2256014 w 5657497"/>
              <a:gd name="connsiteY1" fmla="*/ 85725 h 1683809"/>
              <a:gd name="connsiteX2" fmla="*/ 285397 w 5657497"/>
              <a:gd name="connsiteY2" fmla="*/ 572558 h 1683809"/>
              <a:gd name="connsiteX3" fmla="*/ 543631 w 5657497"/>
              <a:gd name="connsiteY3" fmla="*/ 1683809 h 1683809"/>
              <a:gd name="connsiteX0" fmla="*/ 5657497 w 5657497"/>
              <a:gd name="connsiteY0" fmla="*/ 210609 h 1836209"/>
              <a:gd name="connsiteX1" fmla="*/ 2256014 w 5657497"/>
              <a:gd name="connsiteY1" fmla="*/ 85725 h 1836209"/>
              <a:gd name="connsiteX2" fmla="*/ 285397 w 5657497"/>
              <a:gd name="connsiteY2" fmla="*/ 724958 h 1836209"/>
              <a:gd name="connsiteX3" fmla="*/ 543631 w 5657497"/>
              <a:gd name="connsiteY3" fmla="*/ 1836209 h 1836209"/>
              <a:gd name="connsiteX0" fmla="*/ 5657497 w 5657497"/>
              <a:gd name="connsiteY0" fmla="*/ 210609 h 1836209"/>
              <a:gd name="connsiteX1" fmla="*/ 2256014 w 5657497"/>
              <a:gd name="connsiteY1" fmla="*/ 85725 h 1836209"/>
              <a:gd name="connsiteX2" fmla="*/ 285397 w 5657497"/>
              <a:gd name="connsiteY2" fmla="*/ 724958 h 1836209"/>
              <a:gd name="connsiteX3" fmla="*/ 543631 w 5657497"/>
              <a:gd name="connsiteY3" fmla="*/ 1836209 h 1836209"/>
              <a:gd name="connsiteX0" fmla="*/ 5657497 w 5657497"/>
              <a:gd name="connsiteY0" fmla="*/ 210609 h 1836209"/>
              <a:gd name="connsiteX1" fmla="*/ 2256014 w 5657497"/>
              <a:gd name="connsiteY1" fmla="*/ 85725 h 1836209"/>
              <a:gd name="connsiteX2" fmla="*/ 285397 w 5657497"/>
              <a:gd name="connsiteY2" fmla="*/ 953558 h 1836209"/>
              <a:gd name="connsiteX3" fmla="*/ 543631 w 5657497"/>
              <a:gd name="connsiteY3" fmla="*/ 1836209 h 1836209"/>
              <a:gd name="connsiteX0" fmla="*/ 5488164 w 5488164"/>
              <a:gd name="connsiteY0" fmla="*/ 210609 h 1836209"/>
              <a:gd name="connsiteX1" fmla="*/ 2086681 w 5488164"/>
              <a:gd name="connsiteY1" fmla="*/ 85725 h 1836209"/>
              <a:gd name="connsiteX2" fmla="*/ 116064 w 5488164"/>
              <a:gd name="connsiteY2" fmla="*/ 953558 h 1836209"/>
              <a:gd name="connsiteX3" fmla="*/ 374298 w 5488164"/>
              <a:gd name="connsiteY3" fmla="*/ 1836209 h 1836209"/>
              <a:gd name="connsiteX0" fmla="*/ 5488164 w 5488164"/>
              <a:gd name="connsiteY0" fmla="*/ 210609 h 1836209"/>
              <a:gd name="connsiteX1" fmla="*/ 2086681 w 5488164"/>
              <a:gd name="connsiteY1" fmla="*/ 85725 h 1836209"/>
              <a:gd name="connsiteX2" fmla="*/ 647348 w 5488164"/>
              <a:gd name="connsiteY2" fmla="*/ 523875 h 1836209"/>
              <a:gd name="connsiteX3" fmla="*/ 116064 w 5488164"/>
              <a:gd name="connsiteY3" fmla="*/ 953558 h 1836209"/>
              <a:gd name="connsiteX4" fmla="*/ 374298 w 5488164"/>
              <a:gd name="connsiteY4" fmla="*/ 1836209 h 1836209"/>
              <a:gd name="connsiteX0" fmla="*/ 5488164 w 5488164"/>
              <a:gd name="connsiteY0" fmla="*/ 210609 h 1836209"/>
              <a:gd name="connsiteX1" fmla="*/ 2086681 w 5488164"/>
              <a:gd name="connsiteY1" fmla="*/ 85725 h 1836209"/>
              <a:gd name="connsiteX2" fmla="*/ 647348 w 5488164"/>
              <a:gd name="connsiteY2" fmla="*/ 295275 h 1836209"/>
              <a:gd name="connsiteX3" fmla="*/ 116064 w 5488164"/>
              <a:gd name="connsiteY3" fmla="*/ 953558 h 1836209"/>
              <a:gd name="connsiteX4" fmla="*/ 374298 w 5488164"/>
              <a:gd name="connsiteY4" fmla="*/ 1836209 h 1836209"/>
              <a:gd name="connsiteX0" fmla="*/ 5488164 w 5488164"/>
              <a:gd name="connsiteY0" fmla="*/ 134409 h 1760009"/>
              <a:gd name="connsiteX1" fmla="*/ 2086681 w 5488164"/>
              <a:gd name="connsiteY1" fmla="*/ 9525 h 1760009"/>
              <a:gd name="connsiteX2" fmla="*/ 647348 w 5488164"/>
              <a:gd name="connsiteY2" fmla="*/ 219075 h 1760009"/>
              <a:gd name="connsiteX3" fmla="*/ 116064 w 5488164"/>
              <a:gd name="connsiteY3" fmla="*/ 877358 h 1760009"/>
              <a:gd name="connsiteX4" fmla="*/ 374298 w 5488164"/>
              <a:gd name="connsiteY4" fmla="*/ 1760009 h 1760009"/>
              <a:gd name="connsiteX0" fmla="*/ 5488164 w 5488164"/>
              <a:gd name="connsiteY0" fmla="*/ 136173 h 1761773"/>
              <a:gd name="connsiteX1" fmla="*/ 2086681 w 5488164"/>
              <a:gd name="connsiteY1" fmla="*/ 11289 h 1761773"/>
              <a:gd name="connsiteX2" fmla="*/ 647348 w 5488164"/>
              <a:gd name="connsiteY2" fmla="*/ 220839 h 1761773"/>
              <a:gd name="connsiteX3" fmla="*/ 116064 w 5488164"/>
              <a:gd name="connsiteY3" fmla="*/ 879122 h 1761773"/>
              <a:gd name="connsiteX4" fmla="*/ 374298 w 5488164"/>
              <a:gd name="connsiteY4" fmla="*/ 1761773 h 1761773"/>
              <a:gd name="connsiteX0" fmla="*/ 5488164 w 5488164"/>
              <a:gd name="connsiteY0" fmla="*/ 136173 h 1761773"/>
              <a:gd name="connsiteX1" fmla="*/ 2086681 w 5488164"/>
              <a:gd name="connsiteY1" fmla="*/ 11289 h 1761773"/>
              <a:gd name="connsiteX2" fmla="*/ 647348 w 5488164"/>
              <a:gd name="connsiteY2" fmla="*/ 220839 h 1761773"/>
              <a:gd name="connsiteX3" fmla="*/ 116064 w 5488164"/>
              <a:gd name="connsiteY3" fmla="*/ 879122 h 1761773"/>
              <a:gd name="connsiteX4" fmla="*/ 588122 w 5488164"/>
              <a:gd name="connsiteY4" fmla="*/ 1761773 h 1761773"/>
              <a:gd name="connsiteX0" fmla="*/ 5488164 w 5488164"/>
              <a:gd name="connsiteY0" fmla="*/ 136173 h 1761773"/>
              <a:gd name="connsiteX1" fmla="*/ 2086681 w 5488164"/>
              <a:gd name="connsiteY1" fmla="*/ 11289 h 1761773"/>
              <a:gd name="connsiteX2" fmla="*/ 647348 w 5488164"/>
              <a:gd name="connsiteY2" fmla="*/ 220839 h 1761773"/>
              <a:gd name="connsiteX3" fmla="*/ 116064 w 5488164"/>
              <a:gd name="connsiteY3" fmla="*/ 879122 h 1761773"/>
              <a:gd name="connsiteX4" fmla="*/ 588122 w 5488164"/>
              <a:gd name="connsiteY4" fmla="*/ 1761773 h 1761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88164" h="1761773">
                <a:moveTo>
                  <a:pt x="5488164" y="136173"/>
                </a:moveTo>
                <a:cubicBezTo>
                  <a:pt x="5228167" y="716845"/>
                  <a:pt x="2977798" y="1764"/>
                  <a:pt x="2086681" y="11289"/>
                </a:cubicBezTo>
                <a:cubicBezTo>
                  <a:pt x="1281995" y="0"/>
                  <a:pt x="975784" y="76200"/>
                  <a:pt x="647348" y="220839"/>
                </a:cubicBezTo>
                <a:cubicBezTo>
                  <a:pt x="318912" y="365478"/>
                  <a:pt x="161572" y="660400"/>
                  <a:pt x="116064" y="879122"/>
                </a:cubicBezTo>
                <a:cubicBezTo>
                  <a:pt x="0" y="1287286"/>
                  <a:pt x="451169" y="1688371"/>
                  <a:pt x="588122" y="1761773"/>
                </a:cubicBezTo>
              </a:path>
            </a:pathLst>
          </a:custGeom>
          <a:noFill/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stealth" w="lg" len="lg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CasellaDiTesto 18"/>
          <p:cNvSpPr txBox="1"/>
          <p:nvPr/>
        </p:nvSpPr>
        <p:spPr>
          <a:xfrm>
            <a:off x="924271" y="4507471"/>
            <a:ext cx="49283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800" dirty="0" smtClean="0">
                <a:solidFill>
                  <a:srgbClr val="3333CC"/>
                </a:solidFill>
                <a:latin typeface="+mn-lt"/>
                <a:ea typeface="ＭＳ Ｐゴシック" charset="-128"/>
                <a:cs typeface="ＭＳ Ｐゴシック" charset="-128"/>
              </a:rPr>
              <a:t>a</a:t>
            </a:r>
            <a:r>
              <a:rPr lang="en-US" sz="1800" dirty="0" err="1" smtClean="0">
                <a:solidFill>
                  <a:srgbClr val="3333CC"/>
                </a:solidFill>
                <a:latin typeface="+mn-lt"/>
                <a:ea typeface="ＭＳ Ｐゴシック" charset="-128"/>
                <a:cs typeface="ＭＳ Ｐゴシック" charset="-128"/>
              </a:rPr>
              <a:t>nd</a:t>
            </a:r>
            <a:r>
              <a:rPr lang="en-US" sz="1800" dirty="0" smtClean="0">
                <a:solidFill>
                  <a:srgbClr val="3333CC"/>
                </a:solidFill>
                <a:latin typeface="+mn-lt"/>
                <a:ea typeface="ＭＳ Ｐゴシック" charset="-128"/>
                <a:cs typeface="ＭＳ Ｐゴシック" charset="-128"/>
              </a:rPr>
              <a:t> applying </a:t>
            </a:r>
            <a:r>
              <a:rPr lang="it-IT" sz="1800" dirty="0" smtClean="0">
                <a:solidFill>
                  <a:srgbClr val="3333CC"/>
                </a:solidFill>
                <a:latin typeface="+mn-lt"/>
                <a:ea typeface="ＭＳ Ｐゴシック" charset="-128"/>
                <a:cs typeface="ＭＳ Ｐゴシック" charset="-128"/>
              </a:rPr>
              <a:t> </a:t>
            </a:r>
            <a:r>
              <a:rPr lang="it-IT" sz="1800" dirty="0" err="1" smtClean="0">
                <a:solidFill>
                  <a:srgbClr val="3333CC"/>
                </a:solidFill>
                <a:latin typeface="+mn-lt"/>
                <a:ea typeface="ＭＳ Ｐゴシック" charset="-128"/>
                <a:cs typeface="ＭＳ Ｐゴシック" charset="-128"/>
              </a:rPr>
              <a:t>Bayes</a:t>
            </a:r>
            <a:r>
              <a:rPr lang="it-IT" sz="1800" dirty="0" smtClean="0">
                <a:solidFill>
                  <a:srgbClr val="3333CC"/>
                </a:solidFill>
                <a:latin typeface="+mn-lt"/>
                <a:ea typeface="ＭＳ Ｐゴシック" charset="-128"/>
                <a:cs typeface="ＭＳ Ｐゴシック" charset="-128"/>
              </a:rPr>
              <a:t>’ </a:t>
            </a:r>
            <a:r>
              <a:rPr lang="it-IT" sz="1800" dirty="0" err="1" smtClean="0">
                <a:solidFill>
                  <a:srgbClr val="3333CC"/>
                </a:solidFill>
                <a:latin typeface="+mn-lt"/>
                <a:ea typeface="ＭＳ Ｐゴシック" charset="-128"/>
                <a:cs typeface="ＭＳ Ｐゴシック" charset="-128"/>
              </a:rPr>
              <a:t>rule</a:t>
            </a:r>
            <a:r>
              <a:rPr lang="it-IT" sz="1800" dirty="0" smtClean="0">
                <a:solidFill>
                  <a:srgbClr val="3333CC"/>
                </a:solidFill>
                <a:latin typeface="+mn-lt"/>
                <a:ea typeface="ＭＳ Ｐゴシック" charset="-128"/>
                <a:cs typeface="ＭＳ Ｐゴシック" charset="-128"/>
              </a:rPr>
              <a:t>: </a:t>
            </a:r>
            <a:r>
              <a:rPr lang="it-IT" sz="1800" dirty="0" err="1" smtClean="0">
                <a:solidFill>
                  <a:srgbClr val="3333CC"/>
                </a:solidFill>
                <a:latin typeface="+mn-lt"/>
                <a:ea typeface="ＭＳ Ｐゴシック" charset="-128"/>
                <a:cs typeface="ＭＳ Ｐゴシック" charset="-128"/>
              </a:rPr>
              <a:t>P</a:t>
            </a:r>
            <a:r>
              <a:rPr lang="it-IT" sz="1800" dirty="0" smtClean="0">
                <a:solidFill>
                  <a:srgbClr val="3333CC"/>
                </a:solidFill>
                <a:latin typeface="+mn-lt"/>
                <a:ea typeface="ＭＳ Ｐゴシック" charset="-128"/>
                <a:cs typeface="ＭＳ Ｐゴシック" charset="-128"/>
              </a:rPr>
              <a:t>[A|B]</a:t>
            </a:r>
            <a:r>
              <a:rPr lang="it-IT" sz="1800" dirty="0" err="1" smtClean="0">
                <a:solidFill>
                  <a:srgbClr val="3333CC"/>
                </a:solidFill>
                <a:latin typeface="+mn-lt"/>
                <a:ea typeface="ＭＳ Ｐゴシック" charset="-128"/>
                <a:cs typeface="ＭＳ Ｐゴシック" charset="-128"/>
              </a:rPr>
              <a:t>P</a:t>
            </a:r>
            <a:r>
              <a:rPr lang="it-IT" sz="1800" dirty="0" smtClean="0">
                <a:solidFill>
                  <a:srgbClr val="3333CC"/>
                </a:solidFill>
                <a:latin typeface="+mn-lt"/>
                <a:ea typeface="ＭＳ Ｐゴシック" charset="-128"/>
                <a:cs typeface="ＭＳ Ｐゴシック" charset="-128"/>
              </a:rPr>
              <a:t>[B] = </a:t>
            </a:r>
            <a:r>
              <a:rPr lang="it-IT" sz="1800" dirty="0" err="1" smtClean="0">
                <a:solidFill>
                  <a:srgbClr val="3333CC"/>
                </a:solidFill>
                <a:latin typeface="+mn-lt"/>
                <a:ea typeface="ＭＳ Ｐゴシック" charset="-128"/>
                <a:cs typeface="ＭＳ Ｐゴシック" charset="-128"/>
              </a:rPr>
              <a:t>P</a:t>
            </a:r>
            <a:r>
              <a:rPr lang="it-IT" sz="1800" dirty="0" smtClean="0">
                <a:solidFill>
                  <a:srgbClr val="3333CC"/>
                </a:solidFill>
                <a:latin typeface="+mn-lt"/>
                <a:ea typeface="ＭＳ Ｐゴシック" charset="-128"/>
                <a:cs typeface="ＭＳ Ｐゴシック" charset="-128"/>
              </a:rPr>
              <a:t>[B|A]</a:t>
            </a:r>
            <a:r>
              <a:rPr lang="it-IT" sz="1800" dirty="0" err="1" smtClean="0">
                <a:solidFill>
                  <a:srgbClr val="3333CC"/>
                </a:solidFill>
                <a:latin typeface="+mn-lt"/>
                <a:ea typeface="ＭＳ Ｐゴシック" charset="-128"/>
                <a:cs typeface="ＭＳ Ｐゴシック" charset="-128"/>
              </a:rPr>
              <a:t>P</a:t>
            </a:r>
            <a:r>
              <a:rPr lang="it-IT" sz="1800" dirty="0" smtClean="0">
                <a:solidFill>
                  <a:srgbClr val="3333CC"/>
                </a:solidFill>
                <a:latin typeface="+mn-lt"/>
                <a:ea typeface="ＭＳ Ｐゴシック" charset="-128"/>
                <a:cs typeface="ＭＳ Ｐゴシック" charset="-128"/>
              </a:rPr>
              <a:t>[A]</a:t>
            </a:r>
          </a:p>
        </p:txBody>
      </p:sp>
      <p:sp>
        <p:nvSpPr>
          <p:cNvPr id="17" name="CasellaDiTesto 16"/>
          <p:cNvSpPr txBox="1"/>
          <p:nvPr/>
        </p:nvSpPr>
        <p:spPr>
          <a:xfrm>
            <a:off x="685800" y="3135868"/>
            <a:ext cx="32366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dirty="0" smtClean="0">
                <a:solidFill>
                  <a:srgbClr val="3333CC"/>
                </a:solidFill>
                <a:latin typeface="+mn-lt"/>
                <a:ea typeface="ＭＳ Ｐゴシック" charset="-128"/>
                <a:cs typeface="ＭＳ Ｐゴシック" charset="-128"/>
              </a:rPr>
              <a:t>Conditioning on </a:t>
            </a:r>
            <a:r>
              <a:rPr lang="en-GB" sz="1800" dirty="0" smtClean="0">
                <a:solidFill>
                  <a:srgbClr val="3333CC"/>
                </a:solidFill>
                <a:latin typeface="Symbol" charset="2"/>
                <a:ea typeface="ＭＳ Ｐゴシック" charset="-128"/>
                <a:cs typeface="Symbol" charset="2"/>
              </a:rPr>
              <a:t>L</a:t>
            </a:r>
            <a:r>
              <a:rPr lang="en-GB" sz="1800" dirty="0" smtClean="0">
                <a:solidFill>
                  <a:srgbClr val="3333CC"/>
                </a:solidFill>
                <a:latin typeface="+mn-lt"/>
                <a:ea typeface="ＭＳ Ｐゴシック" charset="-128"/>
                <a:cs typeface="ＭＳ Ｐゴシック" charset="-128"/>
              </a:rPr>
              <a:t>=</a:t>
            </a:r>
            <a:r>
              <a:rPr lang="en-GB" sz="1800" dirty="0" err="1" smtClean="0">
                <a:solidFill>
                  <a:srgbClr val="3333CC"/>
                </a:solidFill>
                <a:latin typeface="+mn-lt"/>
                <a:ea typeface="ＭＳ Ｐゴシック" charset="-128"/>
                <a:cs typeface="ＭＳ Ｐゴシック" charset="-128"/>
              </a:rPr>
              <a:t>x</a:t>
            </a:r>
            <a:r>
              <a:rPr lang="en-GB" sz="1800" dirty="0" smtClean="0">
                <a:solidFill>
                  <a:srgbClr val="3333CC"/>
                </a:solidFill>
                <a:latin typeface="+mn-lt"/>
                <a:ea typeface="ＭＳ Ｐゴシック" charset="-128"/>
                <a:cs typeface="ＭＳ Ｐゴシック" charset="-128"/>
              </a:rPr>
              <a:t> we get</a:t>
            </a:r>
            <a:r>
              <a:rPr lang="it-IT" sz="1800" dirty="0" err="1" smtClean="0">
                <a:solidFill>
                  <a:srgbClr val="3333CC"/>
                </a:solidFill>
                <a:latin typeface="+mn-lt"/>
                <a:ea typeface="ＭＳ Ｐゴシック" charset="-128"/>
                <a:cs typeface="ＭＳ Ｐゴシック" charset="-128"/>
              </a:rPr>
              <a:t>…</a:t>
            </a:r>
            <a:endParaRPr lang="en-GB" sz="1800" dirty="0">
              <a:solidFill>
                <a:srgbClr val="3333CC"/>
              </a:solidFill>
              <a:latin typeface="+mn-lt"/>
              <a:ea typeface="ＭＳ Ｐゴシック" charset="-128"/>
              <a:cs typeface="ＭＳ Ｐゴシック" charset="-128"/>
            </a:endParaRPr>
          </a:p>
        </p:txBody>
      </p:sp>
      <p:graphicFrame>
        <p:nvGraphicFramePr>
          <p:cNvPr id="30" name="Oggetto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3253710"/>
              </p:ext>
            </p:extLst>
          </p:nvPr>
        </p:nvGraphicFramePr>
        <p:xfrm>
          <a:off x="923925" y="5060950"/>
          <a:ext cx="7602538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21" name="Equation" r:id="rId5" imgW="4038600" imgH="317500" progId="Equation.3">
                  <p:embed/>
                </p:oleObj>
              </mc:Choice>
              <mc:Fallback>
                <p:oleObj name="Equation" r:id="rId5" imgW="4038600" imgH="3175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3925" y="5060950"/>
                        <a:ext cx="7602538" cy="596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3" name="Object 3"/>
          <p:cNvGraphicFramePr>
            <a:graphicFrameLocks noChangeAspect="1"/>
          </p:cNvGraphicFramePr>
          <p:nvPr/>
        </p:nvGraphicFramePr>
        <p:xfrm>
          <a:off x="762000" y="3636962"/>
          <a:ext cx="7517203" cy="731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22" name="Equation" r:id="rId7" imgW="2997200" imgH="292100" progId="Equation.3">
                  <p:embed/>
                </p:oleObj>
              </mc:Choice>
              <mc:Fallback>
                <p:oleObj name="Equation" r:id="rId7" imgW="2997200" imgH="292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636962"/>
                        <a:ext cx="7517203" cy="731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5" name="Object 5"/>
          <p:cNvGraphicFramePr>
            <a:graphicFrameLocks noChangeAspect="1"/>
          </p:cNvGraphicFramePr>
          <p:nvPr/>
        </p:nvGraphicFramePr>
        <p:xfrm>
          <a:off x="5943600" y="2895600"/>
          <a:ext cx="75247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23" name="Equation" r:id="rId9" imgW="342900" imgH="203200" progId="Equation.3">
                  <p:embed/>
                </p:oleObj>
              </mc:Choice>
              <mc:Fallback>
                <p:oleObj name="Equation" r:id="rId9" imgW="342900" imgH="203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600" y="2895600"/>
                        <a:ext cx="752475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" name="Group 10"/>
          <p:cNvGrpSpPr/>
          <p:nvPr/>
        </p:nvGrpSpPr>
        <p:grpSpPr>
          <a:xfrm>
            <a:off x="5562600" y="5562598"/>
            <a:ext cx="2667001" cy="914402"/>
            <a:chOff x="5562600" y="5562598"/>
            <a:chExt cx="2667001" cy="914402"/>
          </a:xfrm>
        </p:grpSpPr>
        <p:sp>
          <p:nvSpPr>
            <p:cNvPr id="32" name="Parentesi graffa aperta 7"/>
            <p:cNvSpPr>
              <a:spLocks/>
            </p:cNvSpPr>
            <p:nvPr/>
          </p:nvSpPr>
          <p:spPr bwMode="auto">
            <a:xfrm rot="16200000">
              <a:off x="6819900" y="4305298"/>
              <a:ext cx="152401" cy="2667001"/>
            </a:xfrm>
            <a:prstGeom prst="leftBrace">
              <a:avLst>
                <a:gd name="adj1" fmla="val 111772"/>
                <a:gd name="adj2" fmla="val 50343"/>
              </a:avLst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5715000" y="5638800"/>
              <a:ext cx="2362200" cy="838200"/>
              <a:chOff x="5715000" y="5638800"/>
              <a:chExt cx="2362200" cy="838200"/>
            </a:xfrm>
          </p:grpSpPr>
          <p:graphicFrame>
            <p:nvGraphicFramePr>
              <p:cNvPr id="25606" name="Object 6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87464960"/>
                  </p:ext>
                </p:extLst>
              </p:nvPr>
            </p:nvGraphicFramePr>
            <p:xfrm>
              <a:off x="5715000" y="6034838"/>
              <a:ext cx="2362200" cy="44216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4724" name="Equation" r:id="rId11" imgW="1422400" imgH="266700" progId="Equation.3">
                      <p:embed/>
                    </p:oleObj>
                  </mc:Choice>
                  <mc:Fallback>
                    <p:oleObj name="Equation" r:id="rId11" imgW="1422400" imgH="2667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715000" y="6034838"/>
                            <a:ext cx="2362200" cy="442162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43" name="Freccia destra rientrata 42"/>
              <p:cNvSpPr/>
              <p:nvPr/>
            </p:nvSpPr>
            <p:spPr bwMode="auto">
              <a:xfrm rot="5400000">
                <a:off x="6743700" y="5753100"/>
                <a:ext cx="304800" cy="228600"/>
              </a:xfrm>
              <a:prstGeom prst="notchedRightArrow">
                <a:avLst/>
              </a:prstGeom>
              <a:solidFill>
                <a:srgbClr val="0000FF"/>
              </a:solidFill>
              <a:ln w="9525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stealth" w="lg" len="lg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4" name="CasellaDiTesto 43"/>
              <p:cNvSpPr txBox="1"/>
              <p:nvPr/>
            </p:nvSpPr>
            <p:spPr>
              <a:xfrm>
                <a:off x="7010400" y="5638800"/>
                <a:ext cx="41561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800" dirty="0" err="1" smtClean="0">
                    <a:solidFill>
                      <a:srgbClr val="3333CC"/>
                    </a:solidFill>
                    <a:latin typeface="+mn-lt"/>
                    <a:ea typeface="ＭＳ Ｐゴシック" charset="-128"/>
                    <a:cs typeface="ＭＳ Ｐゴシック" charset="-128"/>
                  </a:rPr>
                  <a:t>iid</a:t>
                </a:r>
                <a:endParaRPr lang="it-IT" sz="1800" dirty="0" smtClean="0">
                  <a:solidFill>
                    <a:srgbClr val="3333CC"/>
                  </a:solidFill>
                  <a:latin typeface="+mn-lt"/>
                  <a:ea typeface="ＭＳ Ｐゴシック" charset="-128"/>
                  <a:cs typeface="ＭＳ Ｐゴシック" charset="-128"/>
                </a:endParaRPr>
              </a:p>
            </p:txBody>
          </p:sp>
        </p:grpSp>
      </p:grp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75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7319938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9" grpId="0" animBg="1"/>
      <p:bldP spid="18" grpId="0" animBg="1"/>
      <p:bldP spid="19" grpId="0"/>
      <p:bldP spid="17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olo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868363"/>
          </a:xfrm>
        </p:spPr>
        <p:txBody>
          <a:bodyPr>
            <a:normAutofit fontScale="90000"/>
          </a:bodyPr>
          <a:lstStyle/>
          <a:p>
            <a:r>
              <a:rPr lang="en-GB" smtClean="0"/>
              <a:t>Conditioned aggregate received power </a:t>
            </a:r>
            <a:r>
              <a:rPr lang="it-IT" smtClean="0">
                <a:latin typeface="Symbol" charset="2"/>
                <a:ea typeface="Symbol" charset="2"/>
                <a:cs typeface="Symbol" charset="2"/>
              </a:rPr>
              <a:t>L</a:t>
            </a:r>
            <a:r>
              <a:rPr lang="it-IT" baseline="-25000" smtClean="0"/>
              <a:t>r</a:t>
            </a:r>
            <a:r>
              <a:rPr lang="it-IT" smtClean="0"/>
              <a:t> </a:t>
            </a:r>
            <a:endParaRPr lang="en-GB" smtClean="0"/>
          </a:p>
        </p:txBody>
      </p:sp>
      <p:sp>
        <p:nvSpPr>
          <p:cNvPr id="29699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Aft>
                <a:spcPts val="1200"/>
              </a:spcAft>
            </a:pPr>
            <a:r>
              <a:rPr lang="it-IT" sz="1800" dirty="0" smtClean="0"/>
              <a:t>The </a:t>
            </a:r>
            <a:r>
              <a:rPr lang="it-IT" sz="1800" dirty="0" err="1" smtClean="0"/>
              <a:t>issue</a:t>
            </a:r>
            <a:r>
              <a:rPr lang="it-IT" sz="1800" dirty="0" smtClean="0"/>
              <a:t> </a:t>
            </a:r>
            <a:r>
              <a:rPr lang="it-IT" sz="1800" dirty="0" err="1" smtClean="0"/>
              <a:t>is</a:t>
            </a:r>
            <a:r>
              <a:rPr lang="it-IT" sz="1800" dirty="0" smtClean="0"/>
              <a:t> </a:t>
            </a:r>
            <a:r>
              <a:rPr lang="it-IT" sz="1800" dirty="0" err="1" smtClean="0"/>
              <a:t>now</a:t>
            </a:r>
            <a:r>
              <a:rPr lang="it-IT" sz="1800" dirty="0" smtClean="0"/>
              <a:t> </a:t>
            </a:r>
            <a:r>
              <a:rPr lang="it-IT" sz="1800" dirty="0" err="1" smtClean="0"/>
              <a:t>to</a:t>
            </a:r>
            <a:r>
              <a:rPr lang="it-IT" sz="1800" dirty="0" smtClean="0"/>
              <a:t> </a:t>
            </a:r>
            <a:r>
              <a:rPr lang="it-IT" sz="1800" dirty="0" err="1" smtClean="0"/>
              <a:t>compute</a:t>
            </a:r>
            <a:r>
              <a:rPr lang="it-IT" sz="1800" dirty="0" smtClean="0"/>
              <a:t> the PDF</a:t>
            </a:r>
          </a:p>
          <a:p>
            <a:pPr>
              <a:spcAft>
                <a:spcPts val="1200"/>
              </a:spcAft>
            </a:pPr>
            <a:endParaRPr lang="it-IT" sz="1800" dirty="0" smtClean="0"/>
          </a:p>
          <a:p>
            <a:pPr>
              <a:spcAft>
                <a:spcPts val="1200"/>
              </a:spcAft>
            </a:pPr>
            <a:r>
              <a:rPr lang="en-GB" sz="1800" dirty="0" smtClean="0"/>
              <a:t>We introduce the auxiliary </a:t>
            </a:r>
            <a:r>
              <a:rPr lang="en-GB" sz="1800" dirty="0" err="1" smtClean="0"/>
              <a:t>r.v</a:t>
            </a:r>
            <a:r>
              <a:rPr lang="en-GB" sz="1800" dirty="0" smtClean="0"/>
              <a:t>.</a:t>
            </a:r>
          </a:p>
          <a:p>
            <a:pPr>
              <a:spcAft>
                <a:spcPts val="1200"/>
              </a:spcAft>
            </a:pPr>
            <a:endParaRPr lang="en-GB" sz="1800" dirty="0" smtClean="0">
              <a:solidFill>
                <a:schemeClr val="tx1"/>
              </a:solidFill>
              <a:latin typeface="Arial" charset="0"/>
            </a:endParaRPr>
          </a:p>
          <a:p>
            <a:pPr>
              <a:spcAft>
                <a:spcPts val="1200"/>
              </a:spcAft>
            </a:pPr>
            <a:endParaRPr lang="en-GB" sz="1800" dirty="0" smtClean="0">
              <a:solidFill>
                <a:schemeClr val="tx1"/>
              </a:solidFill>
              <a:latin typeface="Arial" charset="0"/>
            </a:endParaRPr>
          </a:p>
          <a:p>
            <a:pPr>
              <a:spcAft>
                <a:spcPts val="1200"/>
              </a:spcAft>
            </a:pPr>
            <a:endParaRPr lang="en-GB" sz="1800" dirty="0" smtClean="0">
              <a:solidFill>
                <a:schemeClr val="tx1"/>
              </a:solidFill>
              <a:latin typeface="Arial" charset="0"/>
            </a:endParaRPr>
          </a:p>
          <a:p>
            <a:pPr>
              <a:spcAft>
                <a:spcPts val="1200"/>
              </a:spcAft>
            </a:pPr>
            <a:r>
              <a:rPr lang="en-GB" sz="1800" dirty="0" smtClean="0"/>
              <a:t>            gives the aggregate power </a:t>
            </a:r>
            <a:r>
              <a:rPr lang="it-IT" sz="1800" b="1" dirty="0" smtClean="0"/>
              <a:t>given that</a:t>
            </a:r>
            <a:r>
              <a:rPr lang="it-IT" sz="1800" dirty="0" smtClean="0"/>
              <a:t> r signals are above </a:t>
            </a:r>
            <a:r>
              <a:rPr lang="it-IT" sz="1800" b="1" dirty="0" smtClean="0">
                <a:latin typeface="Arial"/>
                <a:cs typeface="Arial"/>
              </a:rPr>
              <a:t>u</a:t>
            </a:r>
            <a:r>
              <a:rPr lang="it-IT" sz="1800" dirty="0" smtClean="0"/>
              <a:t>, and n−r are below </a:t>
            </a:r>
            <a:r>
              <a:rPr lang="it-IT" sz="1800" b="1" dirty="0" smtClean="0">
                <a:cs typeface="Arial"/>
              </a:rPr>
              <a:t>u</a:t>
            </a:r>
            <a:r>
              <a:rPr lang="it-IT" sz="1800" b="1" dirty="0" smtClean="0">
                <a:latin typeface="Wingdings"/>
                <a:ea typeface="Wingdings"/>
                <a:cs typeface="Wingdings"/>
              </a:rPr>
              <a:t></a:t>
            </a:r>
            <a:r>
              <a:rPr lang="en-GB" sz="1800" b="1" dirty="0" smtClean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n-GB" sz="1800" dirty="0" smtClean="0"/>
              <a:t>setting </a:t>
            </a:r>
            <a:r>
              <a:rPr lang="en-GB" sz="1800" b="1" dirty="0" err="1" smtClean="0">
                <a:solidFill>
                  <a:srgbClr val="FF0000"/>
                </a:solidFill>
              </a:rPr>
              <a:t>u</a:t>
            </a:r>
            <a:r>
              <a:rPr lang="en-GB" sz="1800" b="1" dirty="0" smtClean="0">
                <a:solidFill>
                  <a:srgbClr val="FF0000"/>
                </a:solidFill>
              </a:rPr>
              <a:t>=</a:t>
            </a:r>
            <a:r>
              <a:rPr lang="en-GB" sz="1800" b="1" dirty="0" err="1" smtClean="0">
                <a:solidFill>
                  <a:srgbClr val="FF0000"/>
                </a:solidFill>
              </a:rPr>
              <a:t>xb</a:t>
            </a:r>
            <a:r>
              <a:rPr lang="en-GB" sz="1800" b="1" dirty="0" smtClean="0">
                <a:solidFill>
                  <a:srgbClr val="FF0000"/>
                </a:solidFill>
              </a:rPr>
              <a:t>’</a:t>
            </a:r>
            <a:r>
              <a:rPr lang="en-GB" sz="1800" dirty="0" smtClean="0"/>
              <a:t> we get</a:t>
            </a:r>
          </a:p>
          <a:p>
            <a:pPr>
              <a:spcAft>
                <a:spcPts val="1200"/>
              </a:spcAft>
            </a:pPr>
            <a:endParaRPr lang="en-GB" sz="1800" dirty="0" smtClean="0"/>
          </a:p>
          <a:p>
            <a:pPr>
              <a:spcAft>
                <a:spcPts val="1200"/>
              </a:spcAft>
            </a:pPr>
            <a:endParaRPr lang="it-IT" sz="1800" dirty="0" smtClean="0"/>
          </a:p>
          <a:p>
            <a:pPr>
              <a:spcAft>
                <a:spcPts val="1200"/>
              </a:spcAft>
              <a:buFont typeface="Wingdings" charset="2"/>
              <a:buNone/>
            </a:pPr>
            <a:endParaRPr lang="it-IT" sz="1800" dirty="0" smtClean="0"/>
          </a:p>
          <a:p>
            <a:pPr>
              <a:spcAft>
                <a:spcPts val="1200"/>
              </a:spcAft>
            </a:pPr>
            <a:endParaRPr lang="it-IT" sz="1800" dirty="0" smtClean="0"/>
          </a:p>
          <a:p>
            <a:pPr>
              <a:spcAft>
                <a:spcPts val="1200"/>
              </a:spcAft>
            </a:pPr>
            <a:endParaRPr lang="it-IT" sz="1800" dirty="0" smtClean="0"/>
          </a:p>
          <a:p>
            <a:pPr>
              <a:spcAft>
                <a:spcPts val="1200"/>
              </a:spcAft>
              <a:buNone/>
            </a:pPr>
            <a:endParaRPr lang="it-IT" sz="1800" dirty="0" smtClean="0"/>
          </a:p>
          <a:p>
            <a:pPr>
              <a:spcAft>
                <a:spcPts val="1200"/>
              </a:spcAft>
            </a:pPr>
            <a:endParaRPr lang="it-IT" sz="1800" dirty="0" smtClean="0"/>
          </a:p>
          <a:p>
            <a:pPr>
              <a:spcAft>
                <a:spcPts val="1200"/>
              </a:spcAft>
            </a:pPr>
            <a:endParaRPr lang="it-IT" sz="1800" dirty="0" smtClean="0"/>
          </a:p>
          <a:p>
            <a:pPr>
              <a:spcAft>
                <a:spcPts val="1200"/>
              </a:spcAft>
            </a:pPr>
            <a:endParaRPr lang="it-IT" sz="1800" dirty="0" smtClean="0"/>
          </a:p>
          <a:p>
            <a:pPr>
              <a:spcAft>
                <a:spcPts val="1200"/>
              </a:spcAft>
            </a:pPr>
            <a:endParaRPr lang="it-IT" sz="1800" dirty="0" smtClean="0"/>
          </a:p>
        </p:txBody>
      </p:sp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2133600" y="2133600"/>
          <a:ext cx="4495800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92" name="Equation" r:id="rId4" imgW="2387600" imgH="228600" progId="Equation.3">
                  <p:embed/>
                </p:oleObj>
              </mc:Choice>
              <mc:Fallback>
                <p:oleObj name="Equation" r:id="rId4" imgW="23876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2133600"/>
                        <a:ext cx="4495800" cy="4302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2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6737985"/>
              </p:ext>
            </p:extLst>
          </p:nvPr>
        </p:nvGraphicFramePr>
        <p:xfrm>
          <a:off x="2286000" y="3279635"/>
          <a:ext cx="318135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93" name="Equation" r:id="rId6" imgW="1689100" imgH="431800" progId="Equation.3">
                  <p:embed/>
                </p:oleObj>
              </mc:Choice>
              <mc:Fallback>
                <p:oleObj name="Equation" r:id="rId6" imgW="1689100" imgH="431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3279635"/>
                        <a:ext cx="3181350" cy="812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Callout 6 12"/>
          <p:cNvSpPr>
            <a:spLocks/>
          </p:cNvSpPr>
          <p:nvPr/>
        </p:nvSpPr>
        <p:spPr bwMode="auto">
          <a:xfrm>
            <a:off x="914400" y="4117835"/>
            <a:ext cx="1981200" cy="609600"/>
          </a:xfrm>
          <a:prstGeom prst="accentCallout2">
            <a:avLst>
              <a:gd name="adj1" fmla="val 42560"/>
              <a:gd name="adj2" fmla="val 87745"/>
              <a:gd name="adj3" fmla="val 5954"/>
              <a:gd name="adj4" fmla="val 138687"/>
              <a:gd name="adj5" fmla="val -30953"/>
              <a:gd name="adj6" fmla="val 151047"/>
            </a:avLst>
          </a:prstGeom>
          <a:noFill/>
          <a:ln w="9525">
            <a:solidFill>
              <a:srgbClr val="008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l"/>
            <a:r>
              <a:rPr lang="it-IT" sz="1600" dirty="0"/>
              <a:t>i</a:t>
            </a:r>
            <a:r>
              <a:rPr lang="en-GB" sz="1600" dirty="0"/>
              <a:t>id </a:t>
            </a:r>
            <a:r>
              <a:rPr lang="en-GB" sz="1600" dirty="0" err="1"/>
              <a:t>rvs</a:t>
            </a:r>
            <a:r>
              <a:rPr lang="en-GB" sz="1600" dirty="0"/>
              <a:t> with PDF </a:t>
            </a:r>
            <a:endParaRPr lang="en-GB" sz="1600" dirty="0" smtClean="0"/>
          </a:p>
          <a:p>
            <a:pPr algn="l"/>
            <a:r>
              <a:rPr lang="it-IT" sz="1600" dirty="0" err="1" smtClean="0"/>
              <a:t>f</a:t>
            </a:r>
            <a:r>
              <a:rPr lang="en-GB" sz="1600" baseline="-25000" dirty="0" err="1" smtClean="0">
                <a:latin typeface="Symbol" charset="2"/>
                <a:cs typeface="Symbol" charset="2"/>
              </a:rPr>
              <a:t>a</a:t>
            </a:r>
            <a:r>
              <a:rPr lang="en-GB" sz="1600" baseline="-25000" dirty="0" err="1" smtClean="0">
                <a:latin typeface="Arial"/>
                <a:cs typeface="Arial"/>
              </a:rPr>
              <a:t>(u</a:t>
            </a:r>
            <a:r>
              <a:rPr lang="en-GB" sz="1600" baseline="-25000" dirty="0" smtClean="0">
                <a:latin typeface="Arial"/>
                <a:cs typeface="Arial"/>
              </a:rPr>
              <a:t>)</a:t>
            </a:r>
            <a:r>
              <a:rPr lang="it-IT" sz="1600" dirty="0" smtClean="0">
                <a:latin typeface="Arial"/>
                <a:cs typeface="Arial"/>
              </a:rPr>
              <a:t>(</a:t>
            </a:r>
            <a:r>
              <a:rPr lang="it-IT" sz="1600" dirty="0" err="1" smtClean="0">
                <a:latin typeface="Arial"/>
                <a:cs typeface="Arial"/>
              </a:rPr>
              <a:t>x</a:t>
            </a:r>
            <a:r>
              <a:rPr lang="it-IT" sz="1600" dirty="0" smtClean="0">
                <a:latin typeface="Arial"/>
                <a:cs typeface="Arial"/>
              </a:rPr>
              <a:t>)</a:t>
            </a:r>
            <a:r>
              <a:rPr lang="en-GB" sz="1600" dirty="0" smtClean="0"/>
              <a:t>=</a:t>
            </a:r>
            <a:r>
              <a:rPr lang="en-GB" sz="1600" dirty="0" err="1" smtClean="0"/>
              <a:t>f</a:t>
            </a:r>
            <a:r>
              <a:rPr lang="en-GB" sz="1600" baseline="-25000" dirty="0" err="1" smtClean="0"/>
              <a:t>P</a:t>
            </a:r>
            <a:r>
              <a:rPr lang="en-GB" sz="1600" dirty="0" err="1" smtClean="0"/>
              <a:t>(x|P</a:t>
            </a:r>
            <a:r>
              <a:rPr lang="en-GB" sz="1600" dirty="0"/>
              <a:t>&gt;</a:t>
            </a:r>
            <a:r>
              <a:rPr lang="en-GB" sz="1600" dirty="0" err="1" smtClean="0"/>
              <a:t>u</a:t>
            </a:r>
            <a:r>
              <a:rPr lang="en-GB" sz="1600" dirty="0" smtClean="0"/>
              <a:t>)</a:t>
            </a:r>
            <a:endParaRPr lang="en-GB" sz="1600" dirty="0"/>
          </a:p>
          <a:p>
            <a:pPr algn="l"/>
            <a:endParaRPr lang="en-GB" sz="1600" dirty="0"/>
          </a:p>
        </p:txBody>
      </p:sp>
      <p:sp>
        <p:nvSpPr>
          <p:cNvPr id="28" name="Callout 7 10"/>
          <p:cNvSpPr>
            <a:spLocks/>
          </p:cNvSpPr>
          <p:nvPr/>
        </p:nvSpPr>
        <p:spPr bwMode="auto">
          <a:xfrm>
            <a:off x="6553200" y="4079735"/>
            <a:ext cx="1752600" cy="685800"/>
          </a:xfrm>
          <a:prstGeom prst="accentCallout3">
            <a:avLst>
              <a:gd name="adj1" fmla="val 46469"/>
              <a:gd name="adj2" fmla="val -85"/>
              <a:gd name="adj3" fmla="val 51769"/>
              <a:gd name="adj4" fmla="val -157"/>
              <a:gd name="adj5" fmla="val 9014"/>
              <a:gd name="adj6" fmla="val -71310"/>
              <a:gd name="adj7" fmla="val -16616"/>
              <a:gd name="adj8" fmla="val -85423"/>
            </a:avLst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l"/>
            <a:r>
              <a:rPr lang="it-IT" sz="1600" dirty="0"/>
              <a:t>i</a:t>
            </a:r>
            <a:r>
              <a:rPr lang="en-GB" sz="1600" dirty="0"/>
              <a:t>id </a:t>
            </a:r>
            <a:r>
              <a:rPr lang="en-GB" sz="1600" dirty="0" err="1"/>
              <a:t>rvs</a:t>
            </a:r>
            <a:r>
              <a:rPr lang="en-GB" sz="1600" dirty="0"/>
              <a:t> with PDF </a:t>
            </a:r>
            <a:endParaRPr lang="en-GB" sz="1600" dirty="0" smtClean="0"/>
          </a:p>
          <a:p>
            <a:pPr algn="l"/>
            <a:r>
              <a:rPr lang="it-IT" sz="1600" dirty="0" err="1" smtClean="0"/>
              <a:t>f</a:t>
            </a:r>
            <a:r>
              <a:rPr lang="en-GB" sz="1600" baseline="-25000" dirty="0" err="1" smtClean="0">
                <a:latin typeface="Symbol" charset="2"/>
                <a:cs typeface="Symbol" charset="2"/>
              </a:rPr>
              <a:t>b</a:t>
            </a:r>
            <a:r>
              <a:rPr lang="en-GB" sz="1600" baseline="-25000" dirty="0" err="1" smtClean="0">
                <a:latin typeface="Arial"/>
                <a:cs typeface="Arial"/>
              </a:rPr>
              <a:t>(u</a:t>
            </a:r>
            <a:r>
              <a:rPr lang="en-GB" sz="1600" baseline="-25000" dirty="0" smtClean="0">
                <a:latin typeface="Arial"/>
                <a:cs typeface="Arial"/>
              </a:rPr>
              <a:t>)</a:t>
            </a:r>
            <a:r>
              <a:rPr lang="it-IT" sz="1600" dirty="0" smtClean="0">
                <a:latin typeface="Arial"/>
                <a:cs typeface="Arial"/>
              </a:rPr>
              <a:t>(</a:t>
            </a:r>
            <a:r>
              <a:rPr lang="it-IT" sz="1600" dirty="0" err="1" smtClean="0">
                <a:latin typeface="Arial"/>
                <a:cs typeface="Arial"/>
              </a:rPr>
              <a:t>x</a:t>
            </a:r>
            <a:r>
              <a:rPr lang="it-IT" sz="1600" dirty="0" smtClean="0">
                <a:latin typeface="Arial"/>
                <a:cs typeface="Arial"/>
              </a:rPr>
              <a:t>)</a:t>
            </a:r>
            <a:r>
              <a:rPr lang="en-GB" sz="1600" dirty="0" smtClean="0"/>
              <a:t>=</a:t>
            </a:r>
            <a:r>
              <a:rPr lang="en-GB" sz="1600" dirty="0" err="1" smtClean="0"/>
              <a:t>f</a:t>
            </a:r>
            <a:r>
              <a:rPr lang="en-GB" sz="1600" baseline="-25000" dirty="0" err="1" smtClean="0"/>
              <a:t>P</a:t>
            </a:r>
            <a:r>
              <a:rPr lang="en-GB" sz="1600" dirty="0" err="1" smtClean="0"/>
              <a:t>(x|P≤u</a:t>
            </a:r>
            <a:r>
              <a:rPr lang="en-GB" sz="1600" dirty="0" smtClean="0"/>
              <a:t>)</a:t>
            </a:r>
          </a:p>
          <a:p>
            <a:pPr algn="l"/>
            <a:endParaRPr lang="en-GB" sz="1600" dirty="0"/>
          </a:p>
        </p:txBody>
      </p:sp>
      <p:sp>
        <p:nvSpPr>
          <p:cNvPr id="29" name="Ovale 14"/>
          <p:cNvSpPr>
            <a:spLocks noChangeArrowheads="1"/>
          </p:cNvSpPr>
          <p:nvPr/>
        </p:nvSpPr>
        <p:spPr bwMode="auto">
          <a:xfrm>
            <a:off x="3559177" y="3432036"/>
            <a:ext cx="762000" cy="457200"/>
          </a:xfrm>
          <a:prstGeom prst="ellipse">
            <a:avLst/>
          </a:prstGeom>
          <a:noFill/>
          <a:ln w="9525">
            <a:solidFill>
              <a:srgbClr val="008000"/>
            </a:solidFill>
            <a:prstDash val="dot"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0" name="Ovale 15"/>
          <p:cNvSpPr>
            <a:spLocks noChangeArrowheads="1"/>
          </p:cNvSpPr>
          <p:nvPr/>
        </p:nvSpPr>
        <p:spPr bwMode="auto">
          <a:xfrm>
            <a:off x="4724400" y="3432036"/>
            <a:ext cx="851648" cy="457200"/>
          </a:xfrm>
          <a:prstGeom prst="ellipse">
            <a:avLst/>
          </a:prstGeom>
          <a:noFill/>
          <a:ln w="9525">
            <a:solidFill>
              <a:srgbClr val="FF0000"/>
            </a:solidFill>
            <a:prstDash val="dot"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32" name="Immagine 13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33600" y="5527535"/>
            <a:ext cx="3911600" cy="5715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2" name="Freeform 1"/>
          <p:cNvSpPr/>
          <p:nvPr/>
        </p:nvSpPr>
        <p:spPr>
          <a:xfrm>
            <a:off x="4136571" y="1886518"/>
            <a:ext cx="798286" cy="314815"/>
          </a:xfrm>
          <a:custGeom>
            <a:avLst/>
            <a:gdLst>
              <a:gd name="connsiteX0" fmla="*/ 0 w 798286"/>
              <a:gd name="connsiteY0" fmla="*/ 266434 h 314815"/>
              <a:gd name="connsiteX1" fmla="*/ 435429 w 798286"/>
              <a:gd name="connsiteY1" fmla="*/ 339 h 314815"/>
              <a:gd name="connsiteX2" fmla="*/ 798286 w 798286"/>
              <a:gd name="connsiteY2" fmla="*/ 314815 h 314815"/>
              <a:gd name="connsiteX3" fmla="*/ 798286 w 798286"/>
              <a:gd name="connsiteY3" fmla="*/ 314815 h 314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8286" h="314815">
                <a:moveTo>
                  <a:pt x="0" y="266434"/>
                </a:moveTo>
                <a:cubicBezTo>
                  <a:pt x="151190" y="129355"/>
                  <a:pt x="302381" y="-7724"/>
                  <a:pt x="435429" y="339"/>
                </a:cubicBezTo>
                <a:cubicBezTo>
                  <a:pt x="568477" y="8402"/>
                  <a:pt x="798286" y="314815"/>
                  <a:pt x="798286" y="314815"/>
                </a:cubicBezTo>
                <a:lnTo>
                  <a:pt x="798286" y="314815"/>
                </a:lnTo>
              </a:path>
            </a:pathLst>
          </a:custGeom>
          <a:ln>
            <a:solidFill>
              <a:srgbClr val="FF6600"/>
            </a:solidFill>
            <a:headEnd type="triangl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4168017" y="1905870"/>
            <a:ext cx="2024745" cy="314815"/>
          </a:xfrm>
          <a:custGeom>
            <a:avLst/>
            <a:gdLst>
              <a:gd name="connsiteX0" fmla="*/ 0 w 798286"/>
              <a:gd name="connsiteY0" fmla="*/ 266434 h 314815"/>
              <a:gd name="connsiteX1" fmla="*/ 435429 w 798286"/>
              <a:gd name="connsiteY1" fmla="*/ 339 h 314815"/>
              <a:gd name="connsiteX2" fmla="*/ 798286 w 798286"/>
              <a:gd name="connsiteY2" fmla="*/ 314815 h 314815"/>
              <a:gd name="connsiteX3" fmla="*/ 798286 w 798286"/>
              <a:gd name="connsiteY3" fmla="*/ 314815 h 314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8286" h="314815">
                <a:moveTo>
                  <a:pt x="0" y="266434"/>
                </a:moveTo>
                <a:cubicBezTo>
                  <a:pt x="151190" y="129355"/>
                  <a:pt x="302381" y="-7724"/>
                  <a:pt x="435429" y="339"/>
                </a:cubicBezTo>
                <a:cubicBezTo>
                  <a:pt x="568477" y="8402"/>
                  <a:pt x="798286" y="314815"/>
                  <a:pt x="798286" y="314815"/>
                </a:cubicBezTo>
                <a:lnTo>
                  <a:pt x="798286" y="314815"/>
                </a:lnTo>
              </a:path>
            </a:pathLst>
          </a:custGeom>
          <a:ln>
            <a:solidFill>
              <a:srgbClr val="FF6600"/>
            </a:solidFill>
            <a:headEnd type="triangl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6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6622741"/>
              </p:ext>
            </p:extLst>
          </p:nvPr>
        </p:nvGraphicFramePr>
        <p:xfrm>
          <a:off x="984780" y="4627411"/>
          <a:ext cx="765175" cy="47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94" name="Equation" r:id="rId9" imgW="406400" imgH="254000" progId="Equation.3">
                  <p:embed/>
                </p:oleObj>
              </mc:Choice>
              <mc:Fallback>
                <p:oleObj name="Equation" r:id="rId9" imgW="406400" imgH="254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4780" y="4627411"/>
                        <a:ext cx="765175" cy="4778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76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0050739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egnaposto contenuto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/>
              <a:t>Since </a:t>
            </a:r>
            <a:r>
              <a:rPr lang="en-GB" sz="2000" dirty="0" err="1" smtClean="0">
                <a:latin typeface="Symbol" charset="2"/>
                <a:cs typeface="Symbol" charset="2"/>
              </a:rPr>
              <a:t>a</a:t>
            </a:r>
            <a:r>
              <a:rPr lang="en-GB" sz="2000" baseline="-25000" dirty="0" err="1" smtClean="0"/>
              <a:t>h</a:t>
            </a:r>
            <a:r>
              <a:rPr lang="en-GB" sz="2000" dirty="0" err="1" smtClean="0"/>
              <a:t>(u</a:t>
            </a:r>
            <a:r>
              <a:rPr lang="en-GB" sz="2000" dirty="0" smtClean="0"/>
              <a:t>) and </a:t>
            </a:r>
            <a:r>
              <a:rPr lang="en-GB" sz="2000" dirty="0" err="1" smtClean="0">
                <a:latin typeface="Symbol" charset="2"/>
                <a:cs typeface="Symbol" charset="2"/>
              </a:rPr>
              <a:t>b</a:t>
            </a:r>
            <a:r>
              <a:rPr lang="en-GB" sz="2000" baseline="-25000" dirty="0" err="1" smtClean="0"/>
              <a:t>h</a:t>
            </a:r>
            <a:r>
              <a:rPr lang="en-GB" sz="2000" dirty="0" err="1" smtClean="0"/>
              <a:t>(u</a:t>
            </a:r>
            <a:r>
              <a:rPr lang="en-GB" sz="2000" dirty="0" smtClean="0"/>
              <a:t>) are independent, we get</a:t>
            </a:r>
          </a:p>
          <a:p>
            <a:endParaRPr lang="en-GB" sz="2000" dirty="0" smtClean="0"/>
          </a:p>
          <a:p>
            <a:endParaRPr lang="en-GB" sz="2000" dirty="0" smtClean="0"/>
          </a:p>
          <a:p>
            <a:endParaRPr lang="en-GB" sz="2000" dirty="0" smtClean="0"/>
          </a:p>
          <a:p>
            <a:endParaRPr lang="en-GB" sz="2000" dirty="0" smtClean="0"/>
          </a:p>
          <a:p>
            <a:endParaRPr lang="en-GB" sz="2000" dirty="0" smtClean="0"/>
          </a:p>
          <a:p>
            <a:endParaRPr lang="en-GB" sz="2000" dirty="0" smtClean="0"/>
          </a:p>
          <a:p>
            <a:r>
              <a:rPr lang="en-GB" sz="2000" dirty="0" smtClean="0"/>
              <a:t>Putting all the pieces together we get the final expression</a:t>
            </a:r>
          </a:p>
        </p:txBody>
      </p:sp>
      <p:sp>
        <p:nvSpPr>
          <p:cNvPr id="30723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Auxiliary random variable</a:t>
            </a:r>
          </a:p>
        </p:txBody>
      </p:sp>
      <p:sp>
        <p:nvSpPr>
          <p:cNvPr id="30730" name="Parentesi graffa aperta 21"/>
          <p:cNvSpPr>
            <a:spLocks/>
          </p:cNvSpPr>
          <p:nvPr/>
        </p:nvSpPr>
        <p:spPr bwMode="auto">
          <a:xfrm rot="-5400000">
            <a:off x="5105400" y="1828800"/>
            <a:ext cx="152400" cy="4419600"/>
          </a:xfrm>
          <a:prstGeom prst="leftBrace">
            <a:avLst>
              <a:gd name="adj1" fmla="val 111985"/>
              <a:gd name="adj2" fmla="val 50343"/>
            </a:avLst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>
              <a:solidFill>
                <a:srgbClr val="0000FF"/>
              </a:solidFill>
            </a:endParaRPr>
          </a:p>
        </p:txBody>
      </p:sp>
      <p:sp>
        <p:nvSpPr>
          <p:cNvPr id="30731" name="CasellaDiTesto 22"/>
          <p:cNvSpPr txBox="1">
            <a:spLocks noChangeArrowheads="1"/>
          </p:cNvSpPr>
          <p:nvPr/>
        </p:nvSpPr>
        <p:spPr bwMode="auto">
          <a:xfrm>
            <a:off x="3963156" y="4038600"/>
            <a:ext cx="259004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1600" i="1" dirty="0">
                <a:solidFill>
                  <a:srgbClr val="0000FF"/>
                </a:solidFill>
              </a:rPr>
              <a:t>Inverse Fourier Transform</a:t>
            </a:r>
          </a:p>
        </p:txBody>
      </p:sp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1106488" y="2276475"/>
          <a:ext cx="6761162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16" name="Equation" r:id="rId4" imgW="4114800" imgH="279400" progId="Equation.3">
                  <p:embed/>
                </p:oleObj>
              </mc:Choice>
              <mc:Fallback>
                <p:oleObj name="Equation" r:id="rId4" imgW="4114800" imgH="279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6488" y="2276475"/>
                        <a:ext cx="6761162" cy="525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Callout con freccia in giù 17"/>
          <p:cNvSpPr/>
          <p:nvPr/>
        </p:nvSpPr>
        <p:spPr bwMode="auto">
          <a:xfrm>
            <a:off x="2286000" y="2286000"/>
            <a:ext cx="5181600" cy="1143000"/>
          </a:xfrm>
          <a:prstGeom prst="downArrowCallout">
            <a:avLst>
              <a:gd name="adj1" fmla="val 25000"/>
              <a:gd name="adj2" fmla="val 25000"/>
              <a:gd name="adj3" fmla="val 22619"/>
              <a:gd name="adj4" fmla="val 54263"/>
            </a:avLst>
          </a:prstGeom>
          <a:noFill/>
          <a:ln w="9525" cap="flat" cmpd="sng" algn="ctr">
            <a:solidFill>
              <a:srgbClr val="008000"/>
            </a:solidFill>
            <a:prstDash val="dot"/>
            <a:round/>
            <a:headEnd type="none" w="med" len="med"/>
            <a:tailEnd type="stealth" w="lg" len="lg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CasellaDiTesto 21"/>
          <p:cNvSpPr txBox="1"/>
          <p:nvPr/>
        </p:nvSpPr>
        <p:spPr>
          <a:xfrm>
            <a:off x="4038600" y="2819400"/>
            <a:ext cx="18601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i="1" dirty="0" smtClean="0">
                <a:solidFill>
                  <a:srgbClr val="008000"/>
                </a:solidFill>
              </a:rPr>
              <a:t>Fourier Transform</a:t>
            </a:r>
            <a:endParaRPr lang="en-GB" sz="1600" i="1" dirty="0">
              <a:solidFill>
                <a:srgbClr val="008000"/>
              </a:solidFill>
            </a:endParaRPr>
          </a:p>
        </p:txBody>
      </p:sp>
      <p:graphicFrame>
        <p:nvGraphicFramePr>
          <p:cNvPr id="28675" name="Object 3"/>
          <p:cNvGraphicFramePr>
            <a:graphicFrameLocks noChangeAspect="1"/>
          </p:cNvGraphicFramePr>
          <p:nvPr/>
        </p:nvGraphicFramePr>
        <p:xfrm>
          <a:off x="1676400" y="3328988"/>
          <a:ext cx="5761426" cy="633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17" name="Equation" r:id="rId6" imgW="2832100" imgH="304800" progId="Equation.3">
                  <p:embed/>
                </p:oleObj>
              </mc:Choice>
              <mc:Fallback>
                <p:oleObj name="Equation" r:id="rId6" imgW="2832100" imgH="304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3328988"/>
                        <a:ext cx="5761426" cy="633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6" name="Object 4"/>
          <p:cNvGraphicFramePr>
            <a:graphicFrameLocks noChangeAspect="1"/>
          </p:cNvGraphicFramePr>
          <p:nvPr/>
        </p:nvGraphicFramePr>
        <p:xfrm>
          <a:off x="1628775" y="4889500"/>
          <a:ext cx="6043613" cy="173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18" name="Equation" r:id="rId8" imgW="2971800" imgH="838200" progId="Equation.3">
                  <p:embed/>
                </p:oleObj>
              </mc:Choice>
              <mc:Fallback>
                <p:oleObj name="Equation" r:id="rId8" imgW="2971800" imgH="838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8775" y="4889500"/>
                        <a:ext cx="6043613" cy="1739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77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57139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Capture distribution: approximate expression</a:t>
            </a:r>
            <a:endParaRPr lang="en-GB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/>
              <a:t>If </a:t>
            </a:r>
            <a:r>
              <a:rPr lang="en-GB" sz="2000" dirty="0" err="1" smtClean="0"/>
              <a:t>n</a:t>
            </a:r>
            <a:r>
              <a:rPr lang="en-GB" sz="2000" i="1" dirty="0" smtClean="0"/>
              <a:t>››</a:t>
            </a:r>
            <a:r>
              <a:rPr lang="en-GB" sz="2000" dirty="0" smtClean="0"/>
              <a:t> &amp; </a:t>
            </a:r>
            <a:r>
              <a:rPr lang="en-GB" sz="2000" i="1" dirty="0" err="1" smtClean="0"/>
              <a:t>r</a:t>
            </a:r>
            <a:r>
              <a:rPr lang="en-GB" sz="2000" i="1" dirty="0" smtClean="0"/>
              <a:t>=0 </a:t>
            </a:r>
            <a:r>
              <a:rPr lang="en-GB" sz="2000" dirty="0" smtClean="0"/>
              <a:t>or</a:t>
            </a:r>
            <a:r>
              <a:rPr lang="en-GB" sz="2000" i="1" dirty="0" smtClean="0"/>
              <a:t> </a:t>
            </a:r>
            <a:r>
              <a:rPr lang="en-GB" sz="2000" i="1" dirty="0" err="1" smtClean="0"/>
              <a:t>r</a:t>
            </a:r>
            <a:r>
              <a:rPr lang="en-GB" sz="2000" i="1" dirty="0" smtClean="0"/>
              <a:t>=</a:t>
            </a:r>
            <a:r>
              <a:rPr lang="en-GB" sz="2000" i="1" dirty="0" err="1" smtClean="0"/>
              <a:t>n</a:t>
            </a:r>
            <a:r>
              <a:rPr lang="en-GB" sz="2000" i="1" dirty="0" smtClean="0"/>
              <a:t> </a:t>
            </a:r>
            <a:r>
              <a:rPr lang="en-GB" sz="2000" dirty="0" smtClean="0"/>
              <a:t>or</a:t>
            </a:r>
            <a:r>
              <a:rPr lang="en-GB" sz="2000" i="1" dirty="0" smtClean="0"/>
              <a:t> r≈n/2 </a:t>
            </a:r>
            <a:r>
              <a:rPr lang="en-GB" sz="2000" dirty="0" smtClean="0"/>
              <a:t>the central limit theorem applies</a:t>
            </a:r>
          </a:p>
          <a:p>
            <a:endParaRPr lang="en-GB" sz="2000" dirty="0" smtClean="0"/>
          </a:p>
          <a:p>
            <a:endParaRPr lang="en-GB" sz="2000" dirty="0" smtClean="0"/>
          </a:p>
          <a:p>
            <a:endParaRPr lang="en-GB" sz="2000" dirty="0" smtClean="0"/>
          </a:p>
          <a:p>
            <a:endParaRPr lang="en-GB" sz="2000" dirty="0" smtClean="0"/>
          </a:p>
          <a:p>
            <a:endParaRPr lang="en-GB" sz="2000" dirty="0" smtClean="0"/>
          </a:p>
          <a:p>
            <a:r>
              <a:rPr lang="it-IT" sz="2000" dirty="0" err="1" smtClean="0"/>
              <a:t>f</a:t>
            </a:r>
            <a:r>
              <a:rPr lang="en-GB" sz="2000" dirty="0" err="1" smtClean="0"/>
              <a:t>rom</a:t>
            </a:r>
            <a:r>
              <a:rPr lang="en-GB" sz="2000" dirty="0" smtClean="0"/>
              <a:t> which we get the following approximate expression of </a:t>
            </a:r>
            <a:r>
              <a:rPr lang="en-GB" sz="2000" dirty="0" err="1" smtClean="0"/>
              <a:t>C</a:t>
            </a:r>
            <a:r>
              <a:rPr lang="en-GB" sz="2000" baseline="-25000" dirty="0" err="1" smtClean="0"/>
              <a:t>n</a:t>
            </a:r>
            <a:r>
              <a:rPr lang="en-GB" sz="2000" dirty="0" err="1" smtClean="0"/>
              <a:t>(r</a:t>
            </a:r>
            <a:r>
              <a:rPr lang="en-GB" sz="2000" dirty="0" smtClean="0"/>
              <a:t>):</a:t>
            </a:r>
            <a:endParaRPr lang="en-GB" sz="2000" dirty="0"/>
          </a:p>
        </p:txBody>
      </p:sp>
      <p:sp>
        <p:nvSpPr>
          <p:cNvPr id="9" name="Freccia giù 8"/>
          <p:cNvSpPr/>
          <p:nvPr/>
        </p:nvSpPr>
        <p:spPr bwMode="auto">
          <a:xfrm rot="1687025">
            <a:off x="3468032" y="1892700"/>
            <a:ext cx="533400" cy="1252734"/>
          </a:xfrm>
          <a:prstGeom prst="downArrow">
            <a:avLst/>
          </a:prstGeom>
          <a:noFill/>
          <a:ln w="9525" cap="flat" cmpd="sng" algn="ctr">
            <a:solidFill>
              <a:srgbClr val="0000FF"/>
            </a:solidFill>
            <a:prstDash val="dot"/>
            <a:round/>
            <a:headEnd type="none" w="med" len="med"/>
            <a:tailEnd type="stealth" w="lg" len="lg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Freccia giù 9"/>
          <p:cNvSpPr/>
          <p:nvPr/>
        </p:nvSpPr>
        <p:spPr bwMode="auto">
          <a:xfrm rot="19723845" flipH="1">
            <a:off x="4822022" y="1790929"/>
            <a:ext cx="533400" cy="1378257"/>
          </a:xfrm>
          <a:prstGeom prst="downArrow">
            <a:avLst/>
          </a:prstGeom>
          <a:noFill/>
          <a:ln w="9525" cap="flat" cmpd="sng" algn="ctr">
            <a:solidFill>
              <a:srgbClr val="008000"/>
            </a:solidFill>
            <a:prstDash val="dot"/>
            <a:round/>
            <a:headEnd type="none" w="med" len="med"/>
            <a:tailEnd type="stealth" w="lg" len="lg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2286000" y="1971256"/>
          <a:ext cx="318135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40" name="Equation" r:id="rId3" imgW="1689100" imgH="431800" progId="Equation.3">
                  <p:embed/>
                </p:oleObj>
              </mc:Choice>
              <mc:Fallback>
                <p:oleObj name="Equation" r:id="rId3" imgW="1689100" imgH="431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1971256"/>
                        <a:ext cx="3181350" cy="812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55" name="Object 3"/>
          <p:cNvGraphicFramePr>
            <a:graphicFrameLocks noChangeAspect="1"/>
          </p:cNvGraphicFramePr>
          <p:nvPr/>
        </p:nvGraphicFramePr>
        <p:xfrm>
          <a:off x="2209800" y="2978915"/>
          <a:ext cx="1890712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41" name="Equation" r:id="rId5" imgW="1003300" imgH="279400" progId="Equation.3">
                  <p:embed/>
                </p:oleObj>
              </mc:Choice>
              <mc:Fallback>
                <p:oleObj name="Equation" r:id="rId5" imgW="1003300" imgH="279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2978915"/>
                        <a:ext cx="1890712" cy="525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56" name="Object 4"/>
          <p:cNvGraphicFramePr>
            <a:graphicFrameLocks noChangeAspect="1"/>
          </p:cNvGraphicFramePr>
          <p:nvPr/>
        </p:nvGraphicFramePr>
        <p:xfrm>
          <a:off x="4495800" y="2944783"/>
          <a:ext cx="3133725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42" name="Equation" r:id="rId7" imgW="1663700" imgH="279400" progId="Equation.3">
                  <p:embed/>
                </p:oleObj>
              </mc:Choice>
              <mc:Fallback>
                <p:oleObj name="Equation" r:id="rId7" imgW="1663700" imgH="279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5800" y="2944783"/>
                        <a:ext cx="3133725" cy="525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Immagine 5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85800" y="4495800"/>
            <a:ext cx="8153400" cy="2074036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rgbClr val="008000"/>
            </a:solidFill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78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713136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Throughput</a:t>
            </a:r>
          </a:p>
        </p:txBody>
      </p:sp>
      <p:sp>
        <p:nvSpPr>
          <p:cNvPr id="33795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2400" dirty="0" smtClean="0"/>
              <a:t>k</a:t>
            </a:r>
            <a:r>
              <a:rPr lang="en-GB" sz="2400" dirty="0" smtClean="0"/>
              <a:t>: reception capability</a:t>
            </a:r>
          </a:p>
          <a:p>
            <a:pPr lvl="1"/>
            <a:r>
              <a:rPr lang="en-GB" sz="2400" dirty="0" smtClean="0"/>
              <a:t>max number of signals that can be simultaneously decoded</a:t>
            </a:r>
          </a:p>
          <a:p>
            <a:r>
              <a:rPr lang="en-GB" sz="2400" dirty="0" err="1" smtClean="0"/>
              <a:t>S</a:t>
            </a:r>
            <a:r>
              <a:rPr lang="en-GB" sz="2400" baseline="-25000" dirty="0" err="1" smtClean="0"/>
              <a:t>n</a:t>
            </a:r>
            <a:r>
              <a:rPr lang="en-GB" sz="2400" dirty="0" smtClean="0"/>
              <a:t>(k): average number of signals captured by a system with reception capacity k and a collision size n</a:t>
            </a:r>
          </a:p>
          <a:p>
            <a:endParaRPr lang="en-GB" sz="2400" dirty="0" smtClean="0"/>
          </a:p>
          <a:p>
            <a:endParaRPr lang="en-GB" sz="2400" dirty="0" smtClean="0"/>
          </a:p>
          <a:p>
            <a:endParaRPr lang="en-GB" sz="2400" dirty="0" smtClean="0"/>
          </a:p>
          <a:p>
            <a:r>
              <a:rPr lang="en-GB" sz="2400" dirty="0" smtClean="0"/>
              <a:t>Note: previous literature focused on </a:t>
            </a:r>
            <a:r>
              <a:rPr lang="en-GB" sz="2400" dirty="0" err="1" smtClean="0"/>
              <a:t>S</a:t>
            </a:r>
            <a:r>
              <a:rPr lang="en-GB" sz="2400" baseline="-25000" dirty="0" err="1" smtClean="0"/>
              <a:t>n</a:t>
            </a:r>
            <a:r>
              <a:rPr lang="en-GB" sz="2400" dirty="0" smtClean="0"/>
              <a:t>(1)=1-C</a:t>
            </a:r>
            <a:r>
              <a:rPr lang="en-GB" sz="2400" baseline="-25000" dirty="0" smtClean="0"/>
              <a:t>n</a:t>
            </a:r>
            <a:r>
              <a:rPr lang="en-GB" sz="2400" dirty="0" smtClean="0"/>
              <a:t>(0) only!</a:t>
            </a:r>
          </a:p>
          <a:p>
            <a:pPr lvl="1"/>
            <a:endParaRPr lang="en-GB" sz="2000" dirty="0" smtClean="0"/>
          </a:p>
        </p:txBody>
      </p:sp>
      <p:pic>
        <p:nvPicPr>
          <p:cNvPr id="33798" name="Immagin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7972" y="3589866"/>
            <a:ext cx="5372100" cy="109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79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5518499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enormous  M2M growth expected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r>
              <a:rPr lang="en-GB" sz="2400" dirty="0" smtClean="0"/>
              <a:t>24-fold traffic growth </a:t>
            </a:r>
            <a:br>
              <a:rPr lang="en-GB" sz="2400" dirty="0" smtClean="0"/>
            </a:br>
            <a:r>
              <a:rPr lang="en-GB" sz="2400" dirty="0" smtClean="0"/>
              <a:t>from 2012 to 2017 </a:t>
            </a:r>
          </a:p>
          <a:p>
            <a:endParaRPr lang="en-GB" sz="2400" dirty="0" smtClean="0"/>
          </a:p>
          <a:p>
            <a:r>
              <a:rPr lang="en-GB" sz="2400" dirty="0" smtClean="0"/>
              <a:t>4.6-fold growth of M2M #subscriptions </a:t>
            </a:r>
          </a:p>
          <a:p>
            <a:pPr lvl="1"/>
            <a:r>
              <a:rPr lang="en-GB" sz="2000" dirty="0" smtClean="0"/>
              <a:t>from 369 million in 2012 </a:t>
            </a:r>
            <a:br>
              <a:rPr lang="en-GB" sz="2000" dirty="0" smtClean="0"/>
            </a:br>
            <a:r>
              <a:rPr lang="en-GB" sz="2000" dirty="0" smtClean="0"/>
              <a:t>to 1,7 billion in 2017</a:t>
            </a:r>
          </a:p>
          <a:p>
            <a:endParaRPr lang="en-GB" sz="2400" dirty="0" smtClean="0"/>
          </a:p>
          <a:p>
            <a:r>
              <a:rPr lang="en-GB" sz="2400" dirty="0" smtClean="0"/>
              <a:t>M2M traffic will account for</a:t>
            </a:r>
            <a:br>
              <a:rPr lang="en-GB" sz="2400" dirty="0" smtClean="0"/>
            </a:br>
            <a:r>
              <a:rPr lang="en-GB" sz="2400" dirty="0" smtClean="0"/>
              <a:t>approximately 5 % of </a:t>
            </a:r>
            <a:br>
              <a:rPr lang="en-GB" sz="2400" dirty="0" smtClean="0"/>
            </a:br>
            <a:r>
              <a:rPr lang="en-GB" sz="2400" dirty="0" smtClean="0"/>
              <a:t>overall mobile traffic in 2017 </a:t>
            </a:r>
          </a:p>
          <a:p>
            <a:pPr lvl="1"/>
            <a:endParaRPr lang="en-GB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6830093" y="4541911"/>
            <a:ext cx="193540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GB" sz="900" dirty="0" smtClean="0">
                <a:latin typeface="Arial"/>
                <a:cs typeface="Arial"/>
              </a:rPr>
              <a:t>© CISCO Visual Networking Index</a:t>
            </a:r>
            <a:endParaRPr lang="en-GB" sz="900" dirty="0">
              <a:latin typeface="Arial"/>
              <a:cs typeface="Arial"/>
            </a:endParaRPr>
          </a:p>
        </p:txBody>
      </p:sp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19475473"/>
              </p:ext>
            </p:extLst>
          </p:nvPr>
        </p:nvGraphicFramePr>
        <p:xfrm>
          <a:off x="4201615" y="1874214"/>
          <a:ext cx="4834912" cy="35510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415930" y="1514175"/>
            <a:ext cx="30118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GB" sz="2800" dirty="0">
                <a:latin typeface="Arial"/>
                <a:cs typeface="Arial"/>
              </a:rPr>
              <a:t>g</a:t>
            </a:r>
            <a:r>
              <a:rPr lang="en-GB" sz="2800" dirty="0" smtClean="0">
                <a:latin typeface="Arial"/>
                <a:cs typeface="Arial"/>
              </a:rPr>
              <a:t>lobal M2M traffic</a:t>
            </a:r>
            <a:endParaRPr lang="en-GB" sz="2800" dirty="0"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8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114911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Analysis of the SIC case</a:t>
            </a:r>
            <a:endParaRPr lang="en-US" dirty="0"/>
          </a:p>
        </p:txBody>
      </p:sp>
      <p:sp>
        <p:nvSpPr>
          <p:cNvPr id="12" name="Subtitle 1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8632" y="931334"/>
            <a:ext cx="4517013" cy="3917244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B8970-C4D8-7B40-B762-4BCAE1B2035B}" type="slidenum">
              <a:rPr lang="it-IT" smtClean="0"/>
              <a:pPr/>
              <a:t>80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21352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Notation: reception set and vector</a:t>
            </a:r>
            <a:endParaRPr lang="en-US" dirty="0"/>
          </a:p>
        </p:txBody>
      </p:sp>
      <p:sp>
        <p:nvSpPr>
          <p:cNvPr id="46" name="Segnaposto contenuto 45"/>
          <p:cNvSpPr>
            <a:spLocks noGrp="1"/>
          </p:cNvSpPr>
          <p:nvPr>
            <p:ph sz="quarter" idx="1"/>
          </p:nvPr>
        </p:nvSpPr>
        <p:spPr>
          <a:xfrm>
            <a:off x="445896" y="1376460"/>
            <a:ext cx="6580167" cy="4495800"/>
          </a:xfrm>
        </p:spPr>
        <p:txBody>
          <a:bodyPr>
            <a:normAutofit/>
          </a:bodyPr>
          <a:lstStyle/>
          <a:p>
            <a:r>
              <a:rPr lang="en-US" sz="2000" dirty="0" err="1" smtClean="0"/>
              <a:t>n</a:t>
            </a:r>
            <a:r>
              <a:rPr lang="en-US" sz="2000" dirty="0" smtClean="0"/>
              <a:t> : number of overlapping signals</a:t>
            </a:r>
          </a:p>
          <a:p>
            <a:r>
              <a:rPr lang="en-US" sz="2000" dirty="0" err="1" smtClean="0"/>
              <a:t>r</a:t>
            </a:r>
            <a:r>
              <a:rPr lang="en-US" sz="2000" dirty="0" smtClean="0"/>
              <a:t> : overall number of decoded signals</a:t>
            </a:r>
          </a:p>
          <a:p>
            <a:r>
              <a:rPr lang="en-US" sz="2000" dirty="0" err="1" smtClean="0"/>
              <a:t>h</a:t>
            </a:r>
            <a:r>
              <a:rPr lang="en-US" sz="2000" dirty="0" smtClean="0"/>
              <a:t> ={0,1,…,K}: SIC iteration </a:t>
            </a:r>
          </a:p>
          <a:p>
            <a:r>
              <a:rPr lang="en-US" sz="2000" dirty="0" smtClean="0"/>
              <a:t>U</a:t>
            </a:r>
            <a:r>
              <a:rPr lang="en-US" sz="2000" baseline="-25000" dirty="0" smtClean="0"/>
              <a:t>h</a:t>
            </a:r>
            <a:r>
              <a:rPr lang="en-US" sz="2000" dirty="0" smtClean="0"/>
              <a:t>: set of signals decoded at the </a:t>
            </a:r>
            <a:r>
              <a:rPr lang="en-US" sz="2000" i="1" dirty="0" smtClean="0"/>
              <a:t>h-</a:t>
            </a:r>
            <a:r>
              <a:rPr lang="en-US" sz="2000" dirty="0" err="1" smtClean="0"/>
              <a:t>th</a:t>
            </a:r>
            <a:r>
              <a:rPr lang="en-US" sz="2000" dirty="0" smtClean="0"/>
              <a:t> SIC iteration</a:t>
            </a:r>
          </a:p>
          <a:p>
            <a:pPr lvl="1"/>
            <a:r>
              <a:rPr lang="en-US" sz="1800" dirty="0" smtClean="0">
                <a:solidFill>
                  <a:srgbClr val="FF6600"/>
                </a:solidFill>
              </a:rPr>
              <a:t>U</a:t>
            </a:r>
            <a:r>
              <a:rPr lang="en-US" sz="1800" baseline="-25000" dirty="0" smtClean="0">
                <a:solidFill>
                  <a:srgbClr val="FF6600"/>
                </a:solidFill>
              </a:rPr>
              <a:t>k+1</a:t>
            </a:r>
            <a:r>
              <a:rPr lang="en-US" sz="1800" dirty="0" smtClean="0">
                <a:solidFill>
                  <a:srgbClr val="FF6600"/>
                </a:solidFill>
              </a:rPr>
              <a:t>: set of missed signals </a:t>
            </a:r>
            <a:r>
              <a:rPr lang="en-US" sz="1800" dirty="0" smtClean="0"/>
              <a:t>at the end of the reception process</a:t>
            </a:r>
          </a:p>
          <a:p>
            <a:r>
              <a:rPr lang="en-US" sz="2000" b="1" dirty="0" err="1" smtClean="0"/>
              <a:t>r</a:t>
            </a:r>
            <a:r>
              <a:rPr lang="en-US" sz="2000" dirty="0" smtClean="0"/>
              <a:t>=[r</a:t>
            </a:r>
            <a:r>
              <a:rPr lang="en-US" sz="2000" baseline="-25000" dirty="0" smtClean="0"/>
              <a:t>0</a:t>
            </a:r>
            <a:r>
              <a:rPr lang="en-US" sz="2000" dirty="0" smtClean="0"/>
              <a:t>,r</a:t>
            </a:r>
            <a:r>
              <a:rPr lang="en-US" sz="2000" baseline="-25000" dirty="0" smtClean="0"/>
              <a:t>1</a:t>
            </a:r>
            <a:r>
              <a:rPr lang="en-US" sz="2000" dirty="0" smtClean="0"/>
              <a:t>,…,r</a:t>
            </a:r>
            <a:r>
              <a:rPr lang="en-US" sz="2000" baseline="-25000" dirty="0" smtClean="0"/>
              <a:t>k</a:t>
            </a:r>
            <a:r>
              <a:rPr lang="en-US" sz="2000" dirty="0" smtClean="0"/>
              <a:t>,r</a:t>
            </a:r>
            <a:r>
              <a:rPr lang="en-US" sz="2000" baseline="-25000" dirty="0" smtClean="0"/>
              <a:t>k+1</a:t>
            </a:r>
            <a:r>
              <a:rPr lang="en-US" sz="2000" dirty="0" smtClean="0"/>
              <a:t>]: reception vector</a:t>
            </a:r>
          </a:p>
          <a:p>
            <a:pPr lvl="1"/>
            <a:r>
              <a:rPr lang="en-US" sz="1600" dirty="0" err="1" smtClean="0"/>
              <a:t>r</a:t>
            </a:r>
            <a:r>
              <a:rPr lang="en-US" sz="1600" baseline="-25000" dirty="0" err="1" smtClean="0"/>
              <a:t>h</a:t>
            </a:r>
            <a:r>
              <a:rPr lang="en-US" sz="1600" dirty="0" smtClean="0"/>
              <a:t>=|U</a:t>
            </a:r>
            <a:r>
              <a:rPr lang="en-US" sz="1600" baseline="-25000" dirty="0" smtClean="0"/>
              <a:t>h</a:t>
            </a:r>
            <a:r>
              <a:rPr lang="en-US" sz="1600" dirty="0" smtClean="0"/>
              <a:t>|, </a:t>
            </a:r>
            <a:r>
              <a:rPr lang="en-US" sz="1400" dirty="0" smtClean="0">
                <a:solidFill>
                  <a:srgbClr val="FF6600"/>
                </a:solidFill>
              </a:rPr>
              <a:t>r</a:t>
            </a:r>
            <a:r>
              <a:rPr lang="en-US" sz="1400" baseline="-25000" dirty="0" smtClean="0">
                <a:solidFill>
                  <a:srgbClr val="FF6600"/>
                </a:solidFill>
              </a:rPr>
              <a:t>k+1</a:t>
            </a:r>
            <a:r>
              <a:rPr lang="en-US" sz="1400" dirty="0" smtClean="0">
                <a:solidFill>
                  <a:srgbClr val="FF6600"/>
                </a:solidFill>
              </a:rPr>
              <a:t>=|U</a:t>
            </a:r>
            <a:r>
              <a:rPr lang="en-US" sz="1400" baseline="-25000" dirty="0" smtClean="0">
                <a:solidFill>
                  <a:srgbClr val="FF6600"/>
                </a:solidFill>
              </a:rPr>
              <a:t>k+1</a:t>
            </a:r>
            <a:r>
              <a:rPr lang="en-US" sz="1400" dirty="0" smtClean="0">
                <a:solidFill>
                  <a:srgbClr val="FF6600"/>
                </a:solidFill>
              </a:rPr>
              <a:t>|= </a:t>
            </a:r>
            <a:r>
              <a:rPr lang="en-US" sz="1400" dirty="0" err="1" smtClean="0">
                <a:solidFill>
                  <a:srgbClr val="FF6600"/>
                </a:solidFill>
              </a:rPr>
              <a:t>n-r</a:t>
            </a:r>
            <a:endParaRPr lang="en-US" sz="1400" dirty="0" smtClean="0">
              <a:solidFill>
                <a:srgbClr val="FF6600"/>
              </a:solidFill>
            </a:endParaRPr>
          </a:p>
          <a:p>
            <a:endParaRPr lang="en-US" sz="2000" dirty="0" smtClean="0"/>
          </a:p>
        </p:txBody>
      </p:sp>
      <p:grpSp>
        <p:nvGrpSpPr>
          <p:cNvPr id="121" name="Gruppo 120"/>
          <p:cNvGrpSpPr/>
          <p:nvPr/>
        </p:nvGrpSpPr>
        <p:grpSpPr>
          <a:xfrm>
            <a:off x="24134" y="4635797"/>
            <a:ext cx="9119866" cy="1536403"/>
            <a:chOff x="24134" y="1363662"/>
            <a:chExt cx="9119866" cy="1536403"/>
          </a:xfrm>
        </p:grpSpPr>
        <p:sp>
          <p:nvSpPr>
            <p:cNvPr id="84" name="CasellaDiTesto 83"/>
            <p:cNvSpPr txBox="1"/>
            <p:nvPr/>
          </p:nvSpPr>
          <p:spPr>
            <a:xfrm>
              <a:off x="24135" y="2438400"/>
              <a:ext cx="911986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b="1" dirty="0" err="1" smtClean="0"/>
                <a:t>r</a:t>
              </a:r>
              <a:r>
                <a:rPr lang="en-US" b="1" dirty="0" smtClean="0"/>
                <a:t> </a:t>
              </a:r>
              <a:r>
                <a:rPr lang="en-US" dirty="0" smtClean="0"/>
                <a:t>={        r</a:t>
              </a:r>
              <a:r>
                <a:rPr lang="en-US" baseline="-25000" dirty="0" smtClean="0"/>
                <a:t>0</a:t>
              </a:r>
              <a:r>
                <a:rPr lang="en-US" dirty="0" smtClean="0"/>
                <a:t>,                      …, </a:t>
              </a:r>
              <a:r>
                <a:rPr lang="en-US" dirty="0" err="1" smtClean="0"/>
                <a:t>r</a:t>
              </a:r>
              <a:r>
                <a:rPr lang="en-US" baseline="-25000" dirty="0" err="1" smtClean="0"/>
                <a:t>h</a:t>
              </a:r>
              <a:r>
                <a:rPr lang="en-US" dirty="0" smtClean="0"/>
                <a:t> , ….    </a:t>
              </a:r>
              <a:r>
                <a:rPr lang="en-US" baseline="-25000" dirty="0" smtClean="0"/>
                <a:t>                  </a:t>
              </a:r>
              <a:r>
                <a:rPr lang="en-US" dirty="0" smtClean="0"/>
                <a:t> </a:t>
              </a:r>
              <a:r>
                <a:rPr lang="en-US" dirty="0" err="1" smtClean="0"/>
                <a:t>r</a:t>
              </a:r>
              <a:r>
                <a:rPr lang="en-US" baseline="-25000" dirty="0" err="1" smtClean="0"/>
                <a:t>k</a:t>
              </a:r>
              <a:r>
                <a:rPr lang="en-US" dirty="0" smtClean="0"/>
                <a:t>,                  </a:t>
              </a:r>
              <a:r>
                <a:rPr lang="en-US" dirty="0" smtClean="0">
                  <a:solidFill>
                    <a:srgbClr val="FF6600"/>
                  </a:solidFill>
                </a:rPr>
                <a:t>r</a:t>
              </a:r>
              <a:r>
                <a:rPr lang="en-US" baseline="-25000" dirty="0" smtClean="0">
                  <a:solidFill>
                    <a:srgbClr val="FF6600"/>
                  </a:solidFill>
                </a:rPr>
                <a:t>k+1</a:t>
              </a:r>
              <a:r>
                <a:rPr lang="en-US" dirty="0" smtClean="0">
                  <a:solidFill>
                    <a:srgbClr val="FF6600"/>
                  </a:solidFill>
                </a:rPr>
                <a:t> </a:t>
              </a:r>
              <a:r>
                <a:rPr lang="en-US" baseline="-25000" dirty="0" smtClean="0">
                  <a:solidFill>
                    <a:srgbClr val="FF6600"/>
                  </a:solidFill>
                </a:rPr>
                <a:t> </a:t>
              </a:r>
              <a:r>
                <a:rPr lang="en-US" dirty="0" smtClean="0"/>
                <a:t>}</a:t>
              </a:r>
              <a:endParaRPr lang="en-US" dirty="0"/>
            </a:p>
          </p:txBody>
        </p:sp>
        <p:grpSp>
          <p:nvGrpSpPr>
            <p:cNvPr id="85" name="Gruppo 44"/>
            <p:cNvGrpSpPr/>
            <p:nvPr/>
          </p:nvGrpSpPr>
          <p:grpSpPr>
            <a:xfrm>
              <a:off x="266700" y="1363662"/>
              <a:ext cx="8458200" cy="507666"/>
              <a:chOff x="457200" y="1981200"/>
              <a:chExt cx="8458200" cy="507666"/>
            </a:xfrm>
          </p:grpSpPr>
          <p:grpSp>
            <p:nvGrpSpPr>
              <p:cNvPr id="86" name="Gruppo 18"/>
              <p:cNvGrpSpPr>
                <a:grpSpLocks/>
              </p:cNvGrpSpPr>
              <p:nvPr/>
            </p:nvGrpSpPr>
            <p:grpSpPr bwMode="auto">
              <a:xfrm>
                <a:off x="1053928" y="1981201"/>
                <a:ext cx="165272" cy="499720"/>
                <a:chOff x="1600200" y="3734594"/>
                <a:chExt cx="381000" cy="761206"/>
              </a:xfrm>
            </p:grpSpPr>
            <p:sp>
              <p:nvSpPr>
                <p:cNvPr id="113" name="Arrotonda angolo stesso lato rettangolo 10"/>
                <p:cNvSpPr/>
                <p:nvPr/>
              </p:nvSpPr>
              <p:spPr bwMode="auto">
                <a:xfrm>
                  <a:off x="1600200" y="3962956"/>
                  <a:ext cx="381000" cy="532844"/>
                </a:xfrm>
                <a:prstGeom prst="round2SameRect">
                  <a:avLst/>
                </a:prstGeom>
                <a:solidFill>
                  <a:srgbClr val="0000FF"/>
                </a:solidFill>
                <a:ln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GB" sz="1600" b="1"/>
                </a:p>
              </p:txBody>
            </p:sp>
            <p:cxnSp>
              <p:nvCxnSpPr>
                <p:cNvPr id="114" name="Connettore 1 33"/>
                <p:cNvCxnSpPr>
                  <a:cxnSpLocks noChangeShapeType="1"/>
                </p:cNvCxnSpPr>
                <p:nvPr/>
              </p:nvCxnSpPr>
              <p:spPr bwMode="auto">
                <a:xfrm rot="5400000" flipH="1" flipV="1">
                  <a:off x="1789906" y="3848100"/>
                  <a:ext cx="228600" cy="1588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</p:grpSp>
          <p:sp>
            <p:nvSpPr>
              <p:cNvPr id="87" name="CasellaDiTesto 17"/>
              <p:cNvSpPr txBox="1">
                <a:spLocks noChangeArrowheads="1"/>
              </p:cNvSpPr>
              <p:nvPr/>
            </p:nvSpPr>
            <p:spPr bwMode="auto">
              <a:xfrm>
                <a:off x="457200" y="2181089"/>
                <a:ext cx="589758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r>
                  <a:rPr lang="en-GB" sz="1400" dirty="0"/>
                  <a:t>TX</a:t>
                </a:r>
                <a:r>
                  <a:rPr lang="en-GB" sz="1400" baseline="-25000" dirty="0"/>
                  <a:t>1</a:t>
                </a:r>
              </a:p>
            </p:txBody>
          </p:sp>
          <p:grpSp>
            <p:nvGrpSpPr>
              <p:cNvPr id="88" name="Gruppo 18"/>
              <p:cNvGrpSpPr>
                <a:grpSpLocks/>
              </p:cNvGrpSpPr>
              <p:nvPr/>
            </p:nvGrpSpPr>
            <p:grpSpPr bwMode="auto">
              <a:xfrm>
                <a:off x="1739728" y="1981201"/>
                <a:ext cx="165272" cy="499720"/>
                <a:chOff x="1600200" y="3734594"/>
                <a:chExt cx="381000" cy="761206"/>
              </a:xfrm>
            </p:grpSpPr>
            <p:sp>
              <p:nvSpPr>
                <p:cNvPr id="111" name="Arrotonda angolo stesso lato rettangolo 110"/>
                <p:cNvSpPr/>
                <p:nvPr/>
              </p:nvSpPr>
              <p:spPr bwMode="auto">
                <a:xfrm>
                  <a:off x="1600200" y="3962956"/>
                  <a:ext cx="381000" cy="532844"/>
                </a:xfrm>
                <a:prstGeom prst="round2SameRect">
                  <a:avLst/>
                </a:prstGeom>
                <a:solidFill>
                  <a:srgbClr val="0000FF"/>
                </a:solidFill>
                <a:ln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GB" sz="1600" b="1"/>
                </a:p>
              </p:txBody>
            </p:sp>
            <p:cxnSp>
              <p:nvCxnSpPr>
                <p:cNvPr id="112" name="Connettore 1 33"/>
                <p:cNvCxnSpPr>
                  <a:cxnSpLocks noChangeShapeType="1"/>
                </p:cNvCxnSpPr>
                <p:nvPr/>
              </p:nvCxnSpPr>
              <p:spPr bwMode="auto">
                <a:xfrm rot="5400000" flipH="1" flipV="1">
                  <a:off x="1789906" y="3848100"/>
                  <a:ext cx="228600" cy="1588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</p:grpSp>
          <p:sp>
            <p:nvSpPr>
              <p:cNvPr id="89" name="CasellaDiTesto 17"/>
              <p:cNvSpPr txBox="1">
                <a:spLocks noChangeArrowheads="1"/>
              </p:cNvSpPr>
              <p:nvPr/>
            </p:nvSpPr>
            <p:spPr bwMode="auto">
              <a:xfrm>
                <a:off x="1143000" y="2181089"/>
                <a:ext cx="589758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r>
                  <a:rPr lang="en-GB" sz="1400" dirty="0" smtClean="0"/>
                  <a:t>TX</a:t>
                </a:r>
                <a:r>
                  <a:rPr lang="en-GB" sz="1400" baseline="-25000" dirty="0" smtClean="0"/>
                  <a:t>2</a:t>
                </a:r>
                <a:endParaRPr lang="en-GB" sz="1400" baseline="-25000" dirty="0"/>
              </a:p>
            </p:txBody>
          </p:sp>
          <p:grpSp>
            <p:nvGrpSpPr>
              <p:cNvPr id="90" name="Gruppo 18"/>
              <p:cNvGrpSpPr>
                <a:grpSpLocks/>
              </p:cNvGrpSpPr>
              <p:nvPr/>
            </p:nvGrpSpPr>
            <p:grpSpPr bwMode="auto">
              <a:xfrm>
                <a:off x="4107566" y="1981201"/>
                <a:ext cx="165272" cy="499720"/>
                <a:chOff x="1600200" y="3734594"/>
                <a:chExt cx="381000" cy="761206"/>
              </a:xfrm>
            </p:grpSpPr>
            <p:sp>
              <p:nvSpPr>
                <p:cNvPr id="109" name="Arrotonda angolo stesso lato rettangolo 20"/>
                <p:cNvSpPr/>
                <p:nvPr/>
              </p:nvSpPr>
              <p:spPr bwMode="auto">
                <a:xfrm>
                  <a:off x="1600200" y="3962956"/>
                  <a:ext cx="381000" cy="532844"/>
                </a:xfrm>
                <a:prstGeom prst="round2SameRect">
                  <a:avLst/>
                </a:prstGeom>
                <a:solidFill>
                  <a:srgbClr val="0000FF"/>
                </a:solidFill>
                <a:ln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GB" sz="1600" b="1"/>
                </a:p>
              </p:txBody>
            </p:sp>
            <p:cxnSp>
              <p:nvCxnSpPr>
                <p:cNvPr id="110" name="Connettore 1 33"/>
                <p:cNvCxnSpPr>
                  <a:cxnSpLocks noChangeShapeType="1"/>
                </p:cNvCxnSpPr>
                <p:nvPr/>
              </p:nvCxnSpPr>
              <p:spPr bwMode="auto">
                <a:xfrm rot="5400000" flipH="1" flipV="1">
                  <a:off x="1789906" y="3848100"/>
                  <a:ext cx="228600" cy="1588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</p:grpSp>
          <p:sp>
            <p:nvSpPr>
              <p:cNvPr id="91" name="CasellaDiTesto 17"/>
              <p:cNvSpPr txBox="1">
                <a:spLocks noChangeArrowheads="1"/>
              </p:cNvSpPr>
              <p:nvPr/>
            </p:nvSpPr>
            <p:spPr bwMode="auto">
              <a:xfrm>
                <a:off x="3545536" y="2181089"/>
                <a:ext cx="540710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r>
                  <a:rPr lang="en-GB" sz="1400" dirty="0" err="1" smtClean="0"/>
                  <a:t>TX</a:t>
                </a:r>
                <a:r>
                  <a:rPr lang="en-GB" sz="1400" baseline="-25000" dirty="0" err="1" smtClean="0"/>
                  <a:t>j</a:t>
                </a:r>
                <a:endParaRPr lang="en-GB" sz="1400" baseline="-25000" dirty="0"/>
              </a:p>
            </p:txBody>
          </p:sp>
          <p:grpSp>
            <p:nvGrpSpPr>
              <p:cNvPr id="92" name="Gruppo 18"/>
              <p:cNvGrpSpPr>
                <a:grpSpLocks/>
              </p:cNvGrpSpPr>
              <p:nvPr/>
            </p:nvGrpSpPr>
            <p:grpSpPr bwMode="auto">
              <a:xfrm>
                <a:off x="6086890" y="1981201"/>
                <a:ext cx="165272" cy="499720"/>
                <a:chOff x="1600200" y="3734594"/>
                <a:chExt cx="381000" cy="761206"/>
              </a:xfrm>
            </p:grpSpPr>
            <p:sp>
              <p:nvSpPr>
                <p:cNvPr id="107" name="Arrotonda angolo stesso lato rettangolo 106"/>
                <p:cNvSpPr/>
                <p:nvPr/>
              </p:nvSpPr>
              <p:spPr bwMode="auto">
                <a:xfrm>
                  <a:off x="1600200" y="3962956"/>
                  <a:ext cx="381000" cy="532844"/>
                </a:xfrm>
                <a:prstGeom prst="round2SameRect">
                  <a:avLst/>
                </a:prstGeom>
                <a:solidFill>
                  <a:srgbClr val="0000FF"/>
                </a:solidFill>
                <a:ln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GB" sz="1600" b="1"/>
                </a:p>
              </p:txBody>
            </p:sp>
            <p:cxnSp>
              <p:nvCxnSpPr>
                <p:cNvPr id="108" name="Connettore 1 33"/>
                <p:cNvCxnSpPr>
                  <a:cxnSpLocks noChangeShapeType="1"/>
                </p:cNvCxnSpPr>
                <p:nvPr/>
              </p:nvCxnSpPr>
              <p:spPr bwMode="auto">
                <a:xfrm rot="5400000" flipH="1" flipV="1">
                  <a:off x="1789906" y="3848100"/>
                  <a:ext cx="228600" cy="1588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</p:grpSp>
          <p:sp>
            <p:nvSpPr>
              <p:cNvPr id="93" name="CasellaDiTesto 17"/>
              <p:cNvSpPr txBox="1">
                <a:spLocks noChangeArrowheads="1"/>
              </p:cNvSpPr>
              <p:nvPr/>
            </p:nvSpPr>
            <p:spPr bwMode="auto">
              <a:xfrm>
                <a:off x="5513320" y="2181089"/>
                <a:ext cx="557022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r>
                  <a:rPr lang="en-GB" sz="1400" dirty="0" err="1" smtClean="0"/>
                  <a:t>TX</a:t>
                </a:r>
                <a:r>
                  <a:rPr lang="en-GB" sz="1400" baseline="-25000" dirty="0" err="1" smtClean="0"/>
                  <a:t>r</a:t>
                </a:r>
                <a:endParaRPr lang="en-GB" sz="1400" baseline="-25000" dirty="0"/>
              </a:p>
            </p:txBody>
          </p:sp>
          <p:grpSp>
            <p:nvGrpSpPr>
              <p:cNvPr id="94" name="Gruppo 38"/>
              <p:cNvGrpSpPr/>
              <p:nvPr/>
            </p:nvGrpSpPr>
            <p:grpSpPr>
              <a:xfrm>
                <a:off x="6172200" y="1981200"/>
                <a:ext cx="876393" cy="507665"/>
                <a:chOff x="6568221" y="1981200"/>
                <a:chExt cx="876393" cy="507665"/>
              </a:xfrm>
            </p:grpSpPr>
            <p:grpSp>
              <p:nvGrpSpPr>
                <p:cNvPr id="103" name="Gruppo 18"/>
                <p:cNvGrpSpPr>
                  <a:grpSpLocks/>
                </p:cNvGrpSpPr>
                <p:nvPr/>
              </p:nvGrpSpPr>
              <p:grpSpPr bwMode="auto">
                <a:xfrm>
                  <a:off x="7279342" y="1981200"/>
                  <a:ext cx="165272" cy="499720"/>
                  <a:chOff x="1600200" y="3734594"/>
                  <a:chExt cx="381000" cy="761206"/>
                </a:xfrm>
              </p:grpSpPr>
              <p:sp>
                <p:nvSpPr>
                  <p:cNvPr id="105" name="Arrotonda angolo stesso lato rettangolo 104"/>
                  <p:cNvSpPr/>
                  <p:nvPr/>
                </p:nvSpPr>
                <p:spPr bwMode="auto">
                  <a:xfrm>
                    <a:off x="1600200" y="3962956"/>
                    <a:ext cx="381000" cy="532844"/>
                  </a:xfrm>
                  <a:prstGeom prst="round2SameRect">
                    <a:avLst/>
                  </a:prstGeom>
                  <a:solidFill>
                    <a:srgbClr val="0000FF"/>
                  </a:solidFill>
                  <a:ln w="9525" cap="flat" cmpd="sng" algn="ctr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en-GB" sz="1600" b="1"/>
                  </a:p>
                </p:txBody>
              </p:sp>
              <p:cxnSp>
                <p:nvCxnSpPr>
                  <p:cNvPr id="106" name="Connettore 1 33"/>
                  <p:cNvCxnSpPr>
                    <a:cxnSpLocks noChangeShapeType="1"/>
                  </p:cNvCxnSpPr>
                  <p:nvPr/>
                </p:nvCxnSpPr>
                <p:spPr bwMode="auto">
                  <a:xfrm rot="5400000" flipH="1" flipV="1">
                    <a:off x="1789906" y="3848100"/>
                    <a:ext cx="228600" cy="1588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</p:grpSp>
            <p:sp>
              <p:nvSpPr>
                <p:cNvPr id="104" name="CasellaDiTesto 17"/>
                <p:cNvSpPr txBox="1">
                  <a:spLocks noChangeArrowheads="1"/>
                </p:cNvSpPr>
                <p:nvPr/>
              </p:nvSpPr>
              <p:spPr bwMode="auto">
                <a:xfrm>
                  <a:off x="6568221" y="2181088"/>
                  <a:ext cx="724429" cy="3077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GB" sz="1400" dirty="0" smtClean="0"/>
                    <a:t>TX</a:t>
                  </a:r>
                  <a:r>
                    <a:rPr lang="en-GB" sz="1400" baseline="-25000" dirty="0" smtClean="0"/>
                    <a:t>r+1</a:t>
                  </a:r>
                  <a:endParaRPr lang="en-GB" sz="1400" baseline="-25000" dirty="0"/>
                </a:p>
              </p:txBody>
            </p:sp>
          </p:grpSp>
          <p:grpSp>
            <p:nvGrpSpPr>
              <p:cNvPr id="95" name="Gruppo 43"/>
              <p:cNvGrpSpPr/>
              <p:nvPr/>
            </p:nvGrpSpPr>
            <p:grpSpPr>
              <a:xfrm>
                <a:off x="8153400" y="1981201"/>
                <a:ext cx="762000" cy="507665"/>
                <a:chOff x="7772400" y="1981201"/>
                <a:chExt cx="762000" cy="507665"/>
              </a:xfrm>
            </p:grpSpPr>
            <p:grpSp>
              <p:nvGrpSpPr>
                <p:cNvPr id="99" name="Gruppo 18"/>
                <p:cNvGrpSpPr>
                  <a:grpSpLocks/>
                </p:cNvGrpSpPr>
                <p:nvPr/>
              </p:nvGrpSpPr>
              <p:grpSpPr bwMode="auto">
                <a:xfrm>
                  <a:off x="8369128" y="1981201"/>
                  <a:ext cx="165272" cy="499720"/>
                  <a:chOff x="1600200" y="3734594"/>
                  <a:chExt cx="381000" cy="761206"/>
                </a:xfrm>
              </p:grpSpPr>
              <p:sp>
                <p:nvSpPr>
                  <p:cNvPr id="101" name="Arrotonda angolo stesso lato rettangolo 100"/>
                  <p:cNvSpPr/>
                  <p:nvPr/>
                </p:nvSpPr>
                <p:spPr bwMode="auto">
                  <a:xfrm>
                    <a:off x="1600200" y="3962956"/>
                    <a:ext cx="381000" cy="532844"/>
                  </a:xfrm>
                  <a:prstGeom prst="round2SameRect">
                    <a:avLst/>
                  </a:prstGeom>
                  <a:solidFill>
                    <a:srgbClr val="FF6600"/>
                  </a:solidFill>
                  <a:ln w="9525" cap="flat" cmpd="sng" algn="ctr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en-GB" sz="1600" b="1"/>
                  </a:p>
                </p:txBody>
              </p:sp>
              <p:cxnSp>
                <p:nvCxnSpPr>
                  <p:cNvPr id="102" name="Connettore 1 33"/>
                  <p:cNvCxnSpPr>
                    <a:cxnSpLocks noChangeShapeType="1"/>
                  </p:cNvCxnSpPr>
                  <p:nvPr/>
                </p:nvCxnSpPr>
                <p:spPr bwMode="auto">
                  <a:xfrm rot="5400000" flipH="1" flipV="1">
                    <a:off x="1789906" y="3848100"/>
                    <a:ext cx="228600" cy="1588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</p:grpSp>
            <p:sp>
              <p:nvSpPr>
                <p:cNvPr id="100" name="CasellaDiTesto 17"/>
                <p:cNvSpPr txBox="1">
                  <a:spLocks noChangeArrowheads="1"/>
                </p:cNvSpPr>
                <p:nvPr/>
              </p:nvSpPr>
              <p:spPr bwMode="auto">
                <a:xfrm>
                  <a:off x="7772400" y="2181089"/>
                  <a:ext cx="589758" cy="3077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GB" sz="1400" dirty="0" err="1" smtClean="0"/>
                    <a:t>TX</a:t>
                  </a:r>
                  <a:r>
                    <a:rPr lang="en-GB" sz="1400" baseline="-25000" dirty="0" err="1" smtClean="0"/>
                    <a:t>n</a:t>
                  </a:r>
                  <a:endParaRPr lang="en-GB" sz="1400" baseline="-25000" dirty="0"/>
                </a:p>
              </p:txBody>
            </p:sp>
          </p:grpSp>
          <p:cxnSp>
            <p:nvCxnSpPr>
              <p:cNvPr id="96" name="Connettore 1 95"/>
              <p:cNvCxnSpPr/>
              <p:nvPr/>
            </p:nvCxnSpPr>
            <p:spPr>
              <a:xfrm>
                <a:off x="2362200" y="2286000"/>
                <a:ext cx="914400" cy="1588"/>
              </a:xfrm>
              <a:prstGeom prst="line">
                <a:avLst/>
              </a:prstGeom>
              <a:ln w="19050" cap="flat" cmpd="sng" algn="ctr">
                <a:solidFill>
                  <a:schemeClr val="accent1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Connettore 1 96"/>
              <p:cNvCxnSpPr/>
              <p:nvPr/>
            </p:nvCxnSpPr>
            <p:spPr>
              <a:xfrm>
                <a:off x="4495800" y="2286000"/>
                <a:ext cx="914400" cy="1588"/>
              </a:xfrm>
              <a:prstGeom prst="line">
                <a:avLst/>
              </a:prstGeom>
              <a:ln w="19050" cap="flat" cmpd="sng" algn="ctr">
                <a:solidFill>
                  <a:schemeClr val="accent1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Connettore 1 97"/>
              <p:cNvCxnSpPr/>
              <p:nvPr/>
            </p:nvCxnSpPr>
            <p:spPr>
              <a:xfrm>
                <a:off x="7315200" y="2286000"/>
                <a:ext cx="914400" cy="1588"/>
              </a:xfrm>
              <a:prstGeom prst="line">
                <a:avLst/>
              </a:prstGeom>
              <a:ln w="19050" cap="flat" cmpd="sng" algn="ctr">
                <a:solidFill>
                  <a:schemeClr val="accent1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5" name="CasellaDiTesto 114"/>
            <p:cNvSpPr txBox="1"/>
            <p:nvPr/>
          </p:nvSpPr>
          <p:spPr>
            <a:xfrm>
              <a:off x="24134" y="2057400"/>
              <a:ext cx="911986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b="1" dirty="0" smtClean="0"/>
                <a:t>U</a:t>
              </a:r>
              <a:r>
                <a:rPr lang="en-US" dirty="0" smtClean="0"/>
                <a:t>={       U</a:t>
              </a:r>
              <a:r>
                <a:rPr lang="en-US" baseline="-25000" dirty="0" smtClean="0"/>
                <a:t>0</a:t>
              </a:r>
              <a:r>
                <a:rPr lang="en-US" dirty="0" smtClean="0"/>
                <a:t>,                     …, U</a:t>
              </a:r>
              <a:r>
                <a:rPr lang="en-US" baseline="-25000" dirty="0" smtClean="0"/>
                <a:t>h</a:t>
              </a:r>
              <a:r>
                <a:rPr lang="en-US" dirty="0" smtClean="0"/>
                <a:t>, ….    </a:t>
              </a:r>
              <a:r>
                <a:rPr lang="en-US" baseline="-25000" dirty="0" smtClean="0"/>
                <a:t>                </a:t>
              </a:r>
              <a:r>
                <a:rPr lang="en-US" dirty="0" smtClean="0"/>
                <a:t> </a:t>
              </a:r>
              <a:r>
                <a:rPr lang="en-US" dirty="0" err="1" smtClean="0"/>
                <a:t>U</a:t>
              </a:r>
              <a:r>
                <a:rPr lang="en-US" baseline="-25000" dirty="0" err="1" smtClean="0"/>
                <a:t>k</a:t>
              </a:r>
              <a:r>
                <a:rPr lang="en-US" dirty="0" smtClean="0"/>
                <a:t>,                 </a:t>
              </a:r>
              <a:r>
                <a:rPr lang="en-US" dirty="0" smtClean="0">
                  <a:solidFill>
                    <a:srgbClr val="FF6600"/>
                  </a:solidFill>
                </a:rPr>
                <a:t>U</a:t>
              </a:r>
              <a:r>
                <a:rPr lang="en-US" baseline="-25000" dirty="0" smtClean="0">
                  <a:solidFill>
                    <a:srgbClr val="FF6600"/>
                  </a:solidFill>
                </a:rPr>
                <a:t>k+1</a:t>
              </a:r>
              <a:r>
                <a:rPr lang="en-US" baseline="-25000" dirty="0" smtClean="0"/>
                <a:t> </a:t>
              </a:r>
              <a:r>
                <a:rPr lang="en-US" dirty="0" smtClean="0"/>
                <a:t> }</a:t>
              </a:r>
              <a:endParaRPr lang="en-US" dirty="0"/>
            </a:p>
          </p:txBody>
        </p:sp>
        <p:grpSp>
          <p:nvGrpSpPr>
            <p:cNvPr id="116" name="Gruppo 115"/>
            <p:cNvGrpSpPr/>
            <p:nvPr/>
          </p:nvGrpSpPr>
          <p:grpSpPr>
            <a:xfrm>
              <a:off x="381000" y="1824335"/>
              <a:ext cx="8534400" cy="381000"/>
              <a:chOff x="381000" y="2438400"/>
              <a:chExt cx="8534400" cy="381000"/>
            </a:xfrm>
          </p:grpSpPr>
          <p:sp>
            <p:nvSpPr>
              <p:cNvPr id="117" name="Parentesi graffa aperta 116"/>
              <p:cNvSpPr/>
              <p:nvPr/>
            </p:nvSpPr>
            <p:spPr>
              <a:xfrm rot="16200000">
                <a:off x="1219200" y="1600200"/>
                <a:ext cx="304800" cy="1981200"/>
              </a:xfrm>
              <a:prstGeom prst="leftBrac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Parentesi graffa aperta 117"/>
              <p:cNvSpPr/>
              <p:nvPr/>
            </p:nvSpPr>
            <p:spPr>
              <a:xfrm rot="16200000">
                <a:off x="3810000" y="1600200"/>
                <a:ext cx="304800" cy="1981200"/>
              </a:xfrm>
              <a:prstGeom prst="leftBrac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Parentesi graffa aperta 118"/>
              <p:cNvSpPr/>
              <p:nvPr/>
            </p:nvSpPr>
            <p:spPr>
              <a:xfrm rot="16200000">
                <a:off x="6019800" y="1600201"/>
                <a:ext cx="304800" cy="1981200"/>
              </a:xfrm>
              <a:prstGeom prst="leftBrac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Parentesi graffa aperta 119"/>
              <p:cNvSpPr/>
              <p:nvPr/>
            </p:nvSpPr>
            <p:spPr>
              <a:xfrm rot="16200000">
                <a:off x="7848600" y="1752600"/>
                <a:ext cx="381000" cy="1752600"/>
              </a:xfrm>
              <a:prstGeom prst="leftBrace">
                <a:avLst/>
              </a:prstGeom>
              <a:ln>
                <a:solidFill>
                  <a:srgbClr val="FF66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22" name="Parentesi graffa aperta 121"/>
          <p:cNvSpPr/>
          <p:nvPr/>
        </p:nvSpPr>
        <p:spPr>
          <a:xfrm rot="16200000" flipH="1">
            <a:off x="3505084" y="1244066"/>
            <a:ext cx="430660" cy="6612528"/>
          </a:xfrm>
          <a:prstGeom prst="leftBrace">
            <a:avLst>
              <a:gd name="adj1" fmla="val 58532"/>
              <a:gd name="adj2" fmla="val 48951"/>
            </a:avLst>
          </a:prstGeom>
          <a:ln>
            <a:solidFill>
              <a:srgbClr val="33CC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8000"/>
              </a:solidFill>
            </a:endParaRPr>
          </a:p>
        </p:txBody>
      </p:sp>
      <p:sp>
        <p:nvSpPr>
          <p:cNvPr id="123" name="Parentesi graffa aperta 122"/>
          <p:cNvSpPr/>
          <p:nvPr/>
        </p:nvSpPr>
        <p:spPr>
          <a:xfrm rot="16200000" flipH="1">
            <a:off x="7764804" y="3597960"/>
            <a:ext cx="430660" cy="1878202"/>
          </a:xfrm>
          <a:prstGeom prst="leftBrace">
            <a:avLst>
              <a:gd name="adj1" fmla="val 55395"/>
              <a:gd name="adj2" fmla="val 48951"/>
            </a:avLst>
          </a:prstGeom>
          <a:ln>
            <a:solidFill>
              <a:srgbClr val="FF66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CasellaDiTesto 123"/>
          <p:cNvSpPr txBox="1"/>
          <p:nvPr/>
        </p:nvSpPr>
        <p:spPr>
          <a:xfrm>
            <a:off x="2874568" y="3976046"/>
            <a:ext cx="13655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8000"/>
                </a:solidFill>
              </a:rPr>
              <a:t>decoded</a:t>
            </a:r>
            <a:endParaRPr lang="en-US" dirty="0">
              <a:solidFill>
                <a:srgbClr val="008000"/>
              </a:solidFill>
            </a:endParaRPr>
          </a:p>
        </p:txBody>
      </p:sp>
      <p:sp>
        <p:nvSpPr>
          <p:cNvPr id="125" name="CasellaDiTesto 124"/>
          <p:cNvSpPr txBox="1"/>
          <p:nvPr/>
        </p:nvSpPr>
        <p:spPr>
          <a:xfrm>
            <a:off x="7340473" y="3976582"/>
            <a:ext cx="11595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missed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81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493818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Notation: aggregate power</a:t>
            </a:r>
            <a:endParaRPr lang="en-US" dirty="0"/>
          </a:p>
        </p:txBody>
      </p:sp>
      <p:sp>
        <p:nvSpPr>
          <p:cNvPr id="46" name="Segnaposto contenuto 4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Set of signal powers for users in </a:t>
            </a:r>
            <a:r>
              <a:rPr lang="en-US" i="1" dirty="0" smtClean="0"/>
              <a:t>U</a:t>
            </a:r>
            <a:r>
              <a:rPr lang="en-US" i="1" baseline="-25000" dirty="0" smtClean="0"/>
              <a:t>h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Aggregate power of users in </a:t>
            </a:r>
            <a:r>
              <a:rPr lang="en-US" i="1" dirty="0" smtClean="0"/>
              <a:t>U</a:t>
            </a:r>
            <a:r>
              <a:rPr lang="en-US" i="1" baseline="-25000" dirty="0" smtClean="0"/>
              <a:t>h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Overall sign. power at the </a:t>
            </a:r>
            <a:r>
              <a:rPr lang="en-US" i="1" dirty="0" err="1" smtClean="0"/>
              <a:t>h</a:t>
            </a:r>
            <a:r>
              <a:rPr lang="en-US" dirty="0" err="1" smtClean="0"/>
              <a:t>-th</a:t>
            </a:r>
            <a:r>
              <a:rPr lang="en-US" dirty="0" smtClean="0"/>
              <a:t> decoding cycle</a:t>
            </a:r>
          </a:p>
          <a:p>
            <a:endParaRPr lang="en-US" dirty="0" smtClean="0"/>
          </a:p>
        </p:txBody>
      </p:sp>
      <p:graphicFrame>
        <p:nvGraphicFramePr>
          <p:cNvPr id="107522" name="Object 2"/>
          <p:cNvGraphicFramePr>
            <a:graphicFrameLocks noChangeAspect="1"/>
          </p:cNvGraphicFramePr>
          <p:nvPr/>
        </p:nvGraphicFramePr>
        <p:xfrm>
          <a:off x="2031998" y="2269067"/>
          <a:ext cx="4859867" cy="73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64" name="Equation" r:id="rId3" imgW="1968500" imgH="254000" progId="Equation.3">
                  <p:embed/>
                </p:oleObj>
              </mc:Choice>
              <mc:Fallback>
                <p:oleObj name="Equation" r:id="rId3" imgW="1968500" imgH="254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1998" y="2269067"/>
                        <a:ext cx="4859867" cy="7340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10"/>
          <p:cNvGraphicFramePr>
            <a:graphicFrameLocks noChangeAspect="1"/>
          </p:cNvGraphicFramePr>
          <p:nvPr/>
        </p:nvGraphicFramePr>
        <p:xfrm>
          <a:off x="3579367" y="3776131"/>
          <a:ext cx="1796434" cy="10413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65" name="Equation" r:id="rId5" imgW="685800" imgH="368300" progId="Equation.3">
                  <p:embed/>
                </p:oleObj>
              </mc:Choice>
              <mc:Fallback>
                <p:oleObj name="Equation" r:id="rId5" imgW="685800" imgH="368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9367" y="3776131"/>
                        <a:ext cx="1796434" cy="1041367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3399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576" name="Object 8"/>
          <p:cNvGraphicFramePr>
            <a:graphicFrameLocks noChangeAspect="1"/>
          </p:cNvGraphicFramePr>
          <p:nvPr/>
        </p:nvGraphicFramePr>
        <p:xfrm>
          <a:off x="3165742" y="5443034"/>
          <a:ext cx="2777826" cy="11609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66" name="Equation" r:id="rId7" imgW="1181100" imgH="457200" progId="Equation.3">
                  <p:embed/>
                </p:oleObj>
              </mc:Choice>
              <mc:Fallback>
                <p:oleObj name="Equation" r:id="rId7" imgW="11811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65742" y="5443034"/>
                        <a:ext cx="2777826" cy="1160966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3399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82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7778129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Visually</a:t>
            </a:r>
            <a:endParaRPr lang="en-US" dirty="0"/>
          </a:p>
        </p:txBody>
      </p:sp>
      <p:grpSp>
        <p:nvGrpSpPr>
          <p:cNvPr id="2" name="Gruppo 44"/>
          <p:cNvGrpSpPr/>
          <p:nvPr/>
        </p:nvGrpSpPr>
        <p:grpSpPr>
          <a:xfrm>
            <a:off x="266700" y="1363662"/>
            <a:ext cx="8458200" cy="507666"/>
            <a:chOff x="457200" y="1981200"/>
            <a:chExt cx="8458200" cy="507666"/>
          </a:xfrm>
        </p:grpSpPr>
        <p:grpSp>
          <p:nvGrpSpPr>
            <p:cNvPr id="3" name="Gruppo 18"/>
            <p:cNvGrpSpPr>
              <a:grpSpLocks/>
            </p:cNvGrpSpPr>
            <p:nvPr/>
          </p:nvGrpSpPr>
          <p:grpSpPr bwMode="auto">
            <a:xfrm>
              <a:off x="1053928" y="1981201"/>
              <a:ext cx="165272" cy="499720"/>
              <a:chOff x="1600200" y="3734594"/>
              <a:chExt cx="381000" cy="761206"/>
            </a:xfrm>
          </p:grpSpPr>
          <p:sp>
            <p:nvSpPr>
              <p:cNvPr id="11" name="Arrotonda angolo stesso lato rettangolo 10"/>
              <p:cNvSpPr/>
              <p:nvPr/>
            </p:nvSpPr>
            <p:spPr bwMode="auto">
              <a:xfrm>
                <a:off x="1600200" y="3962956"/>
                <a:ext cx="381000" cy="532844"/>
              </a:xfrm>
              <a:prstGeom prst="round2SameRect">
                <a:avLst/>
              </a:prstGeom>
              <a:solidFill>
                <a:srgbClr val="0000FF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GB" sz="1600" b="1"/>
              </a:p>
            </p:txBody>
          </p:sp>
          <p:cxnSp>
            <p:nvCxnSpPr>
              <p:cNvPr id="12" name="Connettore 1 33"/>
              <p:cNvCxnSpPr>
                <a:cxnSpLocks noChangeShapeType="1"/>
              </p:cNvCxnSpPr>
              <p:nvPr/>
            </p:nvCxnSpPr>
            <p:spPr bwMode="auto">
              <a:xfrm rot="5400000" flipH="1" flipV="1">
                <a:off x="1789906" y="3848100"/>
                <a:ext cx="228600" cy="1588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</p:spPr>
          </p:cxnSp>
        </p:grpSp>
        <p:sp>
          <p:nvSpPr>
            <p:cNvPr id="10" name="CasellaDiTesto 17"/>
            <p:cNvSpPr txBox="1">
              <a:spLocks noChangeArrowheads="1"/>
            </p:cNvSpPr>
            <p:nvPr/>
          </p:nvSpPr>
          <p:spPr bwMode="auto">
            <a:xfrm>
              <a:off x="457200" y="2181089"/>
              <a:ext cx="58975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GB" sz="1400" dirty="0"/>
                <a:t>TX</a:t>
              </a:r>
              <a:r>
                <a:rPr lang="en-GB" sz="1400" baseline="-25000" dirty="0"/>
                <a:t>1</a:t>
              </a:r>
            </a:p>
          </p:txBody>
        </p:sp>
        <p:grpSp>
          <p:nvGrpSpPr>
            <p:cNvPr id="4" name="Gruppo 18"/>
            <p:cNvGrpSpPr>
              <a:grpSpLocks/>
            </p:cNvGrpSpPr>
            <p:nvPr/>
          </p:nvGrpSpPr>
          <p:grpSpPr bwMode="auto">
            <a:xfrm>
              <a:off x="1739728" y="1981201"/>
              <a:ext cx="165272" cy="499720"/>
              <a:chOff x="1600200" y="3734594"/>
              <a:chExt cx="381000" cy="761206"/>
            </a:xfrm>
          </p:grpSpPr>
          <p:sp>
            <p:nvSpPr>
              <p:cNvPr id="16" name="Arrotonda angolo stesso lato rettangolo 15"/>
              <p:cNvSpPr/>
              <p:nvPr/>
            </p:nvSpPr>
            <p:spPr bwMode="auto">
              <a:xfrm>
                <a:off x="1600200" y="3962956"/>
                <a:ext cx="381000" cy="532844"/>
              </a:xfrm>
              <a:prstGeom prst="round2SameRect">
                <a:avLst/>
              </a:prstGeom>
              <a:solidFill>
                <a:srgbClr val="0000FF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GB" sz="1600" b="1"/>
              </a:p>
            </p:txBody>
          </p:sp>
          <p:cxnSp>
            <p:nvCxnSpPr>
              <p:cNvPr id="17" name="Connettore 1 33"/>
              <p:cNvCxnSpPr>
                <a:cxnSpLocks noChangeShapeType="1"/>
              </p:cNvCxnSpPr>
              <p:nvPr/>
            </p:nvCxnSpPr>
            <p:spPr bwMode="auto">
              <a:xfrm rot="5400000" flipH="1" flipV="1">
                <a:off x="1789906" y="3848100"/>
                <a:ext cx="228600" cy="1588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</p:spPr>
          </p:cxnSp>
        </p:grpSp>
        <p:sp>
          <p:nvSpPr>
            <p:cNvPr id="15" name="CasellaDiTesto 17"/>
            <p:cNvSpPr txBox="1">
              <a:spLocks noChangeArrowheads="1"/>
            </p:cNvSpPr>
            <p:nvPr/>
          </p:nvSpPr>
          <p:spPr bwMode="auto">
            <a:xfrm>
              <a:off x="1143000" y="2181089"/>
              <a:ext cx="58975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GB" sz="1400" dirty="0" smtClean="0"/>
                <a:t>TX</a:t>
              </a:r>
              <a:r>
                <a:rPr lang="en-GB" sz="1400" baseline="-25000" dirty="0" smtClean="0"/>
                <a:t>2</a:t>
              </a:r>
              <a:endParaRPr lang="en-GB" sz="1400" baseline="-25000" dirty="0"/>
            </a:p>
          </p:txBody>
        </p:sp>
        <p:grpSp>
          <p:nvGrpSpPr>
            <p:cNvPr id="8" name="Gruppo 18"/>
            <p:cNvGrpSpPr>
              <a:grpSpLocks/>
            </p:cNvGrpSpPr>
            <p:nvPr/>
          </p:nvGrpSpPr>
          <p:grpSpPr bwMode="auto">
            <a:xfrm>
              <a:off x="4107566" y="1981201"/>
              <a:ext cx="165272" cy="499720"/>
              <a:chOff x="1600200" y="3734594"/>
              <a:chExt cx="381000" cy="761206"/>
            </a:xfrm>
          </p:grpSpPr>
          <p:sp>
            <p:nvSpPr>
              <p:cNvPr id="21" name="Arrotonda angolo stesso lato rettangolo 20"/>
              <p:cNvSpPr/>
              <p:nvPr/>
            </p:nvSpPr>
            <p:spPr bwMode="auto">
              <a:xfrm>
                <a:off x="1600200" y="3962956"/>
                <a:ext cx="381000" cy="532844"/>
              </a:xfrm>
              <a:prstGeom prst="round2SameRect">
                <a:avLst/>
              </a:prstGeom>
              <a:solidFill>
                <a:srgbClr val="0000FF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GB" sz="1600" b="1"/>
              </a:p>
            </p:txBody>
          </p:sp>
          <p:cxnSp>
            <p:nvCxnSpPr>
              <p:cNvPr id="22" name="Connettore 1 33"/>
              <p:cNvCxnSpPr>
                <a:cxnSpLocks noChangeShapeType="1"/>
              </p:cNvCxnSpPr>
              <p:nvPr/>
            </p:nvCxnSpPr>
            <p:spPr bwMode="auto">
              <a:xfrm rot="5400000" flipH="1" flipV="1">
                <a:off x="1789906" y="3848100"/>
                <a:ext cx="228600" cy="1588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</p:spPr>
          </p:cxnSp>
        </p:grpSp>
        <p:sp>
          <p:nvSpPr>
            <p:cNvPr id="20" name="CasellaDiTesto 17"/>
            <p:cNvSpPr txBox="1">
              <a:spLocks noChangeArrowheads="1"/>
            </p:cNvSpPr>
            <p:nvPr/>
          </p:nvSpPr>
          <p:spPr bwMode="auto">
            <a:xfrm>
              <a:off x="3545536" y="2181089"/>
              <a:ext cx="54071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GB" sz="1400" dirty="0" err="1" smtClean="0"/>
                <a:t>TX</a:t>
              </a:r>
              <a:r>
                <a:rPr lang="en-GB" sz="1400" baseline="-25000" dirty="0" err="1" smtClean="0"/>
                <a:t>j</a:t>
              </a:r>
              <a:endParaRPr lang="en-GB" sz="1400" baseline="-25000" dirty="0"/>
            </a:p>
          </p:txBody>
        </p:sp>
        <p:grpSp>
          <p:nvGrpSpPr>
            <p:cNvPr id="9" name="Gruppo 18"/>
            <p:cNvGrpSpPr>
              <a:grpSpLocks/>
            </p:cNvGrpSpPr>
            <p:nvPr/>
          </p:nvGrpSpPr>
          <p:grpSpPr bwMode="auto">
            <a:xfrm>
              <a:off x="6086890" y="1981201"/>
              <a:ext cx="165272" cy="499720"/>
              <a:chOff x="1600200" y="3734594"/>
              <a:chExt cx="381000" cy="761206"/>
            </a:xfrm>
          </p:grpSpPr>
          <p:sp>
            <p:nvSpPr>
              <p:cNvPr id="26" name="Arrotonda angolo stesso lato rettangolo 25"/>
              <p:cNvSpPr/>
              <p:nvPr/>
            </p:nvSpPr>
            <p:spPr bwMode="auto">
              <a:xfrm>
                <a:off x="1600200" y="3962956"/>
                <a:ext cx="381000" cy="532844"/>
              </a:xfrm>
              <a:prstGeom prst="round2SameRect">
                <a:avLst/>
              </a:prstGeom>
              <a:solidFill>
                <a:srgbClr val="0000FF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GB" sz="1600" b="1"/>
              </a:p>
            </p:txBody>
          </p:sp>
          <p:cxnSp>
            <p:nvCxnSpPr>
              <p:cNvPr id="27" name="Connettore 1 33"/>
              <p:cNvCxnSpPr>
                <a:cxnSpLocks noChangeShapeType="1"/>
              </p:cNvCxnSpPr>
              <p:nvPr/>
            </p:nvCxnSpPr>
            <p:spPr bwMode="auto">
              <a:xfrm rot="5400000" flipH="1" flipV="1">
                <a:off x="1789906" y="3848100"/>
                <a:ext cx="228600" cy="1588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</p:spPr>
          </p:cxnSp>
        </p:grpSp>
        <p:sp>
          <p:nvSpPr>
            <p:cNvPr id="25" name="CasellaDiTesto 17"/>
            <p:cNvSpPr txBox="1">
              <a:spLocks noChangeArrowheads="1"/>
            </p:cNvSpPr>
            <p:nvPr/>
          </p:nvSpPr>
          <p:spPr bwMode="auto">
            <a:xfrm>
              <a:off x="5513320" y="2181089"/>
              <a:ext cx="557022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GB" sz="1400" dirty="0" err="1" smtClean="0"/>
                <a:t>TX</a:t>
              </a:r>
              <a:r>
                <a:rPr lang="en-GB" sz="1400" baseline="-25000" dirty="0" err="1" smtClean="0"/>
                <a:t>r</a:t>
              </a:r>
              <a:endParaRPr lang="en-GB" sz="1400" baseline="-25000" dirty="0"/>
            </a:p>
          </p:txBody>
        </p:sp>
        <p:grpSp>
          <p:nvGrpSpPr>
            <p:cNvPr id="13" name="Gruppo 38"/>
            <p:cNvGrpSpPr/>
            <p:nvPr/>
          </p:nvGrpSpPr>
          <p:grpSpPr>
            <a:xfrm>
              <a:off x="6172200" y="1981200"/>
              <a:ext cx="876393" cy="507665"/>
              <a:chOff x="6568221" y="1981200"/>
              <a:chExt cx="876393" cy="507665"/>
            </a:xfrm>
          </p:grpSpPr>
          <p:grpSp>
            <p:nvGrpSpPr>
              <p:cNvPr id="14" name="Gruppo 18"/>
              <p:cNvGrpSpPr>
                <a:grpSpLocks/>
              </p:cNvGrpSpPr>
              <p:nvPr/>
            </p:nvGrpSpPr>
            <p:grpSpPr bwMode="auto">
              <a:xfrm>
                <a:off x="7279342" y="1981200"/>
                <a:ext cx="165272" cy="499720"/>
                <a:chOff x="1600200" y="3734594"/>
                <a:chExt cx="381000" cy="761206"/>
              </a:xfrm>
            </p:grpSpPr>
            <p:sp>
              <p:nvSpPr>
                <p:cNvPr id="31" name="Arrotonda angolo stesso lato rettangolo 30"/>
                <p:cNvSpPr/>
                <p:nvPr/>
              </p:nvSpPr>
              <p:spPr bwMode="auto">
                <a:xfrm>
                  <a:off x="1600200" y="3962956"/>
                  <a:ext cx="381000" cy="532844"/>
                </a:xfrm>
                <a:prstGeom prst="round2SameRect">
                  <a:avLst/>
                </a:prstGeom>
                <a:solidFill>
                  <a:srgbClr val="0000FF"/>
                </a:solidFill>
                <a:ln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GB" sz="1600" b="1"/>
                </a:p>
              </p:txBody>
            </p:sp>
            <p:cxnSp>
              <p:nvCxnSpPr>
                <p:cNvPr id="32" name="Connettore 1 33"/>
                <p:cNvCxnSpPr>
                  <a:cxnSpLocks noChangeShapeType="1"/>
                </p:cNvCxnSpPr>
                <p:nvPr/>
              </p:nvCxnSpPr>
              <p:spPr bwMode="auto">
                <a:xfrm rot="5400000" flipH="1" flipV="1">
                  <a:off x="1789906" y="3848100"/>
                  <a:ext cx="228600" cy="1588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</p:grpSp>
          <p:sp>
            <p:nvSpPr>
              <p:cNvPr id="30" name="CasellaDiTesto 17"/>
              <p:cNvSpPr txBox="1">
                <a:spLocks noChangeArrowheads="1"/>
              </p:cNvSpPr>
              <p:nvPr/>
            </p:nvSpPr>
            <p:spPr bwMode="auto">
              <a:xfrm>
                <a:off x="6568221" y="2181088"/>
                <a:ext cx="724429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r>
                  <a:rPr lang="en-GB" sz="1400" dirty="0" smtClean="0"/>
                  <a:t>TX</a:t>
                </a:r>
                <a:r>
                  <a:rPr lang="en-GB" sz="1400" baseline="-25000" dirty="0" smtClean="0"/>
                  <a:t>r+1</a:t>
                </a:r>
                <a:endParaRPr lang="en-GB" sz="1400" baseline="-25000" dirty="0"/>
              </a:p>
            </p:txBody>
          </p:sp>
        </p:grpSp>
        <p:grpSp>
          <p:nvGrpSpPr>
            <p:cNvPr id="18" name="Gruppo 43"/>
            <p:cNvGrpSpPr/>
            <p:nvPr/>
          </p:nvGrpSpPr>
          <p:grpSpPr>
            <a:xfrm>
              <a:off x="8153400" y="1981201"/>
              <a:ext cx="762000" cy="507665"/>
              <a:chOff x="7772400" y="1981201"/>
              <a:chExt cx="762000" cy="507665"/>
            </a:xfrm>
          </p:grpSpPr>
          <p:grpSp>
            <p:nvGrpSpPr>
              <p:cNvPr id="19" name="Gruppo 18"/>
              <p:cNvGrpSpPr>
                <a:grpSpLocks/>
              </p:cNvGrpSpPr>
              <p:nvPr/>
            </p:nvGrpSpPr>
            <p:grpSpPr bwMode="auto">
              <a:xfrm>
                <a:off x="8369128" y="1981201"/>
                <a:ext cx="165272" cy="499720"/>
                <a:chOff x="1600200" y="3734594"/>
                <a:chExt cx="381000" cy="761206"/>
              </a:xfrm>
            </p:grpSpPr>
            <p:sp>
              <p:nvSpPr>
                <p:cNvPr id="36" name="Arrotonda angolo stesso lato rettangolo 35"/>
                <p:cNvSpPr/>
                <p:nvPr/>
              </p:nvSpPr>
              <p:spPr bwMode="auto">
                <a:xfrm>
                  <a:off x="1600200" y="3962956"/>
                  <a:ext cx="381000" cy="532844"/>
                </a:xfrm>
                <a:prstGeom prst="round2SameRect">
                  <a:avLst/>
                </a:prstGeom>
                <a:solidFill>
                  <a:srgbClr val="FF6600"/>
                </a:solidFill>
                <a:ln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GB" sz="1600" b="1"/>
                </a:p>
              </p:txBody>
            </p:sp>
            <p:cxnSp>
              <p:nvCxnSpPr>
                <p:cNvPr id="37" name="Connettore 1 33"/>
                <p:cNvCxnSpPr>
                  <a:cxnSpLocks noChangeShapeType="1"/>
                </p:cNvCxnSpPr>
                <p:nvPr/>
              </p:nvCxnSpPr>
              <p:spPr bwMode="auto">
                <a:xfrm rot="5400000" flipH="1" flipV="1">
                  <a:off x="1789906" y="3848100"/>
                  <a:ext cx="228600" cy="1588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</p:grpSp>
          <p:sp>
            <p:nvSpPr>
              <p:cNvPr id="35" name="CasellaDiTesto 17"/>
              <p:cNvSpPr txBox="1">
                <a:spLocks noChangeArrowheads="1"/>
              </p:cNvSpPr>
              <p:nvPr/>
            </p:nvSpPr>
            <p:spPr bwMode="auto">
              <a:xfrm>
                <a:off x="7772400" y="2181089"/>
                <a:ext cx="589758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r>
                  <a:rPr lang="en-GB" sz="1400" dirty="0" err="1" smtClean="0"/>
                  <a:t>TX</a:t>
                </a:r>
                <a:r>
                  <a:rPr lang="en-GB" sz="1400" baseline="-25000" dirty="0" err="1" smtClean="0"/>
                  <a:t>n</a:t>
                </a:r>
                <a:endParaRPr lang="en-GB" sz="1400" baseline="-25000" dirty="0"/>
              </a:p>
            </p:txBody>
          </p:sp>
        </p:grpSp>
        <p:cxnSp>
          <p:nvCxnSpPr>
            <p:cNvPr id="41" name="Connettore 1 40"/>
            <p:cNvCxnSpPr/>
            <p:nvPr/>
          </p:nvCxnSpPr>
          <p:spPr>
            <a:xfrm>
              <a:off x="2362200" y="2286000"/>
              <a:ext cx="914400" cy="1588"/>
            </a:xfrm>
            <a:prstGeom prst="line">
              <a:avLst/>
            </a:prstGeom>
            <a:ln w="19050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nettore 1 41"/>
            <p:cNvCxnSpPr/>
            <p:nvPr/>
          </p:nvCxnSpPr>
          <p:spPr>
            <a:xfrm>
              <a:off x="4495800" y="2286000"/>
              <a:ext cx="914400" cy="1588"/>
            </a:xfrm>
            <a:prstGeom prst="line">
              <a:avLst/>
            </a:prstGeom>
            <a:ln w="19050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nettore 1 42"/>
            <p:cNvCxnSpPr/>
            <p:nvPr/>
          </p:nvCxnSpPr>
          <p:spPr>
            <a:xfrm>
              <a:off x="7315200" y="2286000"/>
              <a:ext cx="914400" cy="1588"/>
            </a:xfrm>
            <a:prstGeom prst="line">
              <a:avLst/>
            </a:prstGeom>
            <a:ln w="19050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uppo 64"/>
          <p:cNvGrpSpPr/>
          <p:nvPr/>
        </p:nvGrpSpPr>
        <p:grpSpPr>
          <a:xfrm>
            <a:off x="381000" y="1752601"/>
            <a:ext cx="8534400" cy="381000"/>
            <a:chOff x="381000" y="2366666"/>
            <a:chExt cx="8534400" cy="381000"/>
          </a:xfrm>
        </p:grpSpPr>
        <p:sp>
          <p:nvSpPr>
            <p:cNvPr id="40" name="Parentesi graffa aperta 39"/>
            <p:cNvSpPr/>
            <p:nvPr/>
          </p:nvSpPr>
          <p:spPr>
            <a:xfrm rot="16200000">
              <a:off x="1219200" y="1600200"/>
              <a:ext cx="304800" cy="1981200"/>
            </a:xfrm>
            <a:prstGeom prst="leftBrac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Parentesi graffa aperta 43"/>
            <p:cNvSpPr/>
            <p:nvPr/>
          </p:nvSpPr>
          <p:spPr>
            <a:xfrm rot="16200000">
              <a:off x="3810000" y="1600200"/>
              <a:ext cx="304800" cy="1981200"/>
            </a:xfrm>
            <a:prstGeom prst="leftBrac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Parentesi graffa aperta 44"/>
            <p:cNvSpPr/>
            <p:nvPr/>
          </p:nvSpPr>
          <p:spPr>
            <a:xfrm rot="16200000">
              <a:off x="6019800" y="1600201"/>
              <a:ext cx="304800" cy="1981200"/>
            </a:xfrm>
            <a:prstGeom prst="leftBrac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Parentesi graffa aperta 46"/>
            <p:cNvSpPr/>
            <p:nvPr/>
          </p:nvSpPr>
          <p:spPr>
            <a:xfrm rot="16200000">
              <a:off x="7848600" y="1680866"/>
              <a:ext cx="381000" cy="1752600"/>
            </a:xfrm>
            <a:prstGeom prst="leftBrace">
              <a:avLst/>
            </a:prstGeom>
            <a:ln>
              <a:solidFill>
                <a:srgbClr val="FF66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8" name="CasellaDiTesto 57"/>
          <p:cNvSpPr txBox="1"/>
          <p:nvPr/>
        </p:nvSpPr>
        <p:spPr>
          <a:xfrm>
            <a:off x="24135" y="2049462"/>
            <a:ext cx="9119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1" dirty="0" smtClean="0"/>
              <a:t>P</a:t>
            </a:r>
            <a:r>
              <a:rPr lang="en-US" dirty="0" smtClean="0"/>
              <a:t>={       </a:t>
            </a:r>
            <a:r>
              <a:rPr lang="en-US" b="1" dirty="0" smtClean="0"/>
              <a:t>P</a:t>
            </a:r>
            <a:r>
              <a:rPr lang="en-US" baseline="-25000" dirty="0" smtClean="0"/>
              <a:t>0</a:t>
            </a:r>
            <a:r>
              <a:rPr lang="en-US" dirty="0" smtClean="0"/>
              <a:t>,                      …, </a:t>
            </a:r>
            <a:r>
              <a:rPr lang="en-US" b="1" dirty="0" smtClean="0"/>
              <a:t>P</a:t>
            </a:r>
            <a:r>
              <a:rPr lang="en-US" baseline="-25000" dirty="0" smtClean="0"/>
              <a:t>h</a:t>
            </a:r>
            <a:r>
              <a:rPr lang="en-US" dirty="0" smtClean="0"/>
              <a:t> , ….    </a:t>
            </a:r>
            <a:r>
              <a:rPr lang="en-US" baseline="-25000" dirty="0" smtClean="0"/>
              <a:t>                </a:t>
            </a:r>
            <a:r>
              <a:rPr lang="en-US" b="1" dirty="0" err="1" smtClean="0"/>
              <a:t>P</a:t>
            </a:r>
            <a:r>
              <a:rPr lang="en-US" baseline="-25000" dirty="0" err="1" smtClean="0"/>
              <a:t>k</a:t>
            </a:r>
            <a:r>
              <a:rPr lang="en-US" dirty="0" smtClean="0"/>
              <a:t>,                 </a:t>
            </a:r>
            <a:r>
              <a:rPr lang="en-US" b="1" dirty="0" smtClean="0">
                <a:solidFill>
                  <a:srgbClr val="FF6600"/>
                </a:solidFill>
              </a:rPr>
              <a:t>P</a:t>
            </a:r>
            <a:r>
              <a:rPr lang="en-US" baseline="-25000" dirty="0" smtClean="0">
                <a:solidFill>
                  <a:srgbClr val="FF6600"/>
                </a:solidFill>
              </a:rPr>
              <a:t>k+1</a:t>
            </a:r>
            <a:r>
              <a:rPr lang="en-US" dirty="0" smtClean="0">
                <a:solidFill>
                  <a:srgbClr val="FF6600"/>
                </a:solidFill>
              </a:rPr>
              <a:t> </a:t>
            </a:r>
            <a:r>
              <a:rPr lang="en-US" baseline="-25000" dirty="0" smtClean="0">
                <a:solidFill>
                  <a:srgbClr val="FF6600"/>
                </a:solidFill>
              </a:rPr>
              <a:t> </a:t>
            </a:r>
            <a:r>
              <a:rPr lang="en-US" dirty="0" smtClean="0"/>
              <a:t>}</a:t>
            </a:r>
            <a:endParaRPr lang="en-US" dirty="0"/>
          </a:p>
        </p:txBody>
      </p:sp>
      <p:grpSp>
        <p:nvGrpSpPr>
          <p:cNvPr id="24" name="Gruppo 65"/>
          <p:cNvGrpSpPr/>
          <p:nvPr/>
        </p:nvGrpSpPr>
        <p:grpSpPr>
          <a:xfrm>
            <a:off x="533400" y="2887662"/>
            <a:ext cx="8534400" cy="381000"/>
            <a:chOff x="381000" y="2438400"/>
            <a:chExt cx="8534400" cy="381000"/>
          </a:xfrm>
        </p:grpSpPr>
        <p:sp>
          <p:nvSpPr>
            <p:cNvPr id="67" name="Parentesi graffa aperta 66"/>
            <p:cNvSpPr/>
            <p:nvPr/>
          </p:nvSpPr>
          <p:spPr>
            <a:xfrm rot="16200000">
              <a:off x="1219200" y="1600200"/>
              <a:ext cx="304800" cy="1981200"/>
            </a:xfrm>
            <a:prstGeom prst="leftBrac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Parentesi graffa aperta 67"/>
            <p:cNvSpPr/>
            <p:nvPr/>
          </p:nvSpPr>
          <p:spPr>
            <a:xfrm rot="16200000">
              <a:off x="3733800" y="1447800"/>
              <a:ext cx="228600" cy="2209800"/>
            </a:xfrm>
            <a:prstGeom prst="leftBrac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Parentesi graffa aperta 68"/>
            <p:cNvSpPr/>
            <p:nvPr/>
          </p:nvSpPr>
          <p:spPr>
            <a:xfrm rot="16200000">
              <a:off x="6019800" y="1600201"/>
              <a:ext cx="304800" cy="1981200"/>
            </a:xfrm>
            <a:prstGeom prst="leftBrac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Parentesi graffa aperta 69"/>
            <p:cNvSpPr/>
            <p:nvPr/>
          </p:nvSpPr>
          <p:spPr>
            <a:xfrm rot="16200000">
              <a:off x="7848600" y="1752600"/>
              <a:ext cx="381000" cy="1752600"/>
            </a:xfrm>
            <a:prstGeom prst="leftBrace">
              <a:avLst/>
            </a:prstGeom>
            <a:ln>
              <a:solidFill>
                <a:srgbClr val="FF66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uppo 76"/>
          <p:cNvGrpSpPr/>
          <p:nvPr/>
        </p:nvGrpSpPr>
        <p:grpSpPr>
          <a:xfrm>
            <a:off x="1073150" y="2506662"/>
            <a:ext cx="6318250" cy="533401"/>
            <a:chOff x="1073150" y="3810000"/>
            <a:chExt cx="6318250" cy="533401"/>
          </a:xfrm>
        </p:grpSpPr>
        <p:graphicFrame>
          <p:nvGraphicFramePr>
            <p:cNvPr id="104452" name="Object 4"/>
            <p:cNvGraphicFramePr>
              <a:graphicFrameLocks noChangeAspect="1"/>
            </p:cNvGraphicFramePr>
            <p:nvPr/>
          </p:nvGraphicFramePr>
          <p:xfrm>
            <a:off x="1073150" y="3810000"/>
            <a:ext cx="931863" cy="50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916" name="Equation" r:id="rId3" imgW="571500" imgH="203200" progId="Equation.3">
                    <p:embed/>
                  </p:oleObj>
                </mc:Choice>
                <mc:Fallback>
                  <p:oleObj name="Equation" r:id="rId3" imgW="571500" imgH="2032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73150" y="3810000"/>
                          <a:ext cx="931863" cy="5080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4453" name="Object 5"/>
            <p:cNvGraphicFramePr>
              <a:graphicFrameLocks noChangeAspect="1"/>
            </p:cNvGraphicFramePr>
            <p:nvPr/>
          </p:nvGraphicFramePr>
          <p:xfrm>
            <a:off x="2895600" y="3835400"/>
            <a:ext cx="2279650" cy="50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917" name="Equation" r:id="rId5" imgW="1536700" imgH="203200" progId="Equation.3">
                    <p:embed/>
                  </p:oleObj>
                </mc:Choice>
                <mc:Fallback>
                  <p:oleObj name="Equation" r:id="rId5" imgW="1536700" imgH="2032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95600" y="3835400"/>
                          <a:ext cx="2279650" cy="5080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4454" name="Object 6"/>
            <p:cNvGraphicFramePr>
              <a:graphicFrameLocks noChangeAspect="1"/>
            </p:cNvGraphicFramePr>
            <p:nvPr/>
          </p:nvGraphicFramePr>
          <p:xfrm>
            <a:off x="5272087" y="3835401"/>
            <a:ext cx="2119313" cy="50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918" name="Equation" r:id="rId7" imgW="1498600" imgH="203200" progId="Equation.3">
                    <p:embed/>
                  </p:oleObj>
                </mc:Choice>
                <mc:Fallback>
                  <p:oleObj name="Equation" r:id="rId7" imgW="1498600" imgH="2032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72087" y="3835401"/>
                          <a:ext cx="2119313" cy="5080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9" name="Gruppo 82"/>
          <p:cNvGrpSpPr/>
          <p:nvPr/>
        </p:nvGrpSpPr>
        <p:grpSpPr>
          <a:xfrm>
            <a:off x="1371600" y="3192462"/>
            <a:ext cx="7010400" cy="381000"/>
            <a:chOff x="1371600" y="4343400"/>
            <a:chExt cx="7010400" cy="381000"/>
          </a:xfrm>
        </p:grpSpPr>
        <p:sp>
          <p:nvSpPr>
            <p:cNvPr id="72" name="Più 71"/>
            <p:cNvSpPr/>
            <p:nvPr/>
          </p:nvSpPr>
          <p:spPr>
            <a:xfrm>
              <a:off x="1371600" y="4343400"/>
              <a:ext cx="304800" cy="304800"/>
            </a:xfrm>
            <a:prstGeom prst="mathPlus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Più 72"/>
            <p:cNvSpPr/>
            <p:nvPr/>
          </p:nvSpPr>
          <p:spPr>
            <a:xfrm>
              <a:off x="3886200" y="4343400"/>
              <a:ext cx="304800" cy="304800"/>
            </a:xfrm>
            <a:prstGeom prst="mathPlus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Più 73"/>
            <p:cNvSpPr/>
            <p:nvPr/>
          </p:nvSpPr>
          <p:spPr>
            <a:xfrm>
              <a:off x="6172200" y="4343400"/>
              <a:ext cx="304800" cy="304800"/>
            </a:xfrm>
            <a:prstGeom prst="mathPlus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Più 74"/>
            <p:cNvSpPr/>
            <p:nvPr/>
          </p:nvSpPr>
          <p:spPr>
            <a:xfrm>
              <a:off x="8077200" y="4419600"/>
              <a:ext cx="304800" cy="304800"/>
            </a:xfrm>
            <a:prstGeom prst="mathPlus">
              <a:avLst/>
            </a:prstGeom>
            <a:solidFill>
              <a:srgbClr val="FF66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uppo 78"/>
          <p:cNvGrpSpPr/>
          <p:nvPr/>
        </p:nvGrpSpPr>
        <p:grpSpPr>
          <a:xfrm>
            <a:off x="0" y="3492797"/>
            <a:ext cx="9119865" cy="808765"/>
            <a:chOff x="0" y="4643735"/>
            <a:chExt cx="9119865" cy="808765"/>
          </a:xfrm>
        </p:grpSpPr>
        <p:sp>
          <p:nvSpPr>
            <p:cNvPr id="76" name="CasellaDiTesto 75"/>
            <p:cNvSpPr txBox="1"/>
            <p:nvPr/>
          </p:nvSpPr>
          <p:spPr>
            <a:xfrm>
              <a:off x="0" y="4643735"/>
              <a:ext cx="911986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b="1" dirty="0" smtClean="0">
                  <a:latin typeface="Symbol" charset="2"/>
                  <a:cs typeface="Symbol" charset="2"/>
                </a:rPr>
                <a:t>G</a:t>
              </a:r>
              <a:r>
                <a:rPr lang="en-US" dirty="0" smtClean="0">
                  <a:latin typeface="Symbol" charset="2"/>
                  <a:cs typeface="Symbol" charset="2"/>
                </a:rPr>
                <a:t>={          </a:t>
              </a:r>
              <a:r>
                <a:rPr lang="en-US" b="1" dirty="0" smtClean="0">
                  <a:latin typeface="Symbol" charset="2"/>
                  <a:cs typeface="Symbol" charset="2"/>
                </a:rPr>
                <a:t>G</a:t>
              </a:r>
              <a:r>
                <a:rPr lang="en-US" baseline="-25000" dirty="0" smtClean="0">
                  <a:latin typeface="Symbol" charset="2"/>
                  <a:cs typeface="Symbol" charset="2"/>
                </a:rPr>
                <a:t>0</a:t>
              </a:r>
              <a:r>
                <a:rPr lang="en-US" dirty="0" smtClean="0">
                  <a:latin typeface="Symbol" charset="2"/>
                  <a:cs typeface="Symbol" charset="2"/>
                </a:rPr>
                <a:t>,              …,                     , ….    </a:t>
              </a:r>
              <a:r>
                <a:rPr lang="en-US" baseline="-25000" dirty="0" smtClean="0">
                  <a:latin typeface="Symbol" charset="2"/>
                  <a:cs typeface="Symbol" charset="2"/>
                </a:rPr>
                <a:t>             </a:t>
              </a:r>
              <a:r>
                <a:rPr lang="en-US" b="1" dirty="0" smtClean="0">
                  <a:latin typeface="Symbol" charset="2"/>
                  <a:cs typeface="Symbol" charset="2"/>
                </a:rPr>
                <a:t>G</a:t>
              </a:r>
              <a:r>
                <a:rPr lang="en-US" baseline="-25000" dirty="0" smtClean="0">
                  <a:latin typeface="Symbol" charset="2"/>
                  <a:cs typeface="Symbol" charset="2"/>
                </a:rPr>
                <a:t>k</a:t>
              </a:r>
              <a:r>
                <a:rPr lang="en-US" dirty="0" smtClean="0">
                  <a:latin typeface="Symbol" charset="2"/>
                  <a:cs typeface="Symbol" charset="2"/>
                </a:rPr>
                <a:t>,                    </a:t>
              </a:r>
              <a:r>
                <a:rPr lang="en-US" b="1" dirty="0" smtClean="0">
                  <a:solidFill>
                    <a:srgbClr val="FF6600"/>
                  </a:solidFill>
                  <a:latin typeface="Symbol" charset="2"/>
                  <a:cs typeface="Symbol" charset="2"/>
                </a:rPr>
                <a:t>G</a:t>
              </a:r>
              <a:r>
                <a:rPr lang="en-US" baseline="-25000" dirty="0" smtClean="0">
                  <a:solidFill>
                    <a:srgbClr val="FF6600"/>
                  </a:solidFill>
                  <a:latin typeface="Symbol" charset="2"/>
                  <a:cs typeface="Symbol" charset="2"/>
                </a:rPr>
                <a:t>k+1</a:t>
              </a:r>
              <a:r>
                <a:rPr lang="en-US" dirty="0" smtClean="0">
                  <a:solidFill>
                    <a:srgbClr val="FF6600"/>
                  </a:solidFill>
                  <a:latin typeface="Symbol" charset="2"/>
                  <a:cs typeface="Symbol" charset="2"/>
                </a:rPr>
                <a:t> </a:t>
              </a:r>
              <a:r>
                <a:rPr lang="en-US" baseline="-25000" dirty="0" smtClean="0">
                  <a:solidFill>
                    <a:srgbClr val="FF6600"/>
                  </a:solidFill>
                  <a:latin typeface="Symbol" charset="2"/>
                  <a:cs typeface="Symbol" charset="2"/>
                </a:rPr>
                <a:t> </a:t>
              </a:r>
              <a:r>
                <a:rPr lang="en-US" dirty="0" smtClean="0">
                  <a:latin typeface="Symbol" charset="2"/>
                  <a:cs typeface="Symbol" charset="2"/>
                </a:rPr>
                <a:t>}</a:t>
              </a:r>
              <a:endParaRPr lang="en-US" dirty="0">
                <a:latin typeface="Symbol" charset="2"/>
                <a:cs typeface="Symbol" charset="2"/>
              </a:endParaRPr>
            </a:p>
          </p:txBody>
        </p:sp>
        <p:graphicFrame>
          <p:nvGraphicFramePr>
            <p:cNvPr id="104458" name="Object 10"/>
            <p:cNvGraphicFramePr>
              <a:graphicFrameLocks noChangeAspect="1"/>
            </p:cNvGraphicFramePr>
            <p:nvPr/>
          </p:nvGraphicFramePr>
          <p:xfrm>
            <a:off x="3276600" y="4648200"/>
            <a:ext cx="1387476" cy="804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919" name="Equation" r:id="rId9" imgW="685800" imgH="368300" progId="Equation.3">
                    <p:embed/>
                  </p:oleObj>
                </mc:Choice>
                <mc:Fallback>
                  <p:oleObj name="Equation" r:id="rId9" imgW="685800" imgH="3683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76600" y="4648200"/>
                          <a:ext cx="1387476" cy="804300"/>
                        </a:xfrm>
                        <a:prstGeom prst="rect">
                          <a:avLst/>
                        </a:prstGeom>
                        <a:noFill/>
                        <a:ln w="9525">
                          <a:solidFill>
                            <a:srgbClr val="00FF00"/>
                          </a:solidFill>
                          <a:miter lim="800000"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36" name="Gruppo 135"/>
          <p:cNvGrpSpPr/>
          <p:nvPr/>
        </p:nvGrpSpPr>
        <p:grpSpPr>
          <a:xfrm>
            <a:off x="-76200" y="5484564"/>
            <a:ext cx="9119865" cy="998538"/>
            <a:chOff x="-76200" y="5249862"/>
            <a:chExt cx="9119865" cy="998538"/>
          </a:xfrm>
        </p:grpSpPr>
        <p:sp>
          <p:nvSpPr>
            <p:cNvPr id="81" name="CasellaDiTesto 80"/>
            <p:cNvSpPr txBox="1"/>
            <p:nvPr/>
          </p:nvSpPr>
          <p:spPr>
            <a:xfrm>
              <a:off x="-76200" y="5431697"/>
              <a:ext cx="911986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b="1" dirty="0" smtClean="0">
                  <a:latin typeface="Symbol" charset="2"/>
                  <a:cs typeface="Symbol" charset="2"/>
                </a:rPr>
                <a:t>L</a:t>
              </a:r>
              <a:r>
                <a:rPr lang="en-US" dirty="0" smtClean="0">
                  <a:latin typeface="Symbol" charset="2"/>
                  <a:cs typeface="Symbol" charset="2"/>
                </a:rPr>
                <a:t>={          </a:t>
              </a:r>
              <a:r>
                <a:rPr lang="en-US" b="1" dirty="0" smtClean="0">
                  <a:latin typeface="Symbol" charset="2"/>
                  <a:cs typeface="Symbol" charset="2"/>
                </a:rPr>
                <a:t>L</a:t>
              </a:r>
              <a:r>
                <a:rPr lang="en-US" baseline="-25000" dirty="0" smtClean="0">
                  <a:latin typeface="Symbol" charset="2"/>
                  <a:cs typeface="Symbol" charset="2"/>
                </a:rPr>
                <a:t>0</a:t>
              </a:r>
              <a:r>
                <a:rPr lang="en-US" dirty="0" smtClean="0">
                  <a:latin typeface="Symbol" charset="2"/>
                  <a:cs typeface="Symbol" charset="2"/>
                </a:rPr>
                <a:t>,        …,                                 , ….   </a:t>
              </a:r>
              <a:r>
                <a:rPr lang="en-US" baseline="-25000" dirty="0" smtClean="0">
                  <a:latin typeface="Symbol" charset="2"/>
                  <a:cs typeface="Symbol" charset="2"/>
                </a:rPr>
                <a:t>      </a:t>
              </a:r>
              <a:r>
                <a:rPr lang="en-US" b="1" dirty="0" err="1" smtClean="0">
                  <a:latin typeface="Symbol" charset="2"/>
                  <a:cs typeface="Symbol" charset="2"/>
                </a:rPr>
                <a:t>L</a:t>
              </a:r>
              <a:r>
                <a:rPr lang="en-US" baseline="-25000" dirty="0" err="1" smtClean="0">
                  <a:latin typeface="Symbol" charset="2"/>
                  <a:cs typeface="Symbol" charset="2"/>
                </a:rPr>
                <a:t>k</a:t>
              </a:r>
              <a:r>
                <a:rPr lang="en-US" dirty="0" smtClean="0">
                  <a:latin typeface="Symbol" charset="2"/>
                  <a:cs typeface="Symbol" charset="2"/>
                </a:rPr>
                <a:t>,                 </a:t>
              </a:r>
              <a:r>
                <a:rPr lang="en-US" b="1" dirty="0" smtClean="0">
                  <a:solidFill>
                    <a:srgbClr val="FF6600"/>
                  </a:solidFill>
                  <a:latin typeface="Symbol" charset="2"/>
                  <a:cs typeface="Symbol" charset="2"/>
                </a:rPr>
                <a:t>L</a:t>
              </a:r>
              <a:r>
                <a:rPr lang="en-US" baseline="-25000" dirty="0" smtClean="0">
                  <a:solidFill>
                    <a:srgbClr val="FF6600"/>
                  </a:solidFill>
                  <a:latin typeface="Symbol" charset="2"/>
                  <a:cs typeface="Symbol" charset="2"/>
                </a:rPr>
                <a:t>k+1</a:t>
              </a:r>
              <a:r>
                <a:rPr lang="en-US" dirty="0" smtClean="0">
                  <a:latin typeface="Symbol" charset="2"/>
                  <a:cs typeface="Symbol" charset="2"/>
                </a:rPr>
                <a:t> </a:t>
              </a:r>
              <a:r>
                <a:rPr lang="en-US" baseline="-25000" dirty="0" smtClean="0">
                  <a:latin typeface="Symbol" charset="2"/>
                  <a:cs typeface="Symbol" charset="2"/>
                </a:rPr>
                <a:t> </a:t>
              </a:r>
              <a:r>
                <a:rPr lang="en-US" dirty="0" smtClean="0">
                  <a:latin typeface="Symbol" charset="2"/>
                  <a:cs typeface="Symbol" charset="2"/>
                </a:rPr>
                <a:t>}</a:t>
              </a:r>
              <a:endParaRPr lang="en-US" dirty="0">
                <a:latin typeface="Symbol" charset="2"/>
                <a:cs typeface="Symbol" charset="2"/>
              </a:endParaRPr>
            </a:p>
          </p:txBody>
        </p:sp>
        <p:graphicFrame>
          <p:nvGraphicFramePr>
            <p:cNvPr id="82" name="Object 10"/>
            <p:cNvGraphicFramePr>
              <a:graphicFrameLocks noChangeAspect="1"/>
            </p:cNvGraphicFramePr>
            <p:nvPr/>
          </p:nvGraphicFramePr>
          <p:xfrm>
            <a:off x="2700338" y="5249862"/>
            <a:ext cx="2389187" cy="9985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920" name="Equation" r:id="rId11" imgW="1181100" imgH="457200" progId="Equation.3">
                    <p:embed/>
                  </p:oleObj>
                </mc:Choice>
                <mc:Fallback>
                  <p:oleObj name="Equation" r:id="rId11" imgW="1181100" imgH="4572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00338" y="5249862"/>
                          <a:ext cx="2389187" cy="998538"/>
                        </a:xfrm>
                        <a:prstGeom prst="rect">
                          <a:avLst/>
                        </a:prstGeom>
                        <a:noFill/>
                        <a:ln w="9525">
                          <a:solidFill>
                            <a:srgbClr val="00FF00"/>
                          </a:solidFill>
                          <a:miter lim="800000"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94" name="Object 6"/>
          <p:cNvGraphicFramePr>
            <a:graphicFrameLocks noChangeAspect="1"/>
          </p:cNvGraphicFramePr>
          <p:nvPr/>
        </p:nvGraphicFramePr>
        <p:xfrm>
          <a:off x="7500937" y="2540000"/>
          <a:ext cx="1490663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21" name="Equation" r:id="rId13" imgW="1054100" imgH="203200" progId="Equation.3">
                  <p:embed/>
                </p:oleObj>
              </mc:Choice>
              <mc:Fallback>
                <p:oleObj name="Equation" r:id="rId13" imgW="1054100" imgH="203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00937" y="2540000"/>
                        <a:ext cx="1490663" cy="50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6" name="Gruppo 65"/>
          <p:cNvGrpSpPr/>
          <p:nvPr/>
        </p:nvGrpSpPr>
        <p:grpSpPr>
          <a:xfrm>
            <a:off x="1340229" y="4305161"/>
            <a:ext cx="7001935" cy="1282767"/>
            <a:chOff x="1340229" y="4001429"/>
            <a:chExt cx="7001935" cy="1282767"/>
          </a:xfrm>
        </p:grpSpPr>
        <p:cxnSp>
          <p:nvCxnSpPr>
            <p:cNvPr id="71" name="Connettore 1 70"/>
            <p:cNvCxnSpPr>
              <a:stCxn id="124" idx="3"/>
            </p:cNvCxnSpPr>
            <p:nvPr/>
          </p:nvCxnSpPr>
          <p:spPr>
            <a:xfrm rot="5400000" flipH="1" flipV="1">
              <a:off x="7215900" y="3661422"/>
              <a:ext cx="14242" cy="1679482"/>
            </a:xfrm>
            <a:prstGeom prst="line">
              <a:avLst/>
            </a:prstGeom>
            <a:ln>
              <a:solidFill>
                <a:srgbClr val="33CC3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Più 76"/>
            <p:cNvSpPr/>
            <p:nvPr/>
          </p:nvSpPr>
          <p:spPr>
            <a:xfrm>
              <a:off x="1435025" y="4958420"/>
              <a:ext cx="304800" cy="304800"/>
            </a:xfrm>
            <a:prstGeom prst="mathPlus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Più 77"/>
            <p:cNvSpPr/>
            <p:nvPr/>
          </p:nvSpPr>
          <p:spPr>
            <a:xfrm>
              <a:off x="3949625" y="4958420"/>
              <a:ext cx="304800" cy="304800"/>
            </a:xfrm>
            <a:prstGeom prst="mathPlus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Più 78"/>
            <p:cNvSpPr/>
            <p:nvPr/>
          </p:nvSpPr>
          <p:spPr>
            <a:xfrm>
              <a:off x="6235625" y="4958420"/>
              <a:ext cx="304800" cy="304800"/>
            </a:xfrm>
            <a:prstGeom prst="mathPlus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Più 79"/>
            <p:cNvSpPr/>
            <p:nvPr/>
          </p:nvSpPr>
          <p:spPr>
            <a:xfrm>
              <a:off x="7864525" y="4979396"/>
              <a:ext cx="304800" cy="304800"/>
            </a:xfrm>
            <a:prstGeom prst="mathPlus">
              <a:avLst/>
            </a:prstGeom>
            <a:solidFill>
              <a:srgbClr val="FF66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3" name="Connettore 2 82"/>
            <p:cNvCxnSpPr/>
            <p:nvPr/>
          </p:nvCxnSpPr>
          <p:spPr>
            <a:xfrm rot="5400000">
              <a:off x="3533096" y="4494042"/>
              <a:ext cx="922867" cy="8467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ttore 2 83"/>
            <p:cNvCxnSpPr/>
            <p:nvPr/>
          </p:nvCxnSpPr>
          <p:spPr>
            <a:xfrm rot="5400000">
              <a:off x="7779128" y="4515209"/>
              <a:ext cx="965200" cy="846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Connettore 1 88"/>
            <p:cNvCxnSpPr/>
            <p:nvPr/>
          </p:nvCxnSpPr>
          <p:spPr>
            <a:xfrm>
              <a:off x="1407962" y="4189242"/>
              <a:ext cx="6350000" cy="1588"/>
            </a:xfrm>
            <a:prstGeom prst="line">
              <a:avLst/>
            </a:prstGeom>
            <a:ln>
              <a:solidFill>
                <a:srgbClr val="33CC3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Connettore 1 89"/>
            <p:cNvCxnSpPr>
              <a:stCxn id="96" idx="2"/>
            </p:cNvCxnSpPr>
            <p:nvPr/>
          </p:nvCxnSpPr>
          <p:spPr>
            <a:xfrm rot="10800000" flipH="1">
              <a:off x="3922561" y="4333176"/>
              <a:ext cx="3945467" cy="4234"/>
            </a:xfrm>
            <a:prstGeom prst="line">
              <a:avLst/>
            </a:prstGeom>
            <a:ln>
              <a:solidFill>
                <a:srgbClr val="33CC3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Connettore 1 90"/>
            <p:cNvCxnSpPr>
              <a:endCxn id="124" idx="6"/>
            </p:cNvCxnSpPr>
            <p:nvPr/>
          </p:nvCxnSpPr>
          <p:spPr>
            <a:xfrm flipV="1">
              <a:off x="1712762" y="4481343"/>
              <a:ext cx="4800600" cy="423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Connettore 2 91"/>
            <p:cNvCxnSpPr/>
            <p:nvPr/>
          </p:nvCxnSpPr>
          <p:spPr>
            <a:xfrm rot="5400000">
              <a:off x="1026962" y="4417842"/>
              <a:ext cx="762000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Connettore 2 92"/>
            <p:cNvCxnSpPr/>
            <p:nvPr/>
          </p:nvCxnSpPr>
          <p:spPr>
            <a:xfrm rot="5400000">
              <a:off x="1331762" y="4570242"/>
              <a:ext cx="457200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Connettore 2 94"/>
            <p:cNvCxnSpPr/>
            <p:nvPr/>
          </p:nvCxnSpPr>
          <p:spPr>
            <a:xfrm rot="5400000">
              <a:off x="1577290" y="4646442"/>
              <a:ext cx="304800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Ovale 95"/>
            <p:cNvSpPr/>
            <p:nvPr/>
          </p:nvSpPr>
          <p:spPr>
            <a:xfrm>
              <a:off x="3922562" y="4299310"/>
              <a:ext cx="152400" cy="7620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Ovale 96"/>
            <p:cNvSpPr/>
            <p:nvPr/>
          </p:nvSpPr>
          <p:spPr>
            <a:xfrm>
              <a:off x="1340229" y="4146910"/>
              <a:ext cx="152400" cy="7620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8" name="Gruppo 126"/>
            <p:cNvGrpSpPr/>
            <p:nvPr/>
          </p:nvGrpSpPr>
          <p:grpSpPr>
            <a:xfrm>
              <a:off x="1949032" y="4646618"/>
              <a:ext cx="6325394" cy="152412"/>
              <a:chOff x="1904206" y="4495800"/>
              <a:chExt cx="6325394" cy="305594"/>
            </a:xfrm>
          </p:grpSpPr>
          <p:cxnSp>
            <p:nvCxnSpPr>
              <p:cNvPr id="134" name="Connettore 1 133"/>
              <p:cNvCxnSpPr/>
              <p:nvPr/>
            </p:nvCxnSpPr>
            <p:spPr>
              <a:xfrm>
                <a:off x="1905000" y="4495800"/>
                <a:ext cx="6324600" cy="1588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Connettore 2 134"/>
              <p:cNvCxnSpPr/>
              <p:nvPr/>
            </p:nvCxnSpPr>
            <p:spPr>
              <a:xfrm rot="5400000">
                <a:off x="1752600" y="4648200"/>
                <a:ext cx="304800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9" name="Ovale 98"/>
            <p:cNvSpPr/>
            <p:nvPr/>
          </p:nvSpPr>
          <p:spPr>
            <a:xfrm>
              <a:off x="8189762" y="4621043"/>
              <a:ext cx="152400" cy="7620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0" name="Gruppo 149"/>
            <p:cNvGrpSpPr/>
            <p:nvPr/>
          </p:nvGrpSpPr>
          <p:grpSpPr>
            <a:xfrm>
              <a:off x="3879434" y="4181570"/>
              <a:ext cx="424920" cy="762000"/>
              <a:chOff x="3919272" y="4183328"/>
              <a:chExt cx="424920" cy="762000"/>
            </a:xfrm>
          </p:grpSpPr>
          <p:cxnSp>
            <p:nvCxnSpPr>
              <p:cNvPr id="131" name="Connettore 2 130"/>
              <p:cNvCxnSpPr/>
              <p:nvPr/>
            </p:nvCxnSpPr>
            <p:spPr>
              <a:xfrm rot="5400000">
                <a:off x="3539066" y="4563534"/>
                <a:ext cx="762000" cy="1588"/>
              </a:xfrm>
              <a:prstGeom prst="straightConnector1">
                <a:avLst/>
              </a:prstGeom>
              <a:ln>
                <a:solidFill>
                  <a:srgbClr val="33CC33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Connettore 2 131"/>
              <p:cNvCxnSpPr/>
              <p:nvPr/>
            </p:nvCxnSpPr>
            <p:spPr>
              <a:xfrm rot="5400000">
                <a:off x="3945470" y="4715934"/>
                <a:ext cx="457200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Connettore 2 132"/>
              <p:cNvCxnSpPr/>
              <p:nvPr/>
            </p:nvCxnSpPr>
            <p:spPr>
              <a:xfrm rot="5400000">
                <a:off x="4190998" y="4792134"/>
                <a:ext cx="304800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1" name="Ovale 100"/>
            <p:cNvSpPr/>
            <p:nvPr/>
          </p:nvSpPr>
          <p:spPr>
            <a:xfrm>
              <a:off x="3812495" y="4138443"/>
              <a:ext cx="152400" cy="76200"/>
            </a:xfrm>
            <a:prstGeom prst="ellipse">
              <a:avLst/>
            </a:prstGeom>
            <a:solidFill>
              <a:srgbClr val="33CC33"/>
            </a:solidFill>
            <a:ln>
              <a:solidFill>
                <a:srgbClr val="33CC3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2" name="Gruppo 140"/>
            <p:cNvGrpSpPr/>
            <p:nvPr/>
          </p:nvGrpSpPr>
          <p:grpSpPr>
            <a:xfrm>
              <a:off x="1712762" y="4001429"/>
              <a:ext cx="318574" cy="276999"/>
              <a:chOff x="1752600" y="3825380"/>
              <a:chExt cx="318574" cy="276999"/>
            </a:xfrm>
          </p:grpSpPr>
          <p:sp>
            <p:nvSpPr>
              <p:cNvPr id="129" name="Rettangolo 128"/>
              <p:cNvSpPr/>
              <p:nvPr/>
            </p:nvSpPr>
            <p:spPr>
              <a:xfrm>
                <a:off x="1820333" y="3903126"/>
                <a:ext cx="177800" cy="186266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33CC33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30" name="CasellaDiTesto 129"/>
              <p:cNvSpPr txBox="1"/>
              <p:nvPr/>
            </p:nvSpPr>
            <p:spPr>
              <a:xfrm>
                <a:off x="1752600" y="3825380"/>
                <a:ext cx="318574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r>
                  <a:rPr lang="en-US" sz="1200" dirty="0" err="1" smtClean="0"/>
                  <a:t>z</a:t>
                </a:r>
                <a:endParaRPr lang="en-US" sz="1200" dirty="0"/>
              </a:p>
            </p:txBody>
          </p:sp>
        </p:grpSp>
        <p:grpSp>
          <p:nvGrpSpPr>
            <p:cNvPr id="103" name="Gruppo 141"/>
            <p:cNvGrpSpPr/>
            <p:nvPr/>
          </p:nvGrpSpPr>
          <p:grpSpPr>
            <a:xfrm>
              <a:off x="4086586" y="4162287"/>
              <a:ext cx="318574" cy="276999"/>
              <a:chOff x="1752600" y="3825380"/>
              <a:chExt cx="318574" cy="276999"/>
            </a:xfrm>
          </p:grpSpPr>
          <p:sp>
            <p:nvSpPr>
              <p:cNvPr id="127" name="Rettangolo 126"/>
              <p:cNvSpPr/>
              <p:nvPr/>
            </p:nvSpPr>
            <p:spPr>
              <a:xfrm>
                <a:off x="1820333" y="3903126"/>
                <a:ext cx="177800" cy="186266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33CC33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28" name="CasellaDiTesto 127"/>
              <p:cNvSpPr txBox="1"/>
              <p:nvPr/>
            </p:nvSpPr>
            <p:spPr>
              <a:xfrm>
                <a:off x="1752600" y="3825380"/>
                <a:ext cx="318574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r>
                  <a:rPr lang="en-US" sz="1200" dirty="0" err="1" smtClean="0"/>
                  <a:t>z</a:t>
                </a:r>
                <a:endParaRPr lang="en-US" sz="1200" dirty="0"/>
              </a:p>
            </p:txBody>
          </p:sp>
        </p:grpSp>
        <p:grpSp>
          <p:nvGrpSpPr>
            <p:cNvPr id="104" name="Gruppo 144"/>
            <p:cNvGrpSpPr/>
            <p:nvPr/>
          </p:nvGrpSpPr>
          <p:grpSpPr>
            <a:xfrm>
              <a:off x="6496432" y="4314688"/>
              <a:ext cx="318574" cy="276999"/>
              <a:chOff x="1752600" y="3825380"/>
              <a:chExt cx="318574" cy="276999"/>
            </a:xfrm>
          </p:grpSpPr>
          <p:sp>
            <p:nvSpPr>
              <p:cNvPr id="125" name="Rettangolo 124"/>
              <p:cNvSpPr/>
              <p:nvPr/>
            </p:nvSpPr>
            <p:spPr>
              <a:xfrm>
                <a:off x="1820333" y="3903126"/>
                <a:ext cx="177800" cy="186266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33CC33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26" name="CasellaDiTesto 125"/>
              <p:cNvSpPr txBox="1"/>
              <p:nvPr/>
            </p:nvSpPr>
            <p:spPr>
              <a:xfrm>
                <a:off x="1752600" y="3825380"/>
                <a:ext cx="318574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r>
                  <a:rPr lang="en-US" sz="1200" dirty="0" err="1" smtClean="0"/>
                  <a:t>z</a:t>
                </a:r>
                <a:endParaRPr lang="en-US" sz="1200" dirty="0"/>
              </a:p>
            </p:txBody>
          </p:sp>
        </p:grpSp>
        <p:sp>
          <p:nvSpPr>
            <p:cNvPr id="105" name="Ovale 104"/>
            <p:cNvSpPr/>
            <p:nvPr/>
          </p:nvSpPr>
          <p:spPr>
            <a:xfrm>
              <a:off x="4074962" y="4451710"/>
              <a:ext cx="152400" cy="7620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Ovale 105"/>
            <p:cNvSpPr/>
            <p:nvPr/>
          </p:nvSpPr>
          <p:spPr>
            <a:xfrm>
              <a:off x="4227362" y="4604110"/>
              <a:ext cx="152400" cy="7620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7" name="Gruppo 165"/>
            <p:cNvGrpSpPr/>
            <p:nvPr/>
          </p:nvGrpSpPr>
          <p:grpSpPr>
            <a:xfrm>
              <a:off x="6047677" y="4036842"/>
              <a:ext cx="651953" cy="931333"/>
              <a:chOff x="6087515" y="4038600"/>
              <a:chExt cx="651953" cy="931333"/>
            </a:xfrm>
          </p:grpSpPr>
          <p:grpSp>
            <p:nvGrpSpPr>
              <p:cNvPr id="113" name="Gruppo 164"/>
              <p:cNvGrpSpPr/>
              <p:nvPr/>
            </p:nvGrpSpPr>
            <p:grpSpPr>
              <a:xfrm>
                <a:off x="6400800" y="4038600"/>
                <a:ext cx="152400" cy="931333"/>
                <a:chOff x="6400800" y="4038600"/>
                <a:chExt cx="152400" cy="931333"/>
              </a:xfrm>
            </p:grpSpPr>
            <p:cxnSp>
              <p:nvCxnSpPr>
                <p:cNvPr id="123" name="Connettore 2 122"/>
                <p:cNvCxnSpPr/>
                <p:nvPr/>
              </p:nvCxnSpPr>
              <p:spPr>
                <a:xfrm rot="5400000">
                  <a:off x="6002868" y="4495800"/>
                  <a:ext cx="931333" cy="16933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4" name="Ovale 123"/>
                <p:cNvSpPr/>
                <p:nvPr/>
              </p:nvSpPr>
              <p:spPr>
                <a:xfrm>
                  <a:off x="6400800" y="4445001"/>
                  <a:ext cx="152400" cy="76200"/>
                </a:xfrm>
                <a:prstGeom prst="ellipse">
                  <a:avLst/>
                </a:prstGeom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14" name="Gruppo 162"/>
              <p:cNvGrpSpPr/>
              <p:nvPr/>
            </p:nvGrpSpPr>
            <p:grpSpPr>
              <a:xfrm>
                <a:off x="6587068" y="4614335"/>
                <a:ext cx="152400" cy="330993"/>
                <a:chOff x="6680205" y="4614335"/>
                <a:chExt cx="152400" cy="330993"/>
              </a:xfrm>
            </p:grpSpPr>
            <p:cxnSp>
              <p:nvCxnSpPr>
                <p:cNvPr id="121" name="Connettore 2 120"/>
                <p:cNvCxnSpPr/>
                <p:nvPr/>
              </p:nvCxnSpPr>
              <p:spPr>
                <a:xfrm rot="5400000">
                  <a:off x="6604001" y="4792134"/>
                  <a:ext cx="304800" cy="1588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2" name="Ovale 121"/>
                <p:cNvSpPr/>
                <p:nvPr/>
              </p:nvSpPr>
              <p:spPr>
                <a:xfrm>
                  <a:off x="6680205" y="4614335"/>
                  <a:ext cx="152400" cy="76200"/>
                </a:xfrm>
                <a:prstGeom prst="ellipse">
                  <a:avLst/>
                </a:prstGeom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15" name="Gruppo 161"/>
              <p:cNvGrpSpPr/>
              <p:nvPr/>
            </p:nvGrpSpPr>
            <p:grpSpPr>
              <a:xfrm>
                <a:off x="6222987" y="4301056"/>
                <a:ext cx="152400" cy="644271"/>
                <a:chOff x="6519332" y="4301056"/>
                <a:chExt cx="152400" cy="644271"/>
              </a:xfrm>
            </p:grpSpPr>
            <p:cxnSp>
              <p:nvCxnSpPr>
                <p:cNvPr id="119" name="Connettore 2 118"/>
                <p:cNvCxnSpPr/>
                <p:nvPr/>
              </p:nvCxnSpPr>
              <p:spPr>
                <a:xfrm rot="16200000" flipH="1">
                  <a:off x="6289942" y="4648990"/>
                  <a:ext cx="584995" cy="7679"/>
                </a:xfrm>
                <a:prstGeom prst="straightConnector1">
                  <a:avLst/>
                </a:prstGeom>
                <a:ln>
                  <a:solidFill>
                    <a:srgbClr val="33CC33"/>
                  </a:solidFill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0" name="Ovale 119"/>
                <p:cNvSpPr/>
                <p:nvPr/>
              </p:nvSpPr>
              <p:spPr>
                <a:xfrm>
                  <a:off x="6519332" y="4301056"/>
                  <a:ext cx="152400" cy="76200"/>
                </a:xfrm>
                <a:prstGeom prst="ellipse">
                  <a:avLst/>
                </a:prstGeom>
                <a:solidFill>
                  <a:srgbClr val="33CC33"/>
                </a:solidFill>
                <a:ln>
                  <a:solidFill>
                    <a:srgbClr val="33CC33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16" name="Gruppo 160"/>
              <p:cNvGrpSpPr/>
              <p:nvPr/>
            </p:nvGrpSpPr>
            <p:grpSpPr>
              <a:xfrm>
                <a:off x="6087515" y="4140183"/>
                <a:ext cx="152400" cy="805145"/>
                <a:chOff x="6265322" y="4140183"/>
                <a:chExt cx="152400" cy="805145"/>
              </a:xfrm>
            </p:grpSpPr>
            <p:cxnSp>
              <p:nvCxnSpPr>
                <p:cNvPr id="117" name="Connettore 2 116"/>
                <p:cNvCxnSpPr/>
                <p:nvPr/>
              </p:nvCxnSpPr>
              <p:spPr>
                <a:xfrm rot="5400000">
                  <a:off x="5952069" y="4563534"/>
                  <a:ext cx="762000" cy="1588"/>
                </a:xfrm>
                <a:prstGeom prst="straightConnector1">
                  <a:avLst/>
                </a:prstGeom>
                <a:ln>
                  <a:solidFill>
                    <a:srgbClr val="33CC33"/>
                  </a:solidFill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8" name="Ovale 117"/>
                <p:cNvSpPr/>
                <p:nvPr/>
              </p:nvSpPr>
              <p:spPr>
                <a:xfrm>
                  <a:off x="6265322" y="4140183"/>
                  <a:ext cx="152400" cy="76200"/>
                </a:xfrm>
                <a:prstGeom prst="ellipse">
                  <a:avLst/>
                </a:prstGeom>
                <a:solidFill>
                  <a:srgbClr val="33CC33"/>
                </a:solidFill>
                <a:ln>
                  <a:solidFill>
                    <a:srgbClr val="33CC33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cxnSp>
          <p:nvCxnSpPr>
            <p:cNvPr id="108" name="Connettore 2 107"/>
            <p:cNvCxnSpPr/>
            <p:nvPr/>
          </p:nvCxnSpPr>
          <p:spPr>
            <a:xfrm rot="16200000" flipH="1">
              <a:off x="7808764" y="4731106"/>
              <a:ext cx="499533" cy="8470"/>
            </a:xfrm>
            <a:prstGeom prst="straightConnector1">
              <a:avLst/>
            </a:prstGeom>
            <a:ln>
              <a:solidFill>
                <a:srgbClr val="33CC3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Ovale 108"/>
            <p:cNvSpPr/>
            <p:nvPr/>
          </p:nvSpPr>
          <p:spPr>
            <a:xfrm>
              <a:off x="8189764" y="4629510"/>
              <a:ext cx="152400" cy="7620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0" name="Connettore 2 109"/>
            <p:cNvCxnSpPr/>
            <p:nvPr/>
          </p:nvCxnSpPr>
          <p:spPr>
            <a:xfrm rot="16200000" flipH="1">
              <a:off x="7570899" y="4638770"/>
              <a:ext cx="627327" cy="16135"/>
            </a:xfrm>
            <a:prstGeom prst="straightConnector1">
              <a:avLst/>
            </a:prstGeom>
            <a:ln>
              <a:solidFill>
                <a:srgbClr val="33CC3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Connettore 2 110"/>
            <p:cNvCxnSpPr/>
            <p:nvPr/>
          </p:nvCxnSpPr>
          <p:spPr>
            <a:xfrm rot="5400000">
              <a:off x="7376958" y="4578709"/>
              <a:ext cx="762000" cy="1588"/>
            </a:xfrm>
            <a:prstGeom prst="straightConnector1">
              <a:avLst/>
            </a:prstGeom>
            <a:ln>
              <a:solidFill>
                <a:srgbClr val="33CC3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Connettore 1 111"/>
            <p:cNvCxnSpPr>
              <a:endCxn id="96" idx="6"/>
            </p:cNvCxnSpPr>
            <p:nvPr/>
          </p:nvCxnSpPr>
          <p:spPr>
            <a:xfrm flipV="1">
              <a:off x="1543429" y="4337410"/>
              <a:ext cx="2531533" cy="2116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Slide Number Placeholder 3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8B4EC-34A8-40D0-866F-D88F6FAD535A}" type="slidenum">
              <a:rPr lang="it-IT" smtClean="0"/>
              <a:pPr/>
              <a:t>83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327437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Step 1: a bit of combinatorial analysis</a:t>
            </a:r>
          </a:p>
        </p:txBody>
      </p:sp>
      <p:graphicFrame>
        <p:nvGraphicFramePr>
          <p:cNvPr id="84994" name="Object 2"/>
          <p:cNvGraphicFramePr>
            <a:graphicFrameLocks noChangeAspect="1"/>
          </p:cNvGraphicFramePr>
          <p:nvPr/>
        </p:nvGraphicFramePr>
        <p:xfrm>
          <a:off x="880540" y="2188105"/>
          <a:ext cx="4257146" cy="1249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2" name="Equation" r:id="rId3" imgW="1549400" imgH="431800" progId="Equation.3">
                  <p:embed/>
                </p:oleObj>
              </mc:Choice>
              <mc:Fallback>
                <p:oleObj name="Equation" r:id="rId3" imgW="1549400" imgH="431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0540" y="2188105"/>
                        <a:ext cx="4257146" cy="1249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995" name="Object 3"/>
          <p:cNvGraphicFramePr>
            <a:graphicFrameLocks noChangeAspect="1"/>
          </p:cNvGraphicFramePr>
          <p:nvPr/>
        </p:nvGraphicFramePr>
        <p:xfrm>
          <a:off x="3107272" y="3917950"/>
          <a:ext cx="5911850" cy="2706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3" name="Equation" r:id="rId5" imgW="3098800" imgH="1346200" progId="Equation.3">
                  <p:embed/>
                </p:oleObj>
              </mc:Choice>
              <mc:Fallback>
                <p:oleObj name="Equation" r:id="rId5" imgW="3098800" imgH="1346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07272" y="3917950"/>
                        <a:ext cx="5911850" cy="2706688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00FF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996" name="Object 4"/>
          <p:cNvGraphicFramePr>
            <a:graphicFrameLocks noChangeAspect="1"/>
          </p:cNvGraphicFramePr>
          <p:nvPr/>
        </p:nvGraphicFramePr>
        <p:xfrm>
          <a:off x="47772" y="1473202"/>
          <a:ext cx="6124422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4" name="Equation" r:id="rId7" imgW="2946400" imgH="203200" progId="Equation.3">
                  <p:embed/>
                </p:oleObj>
              </mc:Choice>
              <mc:Fallback>
                <p:oleObj name="Equation" r:id="rId7" imgW="2946400" imgH="203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772" y="1473202"/>
                        <a:ext cx="6124422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Freccia curva 17"/>
          <p:cNvSpPr/>
          <p:nvPr/>
        </p:nvSpPr>
        <p:spPr>
          <a:xfrm rot="5400000">
            <a:off x="5469473" y="2506133"/>
            <a:ext cx="795866" cy="1151467"/>
          </a:xfrm>
          <a:prstGeom prst="bentArrow">
            <a:avLst/>
          </a:prstGeom>
          <a:solidFill>
            <a:srgbClr val="33CC33"/>
          </a:solidFill>
          <a:ln>
            <a:solidFill>
              <a:srgbClr val="33CC3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Freccia curva 18"/>
          <p:cNvSpPr/>
          <p:nvPr/>
        </p:nvSpPr>
        <p:spPr>
          <a:xfrm rot="5400000" flipH="1" flipV="1">
            <a:off x="4229" y="2133600"/>
            <a:ext cx="986370" cy="588436"/>
          </a:xfrm>
          <a:prstGeom prst="ben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Parentesi quadra chiusa 19"/>
          <p:cNvSpPr/>
          <p:nvPr/>
        </p:nvSpPr>
        <p:spPr>
          <a:xfrm rot="5400000">
            <a:off x="4643963" y="2692402"/>
            <a:ext cx="283639" cy="791635"/>
          </a:xfrm>
          <a:prstGeom prst="rightBracket">
            <a:avLst/>
          </a:prstGeom>
          <a:ln w="38100" cap="flat" cmpd="sng" algn="ctr">
            <a:solidFill>
              <a:srgbClr val="33CC3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rentesi quadra chiusa 20"/>
          <p:cNvSpPr/>
          <p:nvPr/>
        </p:nvSpPr>
        <p:spPr>
          <a:xfrm rot="5400000">
            <a:off x="1534583" y="2465917"/>
            <a:ext cx="220133" cy="1350433"/>
          </a:xfrm>
          <a:prstGeom prst="rightBracket">
            <a:avLst/>
          </a:prstGeom>
          <a:ln w="38100" cap="flat" cmpd="sng" algn="ctr">
            <a:solidFill>
              <a:srgbClr val="87B6D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CasellaDiTesto 21"/>
          <p:cNvSpPr txBox="1"/>
          <p:nvPr/>
        </p:nvSpPr>
        <p:spPr>
          <a:xfrm>
            <a:off x="6249722" y="2489191"/>
            <a:ext cx="2698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800" b="1" dirty="0" smtClean="0">
                <a:solidFill>
                  <a:srgbClr val="008000"/>
                </a:solidFill>
              </a:rPr>
              <a:t>Ordered </a:t>
            </a:r>
          </a:p>
          <a:p>
            <a:pPr algn="l"/>
            <a:r>
              <a:rPr lang="en-US" sz="1800" b="1" dirty="0" smtClean="0">
                <a:solidFill>
                  <a:srgbClr val="008000"/>
                </a:solidFill>
              </a:rPr>
              <a:t>probability distribution</a:t>
            </a:r>
            <a:endParaRPr lang="en-US" sz="1800" b="1" dirty="0">
              <a:solidFill>
                <a:srgbClr val="008000"/>
              </a:solidFill>
            </a:endParaRPr>
          </a:p>
        </p:txBody>
      </p:sp>
      <p:sp>
        <p:nvSpPr>
          <p:cNvPr id="24" name="CasellaDiTesto 23"/>
          <p:cNvSpPr txBox="1"/>
          <p:nvPr/>
        </p:nvSpPr>
        <p:spPr>
          <a:xfrm>
            <a:off x="5205292" y="2032001"/>
            <a:ext cx="2708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/>
              <a:t>Combinatorial coefficient</a:t>
            </a:r>
            <a:endParaRPr lang="en-US" sz="1800" dirty="0"/>
          </a:p>
        </p:txBody>
      </p:sp>
      <p:cxnSp>
        <p:nvCxnSpPr>
          <p:cNvPr id="26" name="Connettore 2 25"/>
          <p:cNvCxnSpPr>
            <a:stCxn id="24" idx="1"/>
          </p:cNvCxnSpPr>
          <p:nvPr/>
        </p:nvCxnSpPr>
        <p:spPr>
          <a:xfrm rot="10800000" flipV="1">
            <a:off x="4097868" y="2216667"/>
            <a:ext cx="1107425" cy="306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84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5462481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Step 2: express decoding probability in terms of </a:t>
            </a:r>
            <a:r>
              <a:rPr lang="en-GB" dirty="0" err="1" smtClean="0"/>
              <a:t>P</a:t>
            </a:r>
            <a:r>
              <a:rPr lang="en-GB" baseline="-25000" dirty="0" err="1" smtClean="0"/>
              <a:t>j</a:t>
            </a:r>
            <a:endParaRPr lang="en-US" baseline="-25000" dirty="0"/>
          </a:p>
        </p:txBody>
      </p:sp>
      <p:sp>
        <p:nvSpPr>
          <p:cNvPr id="5" name="Segnaposto contenuto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Signals in </a:t>
            </a:r>
            <a:r>
              <a:rPr lang="en-US" i="1" dirty="0" smtClean="0"/>
              <a:t>U</a:t>
            </a:r>
            <a:r>
              <a:rPr lang="en-US" i="1" baseline="-25000" dirty="0" smtClean="0"/>
              <a:t>h</a:t>
            </a:r>
            <a:r>
              <a:rPr lang="en-US" dirty="0" smtClean="0"/>
              <a:t> are decoded at the </a:t>
            </a:r>
            <a:r>
              <a:rPr lang="en-US" i="1" dirty="0" err="1" smtClean="0"/>
              <a:t>h</a:t>
            </a:r>
            <a:r>
              <a:rPr lang="en-US" dirty="0" err="1" smtClean="0"/>
              <a:t>-th</a:t>
            </a:r>
            <a:r>
              <a:rPr lang="en-US" dirty="0" smtClean="0"/>
              <a:t> SIC iteration if</a:t>
            </a:r>
          </a:p>
          <a:p>
            <a:pPr marL="880110" lvl="1" indent="-514350">
              <a:buFont typeface="+mj-lt"/>
              <a:buAutoNum type="arabicPeriod"/>
            </a:pPr>
            <a:r>
              <a:rPr lang="en-US" dirty="0" smtClean="0"/>
              <a:t>were not decoded at previous iterations</a:t>
            </a:r>
          </a:p>
          <a:p>
            <a:pPr marL="880110" lvl="1" indent="-514350">
              <a:buFont typeface="+mj-lt"/>
              <a:buAutoNum type="arabicPeriod"/>
            </a:pPr>
            <a:r>
              <a:rPr lang="en-US" dirty="0" smtClean="0"/>
              <a:t>verify capture condition after </a:t>
            </a:r>
            <a:r>
              <a:rPr lang="en-US" i="1" dirty="0" err="1" smtClean="0"/>
              <a:t>h</a:t>
            </a:r>
            <a:r>
              <a:rPr lang="en-US" dirty="0" smtClean="0"/>
              <a:t> SIC iterations</a:t>
            </a:r>
          </a:p>
          <a:p>
            <a:pPr marL="560070" indent="-514350"/>
            <a:r>
              <a:rPr lang="en-US" dirty="0" smtClean="0"/>
              <a:t>Mathematically</a:t>
            </a:r>
          </a:p>
          <a:p>
            <a:pPr marL="560070" indent="-514350"/>
            <a:endParaRPr lang="en-US" dirty="0" smtClean="0"/>
          </a:p>
          <a:p>
            <a:pPr marL="560070" indent="-514350"/>
            <a:endParaRPr lang="en-US" dirty="0" smtClean="0"/>
          </a:p>
          <a:p>
            <a:pPr marL="560070" indent="-514350"/>
            <a:endParaRPr lang="en-US" dirty="0" smtClean="0"/>
          </a:p>
          <a:p>
            <a:pPr marL="560070" indent="-514350"/>
            <a:r>
              <a:rPr lang="en-US" dirty="0" smtClean="0"/>
              <a:t>Considering all </a:t>
            </a:r>
            <a:r>
              <a:rPr lang="en-US" dirty="0" err="1" smtClean="0"/>
              <a:t>k</a:t>
            </a:r>
            <a:r>
              <a:rPr lang="en-US" dirty="0" smtClean="0"/>
              <a:t> SIC iterations…</a:t>
            </a:r>
          </a:p>
          <a:p>
            <a:endParaRPr lang="en-US" dirty="0"/>
          </a:p>
        </p:txBody>
      </p:sp>
      <p:graphicFrame>
        <p:nvGraphicFramePr>
          <p:cNvPr id="112643" name="Object 3"/>
          <p:cNvGraphicFramePr>
            <a:graphicFrameLocks noChangeAspect="1"/>
          </p:cNvGraphicFramePr>
          <p:nvPr/>
        </p:nvGraphicFramePr>
        <p:xfrm>
          <a:off x="1126062" y="3657600"/>
          <a:ext cx="3657604" cy="1584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2" name="Equation" r:id="rId3" imgW="2222500" imgH="914400" progId="Equation.3">
                  <p:embed/>
                </p:oleObj>
              </mc:Choice>
              <mc:Fallback>
                <p:oleObj name="Equation" r:id="rId3" imgW="2222500" imgH="914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6062" y="3657600"/>
                        <a:ext cx="3657604" cy="158439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44" name="Object 4"/>
          <p:cNvGraphicFramePr>
            <a:graphicFrameLocks noChangeAspect="1"/>
          </p:cNvGraphicFramePr>
          <p:nvPr/>
        </p:nvGraphicFramePr>
        <p:xfrm>
          <a:off x="3710782" y="3177116"/>
          <a:ext cx="1233752" cy="4041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3" name="Equation" r:id="rId5" imgW="571500" imgH="177800" progId="Equation.3">
                  <p:embed/>
                </p:oleObj>
              </mc:Choice>
              <mc:Fallback>
                <p:oleObj name="Equation" r:id="rId5" imgW="571500" imgH="177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0782" y="3177116"/>
                        <a:ext cx="1233752" cy="40418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45" name="Object 5"/>
          <p:cNvGraphicFramePr>
            <a:graphicFrameLocks noChangeAspect="1"/>
          </p:cNvGraphicFramePr>
          <p:nvPr/>
        </p:nvGraphicFramePr>
        <p:xfrm>
          <a:off x="6925733" y="4121730"/>
          <a:ext cx="1002768" cy="6809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4" name="Equation" r:id="rId7" imgW="571500" imgH="368300" progId="Equation.3">
                  <p:embed/>
                </p:oleObj>
              </mc:Choice>
              <mc:Fallback>
                <p:oleObj name="Equation" r:id="rId7" imgW="571500" imgH="368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25733" y="4121730"/>
                        <a:ext cx="1002768" cy="68099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asellaDiTesto 9"/>
          <p:cNvSpPr txBox="1"/>
          <p:nvPr/>
        </p:nvSpPr>
        <p:spPr>
          <a:xfrm>
            <a:off x="5534984" y="4250273"/>
            <a:ext cx="10357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where</a:t>
            </a:r>
            <a:endParaRPr lang="en-US" dirty="0"/>
          </a:p>
        </p:txBody>
      </p:sp>
      <p:graphicFrame>
        <p:nvGraphicFramePr>
          <p:cNvPr id="112646" name="Object 6"/>
          <p:cNvGraphicFramePr>
            <a:graphicFrameLocks noChangeAspect="1"/>
          </p:cNvGraphicFramePr>
          <p:nvPr/>
        </p:nvGraphicFramePr>
        <p:xfrm>
          <a:off x="792950" y="5863167"/>
          <a:ext cx="8015287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5" name="Equation" r:id="rId9" imgW="3987800" imgH="203200" progId="Equation.3">
                  <p:embed/>
                </p:oleObj>
              </mc:Choice>
              <mc:Fallback>
                <p:oleObj name="Equation" r:id="rId9" imgW="3987800" imgH="203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2950" y="5863167"/>
                        <a:ext cx="8015287" cy="4302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85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58325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3: let’s start conditioning</a:t>
            </a:r>
            <a:endParaRPr lang="en-US" dirty="0"/>
          </a:p>
        </p:txBody>
      </p:sp>
      <p:sp>
        <p:nvSpPr>
          <p:cNvPr id="5" name="Segnaposto contenuto 4"/>
          <p:cNvSpPr>
            <a:spLocks noGrp="1"/>
          </p:cNvSpPr>
          <p:nvPr>
            <p:ph sz="quarter" idx="1"/>
          </p:nvPr>
        </p:nvSpPr>
        <p:spPr>
          <a:xfrm>
            <a:off x="0" y="1409700"/>
            <a:ext cx="9144000" cy="44958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The capture threshold at each SIC iteration are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pPr lvl="3"/>
            <a:endParaRPr lang="en-US" sz="1500" dirty="0" smtClean="0"/>
          </a:p>
          <a:p>
            <a:r>
              <a:rPr lang="en-US" sz="2400" dirty="0" smtClean="0"/>
              <a:t>Conditioning on {</a:t>
            </a:r>
            <a:r>
              <a:rPr lang="en-US" sz="2400" dirty="0" err="1" smtClean="0">
                <a:latin typeface="Symbol" charset="2"/>
                <a:cs typeface="Symbol" charset="2"/>
              </a:rPr>
              <a:t>G</a:t>
            </a:r>
            <a:r>
              <a:rPr lang="en-US" sz="2400" baseline="-25000" dirty="0" err="1" smtClean="0"/>
              <a:t>h</a:t>
            </a:r>
            <a:r>
              <a:rPr lang="en-US" sz="2400" dirty="0" smtClean="0"/>
              <a:t>=</a:t>
            </a:r>
            <a:r>
              <a:rPr lang="en-US" sz="2400" dirty="0" err="1" smtClean="0"/>
              <a:t>g</a:t>
            </a:r>
            <a:r>
              <a:rPr lang="en-US" sz="2400" baseline="-25000" dirty="0" err="1" smtClean="0"/>
              <a:t>h</a:t>
            </a:r>
            <a:r>
              <a:rPr lang="en-US" sz="2400" dirty="0" smtClean="0"/>
              <a:t>} the capture thresholds becomes deterministic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Then, we can write (we omit </a:t>
            </a:r>
            <a:r>
              <a:rPr lang="en-US" sz="2400" b="1" dirty="0" err="1" smtClean="0"/>
              <a:t>g</a:t>
            </a:r>
            <a:r>
              <a:rPr lang="en-US" sz="2400" dirty="0" smtClean="0"/>
              <a:t> in the  argument of </a:t>
            </a:r>
            <a:r>
              <a:rPr lang="en-US" sz="2400" dirty="0" err="1" smtClean="0">
                <a:latin typeface="Symbol" charset="2"/>
                <a:cs typeface="Symbol" charset="2"/>
              </a:rPr>
              <a:t>l</a:t>
            </a:r>
            <a:r>
              <a:rPr lang="en-US" sz="2400" baseline="-25000" dirty="0" err="1" smtClean="0"/>
              <a:t>h</a:t>
            </a:r>
            <a:r>
              <a:rPr lang="en-US" sz="2400" dirty="0" smtClean="0"/>
              <a:t>)</a:t>
            </a:r>
            <a:endParaRPr lang="en-US" sz="2400" dirty="0"/>
          </a:p>
        </p:txBody>
      </p:sp>
      <p:graphicFrame>
        <p:nvGraphicFramePr>
          <p:cNvPr id="117762" name="Object 2"/>
          <p:cNvGraphicFramePr>
            <a:graphicFrameLocks noChangeAspect="1"/>
          </p:cNvGraphicFramePr>
          <p:nvPr/>
        </p:nvGraphicFramePr>
        <p:xfrm>
          <a:off x="2564345" y="1976443"/>
          <a:ext cx="3016518" cy="11028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60" name="Equation" r:id="rId3" imgW="1498600" imgH="508000" progId="Equation.3">
                  <p:embed/>
                </p:oleObj>
              </mc:Choice>
              <mc:Fallback>
                <p:oleObj name="Equation" r:id="rId3" imgW="1498600" imgH="508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4345" y="1976443"/>
                        <a:ext cx="3016518" cy="110284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3399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Callout 6 6"/>
          <p:cNvSpPr/>
          <p:nvPr/>
        </p:nvSpPr>
        <p:spPr>
          <a:xfrm>
            <a:off x="6773325" y="1964275"/>
            <a:ext cx="2167466" cy="474133"/>
          </a:xfrm>
          <a:prstGeom prst="accentCallout2">
            <a:avLst>
              <a:gd name="adj1" fmla="val 18750"/>
              <a:gd name="adj2" fmla="val -8333"/>
              <a:gd name="adj3" fmla="val 36608"/>
              <a:gd name="adj4" fmla="val -36199"/>
              <a:gd name="adj5" fmla="val 80357"/>
              <a:gd name="adj6" fmla="val -43542"/>
            </a:avLst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1800" dirty="0" smtClean="0">
                <a:solidFill>
                  <a:schemeClr val="tx1"/>
                </a:solidFill>
              </a:rPr>
              <a:t>Aggregate power of signals in </a:t>
            </a:r>
            <a:r>
              <a:rPr lang="en-US" sz="1800" dirty="0" err="1" smtClean="0">
                <a:solidFill>
                  <a:schemeClr val="tx1"/>
                </a:solidFill>
              </a:rPr>
              <a:t>Ui</a:t>
            </a:r>
            <a:endParaRPr lang="en-US" sz="1800" dirty="0">
              <a:solidFill>
                <a:schemeClr val="tx1"/>
              </a:solidFill>
            </a:endParaRPr>
          </a:p>
        </p:txBody>
      </p:sp>
      <p:graphicFrame>
        <p:nvGraphicFramePr>
          <p:cNvPr id="117763" name="Object 3"/>
          <p:cNvGraphicFramePr>
            <a:graphicFrameLocks noChangeAspect="1"/>
          </p:cNvGraphicFramePr>
          <p:nvPr/>
        </p:nvGraphicFramePr>
        <p:xfrm>
          <a:off x="2486552" y="3551243"/>
          <a:ext cx="3118381" cy="11028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61" name="Equation" r:id="rId5" imgW="1549400" imgH="508000" progId="Equation.3">
                  <p:embed/>
                </p:oleObj>
              </mc:Choice>
              <mc:Fallback>
                <p:oleObj name="Equation" r:id="rId5" imgW="1549400" imgH="508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6552" y="3551243"/>
                        <a:ext cx="3118381" cy="110284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3399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7764" name="Object 4"/>
          <p:cNvGraphicFramePr>
            <a:graphicFrameLocks noChangeAspect="1"/>
          </p:cNvGraphicFramePr>
          <p:nvPr/>
        </p:nvGraphicFramePr>
        <p:xfrm>
          <a:off x="123825" y="5249863"/>
          <a:ext cx="8810625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62" name="Equation" r:id="rId7" imgW="4648200" imgH="254000" progId="Equation.3">
                  <p:embed/>
                </p:oleObj>
              </mc:Choice>
              <mc:Fallback>
                <p:oleObj name="Equation" r:id="rId7" imgW="4648200" imgH="254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825" y="5249863"/>
                        <a:ext cx="8810625" cy="50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Connettore 2 11"/>
          <p:cNvCxnSpPr/>
          <p:nvPr/>
        </p:nvCxnSpPr>
        <p:spPr>
          <a:xfrm flipV="1">
            <a:off x="7162799" y="5909734"/>
            <a:ext cx="406400" cy="372533"/>
          </a:xfrm>
          <a:prstGeom prst="straightConnector1">
            <a:avLst/>
          </a:prstGeom>
          <a:ln>
            <a:solidFill>
              <a:srgbClr val="33CC33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CasellaDiTesto 12"/>
          <p:cNvSpPr txBox="1"/>
          <p:nvPr/>
        </p:nvSpPr>
        <p:spPr>
          <a:xfrm>
            <a:off x="4249558" y="5943612"/>
            <a:ext cx="30308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/>
              <a:t>PDF of the random vector </a:t>
            </a:r>
            <a:r>
              <a:rPr lang="en-US" sz="1800" b="1" dirty="0" smtClean="0">
                <a:latin typeface="Symbol" charset="2"/>
                <a:cs typeface="Symbol" charset="2"/>
              </a:rPr>
              <a:t>G</a:t>
            </a:r>
            <a:r>
              <a:rPr lang="en-US" sz="1800" dirty="0" smtClean="0"/>
              <a:t> </a:t>
            </a:r>
          </a:p>
          <a:p>
            <a:r>
              <a:rPr lang="en-US" sz="1800" dirty="0" smtClean="0"/>
              <a:t>evaluated in </a:t>
            </a:r>
            <a:r>
              <a:rPr lang="en-US" sz="1800" b="1" dirty="0" err="1" smtClean="0"/>
              <a:t>g</a:t>
            </a:r>
            <a:r>
              <a:rPr lang="en-US" sz="1800" dirty="0" smtClean="0"/>
              <a:t>=[g</a:t>
            </a:r>
            <a:r>
              <a:rPr lang="en-US" sz="1800" baseline="-25000" dirty="0" smtClean="0"/>
              <a:t>0</a:t>
            </a:r>
            <a:r>
              <a:rPr lang="en-US" sz="1800" dirty="0" smtClean="0"/>
              <a:t>,...,g</a:t>
            </a:r>
            <a:r>
              <a:rPr lang="en-US" sz="1800" baseline="-25000" dirty="0" smtClean="0"/>
              <a:t>k+1</a:t>
            </a:r>
            <a:r>
              <a:rPr lang="en-US" sz="1800" dirty="0" smtClean="0"/>
              <a:t>]</a:t>
            </a:r>
            <a:endParaRPr lang="en-US" sz="1800" dirty="0"/>
          </a:p>
        </p:txBody>
      </p:sp>
      <p:sp>
        <p:nvSpPr>
          <p:cNvPr id="15" name="Parentesi quadra chiusa 14"/>
          <p:cNvSpPr/>
          <p:nvPr/>
        </p:nvSpPr>
        <p:spPr>
          <a:xfrm rot="5400000">
            <a:off x="8064496" y="5249335"/>
            <a:ext cx="165106" cy="1045635"/>
          </a:xfrm>
          <a:prstGeom prst="rightBracket">
            <a:avLst/>
          </a:prstGeom>
          <a:ln w="38100" cap="flat" cmpd="sng" algn="ctr">
            <a:solidFill>
              <a:srgbClr val="33CC3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arentesi quadra chiusa 16"/>
          <p:cNvSpPr/>
          <p:nvPr/>
        </p:nvSpPr>
        <p:spPr>
          <a:xfrm rot="5400000">
            <a:off x="1058332" y="5444066"/>
            <a:ext cx="101601" cy="626534"/>
          </a:xfrm>
          <a:prstGeom prst="rightBracket">
            <a:avLst/>
          </a:prstGeom>
          <a:ln w="38100" cap="flat" cmpd="sng" algn="ctr">
            <a:solidFill>
              <a:srgbClr val="87B6D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CasellaDiTesto 17"/>
          <p:cNvSpPr txBox="1"/>
          <p:nvPr/>
        </p:nvSpPr>
        <p:spPr>
          <a:xfrm>
            <a:off x="1416766" y="6062139"/>
            <a:ext cx="22956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/>
              <a:t>k+2 nested integrals</a:t>
            </a:r>
            <a:endParaRPr lang="en-US" sz="1800" dirty="0"/>
          </a:p>
        </p:txBody>
      </p:sp>
      <p:cxnSp>
        <p:nvCxnSpPr>
          <p:cNvPr id="20" name="Connettore 2 19"/>
          <p:cNvCxnSpPr/>
          <p:nvPr/>
        </p:nvCxnSpPr>
        <p:spPr>
          <a:xfrm rot="10800000">
            <a:off x="1109134" y="5842000"/>
            <a:ext cx="307633" cy="3201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86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810908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4: swap terms</a:t>
            </a:r>
            <a:endParaRPr lang="en-US" dirty="0"/>
          </a:p>
        </p:txBody>
      </p:sp>
      <p:sp>
        <p:nvSpPr>
          <p:cNvPr id="5" name="Segnaposto contenuto 4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531352" cy="4495800"/>
          </a:xfrm>
        </p:spPr>
        <p:txBody>
          <a:bodyPr>
            <a:noAutofit/>
          </a:bodyPr>
          <a:lstStyle/>
          <a:p>
            <a:r>
              <a:rPr lang="en-US" sz="2800" dirty="0" smtClean="0"/>
              <a:t>Applying </a:t>
            </a:r>
            <a:r>
              <a:rPr lang="en-US" sz="2800" dirty="0" err="1" smtClean="0"/>
              <a:t>Bayes</a:t>
            </a:r>
            <a:r>
              <a:rPr lang="en-US" sz="2800" dirty="0" smtClean="0"/>
              <a:t> rule we get</a:t>
            </a:r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sz="2800" dirty="0" smtClean="0"/>
          </a:p>
          <a:p>
            <a:pPr lvl="2"/>
            <a:endParaRPr lang="en-US" sz="2200" dirty="0" smtClean="0"/>
          </a:p>
          <a:p>
            <a:r>
              <a:rPr lang="en-US" sz="2800" dirty="0" smtClean="0"/>
              <a:t>The issue now is to compute this conditional probability</a:t>
            </a:r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sz="2800" dirty="0" smtClean="0"/>
          </a:p>
        </p:txBody>
      </p:sp>
      <p:graphicFrame>
        <p:nvGraphicFramePr>
          <p:cNvPr id="118786" name="Object 2"/>
          <p:cNvGraphicFramePr>
            <a:graphicFrameLocks noChangeAspect="1"/>
          </p:cNvGraphicFramePr>
          <p:nvPr/>
        </p:nvGraphicFramePr>
        <p:xfrm>
          <a:off x="776288" y="2286017"/>
          <a:ext cx="7439025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84" name="Equation" r:id="rId3" imgW="3924300" imgH="508000" progId="Equation.3">
                  <p:embed/>
                </p:oleObj>
              </mc:Choice>
              <mc:Fallback>
                <p:oleObj name="Equation" r:id="rId3" imgW="3924300" imgH="508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6288" y="2286017"/>
                        <a:ext cx="7439025" cy="1016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8787" name="Object 3"/>
          <p:cNvGraphicFramePr>
            <a:graphicFrameLocks noChangeAspect="1"/>
          </p:cNvGraphicFramePr>
          <p:nvPr/>
        </p:nvGraphicFramePr>
        <p:xfrm>
          <a:off x="6000751" y="3564415"/>
          <a:ext cx="2816225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85" name="Equation" r:id="rId5" imgW="1485900" imgH="431800" progId="Equation.3">
                  <p:embed/>
                </p:oleObj>
              </mc:Choice>
              <mc:Fallback>
                <p:oleObj name="Equation" r:id="rId5" imgW="1485900" imgH="431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00751" y="3564415"/>
                        <a:ext cx="2816225" cy="863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Parentesi graffa aperta 7"/>
          <p:cNvSpPr>
            <a:spLocks/>
          </p:cNvSpPr>
          <p:nvPr/>
        </p:nvSpPr>
        <p:spPr bwMode="auto">
          <a:xfrm rot="16200000">
            <a:off x="5075766" y="622302"/>
            <a:ext cx="152402" cy="5579533"/>
          </a:xfrm>
          <a:prstGeom prst="leftBrace">
            <a:avLst>
              <a:gd name="adj1" fmla="val 111772"/>
              <a:gd name="adj2" fmla="val 50343"/>
            </a:avLst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" name="CasellaDiTesto 9"/>
          <p:cNvSpPr txBox="1"/>
          <p:nvPr/>
        </p:nvSpPr>
        <p:spPr>
          <a:xfrm>
            <a:off x="5655736" y="3572935"/>
            <a:ext cx="4156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err="1" smtClean="0">
                <a:solidFill>
                  <a:srgbClr val="3333CC"/>
                </a:solidFill>
                <a:latin typeface="+mn-lt"/>
                <a:ea typeface="ＭＳ Ｐゴシック" charset="-128"/>
                <a:cs typeface="ＭＳ Ｐゴシック" charset="-128"/>
              </a:rPr>
              <a:t>iid</a:t>
            </a:r>
            <a:endParaRPr lang="it-IT" sz="1800" dirty="0" smtClean="0">
              <a:solidFill>
                <a:srgbClr val="3333CC"/>
              </a:solidFill>
              <a:latin typeface="+mn-lt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4" name="Parentesi quadra aperta 13"/>
          <p:cNvSpPr/>
          <p:nvPr/>
        </p:nvSpPr>
        <p:spPr>
          <a:xfrm rot="16200000">
            <a:off x="5113867" y="-406399"/>
            <a:ext cx="169333" cy="6197599"/>
          </a:xfrm>
          <a:prstGeom prst="leftBracket">
            <a:avLst/>
          </a:prstGeom>
          <a:ln>
            <a:solidFill>
              <a:srgbClr val="33CC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ccia curva 15"/>
          <p:cNvSpPr/>
          <p:nvPr/>
        </p:nvSpPr>
        <p:spPr>
          <a:xfrm flipV="1">
            <a:off x="5097886" y="3481190"/>
            <a:ext cx="723227" cy="664482"/>
          </a:xfrm>
          <a:prstGeom prst="bentArrow">
            <a:avLst/>
          </a:prstGeom>
          <a:noFill/>
          <a:ln>
            <a:solidFill>
              <a:srgbClr val="0034D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sz="1800" dirty="0" smtClean="0">
              <a:solidFill>
                <a:schemeClr val="tx1"/>
              </a:solidFill>
            </a:endParaRPr>
          </a:p>
        </p:txBody>
      </p:sp>
      <p:graphicFrame>
        <p:nvGraphicFramePr>
          <p:cNvPr id="118790" name="Object 6"/>
          <p:cNvGraphicFramePr>
            <a:graphicFrameLocks noChangeAspect="1"/>
          </p:cNvGraphicFramePr>
          <p:nvPr/>
        </p:nvGraphicFramePr>
        <p:xfrm>
          <a:off x="2320374" y="5011738"/>
          <a:ext cx="6619875" cy="162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86" name="Equation" r:id="rId7" imgW="3492500" imgH="812800" progId="Equation.3">
                  <p:embed/>
                </p:oleObj>
              </mc:Choice>
              <mc:Fallback>
                <p:oleObj name="Equation" r:id="rId7" imgW="3492500" imgH="812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0374" y="5011738"/>
                        <a:ext cx="6619875" cy="1625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Freccia circolare a destra 19"/>
          <p:cNvSpPr/>
          <p:nvPr/>
        </p:nvSpPr>
        <p:spPr>
          <a:xfrm>
            <a:off x="220133" y="2675468"/>
            <a:ext cx="1930399" cy="3352799"/>
          </a:xfrm>
          <a:prstGeom prst="curvedRightArrow">
            <a:avLst>
              <a:gd name="adj1" fmla="val 10484"/>
              <a:gd name="adj2" fmla="val 26000"/>
              <a:gd name="adj3" fmla="val 25000"/>
            </a:avLst>
          </a:prstGeom>
          <a:noFill/>
          <a:ln>
            <a:solidFill>
              <a:srgbClr val="33CC3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sz="1800" dirty="0" smtClean="0">
              <a:solidFill>
                <a:schemeClr val="tx1"/>
              </a:solidFill>
            </a:endParaRPr>
          </a:p>
        </p:txBody>
      </p:sp>
      <p:sp>
        <p:nvSpPr>
          <p:cNvPr id="21" name="CasellaDiTesto 20"/>
          <p:cNvSpPr txBox="1"/>
          <p:nvPr/>
        </p:nvSpPr>
        <p:spPr>
          <a:xfrm>
            <a:off x="994121" y="5956067"/>
            <a:ext cx="8719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latin typeface="Symbol" charset="2"/>
                <a:cs typeface="Symbol" charset="2"/>
              </a:rPr>
              <a:t>l</a:t>
            </a:r>
            <a:r>
              <a:rPr lang="en-US" sz="1800" baseline="-25000" dirty="0" smtClean="0">
                <a:latin typeface="Symbol" charset="2"/>
                <a:cs typeface="Symbol" charset="2"/>
              </a:rPr>
              <a:t>-1</a:t>
            </a:r>
            <a:r>
              <a:rPr lang="en-US" sz="1800" dirty="0" smtClean="0">
                <a:latin typeface="Symbol" charset="2"/>
                <a:cs typeface="Symbol" charset="2"/>
              </a:rPr>
              <a:t>=-∞</a:t>
            </a:r>
            <a:endParaRPr lang="en-US" sz="1800" dirty="0">
              <a:latin typeface="Symbol" charset="2"/>
              <a:cs typeface="Symbol" charset="2"/>
            </a:endParaRPr>
          </a:p>
        </p:txBody>
      </p:sp>
      <p:cxnSp>
        <p:nvCxnSpPr>
          <p:cNvPr id="26" name="Connettore 2 25"/>
          <p:cNvCxnSpPr/>
          <p:nvPr/>
        </p:nvCxnSpPr>
        <p:spPr>
          <a:xfrm flipV="1">
            <a:off x="1930400" y="5588000"/>
            <a:ext cx="2929469" cy="47413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CasellaDiTesto 26"/>
          <p:cNvSpPr txBox="1"/>
          <p:nvPr/>
        </p:nvSpPr>
        <p:spPr>
          <a:xfrm>
            <a:off x="1845759" y="5249336"/>
            <a:ext cx="4156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err="1" smtClean="0">
                <a:solidFill>
                  <a:srgbClr val="008000"/>
                </a:solidFill>
                <a:latin typeface="+mn-lt"/>
                <a:ea typeface="ＭＳ Ｐゴシック" charset="-128"/>
                <a:cs typeface="ＭＳ Ｐゴシック" charset="-128"/>
              </a:rPr>
              <a:t>iid</a:t>
            </a:r>
            <a:endParaRPr lang="it-IT" sz="1800" dirty="0" smtClean="0">
              <a:solidFill>
                <a:srgbClr val="008000"/>
              </a:solidFill>
              <a:latin typeface="+mn-lt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87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468619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Step 5: aux variables help decoupling terms</a:t>
            </a:r>
            <a:endParaRPr lang="en-US" dirty="0"/>
          </a:p>
        </p:txBody>
      </p:sp>
      <p:sp>
        <p:nvSpPr>
          <p:cNvPr id="5" name="Segnaposto contenuto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Each </a:t>
            </a:r>
            <a:r>
              <a:rPr lang="en-US" sz="2400" dirty="0" err="1" smtClean="0">
                <a:latin typeface="Symbol" charset="2"/>
                <a:cs typeface="Symbol" charset="2"/>
              </a:rPr>
              <a:t>G</a:t>
            </a:r>
            <a:r>
              <a:rPr lang="en-US" sz="2400" baseline="-25000" dirty="0" err="1" smtClean="0"/>
              <a:t>h</a:t>
            </a:r>
            <a:r>
              <a:rPr lang="en-US" sz="2400" dirty="0" smtClean="0"/>
              <a:t> is the aggregate power of the signals in U</a:t>
            </a:r>
            <a:r>
              <a:rPr lang="en-US" sz="2400" baseline="-25000" dirty="0" smtClean="0"/>
              <a:t>h</a:t>
            </a:r>
            <a:r>
              <a:rPr lang="en-US" sz="2400" dirty="0" smtClean="0"/>
              <a:t> </a:t>
            </a:r>
            <a:r>
              <a:rPr lang="en-US" sz="2400" b="1" dirty="0" smtClean="0"/>
              <a:t>given that</a:t>
            </a:r>
            <a:r>
              <a:rPr lang="en-US" sz="2400" dirty="0" smtClean="0"/>
              <a:t> they are in the interval (</a:t>
            </a:r>
            <a:r>
              <a:rPr lang="en-US" sz="2400" dirty="0" smtClean="0">
                <a:latin typeface="Symbol" charset="2"/>
                <a:cs typeface="Symbol" charset="2"/>
              </a:rPr>
              <a:t>l</a:t>
            </a:r>
            <a:r>
              <a:rPr lang="en-US" sz="2400" baseline="-25000" dirty="0" smtClean="0"/>
              <a:t>h-1</a:t>
            </a:r>
            <a:r>
              <a:rPr lang="en-US" sz="2400" dirty="0" smtClean="0"/>
              <a:t>,</a:t>
            </a:r>
            <a:r>
              <a:rPr lang="en-US" sz="2400" dirty="0" smtClean="0">
                <a:latin typeface="Symbol" charset="2"/>
                <a:cs typeface="Symbol" charset="2"/>
              </a:rPr>
              <a:t>l</a:t>
            </a:r>
            <a:r>
              <a:rPr lang="en-US" sz="2400" baseline="-25000" dirty="0" smtClean="0"/>
              <a:t>h</a:t>
            </a:r>
            <a:r>
              <a:rPr lang="en-US" sz="2400" dirty="0" smtClean="0"/>
              <a:t>]  </a:t>
            </a:r>
          </a:p>
          <a:p>
            <a:r>
              <a:rPr lang="en-US" sz="2400" dirty="0" smtClean="0"/>
              <a:t>We then define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where </a:t>
            </a:r>
            <a:r>
              <a:rPr lang="en-US" sz="2400" dirty="0" err="1" smtClean="0">
                <a:latin typeface="Symbol" charset="2"/>
                <a:cs typeface="Symbol" charset="2"/>
              </a:rPr>
              <a:t>a</a:t>
            </a:r>
            <a:r>
              <a:rPr lang="en-US" sz="2400" baseline="-25000" dirty="0" err="1" smtClean="0"/>
              <a:t>h,i</a:t>
            </a:r>
            <a:r>
              <a:rPr lang="en-US" sz="2400" dirty="0" err="1" smtClean="0"/>
              <a:t>(u,v</a:t>
            </a:r>
            <a:r>
              <a:rPr lang="en-US" sz="2400" dirty="0" smtClean="0"/>
              <a:t>) are </a:t>
            </a:r>
            <a:r>
              <a:rPr lang="en-US" sz="2400" dirty="0" err="1" smtClean="0"/>
              <a:t>iid</a:t>
            </a:r>
            <a:r>
              <a:rPr lang="en-US" sz="2400" dirty="0" smtClean="0"/>
              <a:t> with PDF</a:t>
            </a:r>
          </a:p>
          <a:p>
            <a:r>
              <a:rPr lang="en-US" sz="2400" dirty="0" smtClean="0"/>
              <a:t>Hence, for any given </a:t>
            </a:r>
            <a:r>
              <a:rPr lang="en-US" sz="2400" b="1" dirty="0" err="1" smtClean="0"/>
              <a:t>g</a:t>
            </a:r>
            <a:r>
              <a:rPr lang="en-US" sz="2400" dirty="0" smtClean="0"/>
              <a:t>, we have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</p:txBody>
      </p:sp>
      <p:graphicFrame>
        <p:nvGraphicFramePr>
          <p:cNvPr id="118788" name="Object 4"/>
          <p:cNvGraphicFramePr>
            <a:graphicFrameLocks noChangeAspect="1"/>
          </p:cNvGraphicFramePr>
          <p:nvPr/>
        </p:nvGraphicFramePr>
        <p:xfrm>
          <a:off x="4973121" y="3806296"/>
          <a:ext cx="3046413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08" name="Equation" r:id="rId3" imgW="1638300" imgH="241300" progId="Equation.3">
                  <p:embed/>
                </p:oleObj>
              </mc:Choice>
              <mc:Fallback>
                <p:oleObj name="Equation" r:id="rId3" imgW="1638300" imgH="241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73121" y="3806296"/>
                        <a:ext cx="3046413" cy="473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8789" name="Object 5"/>
          <p:cNvGraphicFramePr>
            <a:graphicFrameLocks noChangeAspect="1"/>
          </p:cNvGraphicFramePr>
          <p:nvPr/>
        </p:nvGraphicFramePr>
        <p:xfrm>
          <a:off x="2942696" y="2925234"/>
          <a:ext cx="2455862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09" name="Equation" r:id="rId5" imgW="1295400" imgH="444500" progId="Equation.3">
                  <p:embed/>
                </p:oleObj>
              </mc:Choice>
              <mc:Fallback>
                <p:oleObj name="Equation" r:id="rId5" imgW="1295400" imgH="4445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2696" y="2925234"/>
                        <a:ext cx="2455862" cy="889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9815" name="Object 7"/>
          <p:cNvGraphicFramePr>
            <a:graphicFrameLocks noChangeAspect="1"/>
          </p:cNvGraphicFramePr>
          <p:nvPr/>
        </p:nvGraphicFramePr>
        <p:xfrm>
          <a:off x="1011238" y="4808538"/>
          <a:ext cx="7748587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10" name="Equation" r:id="rId7" imgW="4089400" imgH="762000" progId="Equation.3">
                  <p:embed/>
                </p:oleObj>
              </mc:Choice>
              <mc:Fallback>
                <p:oleObj name="Equation" r:id="rId7" imgW="4089400" imgH="762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1238" y="4808538"/>
                        <a:ext cx="7748587" cy="152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Figura a mano libera 17"/>
          <p:cNvSpPr/>
          <p:nvPr/>
        </p:nvSpPr>
        <p:spPr>
          <a:xfrm>
            <a:off x="4588931" y="5046139"/>
            <a:ext cx="2048934" cy="694266"/>
          </a:xfrm>
          <a:custGeom>
            <a:avLst/>
            <a:gdLst>
              <a:gd name="connsiteX0" fmla="*/ 0 w 2319867"/>
              <a:gd name="connsiteY0" fmla="*/ 491066 h 592666"/>
              <a:gd name="connsiteX1" fmla="*/ 1591733 w 2319867"/>
              <a:gd name="connsiteY1" fmla="*/ 16933 h 592666"/>
              <a:gd name="connsiteX2" fmla="*/ 2319867 w 2319867"/>
              <a:gd name="connsiteY2" fmla="*/ 592666 h 592666"/>
              <a:gd name="connsiteX0" fmla="*/ 0 w 2319867"/>
              <a:gd name="connsiteY0" fmla="*/ 491066 h 592666"/>
              <a:gd name="connsiteX1" fmla="*/ 1270000 w 2319867"/>
              <a:gd name="connsiteY1" fmla="*/ 16933 h 592666"/>
              <a:gd name="connsiteX2" fmla="*/ 2319867 w 2319867"/>
              <a:gd name="connsiteY2" fmla="*/ 592666 h 592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19867" h="592666">
                <a:moveTo>
                  <a:pt x="0" y="491066"/>
                </a:moveTo>
                <a:cubicBezTo>
                  <a:pt x="602544" y="245533"/>
                  <a:pt x="883356" y="0"/>
                  <a:pt x="1270000" y="16933"/>
                </a:cubicBezTo>
                <a:cubicBezTo>
                  <a:pt x="1656644" y="33866"/>
                  <a:pt x="2319867" y="592666"/>
                  <a:pt x="2319867" y="592666"/>
                </a:cubicBezTo>
              </a:path>
            </a:pathLst>
          </a:custGeom>
          <a:ln>
            <a:solidFill>
              <a:srgbClr val="33CC33"/>
            </a:solidFill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asellaDiTesto 16"/>
          <p:cNvSpPr txBox="1"/>
          <p:nvPr/>
        </p:nvSpPr>
        <p:spPr>
          <a:xfrm>
            <a:off x="4665132" y="5173139"/>
            <a:ext cx="1860177" cy="338554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GB" sz="1600" i="1" dirty="0" smtClean="0">
                <a:solidFill>
                  <a:srgbClr val="008000"/>
                </a:solidFill>
              </a:rPr>
              <a:t>Fourier Transform</a:t>
            </a:r>
            <a:endParaRPr lang="en-GB" sz="1600" i="1" dirty="0">
              <a:solidFill>
                <a:srgbClr val="008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88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7833160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Step 6: put all pieces together</a:t>
            </a:r>
            <a:endParaRPr lang="en-US" dirty="0"/>
          </a:p>
        </p:txBody>
      </p:sp>
      <p:sp>
        <p:nvSpPr>
          <p:cNvPr id="5" name="Segnaposto contenuto 4"/>
          <p:cNvSpPr>
            <a:spLocks noGrp="1"/>
          </p:cNvSpPr>
          <p:nvPr>
            <p:ph sz="quarter" idx="1"/>
          </p:nvPr>
        </p:nvSpPr>
        <p:spPr>
          <a:xfrm>
            <a:off x="612648" y="3522135"/>
            <a:ext cx="8153400" cy="24892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Number of nested integrals grows linearly with number K of SIC iterations, not with </a:t>
            </a:r>
            <a:r>
              <a:rPr lang="en-US" sz="2400" i="1" dirty="0" err="1" smtClean="0"/>
              <a:t>n</a:t>
            </a:r>
            <a:endParaRPr lang="en-US" sz="2400" i="1" dirty="0" smtClean="0"/>
          </a:p>
          <a:p>
            <a:pPr lvl="1"/>
            <a:r>
              <a:rPr lang="en-US" sz="2000" dirty="0" smtClean="0"/>
              <a:t>Equation can be computed for large values of </a:t>
            </a:r>
            <a:r>
              <a:rPr lang="en-US" sz="2000" i="1" dirty="0" err="1" smtClean="0"/>
              <a:t>n</a:t>
            </a:r>
            <a:r>
              <a:rPr lang="en-US" sz="2000" dirty="0" smtClean="0"/>
              <a:t>, provided that the number of SIC iterations remains reasonable (5÷6)</a:t>
            </a:r>
          </a:p>
          <a:p>
            <a:r>
              <a:rPr lang="en-US" sz="2400" dirty="0" smtClean="0"/>
              <a:t>Central limit theorem can be invoked for sufficiently large </a:t>
            </a:r>
            <a:r>
              <a:rPr lang="en-US" sz="2400" dirty="0" err="1" smtClean="0"/>
              <a:t>r</a:t>
            </a:r>
            <a:r>
              <a:rPr lang="en-US" sz="2400" baseline="-25000" dirty="0" err="1" smtClean="0"/>
              <a:t>h</a:t>
            </a:r>
            <a:endParaRPr lang="en-US" sz="2400" baseline="-25000" dirty="0"/>
          </a:p>
        </p:txBody>
      </p:sp>
      <p:graphicFrame>
        <p:nvGraphicFramePr>
          <p:cNvPr id="120835" name="Object 3"/>
          <p:cNvGraphicFramePr>
            <a:graphicFrameLocks noChangeAspect="1"/>
          </p:cNvGraphicFramePr>
          <p:nvPr/>
        </p:nvGraphicFramePr>
        <p:xfrm>
          <a:off x="1282694" y="1625071"/>
          <a:ext cx="6709833" cy="18497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56" name="Equation" r:id="rId3" imgW="3695700" imgH="965200" progId="Equation.3">
                  <p:embed/>
                </p:oleObj>
              </mc:Choice>
              <mc:Fallback>
                <p:oleObj name="Equation" r:id="rId3" imgW="3695700" imgH="965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2694" y="1625071"/>
                        <a:ext cx="6709833" cy="184972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0836" name="Object 4"/>
          <p:cNvGraphicFramePr>
            <a:graphicFrameLocks noChangeAspect="1"/>
          </p:cNvGraphicFramePr>
          <p:nvPr/>
        </p:nvGraphicFramePr>
        <p:xfrm>
          <a:off x="1591735" y="5462789"/>
          <a:ext cx="5754158" cy="11332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57" name="Equation" r:id="rId5" imgW="3403600" imgH="635000" progId="Equation.3">
                  <p:embed/>
                </p:oleObj>
              </mc:Choice>
              <mc:Fallback>
                <p:oleObj name="Equation" r:id="rId5" imgW="3403600" imgH="635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1735" y="5462789"/>
                        <a:ext cx="5754158" cy="113326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89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555515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The batch </a:t>
            </a:r>
            <a:r>
              <a:rPr lang="it-IT" dirty="0" err="1" smtClean="0"/>
              <a:t>resolution</a:t>
            </a:r>
            <a:r>
              <a:rPr lang="it-IT" dirty="0" smtClean="0"/>
              <a:t> </a:t>
            </a:r>
            <a:r>
              <a:rPr lang="it-IT" dirty="0" err="1" smtClean="0"/>
              <a:t>problem</a:t>
            </a:r>
            <a:endParaRPr lang="en-US" dirty="0" smtClean="0"/>
          </a:p>
        </p:txBody>
      </p:sp>
      <p:grpSp>
        <p:nvGrpSpPr>
          <p:cNvPr id="2" name="Gruppo 32"/>
          <p:cNvGrpSpPr>
            <a:grpSpLocks/>
          </p:cNvGrpSpPr>
          <p:nvPr/>
        </p:nvGrpSpPr>
        <p:grpSpPr bwMode="auto">
          <a:xfrm>
            <a:off x="5715000" y="2971800"/>
            <a:ext cx="2455863" cy="869950"/>
            <a:chOff x="8788400" y="76200"/>
            <a:chExt cx="4404300" cy="1447800"/>
          </a:xfrm>
        </p:grpSpPr>
        <p:sp>
          <p:nvSpPr>
            <p:cNvPr id="32773" name="Rectangle 1"/>
            <p:cNvSpPr>
              <a:spLocks/>
            </p:cNvSpPr>
            <p:nvPr/>
          </p:nvSpPr>
          <p:spPr bwMode="auto">
            <a:xfrm>
              <a:off x="10921999" y="228601"/>
              <a:ext cx="2270701" cy="1295399"/>
            </a:xfrm>
            <a:prstGeom prst="roundRect">
              <a:avLst>
                <a:gd name="adj" fmla="val 16667"/>
              </a:avLst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pPr algn="ctr">
                <a:spcBef>
                  <a:spcPts val="1475"/>
                </a:spcBef>
              </a:pPr>
              <a:r>
                <a:rPr lang="en-US" sz="900">
                  <a:latin typeface="Verdana" pitchFamily="1" charset="0"/>
                  <a:ea typeface="Verdana" pitchFamily="1" charset="0"/>
                  <a:cs typeface="Verdana" pitchFamily="1" charset="0"/>
                  <a:sym typeface="Verdana" pitchFamily="1" charset="0"/>
                </a:rPr>
                <a:t>SIGnals processing &amp; NETworking research group</a:t>
              </a:r>
            </a:p>
          </p:txBody>
        </p:sp>
        <p:grpSp>
          <p:nvGrpSpPr>
            <p:cNvPr id="32774" name="Group 7"/>
            <p:cNvGrpSpPr>
              <a:grpSpLocks noChangeAspect="1"/>
            </p:cNvGrpSpPr>
            <p:nvPr/>
          </p:nvGrpSpPr>
          <p:grpSpPr bwMode="auto">
            <a:xfrm>
              <a:off x="8788399" y="76200"/>
              <a:ext cx="1981199" cy="1419308"/>
              <a:chOff x="2109" y="1842"/>
              <a:chExt cx="1542" cy="1027"/>
            </a:xfrm>
          </p:grpSpPr>
          <p:pic>
            <p:nvPicPr>
              <p:cNvPr id="8" name="Picture 8" descr="adhoc1"/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contrast="-30000"/>
              </a:blip>
              <a:srcRect/>
              <a:stretch>
                <a:fillRect/>
              </a:stretch>
            </p:blipFill>
            <p:spPr bwMode="auto">
              <a:xfrm>
                <a:off x="2130" y="1842"/>
                <a:ext cx="1214" cy="1027"/>
              </a:xfrm>
              <a:prstGeom prst="round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2776" name="WordArt 9"/>
              <p:cNvSpPr>
                <a:spLocks noChangeAspect="1" noChangeArrowheads="1" noChangeShapeType="1" noTextEdit="1"/>
              </p:cNvSpPr>
              <p:nvPr/>
            </p:nvSpPr>
            <p:spPr bwMode="auto">
              <a:xfrm>
                <a:off x="2109" y="2077"/>
                <a:ext cx="1542" cy="229"/>
              </a:xfrm>
              <a:prstGeom prst="rect">
                <a:avLst/>
              </a:prstGeom>
            </p:spPr>
            <p:txBody>
              <a:bodyPr wrap="none" fromWordArt="1">
                <a:prstTxWarp prst="textWave1">
                  <a:avLst>
                    <a:gd name="adj1" fmla="val 13005"/>
                    <a:gd name="adj2" fmla="val 0"/>
                  </a:avLst>
                </a:prstTxWarp>
                <a:scene3d>
                  <a:camera prst="legacyPerspectiveTopLeft"/>
                  <a:lightRig rig="legacyNormal3" dir="r"/>
                </a:scene3d>
                <a:sp3d extrusionH="201600" prstMaterial="legacyMetal">
                  <a:extrusionClr>
                    <a:srgbClr val="FFFFFF"/>
                  </a:extrusionClr>
                </a:sp3d>
              </a:bodyPr>
              <a:lstStyle/>
              <a:p>
                <a:pPr algn="ctr"/>
                <a:r>
                  <a:rPr lang="it-IT" sz="1800" kern="10">
                    <a:ln w="9525"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FFFFFF"/>
                        </a:gs>
                        <a:gs pos="7001">
                          <a:srgbClr val="E6E6E6"/>
                        </a:gs>
                        <a:gs pos="32001">
                          <a:srgbClr val="7D8496"/>
                        </a:gs>
                        <a:gs pos="47000">
                          <a:srgbClr val="E6E6E6"/>
                        </a:gs>
                        <a:gs pos="85001">
                          <a:srgbClr val="7D8496"/>
                        </a:gs>
                        <a:gs pos="100000">
                          <a:srgbClr val="E6E6E6"/>
                        </a:gs>
                      </a:gsLst>
                      <a:lin ang="2700000" scaled="1"/>
                    </a:gradFill>
                    <a:latin typeface="Times New Roman"/>
                    <a:ea typeface="Times New Roman"/>
                    <a:cs typeface="Times New Roman"/>
                  </a:rPr>
                  <a:t>SIGNET</a:t>
                </a:r>
                <a:endParaRPr lang="en-US" sz="1800" kern="10">
                  <a:ln w="9525"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FF"/>
                      </a:gs>
                      <a:gs pos="7001">
                        <a:srgbClr val="E6E6E6"/>
                      </a:gs>
                      <a:gs pos="32001">
                        <a:srgbClr val="7D8496"/>
                      </a:gs>
                      <a:gs pos="47000">
                        <a:srgbClr val="E6E6E6"/>
                      </a:gs>
                      <a:gs pos="85001">
                        <a:srgbClr val="7D8496"/>
                      </a:gs>
                      <a:gs pos="100000">
                        <a:srgbClr val="E6E6E6"/>
                      </a:gs>
                    </a:gsLst>
                    <a:lin ang="2700000" scaled="1"/>
                  </a:gradFill>
                  <a:latin typeface="Times New Roman"/>
                  <a:ea typeface="Times New Roman"/>
                  <a:cs typeface="Times New Roman"/>
                </a:endParaRPr>
              </a:p>
            </p:txBody>
          </p:sp>
        </p:grpSp>
      </p:grp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9</a:t>
            </a:fld>
            <a:endParaRPr lang="it-IT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1702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Throughput</a:t>
            </a:r>
          </a:p>
        </p:txBody>
      </p:sp>
      <p:sp>
        <p:nvSpPr>
          <p:cNvPr id="33795" name="Segnaposto contenuto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GB" sz="2400" dirty="0" err="1" smtClean="0"/>
              <a:t>S</a:t>
            </a:r>
            <a:r>
              <a:rPr lang="en-GB" sz="2400" baseline="-25000" dirty="0" err="1" smtClean="0"/>
              <a:t>n</a:t>
            </a:r>
            <a:r>
              <a:rPr lang="en-GB" sz="2400" dirty="0" err="1" smtClean="0"/>
              <a:t>(k</a:t>
            </a:r>
            <a:r>
              <a:rPr lang="en-GB" sz="2400" dirty="0" smtClean="0"/>
              <a:t>): average number of signals captured by a system wit collision size </a:t>
            </a:r>
            <a:r>
              <a:rPr lang="en-GB" sz="2400" dirty="0" err="1" smtClean="0"/>
              <a:t>n</a:t>
            </a:r>
            <a:r>
              <a:rPr lang="en-GB" sz="2400" dirty="0" smtClean="0"/>
              <a:t> and at most K SIC iterations</a:t>
            </a:r>
          </a:p>
          <a:p>
            <a:r>
              <a:rPr lang="en-GB" sz="2400" dirty="0" smtClean="0"/>
              <a:t>Exact expression:</a:t>
            </a:r>
          </a:p>
          <a:p>
            <a:endParaRPr lang="en-GB" sz="2400" dirty="0" smtClean="0"/>
          </a:p>
          <a:p>
            <a:endParaRPr lang="en-GB" sz="2400" dirty="0" smtClean="0"/>
          </a:p>
          <a:p>
            <a:r>
              <a:rPr lang="en-GB" sz="2400" dirty="0" smtClean="0"/>
              <a:t>Approximate (iterative) expression</a:t>
            </a:r>
          </a:p>
          <a:p>
            <a:endParaRPr lang="en-GB" sz="2400" dirty="0" smtClean="0"/>
          </a:p>
          <a:p>
            <a:endParaRPr lang="en-GB" sz="2400" dirty="0" smtClean="0"/>
          </a:p>
          <a:p>
            <a:endParaRPr lang="en-GB" sz="2400" dirty="0" smtClean="0"/>
          </a:p>
          <a:p>
            <a:r>
              <a:rPr lang="en-GB" sz="2400" dirty="0" smtClean="0"/>
              <a:t>Where       is the approximate mean number of signals decoded at the </a:t>
            </a:r>
            <a:r>
              <a:rPr lang="en-GB" sz="2400" i="1" dirty="0" err="1" smtClean="0"/>
              <a:t>h</a:t>
            </a:r>
            <a:r>
              <a:rPr lang="en-GB" sz="2400" dirty="0" err="1" smtClean="0"/>
              <a:t>-th</a:t>
            </a:r>
            <a:r>
              <a:rPr lang="en-GB" sz="2400" dirty="0" smtClean="0"/>
              <a:t> SIC iteration </a:t>
            </a:r>
          </a:p>
          <a:p>
            <a:endParaRPr lang="en-GB" sz="2400" dirty="0" smtClean="0"/>
          </a:p>
          <a:p>
            <a:endParaRPr lang="en-GB" sz="2400" dirty="0" smtClean="0"/>
          </a:p>
          <a:p>
            <a:endParaRPr lang="en-GB" sz="2400" dirty="0" smtClean="0"/>
          </a:p>
          <a:p>
            <a:pPr lvl="1"/>
            <a:endParaRPr lang="en-GB" sz="2000" dirty="0" smtClean="0"/>
          </a:p>
        </p:txBody>
      </p:sp>
      <p:graphicFrame>
        <p:nvGraphicFramePr>
          <p:cNvPr id="94210" name="Object 2"/>
          <p:cNvGraphicFramePr>
            <a:graphicFrameLocks noChangeAspect="1"/>
          </p:cNvGraphicFramePr>
          <p:nvPr/>
        </p:nvGraphicFramePr>
        <p:xfrm>
          <a:off x="3310467" y="2518835"/>
          <a:ext cx="2851274" cy="9694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56" name="Equation" r:id="rId3" imgW="1270000" imgH="431800" progId="Equation.3">
                  <p:embed/>
                </p:oleObj>
              </mc:Choice>
              <mc:Fallback>
                <p:oleObj name="Equation" r:id="rId3" imgW="1270000" imgH="431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0467" y="2518835"/>
                        <a:ext cx="2851274" cy="96943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211" name="Object 3"/>
          <p:cNvGraphicFramePr>
            <a:graphicFrameLocks noChangeAspect="1"/>
          </p:cNvGraphicFramePr>
          <p:nvPr/>
        </p:nvGraphicFramePr>
        <p:xfrm>
          <a:off x="3571874" y="4194176"/>
          <a:ext cx="1852613" cy="969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57" name="Equation" r:id="rId5" imgW="825500" imgH="431800" progId="Equation.3">
                  <p:embed/>
                </p:oleObj>
              </mc:Choice>
              <mc:Fallback>
                <p:oleObj name="Equation" r:id="rId5" imgW="825500" imgH="431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874" y="4194176"/>
                        <a:ext cx="1852613" cy="969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212" name="Object 4"/>
          <p:cNvGraphicFramePr>
            <a:graphicFrameLocks noChangeAspect="1"/>
          </p:cNvGraphicFramePr>
          <p:nvPr/>
        </p:nvGraphicFramePr>
        <p:xfrm>
          <a:off x="1984374" y="5276321"/>
          <a:ext cx="285750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58" name="Equation" r:id="rId7" imgW="127000" imgH="177800" progId="Equation.3">
                  <p:embed/>
                </p:oleObj>
              </mc:Choice>
              <mc:Fallback>
                <p:oleObj name="Equation" r:id="rId7" imgW="127000" imgH="177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4374" y="5276321"/>
                        <a:ext cx="285750" cy="398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90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8672759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Approximate mean number of captures: first reception</a:t>
            </a:r>
            <a:endParaRPr lang="en-US" dirty="0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53859" y="1600200"/>
            <a:ext cx="8153400" cy="4495800"/>
          </a:xfrm>
        </p:spPr>
        <p:txBody>
          <a:bodyPr>
            <a:normAutofit fontScale="92500" lnSpcReduction="10000"/>
          </a:bodyPr>
          <a:lstStyle/>
          <a:p>
            <a:pPr>
              <a:spcAft>
                <a:spcPts val="3600"/>
              </a:spcAft>
            </a:pPr>
            <a:r>
              <a:rPr lang="en-US" dirty="0" smtClean="0"/>
              <a:t>Iteration </a:t>
            </a:r>
            <a:r>
              <a:rPr lang="en-US" dirty="0" err="1" smtClean="0"/>
              <a:t>h</a:t>
            </a:r>
            <a:r>
              <a:rPr lang="en-US" dirty="0" smtClean="0"/>
              <a:t>=0: number of </a:t>
            </a:r>
            <a:r>
              <a:rPr lang="en-US" dirty="0" err="1" smtClean="0"/>
              <a:t>undecoded</a:t>
            </a:r>
            <a:r>
              <a:rPr lang="en-US" dirty="0" smtClean="0"/>
              <a:t> signals n</a:t>
            </a:r>
            <a:r>
              <a:rPr lang="en-US" baseline="-25000" dirty="0" smtClean="0"/>
              <a:t>0</a:t>
            </a:r>
            <a:r>
              <a:rPr lang="en-US" dirty="0" smtClean="0"/>
              <a:t>=</a:t>
            </a:r>
            <a:r>
              <a:rPr lang="en-US" dirty="0" err="1" smtClean="0"/>
              <a:t>n</a:t>
            </a:r>
            <a:endParaRPr lang="en-US" dirty="0" smtClean="0"/>
          </a:p>
          <a:p>
            <a:pPr lvl="1">
              <a:spcAft>
                <a:spcPts val="3600"/>
              </a:spcAft>
            </a:pPr>
            <a:r>
              <a:rPr lang="en-US" dirty="0" smtClean="0"/>
              <a:t>Compute capture threshold</a:t>
            </a:r>
          </a:p>
          <a:p>
            <a:pPr lvl="1">
              <a:spcAft>
                <a:spcPts val="3600"/>
              </a:spcAft>
            </a:pPr>
            <a:r>
              <a:rPr lang="en-US" dirty="0" smtClean="0"/>
              <a:t>Approximate capture condition</a:t>
            </a:r>
          </a:p>
          <a:p>
            <a:pPr lvl="1">
              <a:spcAft>
                <a:spcPts val="3600"/>
              </a:spcAft>
            </a:pPr>
            <a:r>
              <a:rPr lang="en-US" dirty="0" smtClean="0"/>
              <a:t>Mean number of decoded signals</a:t>
            </a:r>
          </a:p>
          <a:p>
            <a:pPr lvl="1">
              <a:spcAft>
                <a:spcPts val="3600"/>
              </a:spcAft>
            </a:pPr>
            <a:r>
              <a:rPr lang="en-US" dirty="0" smtClean="0"/>
              <a:t>Residual interference power</a:t>
            </a:r>
          </a:p>
          <a:p>
            <a:pPr lvl="1">
              <a:spcAft>
                <a:spcPts val="3600"/>
              </a:spcAft>
            </a:pPr>
            <a:endParaRPr lang="en-US" dirty="0"/>
          </a:p>
        </p:txBody>
      </p:sp>
      <p:graphicFrame>
        <p:nvGraphicFramePr>
          <p:cNvPr id="121858" name="Object 2"/>
          <p:cNvGraphicFramePr>
            <a:graphicFrameLocks noChangeAspect="1"/>
          </p:cNvGraphicFramePr>
          <p:nvPr/>
        </p:nvGraphicFramePr>
        <p:xfrm>
          <a:off x="4421716" y="3824817"/>
          <a:ext cx="2825750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56" name="Equation" r:id="rId3" imgW="1358900" imgH="203200" progId="Equation.3">
                  <p:embed/>
                </p:oleObj>
              </mc:Choice>
              <mc:Fallback>
                <p:oleObj name="Equation" r:id="rId3" imgW="1358900" imgH="203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1716" y="3824817"/>
                        <a:ext cx="2825750" cy="423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1859" name="Object 3"/>
          <p:cNvGraphicFramePr>
            <a:graphicFrameLocks noChangeAspect="1"/>
          </p:cNvGraphicFramePr>
          <p:nvPr/>
        </p:nvGraphicFramePr>
        <p:xfrm>
          <a:off x="4378324" y="2831040"/>
          <a:ext cx="3952875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57" name="Equation" r:id="rId5" imgW="2032000" imgH="228600" progId="Equation.3">
                  <p:embed/>
                </p:oleObj>
              </mc:Choice>
              <mc:Fallback>
                <p:oleObj name="Equation" r:id="rId5" imgW="20320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78324" y="2831040"/>
                        <a:ext cx="3952875" cy="446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1860" name="Object 4"/>
          <p:cNvGraphicFramePr>
            <a:graphicFrameLocks noChangeAspect="1"/>
          </p:cNvGraphicFramePr>
          <p:nvPr/>
        </p:nvGraphicFramePr>
        <p:xfrm>
          <a:off x="4438121" y="4728635"/>
          <a:ext cx="2335213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58" name="Equation" r:id="rId7" imgW="1041400" imgH="228600" progId="Equation.3">
                  <p:embed/>
                </p:oleObj>
              </mc:Choice>
              <mc:Fallback>
                <p:oleObj name="Equation" r:id="rId7" imgW="10414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38121" y="4728635"/>
                        <a:ext cx="2335213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1862" name="Object 6"/>
          <p:cNvGraphicFramePr>
            <a:graphicFrameLocks noChangeAspect="1"/>
          </p:cNvGraphicFramePr>
          <p:nvPr/>
        </p:nvGraphicFramePr>
        <p:xfrm>
          <a:off x="4420128" y="5543018"/>
          <a:ext cx="4300538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59" name="Equation" r:id="rId9" imgW="1917700" imgH="241300" progId="Equation.3">
                  <p:embed/>
                </p:oleObj>
              </mc:Choice>
              <mc:Fallback>
                <p:oleObj name="Equation" r:id="rId9" imgW="1917700" imgH="241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0128" y="5543018"/>
                        <a:ext cx="4300538" cy="542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91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8338449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Approximate mean number of captures: first reception</a:t>
            </a:r>
            <a:endParaRPr lang="en-US" dirty="0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53859" y="1600200"/>
            <a:ext cx="8153400" cy="4495800"/>
          </a:xfrm>
        </p:spPr>
        <p:txBody>
          <a:bodyPr>
            <a:normAutofit fontScale="92500" lnSpcReduction="10000"/>
          </a:bodyPr>
          <a:lstStyle/>
          <a:p>
            <a:pPr>
              <a:spcAft>
                <a:spcPts val="3600"/>
              </a:spcAft>
            </a:pPr>
            <a:r>
              <a:rPr lang="en-US" dirty="0" smtClean="0"/>
              <a:t>Iteration </a:t>
            </a:r>
            <a:r>
              <a:rPr lang="en-US" dirty="0" err="1" smtClean="0"/>
              <a:t>h</a:t>
            </a:r>
            <a:r>
              <a:rPr lang="en-US" dirty="0" smtClean="0"/>
              <a:t>&gt;0: number of </a:t>
            </a:r>
            <a:r>
              <a:rPr lang="en-US" dirty="0" err="1" smtClean="0"/>
              <a:t>undecoded</a:t>
            </a:r>
            <a:r>
              <a:rPr lang="en-US" dirty="0" smtClean="0"/>
              <a:t> signals:</a:t>
            </a:r>
          </a:p>
          <a:p>
            <a:pPr lvl="1">
              <a:spcAft>
                <a:spcPts val="3600"/>
              </a:spcAft>
            </a:pPr>
            <a:r>
              <a:rPr lang="en-US" dirty="0" smtClean="0"/>
              <a:t>Compute capture threshold</a:t>
            </a:r>
          </a:p>
          <a:p>
            <a:pPr lvl="1">
              <a:spcAft>
                <a:spcPts val="3600"/>
              </a:spcAft>
            </a:pPr>
            <a:r>
              <a:rPr lang="en-US" dirty="0" smtClean="0"/>
              <a:t>Approximate capture condition</a:t>
            </a:r>
          </a:p>
          <a:p>
            <a:pPr lvl="1">
              <a:spcAft>
                <a:spcPts val="3600"/>
              </a:spcAft>
            </a:pPr>
            <a:r>
              <a:rPr lang="en-US" dirty="0" smtClean="0"/>
              <a:t>Mean number of decoded signals</a:t>
            </a:r>
          </a:p>
          <a:p>
            <a:pPr lvl="1">
              <a:spcAft>
                <a:spcPts val="3600"/>
              </a:spcAft>
            </a:pPr>
            <a:r>
              <a:rPr lang="en-US" dirty="0" smtClean="0"/>
              <a:t>Residual interference power</a:t>
            </a:r>
          </a:p>
          <a:p>
            <a:pPr lvl="1">
              <a:spcAft>
                <a:spcPts val="3600"/>
              </a:spcAft>
            </a:pPr>
            <a:endParaRPr lang="en-US" dirty="0"/>
          </a:p>
        </p:txBody>
      </p:sp>
      <p:graphicFrame>
        <p:nvGraphicFramePr>
          <p:cNvPr id="121863" name="Object 7"/>
          <p:cNvGraphicFramePr>
            <a:graphicFrameLocks noChangeAspect="1"/>
          </p:cNvGraphicFramePr>
          <p:nvPr/>
        </p:nvGraphicFramePr>
        <p:xfrm>
          <a:off x="6602933" y="1346200"/>
          <a:ext cx="1581150" cy="84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56" name="Equation" r:id="rId3" imgW="812800" imgH="431800" progId="Equation.3">
                  <p:embed/>
                </p:oleObj>
              </mc:Choice>
              <mc:Fallback>
                <p:oleObj name="Equation" r:id="rId3" imgW="812800" imgH="431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02933" y="1346200"/>
                        <a:ext cx="1581150" cy="841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6"/>
          <p:cNvGraphicFramePr>
            <a:graphicFrameLocks noChangeAspect="1"/>
          </p:cNvGraphicFramePr>
          <p:nvPr/>
        </p:nvGraphicFramePr>
        <p:xfrm>
          <a:off x="3861331" y="3835928"/>
          <a:ext cx="4435475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57" name="Equation" r:id="rId5" imgW="2133600" imgH="241300" progId="Equation.3">
                  <p:embed/>
                </p:oleObj>
              </mc:Choice>
              <mc:Fallback>
                <p:oleObj name="Equation" r:id="rId5" imgW="2133600" imgH="241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1331" y="3835928"/>
                        <a:ext cx="4435475" cy="503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7"/>
          <p:cNvGraphicFramePr>
            <a:graphicFrameLocks noChangeAspect="1"/>
          </p:cNvGraphicFramePr>
          <p:nvPr/>
        </p:nvGraphicFramePr>
        <p:xfrm>
          <a:off x="3835400" y="2557991"/>
          <a:ext cx="4248150" cy="89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58" name="Equation" r:id="rId7" imgW="2184400" imgH="457200" progId="Equation.3">
                  <p:embed/>
                </p:oleObj>
              </mc:Choice>
              <mc:Fallback>
                <p:oleObj name="Equation" r:id="rId7" imgW="21844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35400" y="2557991"/>
                        <a:ext cx="4248150" cy="892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8"/>
          <p:cNvGraphicFramePr>
            <a:graphicFrameLocks noChangeAspect="1"/>
          </p:cNvGraphicFramePr>
          <p:nvPr/>
        </p:nvGraphicFramePr>
        <p:xfrm>
          <a:off x="3913717" y="4721754"/>
          <a:ext cx="3133725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59" name="Equation" r:id="rId9" imgW="1397000" imgH="279400" progId="Equation.3">
                  <p:embed/>
                </p:oleObj>
              </mc:Choice>
              <mc:Fallback>
                <p:oleObj name="Equation" r:id="rId9" imgW="1397000" imgH="279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13717" y="4721754"/>
                        <a:ext cx="3133725" cy="628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9"/>
          <p:cNvGraphicFramePr>
            <a:graphicFrameLocks noChangeAspect="1"/>
          </p:cNvGraphicFramePr>
          <p:nvPr/>
        </p:nvGraphicFramePr>
        <p:xfrm>
          <a:off x="3799417" y="5712883"/>
          <a:ext cx="5354638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60" name="Equation" r:id="rId11" imgW="2387600" imgH="241300" progId="Equation.3">
                  <p:embed/>
                </p:oleObj>
              </mc:Choice>
              <mc:Fallback>
                <p:oleObj name="Equation" r:id="rId11" imgW="2387600" imgH="241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9417" y="5712883"/>
                        <a:ext cx="5354638" cy="542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Callout 5 15"/>
          <p:cNvSpPr/>
          <p:nvPr/>
        </p:nvSpPr>
        <p:spPr>
          <a:xfrm>
            <a:off x="3149600" y="2150534"/>
            <a:ext cx="2099733" cy="304798"/>
          </a:xfrm>
          <a:prstGeom prst="accentCallout1">
            <a:avLst>
              <a:gd name="adj1" fmla="val 59329"/>
              <a:gd name="adj2" fmla="val 72312"/>
              <a:gd name="adj3" fmla="val 112500"/>
              <a:gd name="adj4" fmla="val 83441"/>
            </a:avLst>
          </a:prstGeom>
          <a:noFill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1800" dirty="0" smtClean="0">
                <a:solidFill>
                  <a:srgbClr val="87B6D6"/>
                </a:solidFill>
              </a:rPr>
              <a:t>Residual </a:t>
            </a:r>
            <a:r>
              <a:rPr lang="en-US" sz="1800" dirty="0" err="1" smtClean="0">
                <a:solidFill>
                  <a:srgbClr val="87B6D6"/>
                </a:solidFill>
              </a:rPr>
              <a:t>interf</a:t>
            </a:r>
            <a:r>
              <a:rPr lang="en-US" sz="1800" dirty="0" smtClean="0">
                <a:solidFill>
                  <a:srgbClr val="87B6D6"/>
                </a:solidFill>
              </a:rPr>
              <a:t>.</a:t>
            </a:r>
          </a:p>
        </p:txBody>
      </p:sp>
      <p:sp>
        <p:nvSpPr>
          <p:cNvPr id="17" name="Callout 5 16"/>
          <p:cNvSpPr/>
          <p:nvPr/>
        </p:nvSpPr>
        <p:spPr>
          <a:xfrm>
            <a:off x="5977467" y="2099732"/>
            <a:ext cx="3386667" cy="372535"/>
          </a:xfrm>
          <a:prstGeom prst="accentCallout1">
            <a:avLst>
              <a:gd name="adj1" fmla="val 27445"/>
              <a:gd name="adj2" fmla="val -1736"/>
              <a:gd name="adj3" fmla="val 98864"/>
              <a:gd name="adj4" fmla="val -5672"/>
            </a:avLst>
          </a:prstGeom>
          <a:noFill/>
          <a:ln>
            <a:solidFill>
              <a:srgbClr val="FF66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1800" dirty="0" err="1" smtClean="0">
                <a:solidFill>
                  <a:srgbClr val="FF6600"/>
                </a:solidFill>
              </a:rPr>
              <a:t>Interf</a:t>
            </a:r>
            <a:r>
              <a:rPr lang="en-US" sz="1800" dirty="0" smtClean="0">
                <a:solidFill>
                  <a:srgbClr val="FF6600"/>
                </a:solidFill>
              </a:rPr>
              <a:t>. from </a:t>
            </a:r>
            <a:r>
              <a:rPr lang="en-US" sz="1800" dirty="0" err="1" smtClean="0">
                <a:solidFill>
                  <a:srgbClr val="FF6600"/>
                </a:solidFill>
              </a:rPr>
              <a:t>undecoded</a:t>
            </a:r>
            <a:r>
              <a:rPr lang="en-US" sz="1800" dirty="0" smtClean="0">
                <a:solidFill>
                  <a:srgbClr val="FF6600"/>
                </a:solidFill>
              </a:rPr>
              <a:t>  signals</a:t>
            </a:r>
          </a:p>
        </p:txBody>
      </p:sp>
      <p:sp>
        <p:nvSpPr>
          <p:cNvPr id="18" name="Parentesi quadra aperta 17"/>
          <p:cNvSpPr/>
          <p:nvPr/>
        </p:nvSpPr>
        <p:spPr>
          <a:xfrm rot="5400000">
            <a:off x="4933102" y="2297426"/>
            <a:ext cx="45719" cy="586742"/>
          </a:xfrm>
          <a:prstGeom prst="lef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arentesi quadra aperta 18"/>
          <p:cNvSpPr/>
          <p:nvPr/>
        </p:nvSpPr>
        <p:spPr>
          <a:xfrm rot="5400000">
            <a:off x="6697132" y="1391075"/>
            <a:ext cx="90595" cy="2478192"/>
          </a:xfrm>
          <a:prstGeom prst="leftBracket">
            <a:avLst/>
          </a:prstGeom>
          <a:ln>
            <a:solidFill>
              <a:srgbClr val="FF66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92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5416876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Case study</a:t>
            </a:r>
            <a:endParaRPr lang="en-US" dirty="0"/>
          </a:p>
        </p:txBody>
      </p:sp>
      <p:sp>
        <p:nvSpPr>
          <p:cNvPr id="7" name="Sottotitolo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4267" y="1266452"/>
            <a:ext cx="4639733" cy="3087531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B8970-C4D8-7B40-B762-4BCAE1B2035B}" type="slidenum">
              <a:rPr lang="it-IT" smtClean="0"/>
              <a:pPr/>
              <a:t>93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719404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Case study</a:t>
            </a:r>
          </a:p>
        </p:txBody>
      </p:sp>
      <p:graphicFrame>
        <p:nvGraphicFramePr>
          <p:cNvPr id="7" name="Segnaposto contenuto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1931057"/>
              </p:ext>
            </p:extLst>
          </p:nvPr>
        </p:nvGraphicFramePr>
        <p:xfrm>
          <a:off x="133045" y="1346205"/>
          <a:ext cx="8991600" cy="495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94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0083622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C</a:t>
            </a:r>
            <a:r>
              <a:rPr lang="en-GB" baseline="-25000" dirty="0" err="1" smtClean="0"/>
              <a:t>n</a:t>
            </a:r>
            <a:r>
              <a:rPr lang="en-GB" dirty="0" smtClean="0"/>
              <a:t>(r) in PL scenario</a:t>
            </a:r>
            <a:endParaRPr lang="en-GB" dirty="0"/>
          </a:p>
        </p:txBody>
      </p:sp>
      <p:pic>
        <p:nvPicPr>
          <p:cNvPr id="14" name="Segnaposto contenuto 13" descr="Cnr_PL_eta2_b002_2.eps"/>
          <p:cNvPicPr>
            <a:picLocks noGrp="1" noChangeAspect="1"/>
          </p:cNvPicPr>
          <p:nvPr>
            <p:ph idx="1"/>
          </p:nvPr>
        </p:nvPicPr>
        <p:blipFill>
          <a:blip r:embed="rId3"/>
          <a:srcRect l="-24553" r="-24553"/>
          <a:stretch>
            <a:fillRect/>
          </a:stretch>
        </p:blipFill>
        <p:spPr>
          <a:xfrm>
            <a:off x="1905000" y="1674284"/>
            <a:ext cx="8229600" cy="4525963"/>
          </a:xfrm>
          <a:ln>
            <a:noFill/>
          </a:ln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1857" y="1799417"/>
            <a:ext cx="1680445" cy="137331"/>
          </a:xfrm>
          <a:prstGeom prst="rect">
            <a:avLst/>
          </a:prstGeom>
        </p:spPr>
      </p:pic>
      <p:sp>
        <p:nvSpPr>
          <p:cNvPr id="16" name="Ovale 15"/>
          <p:cNvSpPr/>
          <p:nvPr/>
        </p:nvSpPr>
        <p:spPr bwMode="auto">
          <a:xfrm rot="299770">
            <a:off x="5900162" y="2138156"/>
            <a:ext cx="359833" cy="1492502"/>
          </a:xfrm>
          <a:prstGeom prst="ellipse">
            <a:avLst/>
          </a:prstGeom>
          <a:noFill/>
          <a:ln w="9525" cap="flat" cmpd="sng" algn="ctr">
            <a:solidFill>
              <a:schemeClr val="tx2">
                <a:lumMod val="65000"/>
                <a:lumOff val="3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Callout 6 20"/>
          <p:cNvSpPr/>
          <p:nvPr/>
        </p:nvSpPr>
        <p:spPr bwMode="auto">
          <a:xfrm>
            <a:off x="990600" y="1545167"/>
            <a:ext cx="2588683" cy="664633"/>
          </a:xfrm>
          <a:prstGeom prst="accentCallout2">
            <a:avLst>
              <a:gd name="adj1" fmla="val 23933"/>
              <a:gd name="adj2" fmla="val 101621"/>
              <a:gd name="adj3" fmla="val 25525"/>
              <a:gd name="adj4" fmla="val 130942"/>
              <a:gd name="adj5" fmla="val 105349"/>
              <a:gd name="adj6" fmla="val 192711"/>
            </a:avLst>
          </a:prstGeom>
          <a:noFill/>
          <a:ln w="9525" cap="flat" cmpd="sng" algn="ctr">
            <a:solidFill>
              <a:srgbClr val="595959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62500" lnSpcReduction="20000"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</a:t>
            </a: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hen </a:t>
            </a:r>
            <a:r>
              <a:rPr kumimoji="0" lang="en-GB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n</a:t>
            </a: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US" dirty="0" smtClean="0"/>
              <a:t>&lt;&lt; </a:t>
            </a:r>
            <a:r>
              <a:rPr lang="en-GB" dirty="0" smtClean="0"/>
              <a:t>1/b’, all signals are captured with high probability</a:t>
            </a:r>
            <a:endParaRPr kumimoji="0" lang="en-GB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Ovale 21"/>
          <p:cNvSpPr/>
          <p:nvPr/>
        </p:nvSpPr>
        <p:spPr bwMode="auto">
          <a:xfrm rot="299770">
            <a:off x="5119730" y="2746637"/>
            <a:ext cx="633045" cy="607284"/>
          </a:xfrm>
          <a:prstGeom prst="ellipse">
            <a:avLst/>
          </a:prstGeom>
          <a:noFill/>
          <a:ln w="9525" cap="flat" cmpd="sng" algn="ctr">
            <a:solidFill>
              <a:srgbClr val="FF66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Callout 6 23"/>
          <p:cNvSpPr/>
          <p:nvPr/>
        </p:nvSpPr>
        <p:spPr bwMode="auto">
          <a:xfrm>
            <a:off x="152400" y="2286000"/>
            <a:ext cx="3124200" cy="685800"/>
          </a:xfrm>
          <a:prstGeom prst="accentCallout2">
            <a:avLst>
              <a:gd name="adj1" fmla="val 8010"/>
              <a:gd name="adj2" fmla="val 101621"/>
              <a:gd name="adj3" fmla="val 4824"/>
              <a:gd name="adj4" fmla="val 131760"/>
              <a:gd name="adj5" fmla="val 66887"/>
              <a:gd name="adj6" fmla="val 163158"/>
            </a:avLst>
          </a:prstGeom>
          <a:noFill/>
          <a:ln w="9525" cap="flat" cmpd="sng" algn="ctr">
            <a:solidFill>
              <a:srgbClr val="FF66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62500" lnSpcReduction="20000"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</a:t>
            </a: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hen </a:t>
            </a:r>
            <a:r>
              <a:rPr kumimoji="0" lang="en-GB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n</a:t>
            </a: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US" dirty="0" smtClean="0"/>
              <a:t>&gt; </a:t>
            </a:r>
            <a:r>
              <a:rPr lang="en-GB" dirty="0" smtClean="0"/>
              <a:t>1/b’, the distribution of the number of signals captured is </a:t>
            </a:r>
            <a:r>
              <a:rPr lang="en-GB" dirty="0" smtClean="0">
                <a:solidFill>
                  <a:srgbClr val="000000"/>
                </a:solidFill>
              </a:rPr>
              <a:t>bell</a:t>
            </a:r>
            <a:r>
              <a:rPr lang="en-GB" dirty="0" smtClean="0"/>
              <a:t>-shaped</a:t>
            </a:r>
            <a:endParaRPr kumimoji="0" lang="en-GB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Ovale 24"/>
          <p:cNvSpPr/>
          <p:nvPr/>
        </p:nvSpPr>
        <p:spPr bwMode="auto">
          <a:xfrm rot="20955536">
            <a:off x="3984345" y="2367023"/>
            <a:ext cx="411617" cy="1110082"/>
          </a:xfrm>
          <a:prstGeom prst="ellipse">
            <a:avLst/>
          </a:prstGeom>
          <a:noFill/>
          <a:ln w="9525" cap="flat" cmpd="sng" algn="ctr">
            <a:solidFill>
              <a:srgbClr val="66CCFF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Callout 6 25"/>
          <p:cNvSpPr/>
          <p:nvPr/>
        </p:nvSpPr>
        <p:spPr bwMode="auto">
          <a:xfrm>
            <a:off x="304800" y="3450167"/>
            <a:ext cx="2588683" cy="664633"/>
          </a:xfrm>
          <a:prstGeom prst="accentCallout2">
            <a:avLst>
              <a:gd name="adj1" fmla="val 25525"/>
              <a:gd name="adj2" fmla="val 102848"/>
              <a:gd name="adj3" fmla="val -74794"/>
              <a:gd name="adj4" fmla="val 125219"/>
              <a:gd name="adj5" fmla="val -111211"/>
              <a:gd name="adj6" fmla="val 139563"/>
            </a:avLst>
          </a:prstGeom>
          <a:noFill/>
          <a:ln w="9525" cap="flat" cmpd="sng" algn="ctr">
            <a:solidFill>
              <a:srgbClr val="66CCFF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62500" lnSpcReduction="20000"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</a:t>
            </a: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hen </a:t>
            </a:r>
            <a:r>
              <a:rPr kumimoji="0" lang="en-GB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n</a:t>
            </a: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&gt;</a:t>
            </a:r>
            <a:r>
              <a:rPr lang="en-US" dirty="0" smtClean="0"/>
              <a:t>&gt; </a:t>
            </a:r>
            <a:r>
              <a:rPr lang="en-GB" dirty="0" smtClean="0"/>
              <a:t>1/b’, fewer and fewer signals are captured</a:t>
            </a:r>
            <a:endParaRPr kumimoji="0" lang="en-GB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Fumetto 3 28"/>
          <p:cNvSpPr/>
          <p:nvPr/>
        </p:nvSpPr>
        <p:spPr bwMode="auto">
          <a:xfrm>
            <a:off x="6705600" y="1371600"/>
            <a:ext cx="1447800" cy="381000"/>
          </a:xfrm>
          <a:prstGeom prst="wedgeEllipseCallout">
            <a:avLst>
              <a:gd name="adj1" fmla="val -44956"/>
              <a:gd name="adj2" fmla="val 54166"/>
            </a:avLst>
          </a:prstGeom>
          <a:noFill/>
          <a:ln w="9525" cap="flat" cmpd="sng" algn="ctr">
            <a:solidFill>
              <a:schemeClr val="tx1"/>
            </a:solidFill>
            <a:prstDash val="dot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55000" lnSpcReduction="20000"/>
          </a:bodyPr>
          <a:lstStyle/>
          <a:p>
            <a:r>
              <a:rPr lang="it-IT" dirty="0" smtClean="0"/>
              <a:t>r ≤ 1/b</a:t>
            </a:r>
            <a:r>
              <a:rPr lang="en-GB" dirty="0" smtClean="0"/>
              <a:t>’=51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95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543939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egnaposto contenuto 5" descr="Sk_b01_eta2_PL+PLRF.eps"/>
          <p:cNvPicPr>
            <a:picLocks noGrp="1" noChangeAspect="1"/>
          </p:cNvPicPr>
          <p:nvPr>
            <p:ph idx="1"/>
          </p:nvPr>
        </p:nvPicPr>
        <p:blipFill>
          <a:blip r:embed="rId3"/>
          <a:srcRect l="-18271" r="-18271"/>
          <a:stretch>
            <a:fillRect/>
          </a:stretch>
        </p:blipFill>
        <p:spPr>
          <a:xfrm>
            <a:off x="1981200" y="1600200"/>
            <a:ext cx="8229600" cy="4525963"/>
          </a:xfr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Throughput in PL &amp; PLRF</a:t>
            </a:r>
            <a:endParaRPr lang="en-GB" dirty="0"/>
          </a:p>
        </p:txBody>
      </p:sp>
      <p:sp>
        <p:nvSpPr>
          <p:cNvPr id="7" name="Fumetto 3 6"/>
          <p:cNvSpPr/>
          <p:nvPr/>
        </p:nvSpPr>
        <p:spPr bwMode="auto">
          <a:xfrm>
            <a:off x="6324600" y="1295400"/>
            <a:ext cx="1447800" cy="381000"/>
          </a:xfrm>
          <a:prstGeom prst="wedgeEllipseCallout">
            <a:avLst>
              <a:gd name="adj1" fmla="val -44956"/>
              <a:gd name="adj2" fmla="val 54166"/>
            </a:avLst>
          </a:prstGeom>
          <a:noFill/>
          <a:ln w="9525" cap="flat" cmpd="sng" algn="ctr">
            <a:solidFill>
              <a:schemeClr val="tx1"/>
            </a:solidFill>
            <a:prstDash val="dot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55000" lnSpcReduction="20000"/>
          </a:bodyPr>
          <a:lstStyle/>
          <a:p>
            <a:r>
              <a:rPr lang="it-IT" dirty="0" smtClean="0"/>
              <a:t>r ≤ 1/b</a:t>
            </a:r>
            <a:r>
              <a:rPr lang="en-GB" dirty="0" smtClean="0"/>
              <a:t>’=11</a:t>
            </a:r>
          </a:p>
        </p:txBody>
      </p:sp>
      <p:sp>
        <p:nvSpPr>
          <p:cNvPr id="8" name="Ovale 7"/>
          <p:cNvSpPr/>
          <p:nvPr/>
        </p:nvSpPr>
        <p:spPr bwMode="auto">
          <a:xfrm rot="299770">
            <a:off x="4751842" y="2207153"/>
            <a:ext cx="633045" cy="310279"/>
          </a:xfrm>
          <a:prstGeom prst="ellipse">
            <a:avLst/>
          </a:prstGeom>
          <a:noFill/>
          <a:ln w="3175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Callout 6 8"/>
          <p:cNvSpPr/>
          <p:nvPr/>
        </p:nvSpPr>
        <p:spPr bwMode="auto">
          <a:xfrm>
            <a:off x="0" y="1676400"/>
            <a:ext cx="3124200" cy="1143000"/>
          </a:xfrm>
          <a:prstGeom prst="accentCallout2">
            <a:avLst>
              <a:gd name="adj1" fmla="val 8010"/>
              <a:gd name="adj2" fmla="val 101621"/>
              <a:gd name="adj3" fmla="val 4824"/>
              <a:gd name="adj4" fmla="val 131760"/>
              <a:gd name="adj5" fmla="val 50837"/>
              <a:gd name="adj6" fmla="val 151980"/>
            </a:avLst>
          </a:prstGeom>
          <a:noFill/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70000" lnSpcReduction="20000"/>
          </a:bodyPr>
          <a:lstStyle/>
          <a:p>
            <a:r>
              <a:rPr lang="en-US" dirty="0" smtClean="0"/>
              <a:t>S(6)</a:t>
            </a:r>
            <a:r>
              <a:rPr lang="en-US" dirty="0" smtClean="0">
                <a:latin typeface="ＭＳ ゴシック"/>
                <a:ea typeface="ＭＳ ゴシック"/>
                <a:cs typeface="ＭＳ ゴシック"/>
              </a:rPr>
              <a:t>≅</a:t>
            </a:r>
            <a:r>
              <a:rPr lang="en-US" dirty="0" smtClean="0"/>
              <a:t>S(11) </a:t>
            </a:r>
            <a:endParaRPr lang="en-US" dirty="0" smtClean="0">
              <a:latin typeface="Wingdings"/>
              <a:ea typeface="Wingdings"/>
              <a:cs typeface="Wingdings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err="1" smtClean="0">
                <a:latin typeface="Wingdings"/>
                <a:ea typeface="Wingdings"/>
                <a:cs typeface="Wingdings"/>
              </a:rPr>
              <a:t></a:t>
            </a:r>
            <a:endParaRPr lang="en-US" dirty="0" smtClean="0">
              <a:latin typeface="Wingdings"/>
              <a:ea typeface="Wingdings"/>
              <a:cs typeface="Wingdings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/>
              <a:t>Max performance are closely approached even with partial reception capability.</a:t>
            </a:r>
          </a:p>
        </p:txBody>
      </p:sp>
      <p:sp>
        <p:nvSpPr>
          <p:cNvPr id="10" name="Ovale 9"/>
          <p:cNvSpPr/>
          <p:nvPr/>
        </p:nvSpPr>
        <p:spPr bwMode="auto">
          <a:xfrm rot="299770">
            <a:off x="4722498" y="2977244"/>
            <a:ext cx="1323659" cy="547558"/>
          </a:xfrm>
          <a:prstGeom prst="ellipse">
            <a:avLst/>
          </a:prstGeom>
          <a:noFill/>
          <a:ln w="3175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3" name="Connettore 1 12"/>
          <p:cNvCxnSpPr>
            <a:endCxn id="10" idx="2"/>
          </p:cNvCxnSpPr>
          <p:nvPr/>
        </p:nvCxnSpPr>
        <p:spPr bwMode="auto">
          <a:xfrm rot="16200000" flipH="1">
            <a:off x="3699514" y="2167885"/>
            <a:ext cx="1440785" cy="610213"/>
          </a:xfrm>
          <a:prstGeom prst="line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5" name="Ovale 14"/>
          <p:cNvSpPr/>
          <p:nvPr/>
        </p:nvSpPr>
        <p:spPr bwMode="auto">
          <a:xfrm rot="299770">
            <a:off x="7238000" y="4179266"/>
            <a:ext cx="165093" cy="815537"/>
          </a:xfrm>
          <a:prstGeom prst="ellipse">
            <a:avLst/>
          </a:prstGeom>
          <a:noFill/>
          <a:ln w="3175" cap="flat" cmpd="sng" algn="ctr">
            <a:solidFill>
              <a:schemeClr val="tx2">
                <a:lumMod val="75000"/>
                <a:lumOff val="2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Callout 6 15"/>
          <p:cNvSpPr/>
          <p:nvPr/>
        </p:nvSpPr>
        <p:spPr bwMode="auto">
          <a:xfrm>
            <a:off x="-76200" y="4267200"/>
            <a:ext cx="3352800" cy="1371600"/>
          </a:xfrm>
          <a:prstGeom prst="accentCallout2">
            <a:avLst>
              <a:gd name="adj1" fmla="val 75912"/>
              <a:gd name="adj2" fmla="val 96405"/>
              <a:gd name="adj3" fmla="val 77664"/>
              <a:gd name="adj4" fmla="val 193998"/>
              <a:gd name="adj5" fmla="val 48060"/>
              <a:gd name="adj6" fmla="val 218457"/>
            </a:avLst>
          </a:prstGeom>
          <a:noFill/>
          <a:ln w="9525" cap="flat" cmpd="sng" algn="ctr">
            <a:solidFill>
              <a:srgbClr val="40404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r>
              <a:rPr lang="it-IT" sz="1600" baseline="0" dirty="0" err="1" smtClean="0"/>
              <a:t>Rayleigh</a:t>
            </a:r>
            <a:r>
              <a:rPr lang="it-IT" sz="1600" baseline="0" dirty="0" smtClean="0"/>
              <a:t> fading </a:t>
            </a:r>
            <a:r>
              <a:rPr lang="it-IT" sz="1600" baseline="0" dirty="0" err="1" smtClean="0"/>
              <a:t>augments</a:t>
            </a:r>
            <a:r>
              <a:rPr lang="it-IT" sz="1600" baseline="0" dirty="0" smtClean="0"/>
              <a:t> </a:t>
            </a:r>
            <a:r>
              <a:rPr lang="it-IT" sz="1600" baseline="0" dirty="0" err="1" smtClean="0"/>
              <a:t>diversity</a:t>
            </a:r>
            <a:r>
              <a:rPr lang="it-IT" sz="1600" baseline="0" dirty="0" smtClean="0"/>
              <a:t> of </a:t>
            </a:r>
            <a:r>
              <a:rPr lang="it-IT" sz="1600" baseline="0" dirty="0" err="1" smtClean="0"/>
              <a:t>received</a:t>
            </a:r>
            <a:r>
              <a:rPr lang="it-IT" sz="1600" baseline="0" dirty="0" smtClean="0"/>
              <a:t> </a:t>
            </a:r>
            <a:r>
              <a:rPr lang="it-IT" sz="1600" baseline="0" dirty="0" err="1" smtClean="0"/>
              <a:t>signal</a:t>
            </a:r>
            <a:r>
              <a:rPr lang="it-IT" sz="1600" baseline="0" dirty="0" smtClean="0"/>
              <a:t> </a:t>
            </a:r>
            <a:r>
              <a:rPr lang="it-IT" sz="1600" baseline="0" dirty="0" err="1" smtClean="0"/>
              <a:t>strength</a:t>
            </a:r>
            <a:r>
              <a:rPr lang="it-IT" sz="1600" baseline="0" dirty="0" smtClean="0"/>
              <a:t> &amp; </a:t>
            </a:r>
            <a:r>
              <a:rPr lang="it-IT" sz="1600" baseline="0" dirty="0" err="1" smtClean="0"/>
              <a:t>increases</a:t>
            </a:r>
            <a:r>
              <a:rPr lang="it-IT" sz="1600" baseline="0" dirty="0" smtClean="0"/>
              <a:t> </a:t>
            </a:r>
            <a:r>
              <a:rPr lang="it-IT" sz="1600" baseline="0" dirty="0" err="1" smtClean="0"/>
              <a:t>capture</a:t>
            </a:r>
            <a:r>
              <a:rPr lang="it-IT" sz="1600" baseline="0" dirty="0" smtClean="0"/>
              <a:t> </a:t>
            </a:r>
            <a:r>
              <a:rPr lang="it-IT" sz="1600" baseline="0" dirty="0" err="1" smtClean="0"/>
              <a:t>probabilities</a:t>
            </a:r>
            <a:r>
              <a:rPr lang="it-IT" sz="1600" baseline="0" dirty="0" smtClean="0"/>
              <a:t> for large </a:t>
            </a:r>
            <a:r>
              <a:rPr lang="it-IT" sz="1600" baseline="0" dirty="0" err="1" smtClean="0"/>
              <a:t>values</a:t>
            </a:r>
            <a:r>
              <a:rPr lang="it-IT" sz="1600" baseline="0" dirty="0" smtClean="0"/>
              <a:t> of </a:t>
            </a:r>
            <a:r>
              <a:rPr lang="it-IT" sz="1600" i="1" dirty="0" err="1" smtClean="0">
                <a:ea typeface="ＭＳ Ｐゴシック" charset="-128"/>
                <a:cs typeface="ＭＳ Ｐゴシック" charset="-128"/>
              </a:rPr>
              <a:t>n</a:t>
            </a:r>
            <a:endParaRPr lang="en-GB" sz="1600" i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96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7274454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 smtClean="0"/>
              <a:t>Approximate </a:t>
            </a:r>
            <a:r>
              <a:rPr lang="en-GB" sz="4000" dirty="0" err="1" smtClean="0"/>
              <a:t>vs</a:t>
            </a:r>
            <a:r>
              <a:rPr lang="en-GB" sz="4000" dirty="0" smtClean="0"/>
              <a:t> exact expressions</a:t>
            </a:r>
            <a:endParaRPr lang="en-GB" sz="4000" dirty="0"/>
          </a:p>
        </p:txBody>
      </p:sp>
      <p:pic>
        <p:nvPicPr>
          <p:cNvPr id="10" name="Segnaposto contenuto 9" descr="Q0_RF_PLRF_eta2_3.eps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t="-18332" b="-18332"/>
          <a:stretch>
            <a:fillRect/>
          </a:stretch>
        </p:blipFill>
        <p:spPr>
          <a:xfrm>
            <a:off x="4267200" y="1676400"/>
            <a:ext cx="4876800" cy="5465314"/>
          </a:xfrm>
        </p:spPr>
      </p:pic>
      <p:graphicFrame>
        <p:nvGraphicFramePr>
          <p:cNvPr id="17" name="Tabella 16"/>
          <p:cNvGraphicFramePr>
            <a:graphicFrameLocks noGrp="1"/>
          </p:cNvGraphicFramePr>
          <p:nvPr/>
        </p:nvGraphicFramePr>
        <p:xfrm>
          <a:off x="5029200" y="1524000"/>
          <a:ext cx="3124200" cy="82296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041400"/>
                <a:gridCol w="1041400"/>
                <a:gridCol w="1041400"/>
              </a:tblGrid>
              <a:tr h="270933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RF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PLRF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70933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Exact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/>
                    </a:p>
                  </a:txBody>
                  <a:tcPr/>
                </a:tc>
              </a:tr>
              <a:tr h="270933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Approximate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15" name="Connettore 1 14"/>
          <p:cNvCxnSpPr/>
          <p:nvPr/>
        </p:nvCxnSpPr>
        <p:spPr bwMode="auto">
          <a:xfrm>
            <a:off x="6172200" y="1905000"/>
            <a:ext cx="609600" cy="1588"/>
          </a:xfrm>
          <a:prstGeom prst="line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905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Connettore 1 15"/>
          <p:cNvCxnSpPr/>
          <p:nvPr/>
        </p:nvCxnSpPr>
        <p:spPr bwMode="auto">
          <a:xfrm>
            <a:off x="7391400" y="1905000"/>
            <a:ext cx="609600" cy="1588"/>
          </a:xfrm>
          <a:prstGeom prst="line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19050" cap="flat" cmpd="sng" algn="ctr">
            <a:solidFill>
              <a:srgbClr val="00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8" name="Rettangolo 17"/>
          <p:cNvSpPr/>
          <p:nvPr/>
        </p:nvSpPr>
        <p:spPr bwMode="auto">
          <a:xfrm>
            <a:off x="6477000" y="2133600"/>
            <a:ext cx="76200" cy="7620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25000" lnSpcReduction="20000"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Ovale 18"/>
          <p:cNvSpPr/>
          <p:nvPr/>
        </p:nvSpPr>
        <p:spPr bwMode="auto">
          <a:xfrm>
            <a:off x="7620000" y="2133600"/>
            <a:ext cx="76200" cy="76200"/>
          </a:xfrm>
          <a:prstGeom prst="ellips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25000" lnSpcReduction="20000"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Segnaposto testo 25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GB" sz="2000" dirty="0" smtClean="0"/>
              <a:t>S</a:t>
            </a:r>
            <a:r>
              <a:rPr lang="en-GB" sz="2000" baseline="-25000" dirty="0" smtClean="0"/>
              <a:t>n</a:t>
            </a:r>
            <a:r>
              <a:rPr lang="en-GB" sz="2000" dirty="0" smtClean="0"/>
              <a:t>(1)=1-C</a:t>
            </a:r>
            <a:r>
              <a:rPr lang="en-GB" sz="2000" baseline="-25000" dirty="0" smtClean="0"/>
              <a:t>n</a:t>
            </a:r>
            <a:r>
              <a:rPr lang="en-GB" sz="2000" dirty="0" smtClean="0"/>
              <a:t>(0)=</a:t>
            </a:r>
            <a:r>
              <a:rPr lang="en-GB" sz="2000" dirty="0" err="1" smtClean="0"/>
              <a:t>Pr[capturing</a:t>
            </a:r>
            <a:r>
              <a:rPr lang="en-GB" sz="2000" dirty="0" smtClean="0"/>
              <a:t> at least one signal] </a:t>
            </a:r>
          </a:p>
          <a:p>
            <a:pPr lvl="1"/>
            <a:r>
              <a:rPr lang="en-GB" sz="1800" dirty="0" smtClean="0"/>
              <a:t>metric considered in most of the previous literature</a:t>
            </a:r>
          </a:p>
          <a:p>
            <a:r>
              <a:rPr lang="it-IT" sz="2000" dirty="0" smtClean="0"/>
              <a:t>The </a:t>
            </a:r>
            <a:r>
              <a:rPr lang="it-IT" sz="2000" dirty="0" err="1" smtClean="0"/>
              <a:t>accuracy</a:t>
            </a:r>
            <a:r>
              <a:rPr lang="it-IT" sz="2000" dirty="0" smtClean="0"/>
              <a:t> of the </a:t>
            </a:r>
            <a:r>
              <a:rPr lang="it-IT" sz="2000" dirty="0" err="1" smtClean="0"/>
              <a:t>approx</a:t>
            </a:r>
            <a:r>
              <a:rPr lang="it-IT" sz="2000" dirty="0" smtClean="0"/>
              <a:t>. of </a:t>
            </a:r>
            <a:r>
              <a:rPr lang="it-IT" sz="2000" dirty="0" err="1" smtClean="0">
                <a:solidFill>
                  <a:srgbClr val="008000"/>
                </a:solidFill>
              </a:rPr>
              <a:t>C</a:t>
            </a:r>
            <a:r>
              <a:rPr lang="it-IT" sz="2000" baseline="-25000" dirty="0" err="1" smtClean="0">
                <a:solidFill>
                  <a:srgbClr val="008000"/>
                </a:solidFill>
              </a:rPr>
              <a:t>n</a:t>
            </a:r>
            <a:r>
              <a:rPr lang="it-IT" sz="2000" dirty="0" smtClean="0">
                <a:solidFill>
                  <a:srgbClr val="008000"/>
                </a:solidFill>
              </a:rPr>
              <a:t>(</a:t>
            </a:r>
            <a:r>
              <a:rPr lang="it-IT" sz="2000" dirty="0" err="1" smtClean="0">
                <a:solidFill>
                  <a:srgbClr val="008000"/>
                </a:solidFill>
              </a:rPr>
              <a:t>0</a:t>
            </a:r>
            <a:r>
              <a:rPr lang="it-IT" sz="2000" dirty="0" smtClean="0">
                <a:solidFill>
                  <a:srgbClr val="008000"/>
                </a:solidFill>
              </a:rPr>
              <a:t>) </a:t>
            </a:r>
            <a:r>
              <a:rPr lang="it-IT" sz="2000" dirty="0" err="1" smtClean="0">
                <a:solidFill>
                  <a:srgbClr val="008000"/>
                </a:solidFill>
              </a:rPr>
              <a:t>is</a:t>
            </a:r>
            <a:r>
              <a:rPr lang="it-IT" sz="2000" dirty="0" smtClean="0">
                <a:solidFill>
                  <a:srgbClr val="008000"/>
                </a:solidFill>
              </a:rPr>
              <a:t> </a:t>
            </a:r>
            <a:r>
              <a:rPr lang="it-IT" sz="2000" dirty="0" err="1" smtClean="0">
                <a:solidFill>
                  <a:srgbClr val="008000"/>
                </a:solidFill>
              </a:rPr>
              <a:t>very</a:t>
            </a:r>
            <a:r>
              <a:rPr lang="it-IT" sz="2000" dirty="0" smtClean="0">
                <a:solidFill>
                  <a:srgbClr val="008000"/>
                </a:solidFill>
              </a:rPr>
              <a:t> </a:t>
            </a:r>
            <a:r>
              <a:rPr lang="it-IT" sz="2000" dirty="0" err="1" smtClean="0">
                <a:solidFill>
                  <a:srgbClr val="008000"/>
                </a:solidFill>
              </a:rPr>
              <a:t>good</a:t>
            </a:r>
            <a:r>
              <a:rPr lang="it-IT" sz="2000" dirty="0" smtClean="0">
                <a:solidFill>
                  <a:srgbClr val="008000"/>
                </a:solidFill>
              </a:rPr>
              <a:t> </a:t>
            </a:r>
            <a:r>
              <a:rPr lang="it-IT" sz="2000" dirty="0" smtClean="0"/>
              <a:t>in </a:t>
            </a:r>
            <a:r>
              <a:rPr lang="it-IT" sz="2000" dirty="0" err="1" smtClean="0"/>
              <a:t>all</a:t>
            </a:r>
            <a:r>
              <a:rPr lang="it-IT" sz="2000" dirty="0" smtClean="0"/>
              <a:t> the </a:t>
            </a:r>
            <a:r>
              <a:rPr lang="it-IT" sz="2000" dirty="0" err="1" smtClean="0"/>
              <a:t>considered</a:t>
            </a:r>
            <a:r>
              <a:rPr lang="it-IT" sz="2000" dirty="0" smtClean="0"/>
              <a:t> </a:t>
            </a:r>
            <a:r>
              <a:rPr lang="it-IT" sz="2000" dirty="0" err="1" smtClean="0"/>
              <a:t>cases</a:t>
            </a:r>
            <a:endParaRPr lang="it-IT" sz="2000" dirty="0" smtClean="0"/>
          </a:p>
          <a:p>
            <a:endParaRPr lang="it-IT" sz="2000" dirty="0" smtClean="0"/>
          </a:p>
          <a:p>
            <a:r>
              <a:rPr lang="it-IT" sz="2000" dirty="0" smtClean="0"/>
              <a:t>The </a:t>
            </a:r>
            <a:r>
              <a:rPr lang="it-IT" sz="2000" dirty="0" err="1" smtClean="0"/>
              <a:t>approximation</a:t>
            </a:r>
            <a:r>
              <a:rPr lang="it-IT" sz="2000" dirty="0" smtClean="0"/>
              <a:t> of </a:t>
            </a:r>
            <a:r>
              <a:rPr lang="it-IT" sz="2000" dirty="0" err="1" smtClean="0"/>
              <a:t>C</a:t>
            </a:r>
            <a:r>
              <a:rPr lang="it-IT" sz="2000" baseline="-25000" dirty="0" err="1" smtClean="0"/>
              <a:t>n</a:t>
            </a:r>
            <a:r>
              <a:rPr lang="it-IT" sz="2000" dirty="0" smtClean="0"/>
              <a:t>(</a:t>
            </a:r>
            <a:r>
              <a:rPr lang="it-IT" sz="2000" dirty="0" err="1" smtClean="0"/>
              <a:t>r</a:t>
            </a:r>
            <a:r>
              <a:rPr lang="it-IT" sz="2000" dirty="0" smtClean="0"/>
              <a:t>) </a:t>
            </a:r>
            <a:r>
              <a:rPr lang="it-IT" sz="2000" dirty="0" err="1" smtClean="0"/>
              <a:t>is</a:t>
            </a:r>
            <a:r>
              <a:rPr lang="it-IT" sz="2000" dirty="0" smtClean="0"/>
              <a:t> </a:t>
            </a:r>
            <a:r>
              <a:rPr lang="it-IT" sz="2000" i="1" dirty="0" err="1" smtClean="0">
                <a:solidFill>
                  <a:srgbClr val="FF6600"/>
                </a:solidFill>
              </a:rPr>
              <a:t>not</a:t>
            </a:r>
            <a:r>
              <a:rPr lang="it-IT" sz="2000" i="1" dirty="0" smtClean="0">
                <a:solidFill>
                  <a:srgbClr val="FF6600"/>
                </a:solidFill>
              </a:rPr>
              <a:t> </a:t>
            </a:r>
            <a:r>
              <a:rPr lang="it-IT" sz="2000" i="1" dirty="0" err="1" smtClean="0">
                <a:solidFill>
                  <a:srgbClr val="FF6600"/>
                </a:solidFill>
              </a:rPr>
              <a:t>very</a:t>
            </a:r>
            <a:r>
              <a:rPr lang="it-IT" sz="2000" i="1" dirty="0" smtClean="0">
                <a:solidFill>
                  <a:srgbClr val="FF6600"/>
                </a:solidFill>
              </a:rPr>
              <a:t> </a:t>
            </a:r>
            <a:r>
              <a:rPr lang="it-IT" sz="2000" i="1" dirty="0" err="1" smtClean="0">
                <a:solidFill>
                  <a:srgbClr val="FF6600"/>
                </a:solidFill>
              </a:rPr>
              <a:t>good</a:t>
            </a:r>
            <a:r>
              <a:rPr lang="it-IT" sz="2000" i="1" dirty="0" smtClean="0">
                <a:solidFill>
                  <a:srgbClr val="FF6600"/>
                </a:solidFill>
              </a:rPr>
              <a:t> </a:t>
            </a:r>
            <a:r>
              <a:rPr lang="it-IT" sz="2000" dirty="0" err="1" smtClean="0"/>
              <a:t>when</a:t>
            </a:r>
            <a:r>
              <a:rPr lang="it-IT" sz="2000" dirty="0" smtClean="0"/>
              <a:t> </a:t>
            </a:r>
            <a:r>
              <a:rPr lang="it-IT" sz="2000" dirty="0" err="1" smtClean="0"/>
              <a:t>either</a:t>
            </a:r>
            <a:r>
              <a:rPr lang="it-IT" sz="2000" dirty="0" smtClean="0"/>
              <a:t> </a:t>
            </a:r>
            <a:r>
              <a:rPr lang="it-IT" sz="2000" dirty="0" err="1" smtClean="0"/>
              <a:t>r</a:t>
            </a:r>
            <a:r>
              <a:rPr lang="it-IT" sz="2000" dirty="0" smtClean="0"/>
              <a:t> or n-r are positive </a:t>
            </a:r>
            <a:r>
              <a:rPr lang="it-IT" sz="2000" dirty="0" err="1" smtClean="0"/>
              <a:t>but</a:t>
            </a:r>
            <a:r>
              <a:rPr lang="it-IT" sz="2000" dirty="0" smtClean="0"/>
              <a:t> </a:t>
            </a:r>
            <a:r>
              <a:rPr lang="it-IT" sz="2000" dirty="0" err="1" smtClean="0"/>
              <a:t>small</a:t>
            </a:r>
            <a:r>
              <a:rPr lang="it-IT" sz="2000" dirty="0" smtClean="0"/>
              <a:t> (</a:t>
            </a:r>
            <a:r>
              <a:rPr lang="it-IT" sz="2000" dirty="0" err="1" smtClean="0"/>
              <a:t>not</a:t>
            </a:r>
            <a:r>
              <a:rPr lang="it-IT" sz="2000" dirty="0" smtClean="0"/>
              <a:t> </a:t>
            </a:r>
            <a:r>
              <a:rPr lang="it-IT" sz="2000" dirty="0" err="1" smtClean="0"/>
              <a:t>shown</a:t>
            </a:r>
            <a:r>
              <a:rPr lang="it-IT" sz="2000" dirty="0" smtClean="0"/>
              <a:t> </a:t>
            </a:r>
            <a:r>
              <a:rPr lang="it-IT" sz="2000" dirty="0" err="1" smtClean="0"/>
              <a:t>here</a:t>
            </a:r>
            <a:r>
              <a:rPr lang="it-IT" sz="2000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9682935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Performance with SIC</a:t>
            </a:r>
            <a:endParaRPr lang="en-US" dirty="0"/>
          </a:p>
        </p:txBody>
      </p:sp>
      <p:sp>
        <p:nvSpPr>
          <p:cNvPr id="12" name="Subtitle 1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Rayleigh channel only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7638" y="786191"/>
            <a:ext cx="3238500" cy="43180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B8970-C4D8-7B40-B762-4BCAE1B2035B}" type="slidenum">
              <a:rPr lang="it-IT" smtClean="0"/>
              <a:pPr/>
              <a:t>98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380776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Capture probability distribution</a:t>
            </a:r>
            <a:endParaRPr lang="en-US" dirty="0"/>
          </a:p>
        </p:txBody>
      </p:sp>
      <p:pic>
        <p:nvPicPr>
          <p:cNvPr id="6" name="Segnaposto contenuto 5" descr="PDFRFz0.1eta2b0.1.eps"/>
          <p:cNvPicPr>
            <a:picLocks noGrp="1" noChangeAspect="1"/>
          </p:cNvPicPr>
          <p:nvPr>
            <p:ph sz="quarter"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246" t="4516" r="-1140" b="-645"/>
          <a:stretch>
            <a:fillRect/>
          </a:stretch>
        </p:blipFill>
        <p:spPr>
          <a:xfrm>
            <a:off x="2658531" y="1388534"/>
            <a:ext cx="6604000" cy="5046133"/>
          </a:xfrm>
        </p:spPr>
      </p:pic>
      <p:sp>
        <p:nvSpPr>
          <p:cNvPr id="7" name="Callout 6 6"/>
          <p:cNvSpPr/>
          <p:nvPr/>
        </p:nvSpPr>
        <p:spPr bwMode="auto">
          <a:xfrm>
            <a:off x="0" y="4182534"/>
            <a:ext cx="2624667" cy="1761066"/>
          </a:xfrm>
          <a:prstGeom prst="accentCallout2">
            <a:avLst>
              <a:gd name="adj1" fmla="val 25856"/>
              <a:gd name="adj2" fmla="val 108718"/>
              <a:gd name="adj3" fmla="val 25525"/>
              <a:gd name="adj4" fmla="val 130942"/>
              <a:gd name="adj5" fmla="val 79423"/>
              <a:gd name="adj6" fmla="val 243034"/>
            </a:avLst>
          </a:prstGeom>
          <a:noFill/>
          <a:ln w="9525" cap="flat" cmpd="sng" algn="ctr">
            <a:solidFill>
              <a:srgbClr val="595959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Multiple SIC (K&gt;1): capture probability keeps improving,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but gai</a:t>
            </a:r>
            <a:r>
              <a:rPr lang="en-US" sz="2000" dirty="0" smtClean="0"/>
              <a:t>n reduces</a:t>
            </a: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Callout 6 7"/>
          <p:cNvSpPr/>
          <p:nvPr/>
        </p:nvSpPr>
        <p:spPr bwMode="auto">
          <a:xfrm>
            <a:off x="0" y="2404532"/>
            <a:ext cx="2810933" cy="1490134"/>
          </a:xfrm>
          <a:prstGeom prst="accentCallout2">
            <a:avLst>
              <a:gd name="adj1" fmla="val 8010"/>
              <a:gd name="adj2" fmla="val 101621"/>
              <a:gd name="adj3" fmla="val 13915"/>
              <a:gd name="adj4" fmla="val 164290"/>
              <a:gd name="adj5" fmla="val 60603"/>
              <a:gd name="adj6" fmla="val 180813"/>
            </a:avLst>
          </a:prstGeom>
          <a:noFill/>
          <a:ln w="9525" cap="flat" cmpd="sng" algn="ctr">
            <a:solidFill>
              <a:srgbClr val="FF66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l"/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One SIC (K=1):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likely to </a:t>
            </a:r>
            <a:r>
              <a:rPr lang="en-US" sz="2000" dirty="0" smtClean="0"/>
              <a:t>decode 4÷10 signals, double capture capabilities!!!</a:t>
            </a: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Callout 6 8"/>
          <p:cNvSpPr/>
          <p:nvPr/>
        </p:nvSpPr>
        <p:spPr bwMode="auto">
          <a:xfrm>
            <a:off x="1" y="1435100"/>
            <a:ext cx="2808816" cy="766233"/>
          </a:xfrm>
          <a:prstGeom prst="accentCallout2">
            <a:avLst>
              <a:gd name="adj1" fmla="val 25525"/>
              <a:gd name="adj2" fmla="val 102848"/>
              <a:gd name="adj3" fmla="val 29766"/>
              <a:gd name="adj4" fmla="val 128489"/>
              <a:gd name="adj5" fmla="val 94690"/>
              <a:gd name="adj6" fmla="val 142230"/>
            </a:avLst>
          </a:prstGeom>
          <a:noFill/>
          <a:ln w="9525" cap="flat" cmpd="sng" algn="ctr">
            <a:solidFill>
              <a:srgbClr val="66CCFF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No SIC (K=0): likely to decode 2÷5 signals</a:t>
            </a: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5147676" y="1625601"/>
            <a:ext cx="2760191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9E121D"/>
                </a:solidFill>
              </a:rPr>
              <a:t>n</a:t>
            </a:r>
            <a:r>
              <a:rPr lang="en-US" dirty="0" smtClean="0">
                <a:solidFill>
                  <a:srgbClr val="9E121D"/>
                </a:solidFill>
              </a:rPr>
              <a:t>=20, </a:t>
            </a:r>
            <a:r>
              <a:rPr lang="en-US" dirty="0" err="1" smtClean="0">
                <a:solidFill>
                  <a:srgbClr val="9E121D"/>
                </a:solidFill>
              </a:rPr>
              <a:t>b</a:t>
            </a:r>
            <a:r>
              <a:rPr lang="en-US" dirty="0" smtClean="0">
                <a:solidFill>
                  <a:srgbClr val="9E121D"/>
                </a:solidFill>
              </a:rPr>
              <a:t>=0.1, </a:t>
            </a:r>
            <a:r>
              <a:rPr lang="en-US" dirty="0" err="1" smtClean="0">
                <a:solidFill>
                  <a:srgbClr val="9E121D"/>
                </a:solidFill>
              </a:rPr>
              <a:t>z</a:t>
            </a:r>
            <a:r>
              <a:rPr lang="en-US" dirty="0" smtClean="0">
                <a:solidFill>
                  <a:srgbClr val="9E121D"/>
                </a:solidFill>
              </a:rPr>
              <a:t>=0.1</a:t>
            </a:r>
            <a:endParaRPr lang="en-US" dirty="0">
              <a:solidFill>
                <a:srgbClr val="9E121D"/>
              </a:solidFill>
            </a:endParaRPr>
          </a:p>
        </p:txBody>
      </p:sp>
      <p:grpSp>
        <p:nvGrpSpPr>
          <p:cNvPr id="15" name="Gruppo 14"/>
          <p:cNvGrpSpPr/>
          <p:nvPr/>
        </p:nvGrpSpPr>
        <p:grpSpPr>
          <a:xfrm>
            <a:off x="3725333" y="3674534"/>
            <a:ext cx="4961452" cy="1967088"/>
            <a:chOff x="3454400" y="3657600"/>
            <a:chExt cx="4470400" cy="1967088"/>
          </a:xfrm>
        </p:grpSpPr>
        <p:sp>
          <p:nvSpPr>
            <p:cNvPr id="12" name="Figura a mano libera 11"/>
            <p:cNvSpPr/>
            <p:nvPr/>
          </p:nvSpPr>
          <p:spPr>
            <a:xfrm>
              <a:off x="3454400" y="3657600"/>
              <a:ext cx="4470400" cy="1967088"/>
            </a:xfrm>
            <a:custGeom>
              <a:avLst/>
              <a:gdLst>
                <a:gd name="connsiteX0" fmla="*/ 0 w 4470400"/>
                <a:gd name="connsiteY0" fmla="*/ 0 h 1967088"/>
                <a:gd name="connsiteX1" fmla="*/ 1049867 w 4470400"/>
                <a:gd name="connsiteY1" fmla="*/ 1202267 h 1967088"/>
                <a:gd name="connsiteX2" fmla="*/ 3420533 w 4470400"/>
                <a:gd name="connsiteY2" fmla="*/ 1845733 h 1967088"/>
                <a:gd name="connsiteX3" fmla="*/ 4470400 w 4470400"/>
                <a:gd name="connsiteY3" fmla="*/ 1930400 h 1967088"/>
                <a:gd name="connsiteX0" fmla="*/ 0 w 4470400"/>
                <a:gd name="connsiteY0" fmla="*/ 0 h 1967088"/>
                <a:gd name="connsiteX1" fmla="*/ 1049867 w 4470400"/>
                <a:gd name="connsiteY1" fmla="*/ 1202267 h 1967088"/>
                <a:gd name="connsiteX2" fmla="*/ 2370666 w 4470400"/>
                <a:gd name="connsiteY2" fmla="*/ 1845733 h 1967088"/>
                <a:gd name="connsiteX3" fmla="*/ 4470400 w 4470400"/>
                <a:gd name="connsiteY3" fmla="*/ 1930400 h 1967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70400" h="1967088">
                  <a:moveTo>
                    <a:pt x="0" y="0"/>
                  </a:moveTo>
                  <a:cubicBezTo>
                    <a:pt x="239889" y="447322"/>
                    <a:pt x="654756" y="894645"/>
                    <a:pt x="1049867" y="1202267"/>
                  </a:cubicBezTo>
                  <a:cubicBezTo>
                    <a:pt x="1444978" y="1509889"/>
                    <a:pt x="1800577" y="1724378"/>
                    <a:pt x="2370666" y="1845733"/>
                  </a:cubicBezTo>
                  <a:cubicBezTo>
                    <a:pt x="2940755" y="1967088"/>
                    <a:pt x="4470400" y="1930400"/>
                    <a:pt x="4470400" y="1930400"/>
                  </a:cubicBezTo>
                </a:path>
              </a:pathLst>
            </a:custGeom>
            <a:ln w="19050" cap="flat" cmpd="sng" algn="ctr">
              <a:solidFill>
                <a:srgbClr val="33CC33"/>
              </a:solidFill>
              <a:prstDash val="dash"/>
              <a:round/>
              <a:headEnd type="none" w="med" len="med"/>
              <a:tailEnd type="stealth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CasellaDiTesto 13"/>
            <p:cNvSpPr txBox="1"/>
            <p:nvPr/>
          </p:nvSpPr>
          <p:spPr>
            <a:xfrm rot="1983333">
              <a:off x="4140537" y="4673606"/>
              <a:ext cx="17926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33CC33"/>
                  </a:solidFill>
                </a:rPr>
                <a:t>K increases</a:t>
              </a:r>
              <a:endParaRPr lang="en-US" dirty="0">
                <a:solidFill>
                  <a:srgbClr val="33CC33"/>
                </a:solidFill>
              </a:endParaRPr>
            </a:p>
          </p:txBody>
        </p:sp>
      </p:grp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99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8882111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SIGNET-template2">
  <a:themeElements>
    <a:clrScheme name="Impostazioni personalizzate 1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AC0016"/>
      </a:hlink>
      <a:folHlink>
        <a:srgbClr val="AC0016"/>
      </a:folHlink>
    </a:clrScheme>
    <a:fontScheme name="Luna">
      <a:majorFont>
        <a:latin typeface="Tw Cen MT"/>
        <a:ea typeface=""/>
        <a:cs typeface=""/>
        <a:font script="Grek" typeface="Calibri"/>
        <a:font script="Cyrl" typeface="Calibri"/>
        <a:font script="Jpan" typeface="ＭＳ Ｐゴシック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ＭＳ Ｐゴシック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Luna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>
    <a:spDef>
      <a:spPr>
        <a:solidFill>
          <a:srgbClr val="0000FF"/>
        </a:solidFill>
      </a:spPr>
      <a:bodyPr wrap="square" rtlCol="0" anchor="ctr">
        <a:spAutoFit/>
      </a:bodyPr>
      <a:lstStyle>
        <a:defPPr algn="l">
          <a:defRPr sz="1050" dirty="0"/>
        </a:defPPr>
      </a:lst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28014</TotalTime>
  <Words>7230</Words>
  <Application>Microsoft Macintosh PowerPoint</Application>
  <PresentationFormat>On-screen Show (4:3)</PresentationFormat>
  <Paragraphs>1189</Paragraphs>
  <Slides>121</Slides>
  <Notes>11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121</vt:i4>
      </vt:variant>
    </vt:vector>
  </HeadingPairs>
  <TitlesOfParts>
    <vt:vector size="124" baseType="lpstr">
      <vt:lpstr>SIGNET-template2</vt:lpstr>
      <vt:lpstr>Visio</vt:lpstr>
      <vt:lpstr>Equation</vt:lpstr>
      <vt:lpstr>Signal processing:  a networking perspective Part 2 – option A</vt:lpstr>
      <vt:lpstr>Outline</vt:lpstr>
      <vt:lpstr>The challenge of massive M2M access</vt:lpstr>
      <vt:lpstr>The shape of wireless to come</vt:lpstr>
      <vt:lpstr>M2M reference architecture</vt:lpstr>
      <vt:lpstr>Machine Network Traffic </vt:lpstr>
      <vt:lpstr>high-speed wireless vs. M2M</vt:lpstr>
      <vt:lpstr>enormous  M2M growth expected</vt:lpstr>
      <vt:lpstr>The batch resolution problem</vt:lpstr>
      <vt:lpstr>Problem statement</vt:lpstr>
      <vt:lpstr>Batch resolution problem vs MAC</vt:lpstr>
      <vt:lpstr>Performance measures</vt:lpstr>
      <vt:lpstr>Splitting-tree BRAs</vt:lpstr>
      <vt:lpstr>Divided batch in “m” subgroups</vt:lpstr>
      <vt:lpstr>Slot1: collided</vt:lpstr>
      <vt:lpstr>Slot2: collided</vt:lpstr>
      <vt:lpstr>Slot3: collided</vt:lpstr>
      <vt:lpstr>Slot4: successful</vt:lpstr>
      <vt:lpstr>Slot5: successful</vt:lpstr>
      <vt:lpstr>Slot6: idle</vt:lpstr>
      <vt:lpstr>Slot7: collided</vt:lpstr>
      <vt:lpstr>Slot8: idle</vt:lpstr>
      <vt:lpstr>Slot9: collided</vt:lpstr>
      <vt:lpstr>Slot10: successful</vt:lpstr>
      <vt:lpstr>Slot11: collided</vt:lpstr>
      <vt:lpstr>Slot12: successful</vt:lpstr>
      <vt:lpstr>Slot13: successful</vt:lpstr>
      <vt:lpstr>Modified Binary Tree</vt:lpstr>
      <vt:lpstr>Modified Binary Tree</vt:lpstr>
      <vt:lpstr>Slot7: collided</vt:lpstr>
      <vt:lpstr>Slot8: idle  split immediately!!!</vt:lpstr>
      <vt:lpstr>Slot9: successful</vt:lpstr>
      <vt:lpstr>Clipping mechanism</vt:lpstr>
      <vt:lpstr>Rationale</vt:lpstr>
      <vt:lpstr>Slot1: collided</vt:lpstr>
      <vt:lpstr>Slot2: collided</vt:lpstr>
      <vt:lpstr>Slot3: collided</vt:lpstr>
      <vt:lpstr>Slot4: successful</vt:lpstr>
      <vt:lpstr>Slot5: successful</vt:lpstr>
      <vt:lpstr>Interval Estimate Collision Resolution algorithm (IECR)</vt:lpstr>
      <vt:lpstr>Timing</vt:lpstr>
      <vt:lpstr>The cost of neglecting feedback cost…</vt:lpstr>
      <vt:lpstr>A different approach: deferred feedback strategies</vt:lpstr>
      <vt:lpstr>Classical Dynamic Framed Slotted Aloha</vt:lpstr>
      <vt:lpstr>Our proposal</vt:lpstr>
      <vt:lpstr>ABRADE in a nutshell</vt:lpstr>
      <vt:lpstr>Optimal frame length</vt:lpstr>
      <vt:lpstr>ABRADE’s throughput</vt:lpstr>
      <vt:lpstr>ABRADE+: batch size estimate</vt:lpstr>
      <vt:lpstr>Quick survey of most-known BSEFs</vt:lpstr>
      <vt:lpstr>A glance at BSEFs performance</vt:lpstr>
      <vt:lpstr>Start up phase</vt:lpstr>
      <vt:lpstr>Setting p and w0</vt:lpstr>
      <vt:lpstr>Initial frame size vs D</vt:lpstr>
      <vt:lpstr>Case study</vt:lpstr>
      <vt:lpstr>1. Poisson: Throughput</vt:lpstr>
      <vt:lpstr>2. Unknown: Throughput</vt:lpstr>
      <vt:lpstr>Summarizing</vt:lpstr>
      <vt:lpstr>Main bibliography</vt:lpstr>
      <vt:lpstr>Improving M2M cell capacity</vt:lpstr>
      <vt:lpstr>The problem</vt:lpstr>
      <vt:lpstr>The literature</vt:lpstr>
      <vt:lpstr>Capture</vt:lpstr>
      <vt:lpstr>Capture models </vt:lpstr>
      <vt:lpstr>Other capture models</vt:lpstr>
      <vt:lpstr>MPR and Stability</vt:lpstr>
      <vt:lpstr>Physical capture model </vt:lpstr>
      <vt:lpstr>Multi Packet Reception</vt:lpstr>
      <vt:lpstr>Open questions</vt:lpstr>
      <vt:lpstr>The answer</vt:lpstr>
      <vt:lpstr>State of the art</vt:lpstr>
      <vt:lpstr>State of the art</vt:lpstr>
      <vt:lpstr>Capture probability for pure MPR case</vt:lpstr>
      <vt:lpstr>Problem statement</vt:lpstr>
      <vt:lpstr>Capture distribution</vt:lpstr>
      <vt:lpstr>Conditioned aggregate received power Lr </vt:lpstr>
      <vt:lpstr>Auxiliary random variable</vt:lpstr>
      <vt:lpstr>Capture distribution: approximate expression</vt:lpstr>
      <vt:lpstr>Throughput</vt:lpstr>
      <vt:lpstr>Analysis of the SIC case</vt:lpstr>
      <vt:lpstr>Notation: reception set and vector</vt:lpstr>
      <vt:lpstr>Notation: aggregate power</vt:lpstr>
      <vt:lpstr>Visually</vt:lpstr>
      <vt:lpstr>Step 1: a bit of combinatorial analysis</vt:lpstr>
      <vt:lpstr>Step 2: express decoding probability in terms of Pj</vt:lpstr>
      <vt:lpstr>Step 3: let’s start conditioning</vt:lpstr>
      <vt:lpstr>Step 4: swap terms</vt:lpstr>
      <vt:lpstr>Step 5: aux variables help decoupling terms</vt:lpstr>
      <vt:lpstr>Step 6: put all pieces together</vt:lpstr>
      <vt:lpstr>Throughput</vt:lpstr>
      <vt:lpstr>Approximate mean number of captures: first reception</vt:lpstr>
      <vt:lpstr>Approximate mean number of captures: first reception</vt:lpstr>
      <vt:lpstr>Case study</vt:lpstr>
      <vt:lpstr>Case study</vt:lpstr>
      <vt:lpstr>Cn(r) in PL scenario</vt:lpstr>
      <vt:lpstr>Throughput in PL &amp; PLRF</vt:lpstr>
      <vt:lpstr>Approximate vs exact expressions</vt:lpstr>
      <vt:lpstr>Performance with SIC</vt:lpstr>
      <vt:lpstr>Capture probability distribution</vt:lpstr>
      <vt:lpstr>Throughput vs n</vt:lpstr>
      <vt:lpstr>Max SIC gain analysis</vt:lpstr>
      <vt:lpstr>An example of application to network planning</vt:lpstr>
      <vt:lpstr>1st step: determine throughput when varying cell radius with infinite MPR and no SIC</vt:lpstr>
      <vt:lpstr>2nd step: determine the number of MPR cycles</vt:lpstr>
      <vt:lpstr>3rd step: introduce SIC</vt:lpstr>
      <vt:lpstr>Asymptotic performance</vt:lpstr>
      <vt:lpstr>Bibliography</vt:lpstr>
      <vt:lpstr>Spare slides</vt:lpstr>
      <vt:lpstr>Break!!!! We all need it!</vt:lpstr>
      <vt:lpstr>Bluestein FFT algorithm</vt:lpstr>
      <vt:lpstr>Rayleigh fading</vt:lpstr>
      <vt:lpstr>Appendix: asymptotic throughput</vt:lpstr>
      <vt:lpstr>Appendix: asymptotic throughput</vt:lpstr>
      <vt:lpstr>1. Poisson: Energy efficiency</vt:lpstr>
      <vt:lpstr>massive asynchronous access</vt:lpstr>
      <vt:lpstr>SIC+MPR throughput</vt:lpstr>
      <vt:lpstr>What is RFID</vt:lpstr>
      <vt:lpstr>What is RFID</vt:lpstr>
      <vt:lpstr>Components and types of RFID tag</vt:lpstr>
      <vt:lpstr>Communication in passive tags</vt:lpstr>
      <vt:lpstr>RFID vs BAR CODE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Ingegneria dell'Informazione</dc:title>
  <dc:creator>Andrea Zanella</dc:creator>
  <cp:lastModifiedBy>Andrea Zanella</cp:lastModifiedBy>
  <cp:revision>2064</cp:revision>
  <cp:lastPrinted>2011-06-01T14:38:39Z</cp:lastPrinted>
  <dcterms:created xsi:type="dcterms:W3CDTF">2011-06-04T15:19:41Z</dcterms:created>
  <dcterms:modified xsi:type="dcterms:W3CDTF">2014-07-08T16:26:06Z</dcterms:modified>
</cp:coreProperties>
</file>