
<file path=[Content_Types].xml><?xml version="1.0" encoding="utf-8"?>
<Types xmlns="http://schemas.openxmlformats.org/package/2006/content-types">
  <Default Extension="xml" ContentType="application/xml"/>
  <Default Extension="jpeg" ContentType="image/jpeg"/>
  <Default Extension="m4v" ContentType="video/unknown"/>
  <Default Extension="emf" ContentType="image/x-emf"/>
  <Default Extension="mp4" ContentType="video/unknown"/>
  <Default Extension="jpg" ContentType="image/jpeg"/>
  <Default Extension="xlsx" ContentType="application/vnd.openxmlformats-officedocument.spreadsheetml.sheet"/>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113"/>
  </p:notesMasterIdLst>
  <p:handoutMasterIdLst>
    <p:handoutMasterId r:id="rId114"/>
  </p:handoutMasterIdLst>
  <p:sldIdLst>
    <p:sldId id="324" r:id="rId2"/>
    <p:sldId id="367" r:id="rId3"/>
    <p:sldId id="408" r:id="rId4"/>
    <p:sldId id="409" r:id="rId5"/>
    <p:sldId id="369" r:id="rId6"/>
    <p:sldId id="352" r:id="rId7"/>
    <p:sldId id="353" r:id="rId8"/>
    <p:sldId id="511" r:id="rId9"/>
    <p:sldId id="360" r:id="rId10"/>
    <p:sldId id="361" r:id="rId11"/>
    <p:sldId id="362" r:id="rId12"/>
    <p:sldId id="566" r:id="rId13"/>
    <p:sldId id="567" r:id="rId14"/>
    <p:sldId id="568" r:id="rId15"/>
    <p:sldId id="569" r:id="rId16"/>
    <p:sldId id="570" r:id="rId17"/>
    <p:sldId id="576" r:id="rId18"/>
    <p:sldId id="606" r:id="rId19"/>
    <p:sldId id="605" r:id="rId20"/>
    <p:sldId id="610" r:id="rId21"/>
    <p:sldId id="420" r:id="rId22"/>
    <p:sldId id="421" r:id="rId23"/>
    <p:sldId id="603" r:id="rId24"/>
    <p:sldId id="423" r:id="rId25"/>
    <p:sldId id="438" r:id="rId26"/>
    <p:sldId id="424" r:id="rId27"/>
    <p:sldId id="440" r:id="rId28"/>
    <p:sldId id="422" r:id="rId29"/>
    <p:sldId id="439" r:id="rId30"/>
    <p:sldId id="476" r:id="rId31"/>
    <p:sldId id="512" r:id="rId32"/>
    <p:sldId id="516" r:id="rId33"/>
    <p:sldId id="504" r:id="rId34"/>
    <p:sldId id="517" r:id="rId35"/>
    <p:sldId id="444" r:id="rId36"/>
    <p:sldId id="514" r:id="rId37"/>
    <p:sldId id="513" r:id="rId38"/>
    <p:sldId id="518" r:id="rId39"/>
    <p:sldId id="505" r:id="rId40"/>
    <p:sldId id="506" r:id="rId41"/>
    <p:sldId id="507" r:id="rId42"/>
    <p:sldId id="508" r:id="rId43"/>
    <p:sldId id="451" r:id="rId44"/>
    <p:sldId id="600" r:id="rId45"/>
    <p:sldId id="453" r:id="rId46"/>
    <p:sldId id="454" r:id="rId47"/>
    <p:sldId id="530" r:id="rId48"/>
    <p:sldId id="531" r:id="rId49"/>
    <p:sldId id="441" r:id="rId50"/>
    <p:sldId id="470" r:id="rId51"/>
    <p:sldId id="528" r:id="rId52"/>
    <p:sldId id="535" r:id="rId53"/>
    <p:sldId id="608" r:id="rId54"/>
    <p:sldId id="519" r:id="rId55"/>
    <p:sldId id="534" r:id="rId56"/>
    <p:sldId id="601" r:id="rId57"/>
    <p:sldId id="546" r:id="rId58"/>
    <p:sldId id="547" r:id="rId59"/>
    <p:sldId id="548" r:id="rId60"/>
    <p:sldId id="549" r:id="rId61"/>
    <p:sldId id="550" r:id="rId62"/>
    <p:sldId id="523" r:id="rId63"/>
    <p:sldId id="562" r:id="rId64"/>
    <p:sldId id="538" r:id="rId65"/>
    <p:sldId id="539" r:id="rId66"/>
    <p:sldId id="602" r:id="rId67"/>
    <p:sldId id="577" r:id="rId68"/>
    <p:sldId id="571" r:id="rId69"/>
    <p:sldId id="557" r:id="rId70"/>
    <p:sldId id="561" r:id="rId71"/>
    <p:sldId id="560" r:id="rId72"/>
    <p:sldId id="559" r:id="rId73"/>
    <p:sldId id="558" r:id="rId74"/>
    <p:sldId id="579" r:id="rId75"/>
    <p:sldId id="564" r:id="rId76"/>
    <p:sldId id="580" r:id="rId77"/>
    <p:sldId id="563" r:id="rId78"/>
    <p:sldId id="581" r:id="rId79"/>
    <p:sldId id="583" r:id="rId80"/>
    <p:sldId id="585" r:id="rId81"/>
    <p:sldId id="586" r:id="rId82"/>
    <p:sldId id="587" r:id="rId83"/>
    <p:sldId id="590" r:id="rId84"/>
    <p:sldId id="592" r:id="rId85"/>
    <p:sldId id="593" r:id="rId86"/>
    <p:sldId id="582" r:id="rId87"/>
    <p:sldId id="595" r:id="rId88"/>
    <p:sldId id="596" r:id="rId89"/>
    <p:sldId id="597" r:id="rId90"/>
    <p:sldId id="572" r:id="rId91"/>
    <p:sldId id="573" r:id="rId92"/>
    <p:sldId id="598" r:id="rId93"/>
    <p:sldId id="599" r:id="rId94"/>
    <p:sldId id="609" r:id="rId95"/>
    <p:sldId id="484" r:id="rId96"/>
    <p:sldId id="551" r:id="rId97"/>
    <p:sldId id="552" r:id="rId98"/>
    <p:sldId id="485" r:id="rId99"/>
    <p:sldId id="486" r:id="rId100"/>
    <p:sldId id="487" r:id="rId101"/>
    <p:sldId id="488" r:id="rId102"/>
    <p:sldId id="496" r:id="rId103"/>
    <p:sldId id="497" r:id="rId104"/>
    <p:sldId id="498" r:id="rId105"/>
    <p:sldId id="499" r:id="rId106"/>
    <p:sldId id="500" r:id="rId107"/>
    <p:sldId id="501" r:id="rId108"/>
    <p:sldId id="502" r:id="rId109"/>
    <p:sldId id="503" r:id="rId110"/>
    <p:sldId id="565" r:id="rId111"/>
    <p:sldId id="588" r:id="rId112"/>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457200" rtl="0" eaLnBrk="1" latinLnBrk="0" hangingPunct="1">
      <a:defRPr sz="2400" kern="1200">
        <a:solidFill>
          <a:schemeClr val="tx1"/>
        </a:solidFill>
        <a:latin typeface="Arial" charset="0"/>
        <a:ea typeface="+mn-ea"/>
        <a:cs typeface="+mn-cs"/>
      </a:defRPr>
    </a:lvl6pPr>
    <a:lvl7pPr marL="2743200" algn="l" defTabSz="457200" rtl="0" eaLnBrk="1" latinLnBrk="0" hangingPunct="1">
      <a:defRPr sz="2400" kern="1200">
        <a:solidFill>
          <a:schemeClr val="tx1"/>
        </a:solidFill>
        <a:latin typeface="Arial" charset="0"/>
        <a:ea typeface="+mn-ea"/>
        <a:cs typeface="+mn-cs"/>
      </a:defRPr>
    </a:lvl7pPr>
    <a:lvl8pPr marL="3200400" algn="l" defTabSz="457200" rtl="0" eaLnBrk="1" latinLnBrk="0" hangingPunct="1">
      <a:defRPr sz="2400" kern="1200">
        <a:solidFill>
          <a:schemeClr val="tx1"/>
        </a:solidFill>
        <a:latin typeface="Arial" charset="0"/>
        <a:ea typeface="+mn-ea"/>
        <a:cs typeface="+mn-cs"/>
      </a:defRPr>
    </a:lvl8pPr>
    <a:lvl9pPr marL="3657600" algn="l" defTabSz="4572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DAB00"/>
    <a:srgbClr val="87B6D6"/>
    <a:srgbClr val="9E121D"/>
    <a:srgbClr val="66CCFF"/>
    <a:srgbClr val="FF8585"/>
    <a:srgbClr val="33CC33"/>
    <a:srgbClr val="969696"/>
    <a:srgbClr val="0034DC"/>
    <a:srgbClr val="FF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Stile medio 3 - Colore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Stile medio 1 - Color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Stile medio 3 - Colore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Stile medio 3 - Colore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2838BEF-8BB2-4498-84A7-C5851F593DF1}" styleName="Stile medio 4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0A1B5D5-9B99-4C35-A422-299274C87663}" styleName="Stile medio 1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25E5076-3810-47DD-B79F-674D7AD40C01}" styleName="Stile scuro 1 - Color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Stile scuro 2 - Colore 1/Color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Stile scuro 1 - Colore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38" autoAdjust="0"/>
    <p:restoredTop sz="99436" autoAdjust="0"/>
  </p:normalViewPr>
  <p:slideViewPr>
    <p:cSldViewPr snapToGrid="0" showGuides="1">
      <p:cViewPr>
        <p:scale>
          <a:sx n="90" d="100"/>
          <a:sy n="90" d="100"/>
        </p:scale>
        <p:origin x="-920" y="-80"/>
      </p:cViewPr>
      <p:guideLst>
        <p:guide orient="horz" pos="2304"/>
        <p:guide pos="28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3" d="100"/>
          <a:sy n="53" d="100"/>
        </p:scale>
        <p:origin x="-120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notesMaster" Target="notesMasters/notesMaster1.xml"/><Relationship Id="rId114" Type="http://schemas.openxmlformats.org/officeDocument/2006/relationships/handoutMaster" Target="handoutMasters/handoutMaster1.xml"/><Relationship Id="rId115" Type="http://schemas.openxmlformats.org/officeDocument/2006/relationships/printerSettings" Target="printerSettings/printerSettings1.bin"/><Relationship Id="rId116" Type="http://schemas.openxmlformats.org/officeDocument/2006/relationships/presProps" Target="presProps.xml"/><Relationship Id="rId117" Type="http://schemas.openxmlformats.org/officeDocument/2006/relationships/viewProps" Target="viewProps.xml"/><Relationship Id="rId118" Type="http://schemas.openxmlformats.org/officeDocument/2006/relationships/theme" Target="theme/theme1.xml"/><Relationship Id="rId119" Type="http://schemas.openxmlformats.org/officeDocument/2006/relationships/tableStyles" Target="tableStyle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0"/>
      <c:perspective val="30"/>
    </c:view3D>
    <c:floor>
      <c:thickness val="0"/>
    </c:floor>
    <c:sideWall>
      <c:thickness val="0"/>
    </c:sideWall>
    <c:backWall>
      <c:thickness val="0"/>
    </c:backWall>
    <c:plotArea>
      <c:layout/>
      <c:bar3DChart>
        <c:barDir val="col"/>
        <c:grouping val="standard"/>
        <c:varyColors val="0"/>
        <c:ser>
          <c:idx val="0"/>
          <c:order val="0"/>
          <c:tx>
            <c:strRef>
              <c:f>Foglio1!$B$1</c:f>
              <c:strCache>
                <c:ptCount val="1"/>
                <c:pt idx="0">
                  <c:v>Oggi</c:v>
                </c:pt>
              </c:strCache>
            </c:strRef>
          </c:tx>
          <c:invertIfNegative val="0"/>
          <c:cat>
            <c:strRef>
              <c:f>Foglio1!$A$2:$A$3</c:f>
              <c:strCache>
                <c:ptCount val="2"/>
                <c:pt idx="0">
                  <c:v>Sensori</c:v>
                </c:pt>
                <c:pt idx="1">
                  <c:v>M2M</c:v>
                </c:pt>
              </c:strCache>
            </c:strRef>
          </c:cat>
          <c:val>
            <c:numRef>
              <c:f>Foglio1!$B$2:$B$3</c:f>
              <c:numCache>
                <c:formatCode>General</c:formatCode>
                <c:ptCount val="2"/>
                <c:pt idx="0">
                  <c:v>120.0</c:v>
                </c:pt>
                <c:pt idx="1">
                  <c:v>62.0</c:v>
                </c:pt>
              </c:numCache>
            </c:numRef>
          </c:val>
        </c:ser>
        <c:ser>
          <c:idx val="1"/>
          <c:order val="1"/>
          <c:tx>
            <c:strRef>
              <c:f>Foglio1!$C$1</c:f>
              <c:strCache>
                <c:ptCount val="1"/>
                <c:pt idx="0">
                  <c:v>2020</c:v>
                </c:pt>
              </c:strCache>
            </c:strRef>
          </c:tx>
          <c:invertIfNegative val="0"/>
          <c:cat>
            <c:strRef>
              <c:f>Foglio1!$A$2:$A$3</c:f>
              <c:strCache>
                <c:ptCount val="2"/>
                <c:pt idx="0">
                  <c:v>Sensori</c:v>
                </c:pt>
                <c:pt idx="1">
                  <c:v>M2M</c:v>
                </c:pt>
              </c:strCache>
            </c:strRef>
          </c:cat>
          <c:val>
            <c:numRef>
              <c:f>Foglio1!$C$2:$C$3</c:f>
              <c:numCache>
                <c:formatCode>General</c:formatCode>
                <c:ptCount val="2"/>
                <c:pt idx="0">
                  <c:v>16000.0</c:v>
                </c:pt>
                <c:pt idx="1">
                  <c:v>2000.0</c:v>
                </c:pt>
              </c:numCache>
            </c:numRef>
          </c:val>
        </c:ser>
        <c:dLbls>
          <c:showLegendKey val="0"/>
          <c:showVal val="0"/>
          <c:showCatName val="0"/>
          <c:showSerName val="0"/>
          <c:showPercent val="0"/>
          <c:showBubbleSize val="0"/>
        </c:dLbls>
        <c:gapWidth val="150"/>
        <c:shape val="cylinder"/>
        <c:axId val="2139773224"/>
        <c:axId val="2106603016"/>
        <c:axId val="-2123269640"/>
      </c:bar3DChart>
      <c:catAx>
        <c:axId val="2139773224"/>
        <c:scaling>
          <c:orientation val="minMax"/>
        </c:scaling>
        <c:delete val="0"/>
        <c:axPos val="b"/>
        <c:majorTickMark val="out"/>
        <c:minorTickMark val="none"/>
        <c:tickLblPos val="nextTo"/>
        <c:crossAx val="2106603016"/>
        <c:crosses val="autoZero"/>
        <c:auto val="1"/>
        <c:lblAlgn val="ctr"/>
        <c:lblOffset val="100"/>
        <c:noMultiLvlLbl val="0"/>
      </c:catAx>
      <c:valAx>
        <c:axId val="2106603016"/>
        <c:scaling>
          <c:orientation val="minMax"/>
        </c:scaling>
        <c:delete val="0"/>
        <c:axPos val="l"/>
        <c:majorGridlines/>
        <c:numFmt formatCode="General" sourceLinked="1"/>
        <c:majorTickMark val="out"/>
        <c:minorTickMark val="none"/>
        <c:tickLblPos val="nextTo"/>
        <c:crossAx val="2139773224"/>
        <c:crosses val="autoZero"/>
        <c:crossBetween val="between"/>
      </c:valAx>
      <c:serAx>
        <c:axId val="-2123269640"/>
        <c:scaling>
          <c:orientation val="minMax"/>
        </c:scaling>
        <c:delete val="0"/>
        <c:axPos val="b"/>
        <c:majorTickMark val="out"/>
        <c:minorTickMark val="none"/>
        <c:tickLblPos val="nextTo"/>
        <c:crossAx val="2106603016"/>
        <c:crosses val="autoZero"/>
      </c:serAx>
    </c:plotArea>
    <c:legend>
      <c:legendPos val="r"/>
      <c:layout>
        <c:manualLayout>
          <c:xMode val="edge"/>
          <c:yMode val="edge"/>
          <c:x val="0.517995734908137"/>
          <c:y val="0.295627952755905"/>
          <c:w val="0.0908633598885653"/>
          <c:h val="0.132979346168116"/>
        </c:manualLayout>
      </c:layout>
      <c:overlay val="0"/>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48BBC8-0716-1343-995C-CE38288BFD06}" type="doc">
      <dgm:prSet loTypeId="urn:microsoft.com/office/officeart/2005/8/layout/radial4" loCatId="" qsTypeId="urn:microsoft.com/office/officeart/2005/8/quickstyle/3D3" qsCatId="3D" csTypeId="urn:microsoft.com/office/officeart/2005/8/colors/colorful1" csCatId="colorful" phldr="1"/>
      <dgm:spPr/>
      <dgm:t>
        <a:bodyPr/>
        <a:lstStyle/>
        <a:p>
          <a:endParaRPr lang="en-US"/>
        </a:p>
      </dgm:t>
    </dgm:pt>
    <dgm:pt modelId="{C171A784-EB78-C74C-B7B9-B9BD8547C4EC}">
      <dgm:prSet phldrT="[Text]"/>
      <dgm:spPr/>
      <dgm:t>
        <a:bodyPr/>
        <a:lstStyle/>
        <a:p>
          <a:r>
            <a:rPr lang="en-US" dirty="0" smtClean="0"/>
            <a:t>Next generation of ICT</a:t>
          </a:r>
          <a:endParaRPr lang="en-US" dirty="0"/>
        </a:p>
      </dgm:t>
    </dgm:pt>
    <dgm:pt modelId="{92EE1C4C-E118-FE43-ABAD-2E13D1444ACF}" type="parTrans" cxnId="{E2179DE2-7EE8-A64E-BBD7-FEDCDF8A2AB9}">
      <dgm:prSet/>
      <dgm:spPr/>
      <dgm:t>
        <a:bodyPr/>
        <a:lstStyle/>
        <a:p>
          <a:endParaRPr lang="en-US"/>
        </a:p>
      </dgm:t>
    </dgm:pt>
    <dgm:pt modelId="{75C288A9-1F4E-2843-9984-28CEBFB92152}" type="sibTrans" cxnId="{E2179DE2-7EE8-A64E-BBD7-FEDCDF8A2AB9}">
      <dgm:prSet/>
      <dgm:spPr/>
      <dgm:t>
        <a:bodyPr/>
        <a:lstStyle/>
        <a:p>
          <a:endParaRPr lang="en-US"/>
        </a:p>
      </dgm:t>
    </dgm:pt>
    <dgm:pt modelId="{C5C995AC-F1C5-604C-A815-7A86EE77DAFE}">
      <dgm:prSet phldrT="[Text]"/>
      <dgm:spPr/>
      <dgm:t>
        <a:bodyPr/>
        <a:lstStyle/>
        <a:p>
          <a:r>
            <a:rPr lang="en-US" dirty="0" smtClean="0"/>
            <a:t>Advanced PHY</a:t>
          </a:r>
          <a:endParaRPr lang="en-US" dirty="0"/>
        </a:p>
      </dgm:t>
    </dgm:pt>
    <dgm:pt modelId="{609BB7BA-C8B4-E744-B917-0603897A6422}" type="parTrans" cxnId="{9E37E340-484D-8B4B-9482-404DE2FF9ACB}">
      <dgm:prSet/>
      <dgm:spPr/>
      <dgm:t>
        <a:bodyPr/>
        <a:lstStyle/>
        <a:p>
          <a:endParaRPr lang="en-US"/>
        </a:p>
      </dgm:t>
    </dgm:pt>
    <dgm:pt modelId="{247AE574-F3BC-D44A-8387-70389A6E362F}" type="sibTrans" cxnId="{9E37E340-484D-8B4B-9482-404DE2FF9ACB}">
      <dgm:prSet/>
      <dgm:spPr/>
      <dgm:t>
        <a:bodyPr/>
        <a:lstStyle/>
        <a:p>
          <a:endParaRPr lang="en-US"/>
        </a:p>
      </dgm:t>
    </dgm:pt>
    <dgm:pt modelId="{98221D10-89B6-374A-968C-5A4C4761A688}">
      <dgm:prSet phldrT="[Text]"/>
      <dgm:spPr/>
      <dgm:t>
        <a:bodyPr/>
        <a:lstStyle/>
        <a:p>
          <a:r>
            <a:rPr lang="en-US" dirty="0" smtClean="0"/>
            <a:t>Cognition &amp; machine learning</a:t>
          </a:r>
          <a:endParaRPr lang="en-US" dirty="0"/>
        </a:p>
      </dgm:t>
    </dgm:pt>
    <dgm:pt modelId="{F494CB7C-4BBF-CD46-A7D6-1F45B719ECB0}" type="parTrans" cxnId="{EEFE4008-553F-6244-B845-8EC6D1B55239}">
      <dgm:prSet/>
      <dgm:spPr/>
      <dgm:t>
        <a:bodyPr/>
        <a:lstStyle/>
        <a:p>
          <a:endParaRPr lang="en-US"/>
        </a:p>
      </dgm:t>
    </dgm:pt>
    <dgm:pt modelId="{5A0E5E97-B79A-7E42-8AA0-57A395395A35}" type="sibTrans" cxnId="{EEFE4008-553F-6244-B845-8EC6D1B55239}">
      <dgm:prSet/>
      <dgm:spPr/>
      <dgm:t>
        <a:bodyPr/>
        <a:lstStyle/>
        <a:p>
          <a:endParaRPr lang="en-US"/>
        </a:p>
      </dgm:t>
    </dgm:pt>
    <dgm:pt modelId="{DC20E6EB-24FD-1D44-ABE7-890D7852998A}">
      <dgm:prSet phldrT="[Text]"/>
      <dgm:spPr/>
      <dgm:t>
        <a:bodyPr/>
        <a:lstStyle/>
        <a:p>
          <a:r>
            <a:rPr lang="en-US" dirty="0" err="1" smtClean="0"/>
            <a:t>HetNets</a:t>
          </a:r>
          <a:r>
            <a:rPr lang="en-US" dirty="0" smtClean="0"/>
            <a:t> &amp; multi-RAN</a:t>
          </a:r>
          <a:endParaRPr lang="en-US" dirty="0"/>
        </a:p>
      </dgm:t>
    </dgm:pt>
    <dgm:pt modelId="{81BECC8D-3928-2D4E-91A1-12E773E44F41}" type="parTrans" cxnId="{90C6B266-EC2A-6D41-9DBF-00347A146D4B}">
      <dgm:prSet/>
      <dgm:spPr/>
      <dgm:t>
        <a:bodyPr/>
        <a:lstStyle/>
        <a:p>
          <a:endParaRPr lang="en-US"/>
        </a:p>
      </dgm:t>
    </dgm:pt>
    <dgm:pt modelId="{3C8BEA7B-9ADD-F24F-91C5-B9CA0DB0D358}" type="sibTrans" cxnId="{90C6B266-EC2A-6D41-9DBF-00347A146D4B}">
      <dgm:prSet/>
      <dgm:spPr/>
      <dgm:t>
        <a:bodyPr/>
        <a:lstStyle/>
        <a:p>
          <a:endParaRPr lang="en-US"/>
        </a:p>
      </dgm:t>
    </dgm:pt>
    <dgm:pt modelId="{1F617F7B-43DB-1749-A29E-202B89367C7A}">
      <dgm:prSet phldrT="[Text]"/>
      <dgm:spPr/>
      <dgm:t>
        <a:bodyPr/>
        <a:lstStyle/>
        <a:p>
          <a:r>
            <a:rPr lang="en-US" dirty="0" smtClean="0"/>
            <a:t>Software </a:t>
          </a:r>
          <a:r>
            <a:rPr lang="en-US" dirty="0" smtClean="0"/>
            <a:t>defined </a:t>
          </a:r>
          <a:r>
            <a:rPr lang="en-US" dirty="0" smtClean="0"/>
            <a:t>networks</a:t>
          </a:r>
          <a:endParaRPr lang="en-US" dirty="0"/>
        </a:p>
      </dgm:t>
    </dgm:pt>
    <dgm:pt modelId="{237FA2FA-AB2C-E946-8FE3-6C463E6A3224}" type="parTrans" cxnId="{45C27FE2-183B-3442-BDC5-DD412FC75B78}">
      <dgm:prSet/>
      <dgm:spPr/>
      <dgm:t>
        <a:bodyPr/>
        <a:lstStyle/>
        <a:p>
          <a:endParaRPr lang="en-US"/>
        </a:p>
      </dgm:t>
    </dgm:pt>
    <dgm:pt modelId="{D2E9B626-8B8A-3247-9E21-FC1632CBDC0B}" type="sibTrans" cxnId="{45C27FE2-183B-3442-BDC5-DD412FC75B78}">
      <dgm:prSet/>
      <dgm:spPr/>
      <dgm:t>
        <a:bodyPr/>
        <a:lstStyle/>
        <a:p>
          <a:endParaRPr lang="en-US"/>
        </a:p>
      </dgm:t>
    </dgm:pt>
    <dgm:pt modelId="{29DE4DF0-D66D-5846-87AD-E4CFF20FDF2C}">
      <dgm:prSet phldrT="[Text]"/>
      <dgm:spPr/>
      <dgm:t>
        <a:bodyPr/>
        <a:lstStyle/>
        <a:p>
          <a:r>
            <a:rPr lang="en-US" dirty="0" smtClean="0"/>
            <a:t>Native MTD support</a:t>
          </a:r>
          <a:endParaRPr lang="en-US" dirty="0"/>
        </a:p>
      </dgm:t>
    </dgm:pt>
    <dgm:pt modelId="{9D1597F8-431E-6646-863F-4AB69B5708C3}" type="parTrans" cxnId="{00AA21D1-37CA-684E-BC64-8EB057DC7BCA}">
      <dgm:prSet/>
      <dgm:spPr/>
      <dgm:t>
        <a:bodyPr/>
        <a:lstStyle/>
        <a:p>
          <a:endParaRPr lang="en-US"/>
        </a:p>
      </dgm:t>
    </dgm:pt>
    <dgm:pt modelId="{F8599650-368D-9544-BDDB-6CA3F3DAD93B}" type="sibTrans" cxnId="{00AA21D1-37CA-684E-BC64-8EB057DC7BCA}">
      <dgm:prSet/>
      <dgm:spPr/>
      <dgm:t>
        <a:bodyPr/>
        <a:lstStyle/>
        <a:p>
          <a:endParaRPr lang="en-US"/>
        </a:p>
      </dgm:t>
    </dgm:pt>
    <dgm:pt modelId="{F9150C15-335C-AB45-9CC6-3F574EECDA65}" type="pres">
      <dgm:prSet presAssocID="{D948BBC8-0716-1343-995C-CE38288BFD06}" presName="cycle" presStyleCnt="0">
        <dgm:presLayoutVars>
          <dgm:chMax val="1"/>
          <dgm:dir/>
          <dgm:animLvl val="ctr"/>
          <dgm:resizeHandles val="exact"/>
        </dgm:presLayoutVars>
      </dgm:prSet>
      <dgm:spPr/>
      <dgm:t>
        <a:bodyPr/>
        <a:lstStyle/>
        <a:p>
          <a:endParaRPr lang="en-US"/>
        </a:p>
      </dgm:t>
    </dgm:pt>
    <dgm:pt modelId="{BEA191B9-E458-5C47-9AF9-901D2623852C}" type="pres">
      <dgm:prSet presAssocID="{C171A784-EB78-C74C-B7B9-B9BD8547C4EC}" presName="centerShape" presStyleLbl="node0" presStyleIdx="0" presStyleCnt="1"/>
      <dgm:spPr/>
      <dgm:t>
        <a:bodyPr/>
        <a:lstStyle/>
        <a:p>
          <a:endParaRPr lang="en-US"/>
        </a:p>
      </dgm:t>
    </dgm:pt>
    <dgm:pt modelId="{A3F8DF0A-1618-CC4A-81A3-BD928583CCD3}" type="pres">
      <dgm:prSet presAssocID="{609BB7BA-C8B4-E744-B917-0603897A6422}" presName="parTrans" presStyleLbl="bgSibTrans2D1" presStyleIdx="0" presStyleCnt="5"/>
      <dgm:spPr/>
      <dgm:t>
        <a:bodyPr/>
        <a:lstStyle/>
        <a:p>
          <a:endParaRPr lang="en-US"/>
        </a:p>
      </dgm:t>
    </dgm:pt>
    <dgm:pt modelId="{33D76755-2456-5343-8094-0A27B61CBFDF}" type="pres">
      <dgm:prSet presAssocID="{C5C995AC-F1C5-604C-A815-7A86EE77DAFE}" presName="node" presStyleLbl="node1" presStyleIdx="0" presStyleCnt="5">
        <dgm:presLayoutVars>
          <dgm:bulletEnabled val="1"/>
        </dgm:presLayoutVars>
      </dgm:prSet>
      <dgm:spPr/>
      <dgm:t>
        <a:bodyPr/>
        <a:lstStyle/>
        <a:p>
          <a:endParaRPr lang="en-US"/>
        </a:p>
      </dgm:t>
    </dgm:pt>
    <dgm:pt modelId="{729B8CDA-BA3B-7144-9AB9-D93C90A7B06B}" type="pres">
      <dgm:prSet presAssocID="{9D1597F8-431E-6646-863F-4AB69B5708C3}" presName="parTrans" presStyleLbl="bgSibTrans2D1" presStyleIdx="1" presStyleCnt="5"/>
      <dgm:spPr/>
      <dgm:t>
        <a:bodyPr/>
        <a:lstStyle/>
        <a:p>
          <a:endParaRPr lang="en-US"/>
        </a:p>
      </dgm:t>
    </dgm:pt>
    <dgm:pt modelId="{67BA0905-8510-7A4B-A0D1-0881D498788B}" type="pres">
      <dgm:prSet presAssocID="{29DE4DF0-D66D-5846-87AD-E4CFF20FDF2C}" presName="node" presStyleLbl="node1" presStyleIdx="1" presStyleCnt="5">
        <dgm:presLayoutVars>
          <dgm:bulletEnabled val="1"/>
        </dgm:presLayoutVars>
      </dgm:prSet>
      <dgm:spPr/>
      <dgm:t>
        <a:bodyPr/>
        <a:lstStyle/>
        <a:p>
          <a:endParaRPr lang="en-US"/>
        </a:p>
      </dgm:t>
    </dgm:pt>
    <dgm:pt modelId="{A483B6E1-44A7-D640-BCD8-EDE2D4505D38}" type="pres">
      <dgm:prSet presAssocID="{81BECC8D-3928-2D4E-91A1-12E773E44F41}" presName="parTrans" presStyleLbl="bgSibTrans2D1" presStyleIdx="2" presStyleCnt="5"/>
      <dgm:spPr/>
      <dgm:t>
        <a:bodyPr/>
        <a:lstStyle/>
        <a:p>
          <a:endParaRPr lang="en-US"/>
        </a:p>
      </dgm:t>
    </dgm:pt>
    <dgm:pt modelId="{37DB5588-B5CB-E346-9B18-40FF644AE999}" type="pres">
      <dgm:prSet presAssocID="{DC20E6EB-24FD-1D44-ABE7-890D7852998A}" presName="node" presStyleLbl="node1" presStyleIdx="2" presStyleCnt="5">
        <dgm:presLayoutVars>
          <dgm:bulletEnabled val="1"/>
        </dgm:presLayoutVars>
      </dgm:prSet>
      <dgm:spPr/>
      <dgm:t>
        <a:bodyPr/>
        <a:lstStyle/>
        <a:p>
          <a:endParaRPr lang="en-US"/>
        </a:p>
      </dgm:t>
    </dgm:pt>
    <dgm:pt modelId="{E87B994F-580E-034C-8E32-76983022148D}" type="pres">
      <dgm:prSet presAssocID="{237FA2FA-AB2C-E946-8FE3-6C463E6A3224}" presName="parTrans" presStyleLbl="bgSibTrans2D1" presStyleIdx="3" presStyleCnt="5"/>
      <dgm:spPr/>
      <dgm:t>
        <a:bodyPr/>
        <a:lstStyle/>
        <a:p>
          <a:endParaRPr lang="en-US"/>
        </a:p>
      </dgm:t>
    </dgm:pt>
    <dgm:pt modelId="{86195C81-3DE7-B443-867D-D7C055F28387}" type="pres">
      <dgm:prSet presAssocID="{1F617F7B-43DB-1749-A29E-202B89367C7A}" presName="node" presStyleLbl="node1" presStyleIdx="3" presStyleCnt="5">
        <dgm:presLayoutVars>
          <dgm:bulletEnabled val="1"/>
        </dgm:presLayoutVars>
      </dgm:prSet>
      <dgm:spPr/>
      <dgm:t>
        <a:bodyPr/>
        <a:lstStyle/>
        <a:p>
          <a:endParaRPr lang="en-US"/>
        </a:p>
      </dgm:t>
    </dgm:pt>
    <dgm:pt modelId="{6DB658A3-69F2-0E4B-9C1C-CE2A248D9DCA}" type="pres">
      <dgm:prSet presAssocID="{F494CB7C-4BBF-CD46-A7D6-1F45B719ECB0}" presName="parTrans" presStyleLbl="bgSibTrans2D1" presStyleIdx="4" presStyleCnt="5"/>
      <dgm:spPr/>
      <dgm:t>
        <a:bodyPr/>
        <a:lstStyle/>
        <a:p>
          <a:endParaRPr lang="en-US"/>
        </a:p>
      </dgm:t>
    </dgm:pt>
    <dgm:pt modelId="{DE35D778-4928-7349-BB3C-DDA2690A7D99}" type="pres">
      <dgm:prSet presAssocID="{98221D10-89B6-374A-968C-5A4C4761A688}" presName="node" presStyleLbl="node1" presStyleIdx="4" presStyleCnt="5">
        <dgm:presLayoutVars>
          <dgm:bulletEnabled val="1"/>
        </dgm:presLayoutVars>
      </dgm:prSet>
      <dgm:spPr/>
      <dgm:t>
        <a:bodyPr/>
        <a:lstStyle/>
        <a:p>
          <a:endParaRPr lang="en-US"/>
        </a:p>
      </dgm:t>
    </dgm:pt>
  </dgm:ptLst>
  <dgm:cxnLst>
    <dgm:cxn modelId="{F7941533-F678-A242-8782-9EC489DDA74F}" type="presOf" srcId="{609BB7BA-C8B4-E744-B917-0603897A6422}" destId="{A3F8DF0A-1618-CC4A-81A3-BD928583CCD3}" srcOrd="0" destOrd="0" presId="urn:microsoft.com/office/officeart/2005/8/layout/radial4"/>
    <dgm:cxn modelId="{E2179DE2-7EE8-A64E-BBD7-FEDCDF8A2AB9}" srcId="{D948BBC8-0716-1343-995C-CE38288BFD06}" destId="{C171A784-EB78-C74C-B7B9-B9BD8547C4EC}" srcOrd="0" destOrd="0" parTransId="{92EE1C4C-E118-FE43-ABAD-2E13D1444ACF}" sibTransId="{75C288A9-1F4E-2843-9984-28CEBFB92152}"/>
    <dgm:cxn modelId="{00AA21D1-37CA-684E-BC64-8EB057DC7BCA}" srcId="{C171A784-EB78-C74C-B7B9-B9BD8547C4EC}" destId="{29DE4DF0-D66D-5846-87AD-E4CFF20FDF2C}" srcOrd="1" destOrd="0" parTransId="{9D1597F8-431E-6646-863F-4AB69B5708C3}" sibTransId="{F8599650-368D-9544-BDDB-6CA3F3DAD93B}"/>
    <dgm:cxn modelId="{1190BF79-4287-B848-8A75-5F556594729C}" type="presOf" srcId="{9D1597F8-431E-6646-863F-4AB69B5708C3}" destId="{729B8CDA-BA3B-7144-9AB9-D93C90A7B06B}" srcOrd="0" destOrd="0" presId="urn:microsoft.com/office/officeart/2005/8/layout/radial4"/>
    <dgm:cxn modelId="{7FC38DBA-0B24-8A46-BA49-3E12F90CF13F}" type="presOf" srcId="{C5C995AC-F1C5-604C-A815-7A86EE77DAFE}" destId="{33D76755-2456-5343-8094-0A27B61CBFDF}" srcOrd="0" destOrd="0" presId="urn:microsoft.com/office/officeart/2005/8/layout/radial4"/>
    <dgm:cxn modelId="{5C0E2E0C-1E10-5F43-8A5B-92936D2F920B}" type="presOf" srcId="{C171A784-EB78-C74C-B7B9-B9BD8547C4EC}" destId="{BEA191B9-E458-5C47-9AF9-901D2623852C}" srcOrd="0" destOrd="0" presId="urn:microsoft.com/office/officeart/2005/8/layout/radial4"/>
    <dgm:cxn modelId="{00A0E22B-2A39-DB42-BC00-3A11A36CA81E}" type="presOf" srcId="{237FA2FA-AB2C-E946-8FE3-6C463E6A3224}" destId="{E87B994F-580E-034C-8E32-76983022148D}" srcOrd="0" destOrd="0" presId="urn:microsoft.com/office/officeart/2005/8/layout/radial4"/>
    <dgm:cxn modelId="{D349417C-1175-4E46-A1FF-35736466FF4D}" type="presOf" srcId="{D948BBC8-0716-1343-995C-CE38288BFD06}" destId="{F9150C15-335C-AB45-9CC6-3F574EECDA65}" srcOrd="0" destOrd="0" presId="urn:microsoft.com/office/officeart/2005/8/layout/radial4"/>
    <dgm:cxn modelId="{BAEF5D8C-07E8-3F42-918F-C550F65D5F78}" type="presOf" srcId="{98221D10-89B6-374A-968C-5A4C4761A688}" destId="{DE35D778-4928-7349-BB3C-DDA2690A7D99}" srcOrd="0" destOrd="0" presId="urn:microsoft.com/office/officeart/2005/8/layout/radial4"/>
    <dgm:cxn modelId="{45C27FE2-183B-3442-BDC5-DD412FC75B78}" srcId="{C171A784-EB78-C74C-B7B9-B9BD8547C4EC}" destId="{1F617F7B-43DB-1749-A29E-202B89367C7A}" srcOrd="3" destOrd="0" parTransId="{237FA2FA-AB2C-E946-8FE3-6C463E6A3224}" sibTransId="{D2E9B626-8B8A-3247-9E21-FC1632CBDC0B}"/>
    <dgm:cxn modelId="{EFD78A94-4408-4F4E-B4EA-001289E6C8FB}" type="presOf" srcId="{1F617F7B-43DB-1749-A29E-202B89367C7A}" destId="{86195C81-3DE7-B443-867D-D7C055F28387}" srcOrd="0" destOrd="0" presId="urn:microsoft.com/office/officeart/2005/8/layout/radial4"/>
    <dgm:cxn modelId="{EEFE4008-553F-6244-B845-8EC6D1B55239}" srcId="{C171A784-EB78-C74C-B7B9-B9BD8547C4EC}" destId="{98221D10-89B6-374A-968C-5A4C4761A688}" srcOrd="4" destOrd="0" parTransId="{F494CB7C-4BBF-CD46-A7D6-1F45B719ECB0}" sibTransId="{5A0E5E97-B79A-7E42-8AA0-57A395395A35}"/>
    <dgm:cxn modelId="{1B088808-480D-7D43-B52C-C529191D1BBD}" type="presOf" srcId="{F494CB7C-4BBF-CD46-A7D6-1F45B719ECB0}" destId="{6DB658A3-69F2-0E4B-9C1C-CE2A248D9DCA}" srcOrd="0" destOrd="0" presId="urn:microsoft.com/office/officeart/2005/8/layout/radial4"/>
    <dgm:cxn modelId="{57C13C9B-9FDE-3442-9E71-19B8F90E1B79}" type="presOf" srcId="{DC20E6EB-24FD-1D44-ABE7-890D7852998A}" destId="{37DB5588-B5CB-E346-9B18-40FF644AE999}" srcOrd="0" destOrd="0" presId="urn:microsoft.com/office/officeart/2005/8/layout/radial4"/>
    <dgm:cxn modelId="{9E37E340-484D-8B4B-9482-404DE2FF9ACB}" srcId="{C171A784-EB78-C74C-B7B9-B9BD8547C4EC}" destId="{C5C995AC-F1C5-604C-A815-7A86EE77DAFE}" srcOrd="0" destOrd="0" parTransId="{609BB7BA-C8B4-E744-B917-0603897A6422}" sibTransId="{247AE574-F3BC-D44A-8387-70389A6E362F}"/>
    <dgm:cxn modelId="{90C6B266-EC2A-6D41-9DBF-00347A146D4B}" srcId="{C171A784-EB78-C74C-B7B9-B9BD8547C4EC}" destId="{DC20E6EB-24FD-1D44-ABE7-890D7852998A}" srcOrd="2" destOrd="0" parTransId="{81BECC8D-3928-2D4E-91A1-12E773E44F41}" sibTransId="{3C8BEA7B-9ADD-F24F-91C5-B9CA0DB0D358}"/>
    <dgm:cxn modelId="{362AB693-75B2-DC43-A5AA-712FEDDC7766}" type="presOf" srcId="{29DE4DF0-D66D-5846-87AD-E4CFF20FDF2C}" destId="{67BA0905-8510-7A4B-A0D1-0881D498788B}" srcOrd="0" destOrd="0" presId="urn:microsoft.com/office/officeart/2005/8/layout/radial4"/>
    <dgm:cxn modelId="{6C4D1478-1918-5748-9A1B-B8D4F61E798F}" type="presOf" srcId="{81BECC8D-3928-2D4E-91A1-12E773E44F41}" destId="{A483B6E1-44A7-D640-BCD8-EDE2D4505D38}" srcOrd="0" destOrd="0" presId="urn:microsoft.com/office/officeart/2005/8/layout/radial4"/>
    <dgm:cxn modelId="{E24615D8-8763-BC4A-B9CA-53B0671E097E}" type="presParOf" srcId="{F9150C15-335C-AB45-9CC6-3F574EECDA65}" destId="{BEA191B9-E458-5C47-9AF9-901D2623852C}" srcOrd="0" destOrd="0" presId="urn:microsoft.com/office/officeart/2005/8/layout/radial4"/>
    <dgm:cxn modelId="{0D698DC9-3323-504F-9EAE-85E77E5C2230}" type="presParOf" srcId="{F9150C15-335C-AB45-9CC6-3F574EECDA65}" destId="{A3F8DF0A-1618-CC4A-81A3-BD928583CCD3}" srcOrd="1" destOrd="0" presId="urn:microsoft.com/office/officeart/2005/8/layout/radial4"/>
    <dgm:cxn modelId="{4CD3BF9C-54CB-D140-90E5-54120126DEC1}" type="presParOf" srcId="{F9150C15-335C-AB45-9CC6-3F574EECDA65}" destId="{33D76755-2456-5343-8094-0A27B61CBFDF}" srcOrd="2" destOrd="0" presId="urn:microsoft.com/office/officeart/2005/8/layout/radial4"/>
    <dgm:cxn modelId="{BC17C420-2FEE-6D48-8050-8E947330CBF0}" type="presParOf" srcId="{F9150C15-335C-AB45-9CC6-3F574EECDA65}" destId="{729B8CDA-BA3B-7144-9AB9-D93C90A7B06B}" srcOrd="3" destOrd="0" presId="urn:microsoft.com/office/officeart/2005/8/layout/radial4"/>
    <dgm:cxn modelId="{979ADCB1-0461-C040-A464-691033DD099A}" type="presParOf" srcId="{F9150C15-335C-AB45-9CC6-3F574EECDA65}" destId="{67BA0905-8510-7A4B-A0D1-0881D498788B}" srcOrd="4" destOrd="0" presId="urn:microsoft.com/office/officeart/2005/8/layout/radial4"/>
    <dgm:cxn modelId="{F98C212C-EE42-F145-B084-B02B9DB726D4}" type="presParOf" srcId="{F9150C15-335C-AB45-9CC6-3F574EECDA65}" destId="{A483B6E1-44A7-D640-BCD8-EDE2D4505D38}" srcOrd="5" destOrd="0" presId="urn:microsoft.com/office/officeart/2005/8/layout/radial4"/>
    <dgm:cxn modelId="{1D83169C-4FF1-D145-8F5A-6E3682C76949}" type="presParOf" srcId="{F9150C15-335C-AB45-9CC6-3F574EECDA65}" destId="{37DB5588-B5CB-E346-9B18-40FF644AE999}" srcOrd="6" destOrd="0" presId="urn:microsoft.com/office/officeart/2005/8/layout/radial4"/>
    <dgm:cxn modelId="{7314FB63-CF46-AA49-9854-834CF4CC46C9}" type="presParOf" srcId="{F9150C15-335C-AB45-9CC6-3F574EECDA65}" destId="{E87B994F-580E-034C-8E32-76983022148D}" srcOrd="7" destOrd="0" presId="urn:microsoft.com/office/officeart/2005/8/layout/radial4"/>
    <dgm:cxn modelId="{FC968C3D-6893-A54A-A9AE-848CABEA9241}" type="presParOf" srcId="{F9150C15-335C-AB45-9CC6-3F574EECDA65}" destId="{86195C81-3DE7-B443-867D-D7C055F28387}" srcOrd="8" destOrd="0" presId="urn:microsoft.com/office/officeart/2005/8/layout/radial4"/>
    <dgm:cxn modelId="{0DFC3C45-FEAC-5748-A2A6-C3AFE0175BEB}" type="presParOf" srcId="{F9150C15-335C-AB45-9CC6-3F574EECDA65}" destId="{6DB658A3-69F2-0E4B-9C1C-CE2A248D9DCA}" srcOrd="9" destOrd="0" presId="urn:microsoft.com/office/officeart/2005/8/layout/radial4"/>
    <dgm:cxn modelId="{7452C0CC-0055-6B4D-A0BA-348742B277F1}" type="presParOf" srcId="{F9150C15-335C-AB45-9CC6-3F574EECDA65}" destId="{DE35D778-4928-7349-BB3C-DDA2690A7D99}"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48BBC8-0716-1343-995C-CE38288BFD06}" type="doc">
      <dgm:prSet loTypeId="urn:microsoft.com/office/officeart/2005/8/layout/radial4" loCatId="" qsTypeId="urn:microsoft.com/office/officeart/2005/8/quickstyle/3D3" qsCatId="3D" csTypeId="urn:microsoft.com/office/officeart/2005/8/colors/colorful1" csCatId="colorful" phldr="1"/>
      <dgm:spPr/>
      <dgm:t>
        <a:bodyPr/>
        <a:lstStyle/>
        <a:p>
          <a:endParaRPr lang="en-US"/>
        </a:p>
      </dgm:t>
    </dgm:pt>
    <dgm:pt modelId="{C171A784-EB78-C74C-B7B9-B9BD8547C4EC}">
      <dgm:prSet phldrT="[Text]"/>
      <dgm:spPr/>
      <dgm:t>
        <a:bodyPr/>
        <a:lstStyle/>
        <a:p>
          <a:r>
            <a:rPr lang="en-US" dirty="0" smtClean="0"/>
            <a:t>Next generation of ICT</a:t>
          </a:r>
          <a:endParaRPr lang="en-US" dirty="0"/>
        </a:p>
      </dgm:t>
    </dgm:pt>
    <dgm:pt modelId="{92EE1C4C-E118-FE43-ABAD-2E13D1444ACF}" type="parTrans" cxnId="{E2179DE2-7EE8-A64E-BBD7-FEDCDF8A2AB9}">
      <dgm:prSet/>
      <dgm:spPr/>
      <dgm:t>
        <a:bodyPr/>
        <a:lstStyle/>
        <a:p>
          <a:endParaRPr lang="en-US"/>
        </a:p>
      </dgm:t>
    </dgm:pt>
    <dgm:pt modelId="{75C288A9-1F4E-2843-9984-28CEBFB92152}" type="sibTrans" cxnId="{E2179DE2-7EE8-A64E-BBD7-FEDCDF8A2AB9}">
      <dgm:prSet/>
      <dgm:spPr/>
      <dgm:t>
        <a:bodyPr/>
        <a:lstStyle/>
        <a:p>
          <a:endParaRPr lang="en-US"/>
        </a:p>
      </dgm:t>
    </dgm:pt>
    <dgm:pt modelId="{C5C995AC-F1C5-604C-A815-7A86EE77DAFE}">
      <dgm:prSet phldrT="[Text]"/>
      <dgm:spPr/>
      <dgm:t>
        <a:bodyPr/>
        <a:lstStyle/>
        <a:p>
          <a:r>
            <a:rPr lang="en-US" dirty="0" smtClean="0"/>
            <a:t>Advanced PHY</a:t>
          </a:r>
          <a:endParaRPr lang="en-US" dirty="0"/>
        </a:p>
      </dgm:t>
    </dgm:pt>
    <dgm:pt modelId="{609BB7BA-C8B4-E744-B917-0603897A6422}" type="parTrans" cxnId="{9E37E340-484D-8B4B-9482-404DE2FF9ACB}">
      <dgm:prSet/>
      <dgm:spPr/>
      <dgm:t>
        <a:bodyPr/>
        <a:lstStyle/>
        <a:p>
          <a:endParaRPr lang="en-US"/>
        </a:p>
      </dgm:t>
    </dgm:pt>
    <dgm:pt modelId="{247AE574-F3BC-D44A-8387-70389A6E362F}" type="sibTrans" cxnId="{9E37E340-484D-8B4B-9482-404DE2FF9ACB}">
      <dgm:prSet/>
      <dgm:spPr/>
      <dgm:t>
        <a:bodyPr/>
        <a:lstStyle/>
        <a:p>
          <a:endParaRPr lang="en-US"/>
        </a:p>
      </dgm:t>
    </dgm:pt>
    <dgm:pt modelId="{98221D10-89B6-374A-968C-5A4C4761A688}">
      <dgm:prSet phldrT="[Text]"/>
      <dgm:spPr/>
      <dgm:t>
        <a:bodyPr/>
        <a:lstStyle/>
        <a:p>
          <a:r>
            <a:rPr lang="en-US" dirty="0" smtClean="0"/>
            <a:t>Cognition &amp; machine learning</a:t>
          </a:r>
          <a:endParaRPr lang="en-US" dirty="0"/>
        </a:p>
      </dgm:t>
    </dgm:pt>
    <dgm:pt modelId="{F494CB7C-4BBF-CD46-A7D6-1F45B719ECB0}" type="parTrans" cxnId="{EEFE4008-553F-6244-B845-8EC6D1B55239}">
      <dgm:prSet/>
      <dgm:spPr/>
      <dgm:t>
        <a:bodyPr/>
        <a:lstStyle/>
        <a:p>
          <a:endParaRPr lang="en-US"/>
        </a:p>
      </dgm:t>
    </dgm:pt>
    <dgm:pt modelId="{5A0E5E97-B79A-7E42-8AA0-57A395395A35}" type="sibTrans" cxnId="{EEFE4008-553F-6244-B845-8EC6D1B55239}">
      <dgm:prSet/>
      <dgm:spPr/>
      <dgm:t>
        <a:bodyPr/>
        <a:lstStyle/>
        <a:p>
          <a:endParaRPr lang="en-US"/>
        </a:p>
      </dgm:t>
    </dgm:pt>
    <dgm:pt modelId="{DC20E6EB-24FD-1D44-ABE7-890D7852998A}">
      <dgm:prSet phldrT="[Text]"/>
      <dgm:spPr/>
      <dgm:t>
        <a:bodyPr/>
        <a:lstStyle/>
        <a:p>
          <a:r>
            <a:rPr lang="en-US" dirty="0" err="1" smtClean="0"/>
            <a:t>HetNets</a:t>
          </a:r>
          <a:r>
            <a:rPr lang="en-US" dirty="0" smtClean="0"/>
            <a:t> &amp; multi-RAN</a:t>
          </a:r>
          <a:endParaRPr lang="en-US" dirty="0"/>
        </a:p>
      </dgm:t>
    </dgm:pt>
    <dgm:pt modelId="{81BECC8D-3928-2D4E-91A1-12E773E44F41}" type="parTrans" cxnId="{90C6B266-EC2A-6D41-9DBF-00347A146D4B}">
      <dgm:prSet/>
      <dgm:spPr/>
      <dgm:t>
        <a:bodyPr/>
        <a:lstStyle/>
        <a:p>
          <a:endParaRPr lang="en-US"/>
        </a:p>
      </dgm:t>
    </dgm:pt>
    <dgm:pt modelId="{3C8BEA7B-9ADD-F24F-91C5-B9CA0DB0D358}" type="sibTrans" cxnId="{90C6B266-EC2A-6D41-9DBF-00347A146D4B}">
      <dgm:prSet/>
      <dgm:spPr/>
      <dgm:t>
        <a:bodyPr/>
        <a:lstStyle/>
        <a:p>
          <a:endParaRPr lang="en-US"/>
        </a:p>
      </dgm:t>
    </dgm:pt>
    <dgm:pt modelId="{1F617F7B-43DB-1749-A29E-202B89367C7A}">
      <dgm:prSet phldrT="[Text]"/>
      <dgm:spPr/>
      <dgm:t>
        <a:bodyPr/>
        <a:lstStyle/>
        <a:p>
          <a:r>
            <a:rPr lang="en-US" dirty="0" smtClean="0"/>
            <a:t>Software </a:t>
          </a:r>
          <a:r>
            <a:rPr lang="en-US" dirty="0" smtClean="0"/>
            <a:t>defined </a:t>
          </a:r>
          <a:r>
            <a:rPr lang="en-US" dirty="0" smtClean="0"/>
            <a:t>networks</a:t>
          </a:r>
          <a:endParaRPr lang="en-US" dirty="0"/>
        </a:p>
      </dgm:t>
    </dgm:pt>
    <dgm:pt modelId="{237FA2FA-AB2C-E946-8FE3-6C463E6A3224}" type="parTrans" cxnId="{45C27FE2-183B-3442-BDC5-DD412FC75B78}">
      <dgm:prSet/>
      <dgm:spPr/>
      <dgm:t>
        <a:bodyPr/>
        <a:lstStyle/>
        <a:p>
          <a:endParaRPr lang="en-US"/>
        </a:p>
      </dgm:t>
    </dgm:pt>
    <dgm:pt modelId="{D2E9B626-8B8A-3247-9E21-FC1632CBDC0B}" type="sibTrans" cxnId="{45C27FE2-183B-3442-BDC5-DD412FC75B78}">
      <dgm:prSet/>
      <dgm:spPr/>
      <dgm:t>
        <a:bodyPr/>
        <a:lstStyle/>
        <a:p>
          <a:endParaRPr lang="en-US"/>
        </a:p>
      </dgm:t>
    </dgm:pt>
    <dgm:pt modelId="{29DE4DF0-D66D-5846-87AD-E4CFF20FDF2C}">
      <dgm:prSet phldrT="[Text]"/>
      <dgm:spPr/>
      <dgm:t>
        <a:bodyPr/>
        <a:lstStyle/>
        <a:p>
          <a:r>
            <a:rPr lang="en-US" dirty="0" smtClean="0"/>
            <a:t>Native MTD support</a:t>
          </a:r>
          <a:endParaRPr lang="en-US" dirty="0"/>
        </a:p>
      </dgm:t>
    </dgm:pt>
    <dgm:pt modelId="{9D1597F8-431E-6646-863F-4AB69B5708C3}" type="parTrans" cxnId="{00AA21D1-37CA-684E-BC64-8EB057DC7BCA}">
      <dgm:prSet/>
      <dgm:spPr/>
      <dgm:t>
        <a:bodyPr/>
        <a:lstStyle/>
        <a:p>
          <a:endParaRPr lang="en-US"/>
        </a:p>
      </dgm:t>
    </dgm:pt>
    <dgm:pt modelId="{F8599650-368D-9544-BDDB-6CA3F3DAD93B}" type="sibTrans" cxnId="{00AA21D1-37CA-684E-BC64-8EB057DC7BCA}">
      <dgm:prSet/>
      <dgm:spPr/>
      <dgm:t>
        <a:bodyPr/>
        <a:lstStyle/>
        <a:p>
          <a:endParaRPr lang="en-US"/>
        </a:p>
      </dgm:t>
    </dgm:pt>
    <dgm:pt modelId="{F9150C15-335C-AB45-9CC6-3F574EECDA65}" type="pres">
      <dgm:prSet presAssocID="{D948BBC8-0716-1343-995C-CE38288BFD06}" presName="cycle" presStyleCnt="0">
        <dgm:presLayoutVars>
          <dgm:chMax val="1"/>
          <dgm:dir/>
          <dgm:animLvl val="ctr"/>
          <dgm:resizeHandles val="exact"/>
        </dgm:presLayoutVars>
      </dgm:prSet>
      <dgm:spPr/>
      <dgm:t>
        <a:bodyPr/>
        <a:lstStyle/>
        <a:p>
          <a:endParaRPr lang="en-US"/>
        </a:p>
      </dgm:t>
    </dgm:pt>
    <dgm:pt modelId="{BEA191B9-E458-5C47-9AF9-901D2623852C}" type="pres">
      <dgm:prSet presAssocID="{C171A784-EB78-C74C-B7B9-B9BD8547C4EC}" presName="centerShape" presStyleLbl="node0" presStyleIdx="0" presStyleCnt="1"/>
      <dgm:spPr/>
      <dgm:t>
        <a:bodyPr/>
        <a:lstStyle/>
        <a:p>
          <a:endParaRPr lang="en-US"/>
        </a:p>
      </dgm:t>
    </dgm:pt>
    <dgm:pt modelId="{A3F8DF0A-1618-CC4A-81A3-BD928583CCD3}" type="pres">
      <dgm:prSet presAssocID="{609BB7BA-C8B4-E744-B917-0603897A6422}" presName="parTrans" presStyleLbl="bgSibTrans2D1" presStyleIdx="0" presStyleCnt="5"/>
      <dgm:spPr/>
      <dgm:t>
        <a:bodyPr/>
        <a:lstStyle/>
        <a:p>
          <a:endParaRPr lang="en-US"/>
        </a:p>
      </dgm:t>
    </dgm:pt>
    <dgm:pt modelId="{33D76755-2456-5343-8094-0A27B61CBFDF}" type="pres">
      <dgm:prSet presAssocID="{C5C995AC-F1C5-604C-A815-7A86EE77DAFE}" presName="node" presStyleLbl="node1" presStyleIdx="0" presStyleCnt="5">
        <dgm:presLayoutVars>
          <dgm:bulletEnabled val="1"/>
        </dgm:presLayoutVars>
      </dgm:prSet>
      <dgm:spPr/>
      <dgm:t>
        <a:bodyPr/>
        <a:lstStyle/>
        <a:p>
          <a:endParaRPr lang="en-US"/>
        </a:p>
      </dgm:t>
    </dgm:pt>
    <dgm:pt modelId="{729B8CDA-BA3B-7144-9AB9-D93C90A7B06B}" type="pres">
      <dgm:prSet presAssocID="{9D1597F8-431E-6646-863F-4AB69B5708C3}" presName="parTrans" presStyleLbl="bgSibTrans2D1" presStyleIdx="1" presStyleCnt="5"/>
      <dgm:spPr/>
      <dgm:t>
        <a:bodyPr/>
        <a:lstStyle/>
        <a:p>
          <a:endParaRPr lang="en-US"/>
        </a:p>
      </dgm:t>
    </dgm:pt>
    <dgm:pt modelId="{67BA0905-8510-7A4B-A0D1-0881D498788B}" type="pres">
      <dgm:prSet presAssocID="{29DE4DF0-D66D-5846-87AD-E4CFF20FDF2C}" presName="node" presStyleLbl="node1" presStyleIdx="1" presStyleCnt="5">
        <dgm:presLayoutVars>
          <dgm:bulletEnabled val="1"/>
        </dgm:presLayoutVars>
      </dgm:prSet>
      <dgm:spPr/>
      <dgm:t>
        <a:bodyPr/>
        <a:lstStyle/>
        <a:p>
          <a:endParaRPr lang="en-US"/>
        </a:p>
      </dgm:t>
    </dgm:pt>
    <dgm:pt modelId="{A483B6E1-44A7-D640-BCD8-EDE2D4505D38}" type="pres">
      <dgm:prSet presAssocID="{81BECC8D-3928-2D4E-91A1-12E773E44F41}" presName="parTrans" presStyleLbl="bgSibTrans2D1" presStyleIdx="2" presStyleCnt="5"/>
      <dgm:spPr/>
      <dgm:t>
        <a:bodyPr/>
        <a:lstStyle/>
        <a:p>
          <a:endParaRPr lang="en-US"/>
        </a:p>
      </dgm:t>
    </dgm:pt>
    <dgm:pt modelId="{37DB5588-B5CB-E346-9B18-40FF644AE999}" type="pres">
      <dgm:prSet presAssocID="{DC20E6EB-24FD-1D44-ABE7-890D7852998A}" presName="node" presStyleLbl="node1" presStyleIdx="2" presStyleCnt="5">
        <dgm:presLayoutVars>
          <dgm:bulletEnabled val="1"/>
        </dgm:presLayoutVars>
      </dgm:prSet>
      <dgm:spPr/>
      <dgm:t>
        <a:bodyPr/>
        <a:lstStyle/>
        <a:p>
          <a:endParaRPr lang="en-US"/>
        </a:p>
      </dgm:t>
    </dgm:pt>
    <dgm:pt modelId="{E87B994F-580E-034C-8E32-76983022148D}" type="pres">
      <dgm:prSet presAssocID="{237FA2FA-AB2C-E946-8FE3-6C463E6A3224}" presName="parTrans" presStyleLbl="bgSibTrans2D1" presStyleIdx="3" presStyleCnt="5"/>
      <dgm:spPr/>
      <dgm:t>
        <a:bodyPr/>
        <a:lstStyle/>
        <a:p>
          <a:endParaRPr lang="en-US"/>
        </a:p>
      </dgm:t>
    </dgm:pt>
    <dgm:pt modelId="{86195C81-3DE7-B443-867D-D7C055F28387}" type="pres">
      <dgm:prSet presAssocID="{1F617F7B-43DB-1749-A29E-202B89367C7A}" presName="node" presStyleLbl="node1" presStyleIdx="3" presStyleCnt="5">
        <dgm:presLayoutVars>
          <dgm:bulletEnabled val="1"/>
        </dgm:presLayoutVars>
      </dgm:prSet>
      <dgm:spPr/>
      <dgm:t>
        <a:bodyPr/>
        <a:lstStyle/>
        <a:p>
          <a:endParaRPr lang="en-US"/>
        </a:p>
      </dgm:t>
    </dgm:pt>
    <dgm:pt modelId="{6DB658A3-69F2-0E4B-9C1C-CE2A248D9DCA}" type="pres">
      <dgm:prSet presAssocID="{F494CB7C-4BBF-CD46-A7D6-1F45B719ECB0}" presName="parTrans" presStyleLbl="bgSibTrans2D1" presStyleIdx="4" presStyleCnt="5"/>
      <dgm:spPr/>
      <dgm:t>
        <a:bodyPr/>
        <a:lstStyle/>
        <a:p>
          <a:endParaRPr lang="en-US"/>
        </a:p>
      </dgm:t>
    </dgm:pt>
    <dgm:pt modelId="{DE35D778-4928-7349-BB3C-DDA2690A7D99}" type="pres">
      <dgm:prSet presAssocID="{98221D10-89B6-374A-968C-5A4C4761A688}" presName="node" presStyleLbl="node1" presStyleIdx="4" presStyleCnt="5">
        <dgm:presLayoutVars>
          <dgm:bulletEnabled val="1"/>
        </dgm:presLayoutVars>
      </dgm:prSet>
      <dgm:spPr/>
      <dgm:t>
        <a:bodyPr/>
        <a:lstStyle/>
        <a:p>
          <a:endParaRPr lang="en-US"/>
        </a:p>
      </dgm:t>
    </dgm:pt>
  </dgm:ptLst>
  <dgm:cxnLst>
    <dgm:cxn modelId="{E2179DE2-7EE8-A64E-BBD7-FEDCDF8A2AB9}" srcId="{D948BBC8-0716-1343-995C-CE38288BFD06}" destId="{C171A784-EB78-C74C-B7B9-B9BD8547C4EC}" srcOrd="0" destOrd="0" parTransId="{92EE1C4C-E118-FE43-ABAD-2E13D1444ACF}" sibTransId="{75C288A9-1F4E-2843-9984-28CEBFB92152}"/>
    <dgm:cxn modelId="{00AA21D1-37CA-684E-BC64-8EB057DC7BCA}" srcId="{C171A784-EB78-C74C-B7B9-B9BD8547C4EC}" destId="{29DE4DF0-D66D-5846-87AD-E4CFF20FDF2C}" srcOrd="1" destOrd="0" parTransId="{9D1597F8-431E-6646-863F-4AB69B5708C3}" sibTransId="{F8599650-368D-9544-BDDB-6CA3F3DAD93B}"/>
    <dgm:cxn modelId="{384332A1-0720-0140-9E92-BB75E29E2BC9}" type="presOf" srcId="{F494CB7C-4BBF-CD46-A7D6-1F45B719ECB0}" destId="{6DB658A3-69F2-0E4B-9C1C-CE2A248D9DCA}" srcOrd="0" destOrd="0" presId="urn:microsoft.com/office/officeart/2005/8/layout/radial4"/>
    <dgm:cxn modelId="{9A596896-8EF9-3343-B22B-9361C98BDBC3}" type="presOf" srcId="{DC20E6EB-24FD-1D44-ABE7-890D7852998A}" destId="{37DB5588-B5CB-E346-9B18-40FF644AE999}" srcOrd="0" destOrd="0" presId="urn:microsoft.com/office/officeart/2005/8/layout/radial4"/>
    <dgm:cxn modelId="{A965EEC1-9EF9-9145-A33E-DA1243923675}" type="presOf" srcId="{1F617F7B-43DB-1749-A29E-202B89367C7A}" destId="{86195C81-3DE7-B443-867D-D7C055F28387}" srcOrd="0" destOrd="0" presId="urn:microsoft.com/office/officeart/2005/8/layout/radial4"/>
    <dgm:cxn modelId="{ACD2A79D-3C20-E64F-B495-5CFD52A81227}" type="presOf" srcId="{D948BBC8-0716-1343-995C-CE38288BFD06}" destId="{F9150C15-335C-AB45-9CC6-3F574EECDA65}" srcOrd="0" destOrd="0" presId="urn:microsoft.com/office/officeart/2005/8/layout/radial4"/>
    <dgm:cxn modelId="{BD5E46E0-533E-694D-9BEB-88406B0922A0}" type="presOf" srcId="{237FA2FA-AB2C-E946-8FE3-6C463E6A3224}" destId="{E87B994F-580E-034C-8E32-76983022148D}" srcOrd="0" destOrd="0" presId="urn:microsoft.com/office/officeart/2005/8/layout/radial4"/>
    <dgm:cxn modelId="{FD76FDE8-4D1E-D447-B527-BEB9413DA0F1}" type="presOf" srcId="{C5C995AC-F1C5-604C-A815-7A86EE77DAFE}" destId="{33D76755-2456-5343-8094-0A27B61CBFDF}" srcOrd="0" destOrd="0" presId="urn:microsoft.com/office/officeart/2005/8/layout/radial4"/>
    <dgm:cxn modelId="{19396167-1010-B449-8066-44753C4236FD}" type="presOf" srcId="{609BB7BA-C8B4-E744-B917-0603897A6422}" destId="{A3F8DF0A-1618-CC4A-81A3-BD928583CCD3}" srcOrd="0" destOrd="0" presId="urn:microsoft.com/office/officeart/2005/8/layout/radial4"/>
    <dgm:cxn modelId="{B26F6354-1B4F-0E45-B751-35610B5BB0E3}" type="presOf" srcId="{29DE4DF0-D66D-5846-87AD-E4CFF20FDF2C}" destId="{67BA0905-8510-7A4B-A0D1-0881D498788B}" srcOrd="0" destOrd="0" presId="urn:microsoft.com/office/officeart/2005/8/layout/radial4"/>
    <dgm:cxn modelId="{45C27FE2-183B-3442-BDC5-DD412FC75B78}" srcId="{C171A784-EB78-C74C-B7B9-B9BD8547C4EC}" destId="{1F617F7B-43DB-1749-A29E-202B89367C7A}" srcOrd="3" destOrd="0" parTransId="{237FA2FA-AB2C-E946-8FE3-6C463E6A3224}" sibTransId="{D2E9B626-8B8A-3247-9E21-FC1632CBDC0B}"/>
    <dgm:cxn modelId="{EEFE4008-553F-6244-B845-8EC6D1B55239}" srcId="{C171A784-EB78-C74C-B7B9-B9BD8547C4EC}" destId="{98221D10-89B6-374A-968C-5A4C4761A688}" srcOrd="4" destOrd="0" parTransId="{F494CB7C-4BBF-CD46-A7D6-1F45B719ECB0}" sibTransId="{5A0E5E97-B79A-7E42-8AA0-57A395395A35}"/>
    <dgm:cxn modelId="{9E37E340-484D-8B4B-9482-404DE2FF9ACB}" srcId="{C171A784-EB78-C74C-B7B9-B9BD8547C4EC}" destId="{C5C995AC-F1C5-604C-A815-7A86EE77DAFE}" srcOrd="0" destOrd="0" parTransId="{609BB7BA-C8B4-E744-B917-0603897A6422}" sibTransId="{247AE574-F3BC-D44A-8387-70389A6E362F}"/>
    <dgm:cxn modelId="{099640E8-B838-E840-A476-C8B721B48CC0}" type="presOf" srcId="{C171A784-EB78-C74C-B7B9-B9BD8547C4EC}" destId="{BEA191B9-E458-5C47-9AF9-901D2623852C}" srcOrd="0" destOrd="0" presId="urn:microsoft.com/office/officeart/2005/8/layout/radial4"/>
    <dgm:cxn modelId="{90C6B266-EC2A-6D41-9DBF-00347A146D4B}" srcId="{C171A784-EB78-C74C-B7B9-B9BD8547C4EC}" destId="{DC20E6EB-24FD-1D44-ABE7-890D7852998A}" srcOrd="2" destOrd="0" parTransId="{81BECC8D-3928-2D4E-91A1-12E773E44F41}" sibTransId="{3C8BEA7B-9ADD-F24F-91C5-B9CA0DB0D358}"/>
    <dgm:cxn modelId="{6E594FF1-1E5F-3A40-8F7C-5FE39D4AA26E}" type="presOf" srcId="{9D1597F8-431E-6646-863F-4AB69B5708C3}" destId="{729B8CDA-BA3B-7144-9AB9-D93C90A7B06B}" srcOrd="0" destOrd="0" presId="urn:microsoft.com/office/officeart/2005/8/layout/radial4"/>
    <dgm:cxn modelId="{850F1E43-8D6D-E44B-A5BA-891EAF32C7BC}" type="presOf" srcId="{81BECC8D-3928-2D4E-91A1-12E773E44F41}" destId="{A483B6E1-44A7-D640-BCD8-EDE2D4505D38}" srcOrd="0" destOrd="0" presId="urn:microsoft.com/office/officeart/2005/8/layout/radial4"/>
    <dgm:cxn modelId="{52E862E0-885E-A640-AB1E-1490F8B56022}" type="presOf" srcId="{98221D10-89B6-374A-968C-5A4C4761A688}" destId="{DE35D778-4928-7349-BB3C-DDA2690A7D99}" srcOrd="0" destOrd="0" presId="urn:microsoft.com/office/officeart/2005/8/layout/radial4"/>
    <dgm:cxn modelId="{45AAAB4D-C2E6-CC43-B18B-0FC1FC91BEF3}" type="presParOf" srcId="{F9150C15-335C-AB45-9CC6-3F574EECDA65}" destId="{BEA191B9-E458-5C47-9AF9-901D2623852C}" srcOrd="0" destOrd="0" presId="urn:microsoft.com/office/officeart/2005/8/layout/radial4"/>
    <dgm:cxn modelId="{91626E68-FCF5-2142-B341-50E2E42A869C}" type="presParOf" srcId="{F9150C15-335C-AB45-9CC6-3F574EECDA65}" destId="{A3F8DF0A-1618-CC4A-81A3-BD928583CCD3}" srcOrd="1" destOrd="0" presId="urn:microsoft.com/office/officeart/2005/8/layout/radial4"/>
    <dgm:cxn modelId="{9CB5D926-A9B4-204B-97D5-609A413087BE}" type="presParOf" srcId="{F9150C15-335C-AB45-9CC6-3F574EECDA65}" destId="{33D76755-2456-5343-8094-0A27B61CBFDF}" srcOrd="2" destOrd="0" presId="urn:microsoft.com/office/officeart/2005/8/layout/radial4"/>
    <dgm:cxn modelId="{C82149CD-2329-A244-AC97-18D72073230E}" type="presParOf" srcId="{F9150C15-335C-AB45-9CC6-3F574EECDA65}" destId="{729B8CDA-BA3B-7144-9AB9-D93C90A7B06B}" srcOrd="3" destOrd="0" presId="urn:microsoft.com/office/officeart/2005/8/layout/radial4"/>
    <dgm:cxn modelId="{9AADCBC1-4B11-144D-A128-3D650038FD72}" type="presParOf" srcId="{F9150C15-335C-AB45-9CC6-3F574EECDA65}" destId="{67BA0905-8510-7A4B-A0D1-0881D498788B}" srcOrd="4" destOrd="0" presId="urn:microsoft.com/office/officeart/2005/8/layout/radial4"/>
    <dgm:cxn modelId="{96D767BA-17FA-2E43-9A67-C8F973CEA04A}" type="presParOf" srcId="{F9150C15-335C-AB45-9CC6-3F574EECDA65}" destId="{A483B6E1-44A7-D640-BCD8-EDE2D4505D38}" srcOrd="5" destOrd="0" presId="urn:microsoft.com/office/officeart/2005/8/layout/radial4"/>
    <dgm:cxn modelId="{1F355415-4F4F-9543-9E38-7F39F0DD84F1}" type="presParOf" srcId="{F9150C15-335C-AB45-9CC6-3F574EECDA65}" destId="{37DB5588-B5CB-E346-9B18-40FF644AE999}" srcOrd="6" destOrd="0" presId="urn:microsoft.com/office/officeart/2005/8/layout/radial4"/>
    <dgm:cxn modelId="{CA7A4823-E278-C442-A9A1-76F3B5228F56}" type="presParOf" srcId="{F9150C15-335C-AB45-9CC6-3F574EECDA65}" destId="{E87B994F-580E-034C-8E32-76983022148D}" srcOrd="7" destOrd="0" presId="urn:microsoft.com/office/officeart/2005/8/layout/radial4"/>
    <dgm:cxn modelId="{5D891D36-E3C4-DB4C-BA37-5ACF2D3F01EA}" type="presParOf" srcId="{F9150C15-335C-AB45-9CC6-3F574EECDA65}" destId="{86195C81-3DE7-B443-867D-D7C055F28387}" srcOrd="8" destOrd="0" presId="urn:microsoft.com/office/officeart/2005/8/layout/radial4"/>
    <dgm:cxn modelId="{E992566B-6913-3D42-BDD5-4E2852156B08}" type="presParOf" srcId="{F9150C15-335C-AB45-9CC6-3F574EECDA65}" destId="{6DB658A3-69F2-0E4B-9C1C-CE2A248D9DCA}" srcOrd="9" destOrd="0" presId="urn:microsoft.com/office/officeart/2005/8/layout/radial4"/>
    <dgm:cxn modelId="{B081D8F3-D58D-9E4C-8474-D7C0867734C8}" type="presParOf" srcId="{F9150C15-335C-AB45-9CC6-3F574EECDA65}" destId="{DE35D778-4928-7349-BB3C-DDA2690A7D99}"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48BBC8-0716-1343-995C-CE38288BFD06}" type="doc">
      <dgm:prSet loTypeId="urn:microsoft.com/office/officeart/2005/8/layout/radial4" loCatId="" qsTypeId="urn:microsoft.com/office/officeart/2005/8/quickstyle/3D3" qsCatId="3D" csTypeId="urn:microsoft.com/office/officeart/2005/8/colors/colorful1" csCatId="colorful" phldr="1"/>
      <dgm:spPr/>
      <dgm:t>
        <a:bodyPr/>
        <a:lstStyle/>
        <a:p>
          <a:endParaRPr lang="en-US"/>
        </a:p>
      </dgm:t>
    </dgm:pt>
    <dgm:pt modelId="{C171A784-EB78-C74C-B7B9-B9BD8547C4EC}">
      <dgm:prSet phldrT="[Text]"/>
      <dgm:spPr/>
      <dgm:t>
        <a:bodyPr/>
        <a:lstStyle/>
        <a:p>
          <a:r>
            <a:rPr lang="en-US" dirty="0" smtClean="0"/>
            <a:t>Next generation of ICT</a:t>
          </a:r>
          <a:endParaRPr lang="en-US" dirty="0"/>
        </a:p>
      </dgm:t>
    </dgm:pt>
    <dgm:pt modelId="{92EE1C4C-E118-FE43-ABAD-2E13D1444ACF}" type="parTrans" cxnId="{E2179DE2-7EE8-A64E-BBD7-FEDCDF8A2AB9}">
      <dgm:prSet/>
      <dgm:spPr/>
      <dgm:t>
        <a:bodyPr/>
        <a:lstStyle/>
        <a:p>
          <a:endParaRPr lang="en-US"/>
        </a:p>
      </dgm:t>
    </dgm:pt>
    <dgm:pt modelId="{75C288A9-1F4E-2843-9984-28CEBFB92152}" type="sibTrans" cxnId="{E2179DE2-7EE8-A64E-BBD7-FEDCDF8A2AB9}">
      <dgm:prSet/>
      <dgm:spPr/>
      <dgm:t>
        <a:bodyPr/>
        <a:lstStyle/>
        <a:p>
          <a:endParaRPr lang="en-US"/>
        </a:p>
      </dgm:t>
    </dgm:pt>
    <dgm:pt modelId="{C5C995AC-F1C5-604C-A815-7A86EE77DAFE}">
      <dgm:prSet phldrT="[Text]"/>
      <dgm:spPr/>
      <dgm:t>
        <a:bodyPr/>
        <a:lstStyle/>
        <a:p>
          <a:r>
            <a:rPr lang="en-US" dirty="0" smtClean="0"/>
            <a:t>Advanced PHY</a:t>
          </a:r>
          <a:endParaRPr lang="en-US" dirty="0"/>
        </a:p>
      </dgm:t>
    </dgm:pt>
    <dgm:pt modelId="{609BB7BA-C8B4-E744-B917-0603897A6422}" type="parTrans" cxnId="{9E37E340-484D-8B4B-9482-404DE2FF9ACB}">
      <dgm:prSet/>
      <dgm:spPr/>
      <dgm:t>
        <a:bodyPr/>
        <a:lstStyle/>
        <a:p>
          <a:endParaRPr lang="en-US"/>
        </a:p>
      </dgm:t>
    </dgm:pt>
    <dgm:pt modelId="{247AE574-F3BC-D44A-8387-70389A6E362F}" type="sibTrans" cxnId="{9E37E340-484D-8B4B-9482-404DE2FF9ACB}">
      <dgm:prSet/>
      <dgm:spPr/>
      <dgm:t>
        <a:bodyPr/>
        <a:lstStyle/>
        <a:p>
          <a:endParaRPr lang="en-US"/>
        </a:p>
      </dgm:t>
    </dgm:pt>
    <dgm:pt modelId="{98221D10-89B6-374A-968C-5A4C4761A688}">
      <dgm:prSet phldrT="[Text]"/>
      <dgm:spPr/>
      <dgm:t>
        <a:bodyPr/>
        <a:lstStyle/>
        <a:p>
          <a:r>
            <a:rPr lang="en-US" dirty="0" smtClean="0"/>
            <a:t>Cognition &amp; machine learning</a:t>
          </a:r>
          <a:endParaRPr lang="en-US" dirty="0"/>
        </a:p>
      </dgm:t>
    </dgm:pt>
    <dgm:pt modelId="{F494CB7C-4BBF-CD46-A7D6-1F45B719ECB0}" type="parTrans" cxnId="{EEFE4008-553F-6244-B845-8EC6D1B55239}">
      <dgm:prSet/>
      <dgm:spPr/>
      <dgm:t>
        <a:bodyPr/>
        <a:lstStyle/>
        <a:p>
          <a:endParaRPr lang="en-US"/>
        </a:p>
      </dgm:t>
    </dgm:pt>
    <dgm:pt modelId="{5A0E5E97-B79A-7E42-8AA0-57A395395A35}" type="sibTrans" cxnId="{EEFE4008-553F-6244-B845-8EC6D1B55239}">
      <dgm:prSet/>
      <dgm:spPr/>
      <dgm:t>
        <a:bodyPr/>
        <a:lstStyle/>
        <a:p>
          <a:endParaRPr lang="en-US"/>
        </a:p>
      </dgm:t>
    </dgm:pt>
    <dgm:pt modelId="{DC20E6EB-24FD-1D44-ABE7-890D7852998A}">
      <dgm:prSet phldrT="[Text]"/>
      <dgm:spPr/>
      <dgm:t>
        <a:bodyPr/>
        <a:lstStyle/>
        <a:p>
          <a:r>
            <a:rPr lang="en-US" dirty="0" err="1" smtClean="0"/>
            <a:t>HetNets</a:t>
          </a:r>
          <a:r>
            <a:rPr lang="en-US" dirty="0" smtClean="0"/>
            <a:t> &amp; multi-RAN</a:t>
          </a:r>
          <a:endParaRPr lang="en-US" dirty="0"/>
        </a:p>
      </dgm:t>
    </dgm:pt>
    <dgm:pt modelId="{81BECC8D-3928-2D4E-91A1-12E773E44F41}" type="parTrans" cxnId="{90C6B266-EC2A-6D41-9DBF-00347A146D4B}">
      <dgm:prSet/>
      <dgm:spPr/>
      <dgm:t>
        <a:bodyPr/>
        <a:lstStyle/>
        <a:p>
          <a:endParaRPr lang="en-US"/>
        </a:p>
      </dgm:t>
    </dgm:pt>
    <dgm:pt modelId="{3C8BEA7B-9ADD-F24F-91C5-B9CA0DB0D358}" type="sibTrans" cxnId="{90C6B266-EC2A-6D41-9DBF-00347A146D4B}">
      <dgm:prSet/>
      <dgm:spPr/>
      <dgm:t>
        <a:bodyPr/>
        <a:lstStyle/>
        <a:p>
          <a:endParaRPr lang="en-US"/>
        </a:p>
      </dgm:t>
    </dgm:pt>
    <dgm:pt modelId="{1F617F7B-43DB-1749-A29E-202B89367C7A}">
      <dgm:prSet phldrT="[Text]"/>
      <dgm:spPr/>
      <dgm:t>
        <a:bodyPr/>
        <a:lstStyle/>
        <a:p>
          <a:r>
            <a:rPr lang="en-US" dirty="0" smtClean="0"/>
            <a:t>Software </a:t>
          </a:r>
          <a:r>
            <a:rPr lang="en-US" dirty="0" smtClean="0"/>
            <a:t>defined </a:t>
          </a:r>
          <a:r>
            <a:rPr lang="en-US" dirty="0" smtClean="0"/>
            <a:t>networks</a:t>
          </a:r>
          <a:endParaRPr lang="en-US" dirty="0"/>
        </a:p>
      </dgm:t>
    </dgm:pt>
    <dgm:pt modelId="{237FA2FA-AB2C-E946-8FE3-6C463E6A3224}" type="parTrans" cxnId="{45C27FE2-183B-3442-BDC5-DD412FC75B78}">
      <dgm:prSet/>
      <dgm:spPr/>
      <dgm:t>
        <a:bodyPr/>
        <a:lstStyle/>
        <a:p>
          <a:endParaRPr lang="en-US"/>
        </a:p>
      </dgm:t>
    </dgm:pt>
    <dgm:pt modelId="{D2E9B626-8B8A-3247-9E21-FC1632CBDC0B}" type="sibTrans" cxnId="{45C27FE2-183B-3442-BDC5-DD412FC75B78}">
      <dgm:prSet/>
      <dgm:spPr/>
      <dgm:t>
        <a:bodyPr/>
        <a:lstStyle/>
        <a:p>
          <a:endParaRPr lang="en-US"/>
        </a:p>
      </dgm:t>
    </dgm:pt>
    <dgm:pt modelId="{29DE4DF0-D66D-5846-87AD-E4CFF20FDF2C}">
      <dgm:prSet phldrT="[Text]"/>
      <dgm:spPr/>
      <dgm:t>
        <a:bodyPr/>
        <a:lstStyle/>
        <a:p>
          <a:r>
            <a:rPr lang="en-US" dirty="0" smtClean="0"/>
            <a:t>Native MTD support</a:t>
          </a:r>
          <a:endParaRPr lang="en-US" dirty="0"/>
        </a:p>
      </dgm:t>
    </dgm:pt>
    <dgm:pt modelId="{9D1597F8-431E-6646-863F-4AB69B5708C3}" type="parTrans" cxnId="{00AA21D1-37CA-684E-BC64-8EB057DC7BCA}">
      <dgm:prSet/>
      <dgm:spPr/>
      <dgm:t>
        <a:bodyPr/>
        <a:lstStyle/>
        <a:p>
          <a:endParaRPr lang="en-US"/>
        </a:p>
      </dgm:t>
    </dgm:pt>
    <dgm:pt modelId="{F8599650-368D-9544-BDDB-6CA3F3DAD93B}" type="sibTrans" cxnId="{00AA21D1-37CA-684E-BC64-8EB057DC7BCA}">
      <dgm:prSet/>
      <dgm:spPr/>
      <dgm:t>
        <a:bodyPr/>
        <a:lstStyle/>
        <a:p>
          <a:endParaRPr lang="en-US"/>
        </a:p>
      </dgm:t>
    </dgm:pt>
    <dgm:pt modelId="{F9150C15-335C-AB45-9CC6-3F574EECDA65}" type="pres">
      <dgm:prSet presAssocID="{D948BBC8-0716-1343-995C-CE38288BFD06}" presName="cycle" presStyleCnt="0">
        <dgm:presLayoutVars>
          <dgm:chMax val="1"/>
          <dgm:dir/>
          <dgm:animLvl val="ctr"/>
          <dgm:resizeHandles val="exact"/>
        </dgm:presLayoutVars>
      </dgm:prSet>
      <dgm:spPr/>
      <dgm:t>
        <a:bodyPr/>
        <a:lstStyle/>
        <a:p>
          <a:endParaRPr lang="en-US"/>
        </a:p>
      </dgm:t>
    </dgm:pt>
    <dgm:pt modelId="{BEA191B9-E458-5C47-9AF9-901D2623852C}" type="pres">
      <dgm:prSet presAssocID="{C171A784-EB78-C74C-B7B9-B9BD8547C4EC}" presName="centerShape" presStyleLbl="node0" presStyleIdx="0" presStyleCnt="1"/>
      <dgm:spPr/>
      <dgm:t>
        <a:bodyPr/>
        <a:lstStyle/>
        <a:p>
          <a:endParaRPr lang="en-US"/>
        </a:p>
      </dgm:t>
    </dgm:pt>
    <dgm:pt modelId="{A3F8DF0A-1618-CC4A-81A3-BD928583CCD3}" type="pres">
      <dgm:prSet presAssocID="{609BB7BA-C8B4-E744-B917-0603897A6422}" presName="parTrans" presStyleLbl="bgSibTrans2D1" presStyleIdx="0" presStyleCnt="5"/>
      <dgm:spPr/>
      <dgm:t>
        <a:bodyPr/>
        <a:lstStyle/>
        <a:p>
          <a:endParaRPr lang="en-US"/>
        </a:p>
      </dgm:t>
    </dgm:pt>
    <dgm:pt modelId="{33D76755-2456-5343-8094-0A27B61CBFDF}" type="pres">
      <dgm:prSet presAssocID="{C5C995AC-F1C5-604C-A815-7A86EE77DAFE}" presName="node" presStyleLbl="node1" presStyleIdx="0" presStyleCnt="5">
        <dgm:presLayoutVars>
          <dgm:bulletEnabled val="1"/>
        </dgm:presLayoutVars>
      </dgm:prSet>
      <dgm:spPr/>
      <dgm:t>
        <a:bodyPr/>
        <a:lstStyle/>
        <a:p>
          <a:endParaRPr lang="en-US"/>
        </a:p>
      </dgm:t>
    </dgm:pt>
    <dgm:pt modelId="{729B8CDA-BA3B-7144-9AB9-D93C90A7B06B}" type="pres">
      <dgm:prSet presAssocID="{9D1597F8-431E-6646-863F-4AB69B5708C3}" presName="parTrans" presStyleLbl="bgSibTrans2D1" presStyleIdx="1" presStyleCnt="5"/>
      <dgm:spPr/>
      <dgm:t>
        <a:bodyPr/>
        <a:lstStyle/>
        <a:p>
          <a:endParaRPr lang="en-US"/>
        </a:p>
      </dgm:t>
    </dgm:pt>
    <dgm:pt modelId="{67BA0905-8510-7A4B-A0D1-0881D498788B}" type="pres">
      <dgm:prSet presAssocID="{29DE4DF0-D66D-5846-87AD-E4CFF20FDF2C}" presName="node" presStyleLbl="node1" presStyleIdx="1" presStyleCnt="5">
        <dgm:presLayoutVars>
          <dgm:bulletEnabled val="1"/>
        </dgm:presLayoutVars>
      </dgm:prSet>
      <dgm:spPr/>
      <dgm:t>
        <a:bodyPr/>
        <a:lstStyle/>
        <a:p>
          <a:endParaRPr lang="en-US"/>
        </a:p>
      </dgm:t>
    </dgm:pt>
    <dgm:pt modelId="{A483B6E1-44A7-D640-BCD8-EDE2D4505D38}" type="pres">
      <dgm:prSet presAssocID="{81BECC8D-3928-2D4E-91A1-12E773E44F41}" presName="parTrans" presStyleLbl="bgSibTrans2D1" presStyleIdx="2" presStyleCnt="5"/>
      <dgm:spPr/>
      <dgm:t>
        <a:bodyPr/>
        <a:lstStyle/>
        <a:p>
          <a:endParaRPr lang="en-US"/>
        </a:p>
      </dgm:t>
    </dgm:pt>
    <dgm:pt modelId="{37DB5588-B5CB-E346-9B18-40FF644AE999}" type="pres">
      <dgm:prSet presAssocID="{DC20E6EB-24FD-1D44-ABE7-890D7852998A}" presName="node" presStyleLbl="node1" presStyleIdx="2" presStyleCnt="5">
        <dgm:presLayoutVars>
          <dgm:bulletEnabled val="1"/>
        </dgm:presLayoutVars>
      </dgm:prSet>
      <dgm:spPr/>
      <dgm:t>
        <a:bodyPr/>
        <a:lstStyle/>
        <a:p>
          <a:endParaRPr lang="en-US"/>
        </a:p>
      </dgm:t>
    </dgm:pt>
    <dgm:pt modelId="{E87B994F-580E-034C-8E32-76983022148D}" type="pres">
      <dgm:prSet presAssocID="{237FA2FA-AB2C-E946-8FE3-6C463E6A3224}" presName="parTrans" presStyleLbl="bgSibTrans2D1" presStyleIdx="3" presStyleCnt="5"/>
      <dgm:spPr/>
      <dgm:t>
        <a:bodyPr/>
        <a:lstStyle/>
        <a:p>
          <a:endParaRPr lang="en-US"/>
        </a:p>
      </dgm:t>
    </dgm:pt>
    <dgm:pt modelId="{86195C81-3DE7-B443-867D-D7C055F28387}" type="pres">
      <dgm:prSet presAssocID="{1F617F7B-43DB-1749-A29E-202B89367C7A}" presName="node" presStyleLbl="node1" presStyleIdx="3" presStyleCnt="5">
        <dgm:presLayoutVars>
          <dgm:bulletEnabled val="1"/>
        </dgm:presLayoutVars>
      </dgm:prSet>
      <dgm:spPr/>
      <dgm:t>
        <a:bodyPr/>
        <a:lstStyle/>
        <a:p>
          <a:endParaRPr lang="en-US"/>
        </a:p>
      </dgm:t>
    </dgm:pt>
    <dgm:pt modelId="{6DB658A3-69F2-0E4B-9C1C-CE2A248D9DCA}" type="pres">
      <dgm:prSet presAssocID="{F494CB7C-4BBF-CD46-A7D6-1F45B719ECB0}" presName="parTrans" presStyleLbl="bgSibTrans2D1" presStyleIdx="4" presStyleCnt="5"/>
      <dgm:spPr/>
      <dgm:t>
        <a:bodyPr/>
        <a:lstStyle/>
        <a:p>
          <a:endParaRPr lang="en-US"/>
        </a:p>
      </dgm:t>
    </dgm:pt>
    <dgm:pt modelId="{DE35D778-4928-7349-BB3C-DDA2690A7D99}" type="pres">
      <dgm:prSet presAssocID="{98221D10-89B6-374A-968C-5A4C4761A688}" presName="node" presStyleLbl="node1" presStyleIdx="4" presStyleCnt="5">
        <dgm:presLayoutVars>
          <dgm:bulletEnabled val="1"/>
        </dgm:presLayoutVars>
      </dgm:prSet>
      <dgm:spPr/>
      <dgm:t>
        <a:bodyPr/>
        <a:lstStyle/>
        <a:p>
          <a:endParaRPr lang="en-US"/>
        </a:p>
      </dgm:t>
    </dgm:pt>
  </dgm:ptLst>
  <dgm:cxnLst>
    <dgm:cxn modelId="{274CC9C3-06CE-5243-9155-FA6E43A90FF5}" type="presOf" srcId="{DC20E6EB-24FD-1D44-ABE7-890D7852998A}" destId="{37DB5588-B5CB-E346-9B18-40FF644AE999}" srcOrd="0" destOrd="0" presId="urn:microsoft.com/office/officeart/2005/8/layout/radial4"/>
    <dgm:cxn modelId="{CD1EA75B-8674-E141-83C1-7E92F200B51E}" type="presOf" srcId="{81BECC8D-3928-2D4E-91A1-12E773E44F41}" destId="{A483B6E1-44A7-D640-BCD8-EDE2D4505D38}" srcOrd="0" destOrd="0" presId="urn:microsoft.com/office/officeart/2005/8/layout/radial4"/>
    <dgm:cxn modelId="{E26F8702-60C1-2648-A592-F9064A23D13F}" type="presOf" srcId="{F494CB7C-4BBF-CD46-A7D6-1F45B719ECB0}" destId="{6DB658A3-69F2-0E4B-9C1C-CE2A248D9DCA}" srcOrd="0" destOrd="0" presId="urn:microsoft.com/office/officeart/2005/8/layout/radial4"/>
    <dgm:cxn modelId="{E2179DE2-7EE8-A64E-BBD7-FEDCDF8A2AB9}" srcId="{D948BBC8-0716-1343-995C-CE38288BFD06}" destId="{C171A784-EB78-C74C-B7B9-B9BD8547C4EC}" srcOrd="0" destOrd="0" parTransId="{92EE1C4C-E118-FE43-ABAD-2E13D1444ACF}" sibTransId="{75C288A9-1F4E-2843-9984-28CEBFB92152}"/>
    <dgm:cxn modelId="{83ED665C-4E20-C64D-B4BA-CEEA9C9899D7}" type="presOf" srcId="{1F617F7B-43DB-1749-A29E-202B89367C7A}" destId="{86195C81-3DE7-B443-867D-D7C055F28387}" srcOrd="0" destOrd="0" presId="urn:microsoft.com/office/officeart/2005/8/layout/radial4"/>
    <dgm:cxn modelId="{DBA6A07A-7FF3-7B4F-ABFE-C2C123ED8FB3}" type="presOf" srcId="{29DE4DF0-D66D-5846-87AD-E4CFF20FDF2C}" destId="{67BA0905-8510-7A4B-A0D1-0881D498788B}" srcOrd="0" destOrd="0" presId="urn:microsoft.com/office/officeart/2005/8/layout/radial4"/>
    <dgm:cxn modelId="{0D2BF7AD-0BDF-C44B-A8AF-35310C052A37}" type="presOf" srcId="{98221D10-89B6-374A-968C-5A4C4761A688}" destId="{DE35D778-4928-7349-BB3C-DDA2690A7D99}" srcOrd="0" destOrd="0" presId="urn:microsoft.com/office/officeart/2005/8/layout/radial4"/>
    <dgm:cxn modelId="{00AA21D1-37CA-684E-BC64-8EB057DC7BCA}" srcId="{C171A784-EB78-C74C-B7B9-B9BD8547C4EC}" destId="{29DE4DF0-D66D-5846-87AD-E4CFF20FDF2C}" srcOrd="1" destOrd="0" parTransId="{9D1597F8-431E-6646-863F-4AB69B5708C3}" sibTransId="{F8599650-368D-9544-BDDB-6CA3F3DAD93B}"/>
    <dgm:cxn modelId="{828C4ACE-1ADA-7843-9480-CC52FB0E0623}" type="presOf" srcId="{609BB7BA-C8B4-E744-B917-0603897A6422}" destId="{A3F8DF0A-1618-CC4A-81A3-BD928583CCD3}" srcOrd="0" destOrd="0" presId="urn:microsoft.com/office/officeart/2005/8/layout/radial4"/>
    <dgm:cxn modelId="{EB0D6648-11C1-2443-A6A0-C3971035B8EA}" type="presOf" srcId="{237FA2FA-AB2C-E946-8FE3-6C463E6A3224}" destId="{E87B994F-580E-034C-8E32-76983022148D}" srcOrd="0" destOrd="0" presId="urn:microsoft.com/office/officeart/2005/8/layout/radial4"/>
    <dgm:cxn modelId="{EEFE4008-553F-6244-B845-8EC6D1B55239}" srcId="{C171A784-EB78-C74C-B7B9-B9BD8547C4EC}" destId="{98221D10-89B6-374A-968C-5A4C4761A688}" srcOrd="4" destOrd="0" parTransId="{F494CB7C-4BBF-CD46-A7D6-1F45B719ECB0}" sibTransId="{5A0E5E97-B79A-7E42-8AA0-57A395395A35}"/>
    <dgm:cxn modelId="{45C27FE2-183B-3442-BDC5-DD412FC75B78}" srcId="{C171A784-EB78-C74C-B7B9-B9BD8547C4EC}" destId="{1F617F7B-43DB-1749-A29E-202B89367C7A}" srcOrd="3" destOrd="0" parTransId="{237FA2FA-AB2C-E946-8FE3-6C463E6A3224}" sibTransId="{D2E9B626-8B8A-3247-9E21-FC1632CBDC0B}"/>
    <dgm:cxn modelId="{DD23905D-BD20-5243-BC74-4FC927DC63B6}" type="presOf" srcId="{D948BBC8-0716-1343-995C-CE38288BFD06}" destId="{F9150C15-335C-AB45-9CC6-3F574EECDA65}" srcOrd="0" destOrd="0" presId="urn:microsoft.com/office/officeart/2005/8/layout/radial4"/>
    <dgm:cxn modelId="{9E37E340-484D-8B4B-9482-404DE2FF9ACB}" srcId="{C171A784-EB78-C74C-B7B9-B9BD8547C4EC}" destId="{C5C995AC-F1C5-604C-A815-7A86EE77DAFE}" srcOrd="0" destOrd="0" parTransId="{609BB7BA-C8B4-E744-B917-0603897A6422}" sibTransId="{247AE574-F3BC-D44A-8387-70389A6E362F}"/>
    <dgm:cxn modelId="{666EB653-2B71-7740-910B-FAD008FDD0FD}" type="presOf" srcId="{C5C995AC-F1C5-604C-A815-7A86EE77DAFE}" destId="{33D76755-2456-5343-8094-0A27B61CBFDF}" srcOrd="0" destOrd="0" presId="urn:microsoft.com/office/officeart/2005/8/layout/radial4"/>
    <dgm:cxn modelId="{80C0D03A-B255-6644-9DE3-89B5FEF3A842}" type="presOf" srcId="{9D1597F8-431E-6646-863F-4AB69B5708C3}" destId="{729B8CDA-BA3B-7144-9AB9-D93C90A7B06B}" srcOrd="0" destOrd="0" presId="urn:microsoft.com/office/officeart/2005/8/layout/radial4"/>
    <dgm:cxn modelId="{90C6B266-EC2A-6D41-9DBF-00347A146D4B}" srcId="{C171A784-EB78-C74C-B7B9-B9BD8547C4EC}" destId="{DC20E6EB-24FD-1D44-ABE7-890D7852998A}" srcOrd="2" destOrd="0" parTransId="{81BECC8D-3928-2D4E-91A1-12E773E44F41}" sibTransId="{3C8BEA7B-9ADD-F24F-91C5-B9CA0DB0D358}"/>
    <dgm:cxn modelId="{904C854E-EE4F-DA43-85B5-9298A6A41E5F}" type="presOf" srcId="{C171A784-EB78-C74C-B7B9-B9BD8547C4EC}" destId="{BEA191B9-E458-5C47-9AF9-901D2623852C}" srcOrd="0" destOrd="0" presId="urn:microsoft.com/office/officeart/2005/8/layout/radial4"/>
    <dgm:cxn modelId="{8B7CEEA2-0BE7-2641-A338-7458F92BF9F3}" type="presParOf" srcId="{F9150C15-335C-AB45-9CC6-3F574EECDA65}" destId="{BEA191B9-E458-5C47-9AF9-901D2623852C}" srcOrd="0" destOrd="0" presId="urn:microsoft.com/office/officeart/2005/8/layout/radial4"/>
    <dgm:cxn modelId="{6286A6A1-5454-9448-B9F6-058C39F13F1F}" type="presParOf" srcId="{F9150C15-335C-AB45-9CC6-3F574EECDA65}" destId="{A3F8DF0A-1618-CC4A-81A3-BD928583CCD3}" srcOrd="1" destOrd="0" presId="urn:microsoft.com/office/officeart/2005/8/layout/radial4"/>
    <dgm:cxn modelId="{CF90E69A-64F7-3B45-ACD4-26DADA9C41F7}" type="presParOf" srcId="{F9150C15-335C-AB45-9CC6-3F574EECDA65}" destId="{33D76755-2456-5343-8094-0A27B61CBFDF}" srcOrd="2" destOrd="0" presId="urn:microsoft.com/office/officeart/2005/8/layout/radial4"/>
    <dgm:cxn modelId="{4F8F31E6-F4C9-1149-BF44-285A1CC48B0D}" type="presParOf" srcId="{F9150C15-335C-AB45-9CC6-3F574EECDA65}" destId="{729B8CDA-BA3B-7144-9AB9-D93C90A7B06B}" srcOrd="3" destOrd="0" presId="urn:microsoft.com/office/officeart/2005/8/layout/radial4"/>
    <dgm:cxn modelId="{A476BB60-F90E-5046-8E72-2890C6A6CC8E}" type="presParOf" srcId="{F9150C15-335C-AB45-9CC6-3F574EECDA65}" destId="{67BA0905-8510-7A4B-A0D1-0881D498788B}" srcOrd="4" destOrd="0" presId="urn:microsoft.com/office/officeart/2005/8/layout/radial4"/>
    <dgm:cxn modelId="{3961C76D-E2B2-B445-B147-82C50948BE3E}" type="presParOf" srcId="{F9150C15-335C-AB45-9CC6-3F574EECDA65}" destId="{A483B6E1-44A7-D640-BCD8-EDE2D4505D38}" srcOrd="5" destOrd="0" presId="urn:microsoft.com/office/officeart/2005/8/layout/radial4"/>
    <dgm:cxn modelId="{851F5F50-A19B-344C-A01D-6E3BA113A0AC}" type="presParOf" srcId="{F9150C15-335C-AB45-9CC6-3F574EECDA65}" destId="{37DB5588-B5CB-E346-9B18-40FF644AE999}" srcOrd="6" destOrd="0" presId="urn:microsoft.com/office/officeart/2005/8/layout/radial4"/>
    <dgm:cxn modelId="{6AA033A9-8D0F-194D-8F0C-570263A29D22}" type="presParOf" srcId="{F9150C15-335C-AB45-9CC6-3F574EECDA65}" destId="{E87B994F-580E-034C-8E32-76983022148D}" srcOrd="7" destOrd="0" presId="urn:microsoft.com/office/officeart/2005/8/layout/radial4"/>
    <dgm:cxn modelId="{DF4166DB-E721-DD4A-954D-FFA9D220BDF4}" type="presParOf" srcId="{F9150C15-335C-AB45-9CC6-3F574EECDA65}" destId="{86195C81-3DE7-B443-867D-D7C055F28387}" srcOrd="8" destOrd="0" presId="urn:microsoft.com/office/officeart/2005/8/layout/radial4"/>
    <dgm:cxn modelId="{2A08C48A-4C51-E247-9DA0-8CEF94439502}" type="presParOf" srcId="{F9150C15-335C-AB45-9CC6-3F574EECDA65}" destId="{6DB658A3-69F2-0E4B-9C1C-CE2A248D9DCA}" srcOrd="9" destOrd="0" presId="urn:microsoft.com/office/officeart/2005/8/layout/radial4"/>
    <dgm:cxn modelId="{DA56C9F9-2946-BA48-8064-0FFDECAF574D}" type="presParOf" srcId="{F9150C15-335C-AB45-9CC6-3F574EECDA65}" destId="{DE35D778-4928-7349-BB3C-DDA2690A7D99}"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48BBC8-0716-1343-995C-CE38288BFD06}" type="doc">
      <dgm:prSet loTypeId="urn:microsoft.com/office/officeart/2005/8/layout/radial4" loCatId="" qsTypeId="urn:microsoft.com/office/officeart/2005/8/quickstyle/3D3" qsCatId="3D" csTypeId="urn:microsoft.com/office/officeart/2005/8/colors/colorful1" csCatId="colorful" phldr="1"/>
      <dgm:spPr/>
      <dgm:t>
        <a:bodyPr/>
        <a:lstStyle/>
        <a:p>
          <a:endParaRPr lang="en-US"/>
        </a:p>
      </dgm:t>
    </dgm:pt>
    <dgm:pt modelId="{C171A784-EB78-C74C-B7B9-B9BD8547C4EC}">
      <dgm:prSet phldrT="[Text]"/>
      <dgm:spPr/>
      <dgm:t>
        <a:bodyPr/>
        <a:lstStyle/>
        <a:p>
          <a:r>
            <a:rPr lang="en-US" dirty="0" smtClean="0"/>
            <a:t>Next generation of ICT</a:t>
          </a:r>
          <a:endParaRPr lang="en-US" dirty="0"/>
        </a:p>
      </dgm:t>
    </dgm:pt>
    <dgm:pt modelId="{92EE1C4C-E118-FE43-ABAD-2E13D1444ACF}" type="parTrans" cxnId="{E2179DE2-7EE8-A64E-BBD7-FEDCDF8A2AB9}">
      <dgm:prSet/>
      <dgm:spPr/>
      <dgm:t>
        <a:bodyPr/>
        <a:lstStyle/>
        <a:p>
          <a:endParaRPr lang="en-US"/>
        </a:p>
      </dgm:t>
    </dgm:pt>
    <dgm:pt modelId="{75C288A9-1F4E-2843-9984-28CEBFB92152}" type="sibTrans" cxnId="{E2179DE2-7EE8-A64E-BBD7-FEDCDF8A2AB9}">
      <dgm:prSet/>
      <dgm:spPr/>
      <dgm:t>
        <a:bodyPr/>
        <a:lstStyle/>
        <a:p>
          <a:endParaRPr lang="en-US"/>
        </a:p>
      </dgm:t>
    </dgm:pt>
    <dgm:pt modelId="{C5C995AC-F1C5-604C-A815-7A86EE77DAFE}">
      <dgm:prSet phldrT="[Text]"/>
      <dgm:spPr/>
      <dgm:t>
        <a:bodyPr/>
        <a:lstStyle/>
        <a:p>
          <a:r>
            <a:rPr lang="en-US" dirty="0" smtClean="0"/>
            <a:t>Advanced PHY</a:t>
          </a:r>
          <a:endParaRPr lang="en-US" dirty="0"/>
        </a:p>
      </dgm:t>
    </dgm:pt>
    <dgm:pt modelId="{609BB7BA-C8B4-E744-B917-0603897A6422}" type="parTrans" cxnId="{9E37E340-484D-8B4B-9482-404DE2FF9ACB}">
      <dgm:prSet/>
      <dgm:spPr/>
      <dgm:t>
        <a:bodyPr/>
        <a:lstStyle/>
        <a:p>
          <a:endParaRPr lang="en-US"/>
        </a:p>
      </dgm:t>
    </dgm:pt>
    <dgm:pt modelId="{247AE574-F3BC-D44A-8387-70389A6E362F}" type="sibTrans" cxnId="{9E37E340-484D-8B4B-9482-404DE2FF9ACB}">
      <dgm:prSet/>
      <dgm:spPr/>
      <dgm:t>
        <a:bodyPr/>
        <a:lstStyle/>
        <a:p>
          <a:endParaRPr lang="en-US"/>
        </a:p>
      </dgm:t>
    </dgm:pt>
    <dgm:pt modelId="{98221D10-89B6-374A-968C-5A4C4761A688}">
      <dgm:prSet phldrT="[Text]"/>
      <dgm:spPr/>
      <dgm:t>
        <a:bodyPr/>
        <a:lstStyle/>
        <a:p>
          <a:r>
            <a:rPr lang="en-US" dirty="0" smtClean="0"/>
            <a:t>Cognition &amp; machine learning</a:t>
          </a:r>
          <a:endParaRPr lang="en-US" dirty="0"/>
        </a:p>
      </dgm:t>
    </dgm:pt>
    <dgm:pt modelId="{F494CB7C-4BBF-CD46-A7D6-1F45B719ECB0}" type="parTrans" cxnId="{EEFE4008-553F-6244-B845-8EC6D1B55239}">
      <dgm:prSet/>
      <dgm:spPr/>
      <dgm:t>
        <a:bodyPr/>
        <a:lstStyle/>
        <a:p>
          <a:endParaRPr lang="en-US"/>
        </a:p>
      </dgm:t>
    </dgm:pt>
    <dgm:pt modelId="{5A0E5E97-B79A-7E42-8AA0-57A395395A35}" type="sibTrans" cxnId="{EEFE4008-553F-6244-B845-8EC6D1B55239}">
      <dgm:prSet/>
      <dgm:spPr/>
      <dgm:t>
        <a:bodyPr/>
        <a:lstStyle/>
        <a:p>
          <a:endParaRPr lang="en-US"/>
        </a:p>
      </dgm:t>
    </dgm:pt>
    <dgm:pt modelId="{DC20E6EB-24FD-1D44-ABE7-890D7852998A}">
      <dgm:prSet phldrT="[Text]"/>
      <dgm:spPr/>
      <dgm:t>
        <a:bodyPr/>
        <a:lstStyle/>
        <a:p>
          <a:r>
            <a:rPr lang="en-US" dirty="0" err="1" smtClean="0"/>
            <a:t>HetNets</a:t>
          </a:r>
          <a:r>
            <a:rPr lang="en-US" dirty="0" smtClean="0"/>
            <a:t> &amp; multi-RAN</a:t>
          </a:r>
          <a:endParaRPr lang="en-US" dirty="0"/>
        </a:p>
      </dgm:t>
    </dgm:pt>
    <dgm:pt modelId="{81BECC8D-3928-2D4E-91A1-12E773E44F41}" type="parTrans" cxnId="{90C6B266-EC2A-6D41-9DBF-00347A146D4B}">
      <dgm:prSet/>
      <dgm:spPr/>
      <dgm:t>
        <a:bodyPr/>
        <a:lstStyle/>
        <a:p>
          <a:endParaRPr lang="en-US"/>
        </a:p>
      </dgm:t>
    </dgm:pt>
    <dgm:pt modelId="{3C8BEA7B-9ADD-F24F-91C5-B9CA0DB0D358}" type="sibTrans" cxnId="{90C6B266-EC2A-6D41-9DBF-00347A146D4B}">
      <dgm:prSet/>
      <dgm:spPr/>
      <dgm:t>
        <a:bodyPr/>
        <a:lstStyle/>
        <a:p>
          <a:endParaRPr lang="en-US"/>
        </a:p>
      </dgm:t>
    </dgm:pt>
    <dgm:pt modelId="{1F617F7B-43DB-1749-A29E-202B89367C7A}">
      <dgm:prSet phldrT="[Text]"/>
      <dgm:spPr/>
      <dgm:t>
        <a:bodyPr/>
        <a:lstStyle/>
        <a:p>
          <a:r>
            <a:rPr lang="en-US" dirty="0" smtClean="0"/>
            <a:t>Software </a:t>
          </a:r>
          <a:r>
            <a:rPr lang="en-US" dirty="0" smtClean="0"/>
            <a:t>defined </a:t>
          </a:r>
          <a:r>
            <a:rPr lang="en-US" dirty="0" smtClean="0"/>
            <a:t>networks</a:t>
          </a:r>
          <a:endParaRPr lang="en-US" dirty="0"/>
        </a:p>
      </dgm:t>
    </dgm:pt>
    <dgm:pt modelId="{237FA2FA-AB2C-E946-8FE3-6C463E6A3224}" type="parTrans" cxnId="{45C27FE2-183B-3442-BDC5-DD412FC75B78}">
      <dgm:prSet/>
      <dgm:spPr/>
      <dgm:t>
        <a:bodyPr/>
        <a:lstStyle/>
        <a:p>
          <a:endParaRPr lang="en-US"/>
        </a:p>
      </dgm:t>
    </dgm:pt>
    <dgm:pt modelId="{D2E9B626-8B8A-3247-9E21-FC1632CBDC0B}" type="sibTrans" cxnId="{45C27FE2-183B-3442-BDC5-DD412FC75B78}">
      <dgm:prSet/>
      <dgm:spPr/>
      <dgm:t>
        <a:bodyPr/>
        <a:lstStyle/>
        <a:p>
          <a:endParaRPr lang="en-US"/>
        </a:p>
      </dgm:t>
    </dgm:pt>
    <dgm:pt modelId="{29DE4DF0-D66D-5846-87AD-E4CFF20FDF2C}">
      <dgm:prSet phldrT="[Text]"/>
      <dgm:spPr/>
      <dgm:t>
        <a:bodyPr/>
        <a:lstStyle/>
        <a:p>
          <a:r>
            <a:rPr lang="en-US" dirty="0" smtClean="0"/>
            <a:t>Native MTD support</a:t>
          </a:r>
          <a:endParaRPr lang="en-US" dirty="0"/>
        </a:p>
      </dgm:t>
    </dgm:pt>
    <dgm:pt modelId="{9D1597F8-431E-6646-863F-4AB69B5708C3}" type="parTrans" cxnId="{00AA21D1-37CA-684E-BC64-8EB057DC7BCA}">
      <dgm:prSet/>
      <dgm:spPr/>
      <dgm:t>
        <a:bodyPr/>
        <a:lstStyle/>
        <a:p>
          <a:endParaRPr lang="en-US"/>
        </a:p>
      </dgm:t>
    </dgm:pt>
    <dgm:pt modelId="{F8599650-368D-9544-BDDB-6CA3F3DAD93B}" type="sibTrans" cxnId="{00AA21D1-37CA-684E-BC64-8EB057DC7BCA}">
      <dgm:prSet/>
      <dgm:spPr/>
      <dgm:t>
        <a:bodyPr/>
        <a:lstStyle/>
        <a:p>
          <a:endParaRPr lang="en-US"/>
        </a:p>
      </dgm:t>
    </dgm:pt>
    <dgm:pt modelId="{F9150C15-335C-AB45-9CC6-3F574EECDA65}" type="pres">
      <dgm:prSet presAssocID="{D948BBC8-0716-1343-995C-CE38288BFD06}" presName="cycle" presStyleCnt="0">
        <dgm:presLayoutVars>
          <dgm:chMax val="1"/>
          <dgm:dir/>
          <dgm:animLvl val="ctr"/>
          <dgm:resizeHandles val="exact"/>
        </dgm:presLayoutVars>
      </dgm:prSet>
      <dgm:spPr/>
      <dgm:t>
        <a:bodyPr/>
        <a:lstStyle/>
        <a:p>
          <a:endParaRPr lang="en-US"/>
        </a:p>
      </dgm:t>
    </dgm:pt>
    <dgm:pt modelId="{BEA191B9-E458-5C47-9AF9-901D2623852C}" type="pres">
      <dgm:prSet presAssocID="{C171A784-EB78-C74C-B7B9-B9BD8547C4EC}" presName="centerShape" presStyleLbl="node0" presStyleIdx="0" presStyleCnt="1"/>
      <dgm:spPr/>
      <dgm:t>
        <a:bodyPr/>
        <a:lstStyle/>
        <a:p>
          <a:endParaRPr lang="en-US"/>
        </a:p>
      </dgm:t>
    </dgm:pt>
    <dgm:pt modelId="{A3F8DF0A-1618-CC4A-81A3-BD928583CCD3}" type="pres">
      <dgm:prSet presAssocID="{609BB7BA-C8B4-E744-B917-0603897A6422}" presName="parTrans" presStyleLbl="bgSibTrans2D1" presStyleIdx="0" presStyleCnt="5"/>
      <dgm:spPr/>
      <dgm:t>
        <a:bodyPr/>
        <a:lstStyle/>
        <a:p>
          <a:endParaRPr lang="en-US"/>
        </a:p>
      </dgm:t>
    </dgm:pt>
    <dgm:pt modelId="{33D76755-2456-5343-8094-0A27B61CBFDF}" type="pres">
      <dgm:prSet presAssocID="{C5C995AC-F1C5-604C-A815-7A86EE77DAFE}" presName="node" presStyleLbl="node1" presStyleIdx="0" presStyleCnt="5">
        <dgm:presLayoutVars>
          <dgm:bulletEnabled val="1"/>
        </dgm:presLayoutVars>
      </dgm:prSet>
      <dgm:spPr/>
      <dgm:t>
        <a:bodyPr/>
        <a:lstStyle/>
        <a:p>
          <a:endParaRPr lang="en-US"/>
        </a:p>
      </dgm:t>
    </dgm:pt>
    <dgm:pt modelId="{729B8CDA-BA3B-7144-9AB9-D93C90A7B06B}" type="pres">
      <dgm:prSet presAssocID="{9D1597F8-431E-6646-863F-4AB69B5708C3}" presName="parTrans" presStyleLbl="bgSibTrans2D1" presStyleIdx="1" presStyleCnt="5"/>
      <dgm:spPr/>
      <dgm:t>
        <a:bodyPr/>
        <a:lstStyle/>
        <a:p>
          <a:endParaRPr lang="en-US"/>
        </a:p>
      </dgm:t>
    </dgm:pt>
    <dgm:pt modelId="{67BA0905-8510-7A4B-A0D1-0881D498788B}" type="pres">
      <dgm:prSet presAssocID="{29DE4DF0-D66D-5846-87AD-E4CFF20FDF2C}" presName="node" presStyleLbl="node1" presStyleIdx="1" presStyleCnt="5">
        <dgm:presLayoutVars>
          <dgm:bulletEnabled val="1"/>
        </dgm:presLayoutVars>
      </dgm:prSet>
      <dgm:spPr/>
      <dgm:t>
        <a:bodyPr/>
        <a:lstStyle/>
        <a:p>
          <a:endParaRPr lang="en-US"/>
        </a:p>
      </dgm:t>
    </dgm:pt>
    <dgm:pt modelId="{A483B6E1-44A7-D640-BCD8-EDE2D4505D38}" type="pres">
      <dgm:prSet presAssocID="{81BECC8D-3928-2D4E-91A1-12E773E44F41}" presName="parTrans" presStyleLbl="bgSibTrans2D1" presStyleIdx="2" presStyleCnt="5"/>
      <dgm:spPr/>
      <dgm:t>
        <a:bodyPr/>
        <a:lstStyle/>
        <a:p>
          <a:endParaRPr lang="en-US"/>
        </a:p>
      </dgm:t>
    </dgm:pt>
    <dgm:pt modelId="{37DB5588-B5CB-E346-9B18-40FF644AE999}" type="pres">
      <dgm:prSet presAssocID="{DC20E6EB-24FD-1D44-ABE7-890D7852998A}" presName="node" presStyleLbl="node1" presStyleIdx="2" presStyleCnt="5">
        <dgm:presLayoutVars>
          <dgm:bulletEnabled val="1"/>
        </dgm:presLayoutVars>
      </dgm:prSet>
      <dgm:spPr/>
      <dgm:t>
        <a:bodyPr/>
        <a:lstStyle/>
        <a:p>
          <a:endParaRPr lang="en-US"/>
        </a:p>
      </dgm:t>
    </dgm:pt>
    <dgm:pt modelId="{E87B994F-580E-034C-8E32-76983022148D}" type="pres">
      <dgm:prSet presAssocID="{237FA2FA-AB2C-E946-8FE3-6C463E6A3224}" presName="parTrans" presStyleLbl="bgSibTrans2D1" presStyleIdx="3" presStyleCnt="5"/>
      <dgm:spPr/>
      <dgm:t>
        <a:bodyPr/>
        <a:lstStyle/>
        <a:p>
          <a:endParaRPr lang="en-US"/>
        </a:p>
      </dgm:t>
    </dgm:pt>
    <dgm:pt modelId="{86195C81-3DE7-B443-867D-D7C055F28387}" type="pres">
      <dgm:prSet presAssocID="{1F617F7B-43DB-1749-A29E-202B89367C7A}" presName="node" presStyleLbl="node1" presStyleIdx="3" presStyleCnt="5">
        <dgm:presLayoutVars>
          <dgm:bulletEnabled val="1"/>
        </dgm:presLayoutVars>
      </dgm:prSet>
      <dgm:spPr/>
      <dgm:t>
        <a:bodyPr/>
        <a:lstStyle/>
        <a:p>
          <a:endParaRPr lang="en-US"/>
        </a:p>
      </dgm:t>
    </dgm:pt>
    <dgm:pt modelId="{6DB658A3-69F2-0E4B-9C1C-CE2A248D9DCA}" type="pres">
      <dgm:prSet presAssocID="{F494CB7C-4BBF-CD46-A7D6-1F45B719ECB0}" presName="parTrans" presStyleLbl="bgSibTrans2D1" presStyleIdx="4" presStyleCnt="5"/>
      <dgm:spPr/>
      <dgm:t>
        <a:bodyPr/>
        <a:lstStyle/>
        <a:p>
          <a:endParaRPr lang="en-US"/>
        </a:p>
      </dgm:t>
    </dgm:pt>
    <dgm:pt modelId="{DE35D778-4928-7349-BB3C-DDA2690A7D99}" type="pres">
      <dgm:prSet presAssocID="{98221D10-89B6-374A-968C-5A4C4761A688}" presName="node" presStyleLbl="node1" presStyleIdx="4" presStyleCnt="5">
        <dgm:presLayoutVars>
          <dgm:bulletEnabled val="1"/>
        </dgm:presLayoutVars>
      </dgm:prSet>
      <dgm:spPr/>
      <dgm:t>
        <a:bodyPr/>
        <a:lstStyle/>
        <a:p>
          <a:endParaRPr lang="en-US"/>
        </a:p>
      </dgm:t>
    </dgm:pt>
  </dgm:ptLst>
  <dgm:cxnLst>
    <dgm:cxn modelId="{E2179DE2-7EE8-A64E-BBD7-FEDCDF8A2AB9}" srcId="{D948BBC8-0716-1343-995C-CE38288BFD06}" destId="{C171A784-EB78-C74C-B7B9-B9BD8547C4EC}" srcOrd="0" destOrd="0" parTransId="{92EE1C4C-E118-FE43-ABAD-2E13D1444ACF}" sibTransId="{75C288A9-1F4E-2843-9984-28CEBFB92152}"/>
    <dgm:cxn modelId="{03C29ACB-1F25-344F-8197-5E82B9D3A489}" type="presOf" srcId="{C5C995AC-F1C5-604C-A815-7A86EE77DAFE}" destId="{33D76755-2456-5343-8094-0A27B61CBFDF}" srcOrd="0" destOrd="0" presId="urn:microsoft.com/office/officeart/2005/8/layout/radial4"/>
    <dgm:cxn modelId="{00AA21D1-37CA-684E-BC64-8EB057DC7BCA}" srcId="{C171A784-EB78-C74C-B7B9-B9BD8547C4EC}" destId="{29DE4DF0-D66D-5846-87AD-E4CFF20FDF2C}" srcOrd="1" destOrd="0" parTransId="{9D1597F8-431E-6646-863F-4AB69B5708C3}" sibTransId="{F8599650-368D-9544-BDDB-6CA3F3DAD93B}"/>
    <dgm:cxn modelId="{57E71EB6-285A-184F-B42F-9CD9A6D04C4F}" type="presOf" srcId="{609BB7BA-C8B4-E744-B917-0603897A6422}" destId="{A3F8DF0A-1618-CC4A-81A3-BD928583CCD3}" srcOrd="0" destOrd="0" presId="urn:microsoft.com/office/officeart/2005/8/layout/radial4"/>
    <dgm:cxn modelId="{E309B4FF-9FA7-7440-81C6-64F75CD794B6}" type="presOf" srcId="{DC20E6EB-24FD-1D44-ABE7-890D7852998A}" destId="{37DB5588-B5CB-E346-9B18-40FF644AE999}" srcOrd="0" destOrd="0" presId="urn:microsoft.com/office/officeart/2005/8/layout/radial4"/>
    <dgm:cxn modelId="{7F28F74B-3B11-604B-9B08-B94FC7F67B8C}" type="presOf" srcId="{9D1597F8-431E-6646-863F-4AB69B5708C3}" destId="{729B8CDA-BA3B-7144-9AB9-D93C90A7B06B}" srcOrd="0" destOrd="0" presId="urn:microsoft.com/office/officeart/2005/8/layout/radial4"/>
    <dgm:cxn modelId="{F83EBFF1-36E9-9748-9376-3822C193A3B4}" type="presOf" srcId="{237FA2FA-AB2C-E946-8FE3-6C463E6A3224}" destId="{E87B994F-580E-034C-8E32-76983022148D}" srcOrd="0" destOrd="0" presId="urn:microsoft.com/office/officeart/2005/8/layout/radial4"/>
    <dgm:cxn modelId="{EEFE4008-553F-6244-B845-8EC6D1B55239}" srcId="{C171A784-EB78-C74C-B7B9-B9BD8547C4EC}" destId="{98221D10-89B6-374A-968C-5A4C4761A688}" srcOrd="4" destOrd="0" parTransId="{F494CB7C-4BBF-CD46-A7D6-1F45B719ECB0}" sibTransId="{5A0E5E97-B79A-7E42-8AA0-57A395395A35}"/>
    <dgm:cxn modelId="{45C27FE2-183B-3442-BDC5-DD412FC75B78}" srcId="{C171A784-EB78-C74C-B7B9-B9BD8547C4EC}" destId="{1F617F7B-43DB-1749-A29E-202B89367C7A}" srcOrd="3" destOrd="0" parTransId="{237FA2FA-AB2C-E946-8FE3-6C463E6A3224}" sibTransId="{D2E9B626-8B8A-3247-9E21-FC1632CBDC0B}"/>
    <dgm:cxn modelId="{880B9B02-ED27-6B4C-B7C9-2D02E7068909}" type="presOf" srcId="{98221D10-89B6-374A-968C-5A4C4761A688}" destId="{DE35D778-4928-7349-BB3C-DDA2690A7D99}" srcOrd="0" destOrd="0" presId="urn:microsoft.com/office/officeart/2005/8/layout/radial4"/>
    <dgm:cxn modelId="{9E37E340-484D-8B4B-9482-404DE2FF9ACB}" srcId="{C171A784-EB78-C74C-B7B9-B9BD8547C4EC}" destId="{C5C995AC-F1C5-604C-A815-7A86EE77DAFE}" srcOrd="0" destOrd="0" parTransId="{609BB7BA-C8B4-E744-B917-0603897A6422}" sibTransId="{247AE574-F3BC-D44A-8387-70389A6E362F}"/>
    <dgm:cxn modelId="{90C6B266-EC2A-6D41-9DBF-00347A146D4B}" srcId="{C171A784-EB78-C74C-B7B9-B9BD8547C4EC}" destId="{DC20E6EB-24FD-1D44-ABE7-890D7852998A}" srcOrd="2" destOrd="0" parTransId="{81BECC8D-3928-2D4E-91A1-12E773E44F41}" sibTransId="{3C8BEA7B-9ADD-F24F-91C5-B9CA0DB0D358}"/>
    <dgm:cxn modelId="{C906378A-C6F9-684D-B6F3-4F93B053F849}" type="presOf" srcId="{F494CB7C-4BBF-CD46-A7D6-1F45B719ECB0}" destId="{6DB658A3-69F2-0E4B-9C1C-CE2A248D9DCA}" srcOrd="0" destOrd="0" presId="urn:microsoft.com/office/officeart/2005/8/layout/radial4"/>
    <dgm:cxn modelId="{31EF8DE4-90F7-6045-8E3D-D9118935EB3F}" type="presOf" srcId="{29DE4DF0-D66D-5846-87AD-E4CFF20FDF2C}" destId="{67BA0905-8510-7A4B-A0D1-0881D498788B}" srcOrd="0" destOrd="0" presId="urn:microsoft.com/office/officeart/2005/8/layout/radial4"/>
    <dgm:cxn modelId="{AE64294F-F5B7-E240-AAE2-0C685AF2C185}" type="presOf" srcId="{81BECC8D-3928-2D4E-91A1-12E773E44F41}" destId="{A483B6E1-44A7-D640-BCD8-EDE2D4505D38}" srcOrd="0" destOrd="0" presId="urn:microsoft.com/office/officeart/2005/8/layout/radial4"/>
    <dgm:cxn modelId="{699F6ECC-26AF-5645-9380-3BC72E2FFB4B}" type="presOf" srcId="{C171A784-EB78-C74C-B7B9-B9BD8547C4EC}" destId="{BEA191B9-E458-5C47-9AF9-901D2623852C}" srcOrd="0" destOrd="0" presId="urn:microsoft.com/office/officeart/2005/8/layout/radial4"/>
    <dgm:cxn modelId="{2A5DD934-D31A-C844-BA5D-5D95AE7A0FD6}" type="presOf" srcId="{1F617F7B-43DB-1749-A29E-202B89367C7A}" destId="{86195C81-3DE7-B443-867D-D7C055F28387}" srcOrd="0" destOrd="0" presId="urn:microsoft.com/office/officeart/2005/8/layout/radial4"/>
    <dgm:cxn modelId="{6E390FFB-5BEB-9D4C-BBE4-B3977A677B86}" type="presOf" srcId="{D948BBC8-0716-1343-995C-CE38288BFD06}" destId="{F9150C15-335C-AB45-9CC6-3F574EECDA65}" srcOrd="0" destOrd="0" presId="urn:microsoft.com/office/officeart/2005/8/layout/radial4"/>
    <dgm:cxn modelId="{731168B0-E580-644B-A04C-9374D20DFD27}" type="presParOf" srcId="{F9150C15-335C-AB45-9CC6-3F574EECDA65}" destId="{BEA191B9-E458-5C47-9AF9-901D2623852C}" srcOrd="0" destOrd="0" presId="urn:microsoft.com/office/officeart/2005/8/layout/radial4"/>
    <dgm:cxn modelId="{ACB1F125-E12E-9545-B56E-3D1781834B82}" type="presParOf" srcId="{F9150C15-335C-AB45-9CC6-3F574EECDA65}" destId="{A3F8DF0A-1618-CC4A-81A3-BD928583CCD3}" srcOrd="1" destOrd="0" presId="urn:microsoft.com/office/officeart/2005/8/layout/radial4"/>
    <dgm:cxn modelId="{907821FE-CE02-3249-A727-8F8F5371E93C}" type="presParOf" srcId="{F9150C15-335C-AB45-9CC6-3F574EECDA65}" destId="{33D76755-2456-5343-8094-0A27B61CBFDF}" srcOrd="2" destOrd="0" presId="urn:microsoft.com/office/officeart/2005/8/layout/radial4"/>
    <dgm:cxn modelId="{CF160AD6-9BD9-B449-9DE4-6AC6BF8D3868}" type="presParOf" srcId="{F9150C15-335C-AB45-9CC6-3F574EECDA65}" destId="{729B8CDA-BA3B-7144-9AB9-D93C90A7B06B}" srcOrd="3" destOrd="0" presId="urn:microsoft.com/office/officeart/2005/8/layout/radial4"/>
    <dgm:cxn modelId="{D607CFDD-3184-B748-B3F5-402DD43E7C13}" type="presParOf" srcId="{F9150C15-335C-AB45-9CC6-3F574EECDA65}" destId="{67BA0905-8510-7A4B-A0D1-0881D498788B}" srcOrd="4" destOrd="0" presId="urn:microsoft.com/office/officeart/2005/8/layout/radial4"/>
    <dgm:cxn modelId="{A1B02A1D-34D4-5E4C-BBB2-C8147BBF1A77}" type="presParOf" srcId="{F9150C15-335C-AB45-9CC6-3F574EECDA65}" destId="{A483B6E1-44A7-D640-BCD8-EDE2D4505D38}" srcOrd="5" destOrd="0" presId="urn:microsoft.com/office/officeart/2005/8/layout/radial4"/>
    <dgm:cxn modelId="{550F9E5F-E6D8-4C46-8166-1D4033AE6D09}" type="presParOf" srcId="{F9150C15-335C-AB45-9CC6-3F574EECDA65}" destId="{37DB5588-B5CB-E346-9B18-40FF644AE999}" srcOrd="6" destOrd="0" presId="urn:microsoft.com/office/officeart/2005/8/layout/radial4"/>
    <dgm:cxn modelId="{11A28CE1-05B3-6D4D-B1A3-B9846E744D1C}" type="presParOf" srcId="{F9150C15-335C-AB45-9CC6-3F574EECDA65}" destId="{E87B994F-580E-034C-8E32-76983022148D}" srcOrd="7" destOrd="0" presId="urn:microsoft.com/office/officeart/2005/8/layout/radial4"/>
    <dgm:cxn modelId="{C2AF0E80-9CB9-8E46-BB12-8C52F0D6F0AB}" type="presParOf" srcId="{F9150C15-335C-AB45-9CC6-3F574EECDA65}" destId="{86195C81-3DE7-B443-867D-D7C055F28387}" srcOrd="8" destOrd="0" presId="urn:microsoft.com/office/officeart/2005/8/layout/radial4"/>
    <dgm:cxn modelId="{9F4DFC86-92CE-0247-9619-23C69FFBF1DA}" type="presParOf" srcId="{F9150C15-335C-AB45-9CC6-3F574EECDA65}" destId="{6DB658A3-69F2-0E4B-9C1C-CE2A248D9DCA}" srcOrd="9" destOrd="0" presId="urn:microsoft.com/office/officeart/2005/8/layout/radial4"/>
    <dgm:cxn modelId="{EEF653FA-0A10-5148-9B1D-03EE9926526D}" type="presParOf" srcId="{F9150C15-335C-AB45-9CC6-3F574EECDA65}" destId="{DE35D778-4928-7349-BB3C-DDA2690A7D99}"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48BBC8-0716-1343-995C-CE38288BFD06}" type="doc">
      <dgm:prSet loTypeId="urn:microsoft.com/office/officeart/2005/8/layout/radial4" loCatId="" qsTypeId="urn:microsoft.com/office/officeart/2005/8/quickstyle/3D3" qsCatId="3D" csTypeId="urn:microsoft.com/office/officeart/2005/8/colors/colorful1" csCatId="colorful" phldr="1"/>
      <dgm:spPr/>
      <dgm:t>
        <a:bodyPr/>
        <a:lstStyle/>
        <a:p>
          <a:endParaRPr lang="en-US"/>
        </a:p>
      </dgm:t>
    </dgm:pt>
    <dgm:pt modelId="{C171A784-EB78-C74C-B7B9-B9BD8547C4EC}">
      <dgm:prSet phldrT="[Text]"/>
      <dgm:spPr/>
      <dgm:t>
        <a:bodyPr/>
        <a:lstStyle/>
        <a:p>
          <a:r>
            <a:rPr lang="en-US" dirty="0" smtClean="0"/>
            <a:t>Next generation of ICT</a:t>
          </a:r>
          <a:endParaRPr lang="en-US" dirty="0"/>
        </a:p>
      </dgm:t>
    </dgm:pt>
    <dgm:pt modelId="{92EE1C4C-E118-FE43-ABAD-2E13D1444ACF}" type="parTrans" cxnId="{E2179DE2-7EE8-A64E-BBD7-FEDCDF8A2AB9}">
      <dgm:prSet/>
      <dgm:spPr/>
      <dgm:t>
        <a:bodyPr/>
        <a:lstStyle/>
        <a:p>
          <a:endParaRPr lang="en-US"/>
        </a:p>
      </dgm:t>
    </dgm:pt>
    <dgm:pt modelId="{75C288A9-1F4E-2843-9984-28CEBFB92152}" type="sibTrans" cxnId="{E2179DE2-7EE8-A64E-BBD7-FEDCDF8A2AB9}">
      <dgm:prSet/>
      <dgm:spPr/>
      <dgm:t>
        <a:bodyPr/>
        <a:lstStyle/>
        <a:p>
          <a:endParaRPr lang="en-US"/>
        </a:p>
      </dgm:t>
    </dgm:pt>
    <dgm:pt modelId="{C5C995AC-F1C5-604C-A815-7A86EE77DAFE}">
      <dgm:prSet phldrT="[Text]"/>
      <dgm:spPr/>
      <dgm:t>
        <a:bodyPr/>
        <a:lstStyle/>
        <a:p>
          <a:r>
            <a:rPr lang="en-US" dirty="0" smtClean="0"/>
            <a:t>Advanced PHY</a:t>
          </a:r>
          <a:endParaRPr lang="en-US" dirty="0"/>
        </a:p>
      </dgm:t>
    </dgm:pt>
    <dgm:pt modelId="{609BB7BA-C8B4-E744-B917-0603897A6422}" type="parTrans" cxnId="{9E37E340-484D-8B4B-9482-404DE2FF9ACB}">
      <dgm:prSet/>
      <dgm:spPr/>
      <dgm:t>
        <a:bodyPr/>
        <a:lstStyle/>
        <a:p>
          <a:endParaRPr lang="en-US"/>
        </a:p>
      </dgm:t>
    </dgm:pt>
    <dgm:pt modelId="{247AE574-F3BC-D44A-8387-70389A6E362F}" type="sibTrans" cxnId="{9E37E340-484D-8B4B-9482-404DE2FF9ACB}">
      <dgm:prSet/>
      <dgm:spPr/>
      <dgm:t>
        <a:bodyPr/>
        <a:lstStyle/>
        <a:p>
          <a:endParaRPr lang="en-US"/>
        </a:p>
      </dgm:t>
    </dgm:pt>
    <dgm:pt modelId="{98221D10-89B6-374A-968C-5A4C4761A688}">
      <dgm:prSet phldrT="[Text]"/>
      <dgm:spPr/>
      <dgm:t>
        <a:bodyPr/>
        <a:lstStyle/>
        <a:p>
          <a:r>
            <a:rPr lang="en-US" dirty="0" smtClean="0"/>
            <a:t>Cognition &amp; machine learning</a:t>
          </a:r>
          <a:endParaRPr lang="en-US" dirty="0"/>
        </a:p>
      </dgm:t>
    </dgm:pt>
    <dgm:pt modelId="{F494CB7C-4BBF-CD46-A7D6-1F45B719ECB0}" type="parTrans" cxnId="{EEFE4008-553F-6244-B845-8EC6D1B55239}">
      <dgm:prSet/>
      <dgm:spPr/>
      <dgm:t>
        <a:bodyPr/>
        <a:lstStyle/>
        <a:p>
          <a:endParaRPr lang="en-US"/>
        </a:p>
      </dgm:t>
    </dgm:pt>
    <dgm:pt modelId="{5A0E5E97-B79A-7E42-8AA0-57A395395A35}" type="sibTrans" cxnId="{EEFE4008-553F-6244-B845-8EC6D1B55239}">
      <dgm:prSet/>
      <dgm:spPr/>
      <dgm:t>
        <a:bodyPr/>
        <a:lstStyle/>
        <a:p>
          <a:endParaRPr lang="en-US"/>
        </a:p>
      </dgm:t>
    </dgm:pt>
    <dgm:pt modelId="{DC20E6EB-24FD-1D44-ABE7-890D7852998A}">
      <dgm:prSet phldrT="[Text]"/>
      <dgm:spPr/>
      <dgm:t>
        <a:bodyPr/>
        <a:lstStyle/>
        <a:p>
          <a:r>
            <a:rPr lang="en-US" dirty="0" err="1" smtClean="0"/>
            <a:t>HetNets</a:t>
          </a:r>
          <a:r>
            <a:rPr lang="en-US" dirty="0" smtClean="0"/>
            <a:t> &amp; multi-RAN</a:t>
          </a:r>
          <a:endParaRPr lang="en-US" dirty="0"/>
        </a:p>
      </dgm:t>
    </dgm:pt>
    <dgm:pt modelId="{81BECC8D-3928-2D4E-91A1-12E773E44F41}" type="parTrans" cxnId="{90C6B266-EC2A-6D41-9DBF-00347A146D4B}">
      <dgm:prSet/>
      <dgm:spPr/>
      <dgm:t>
        <a:bodyPr/>
        <a:lstStyle/>
        <a:p>
          <a:endParaRPr lang="en-US"/>
        </a:p>
      </dgm:t>
    </dgm:pt>
    <dgm:pt modelId="{3C8BEA7B-9ADD-F24F-91C5-B9CA0DB0D358}" type="sibTrans" cxnId="{90C6B266-EC2A-6D41-9DBF-00347A146D4B}">
      <dgm:prSet/>
      <dgm:spPr/>
      <dgm:t>
        <a:bodyPr/>
        <a:lstStyle/>
        <a:p>
          <a:endParaRPr lang="en-US"/>
        </a:p>
      </dgm:t>
    </dgm:pt>
    <dgm:pt modelId="{1F617F7B-43DB-1749-A29E-202B89367C7A}">
      <dgm:prSet phldrT="[Text]"/>
      <dgm:spPr/>
      <dgm:t>
        <a:bodyPr/>
        <a:lstStyle/>
        <a:p>
          <a:r>
            <a:rPr lang="en-US" dirty="0" smtClean="0"/>
            <a:t>Software </a:t>
          </a:r>
          <a:r>
            <a:rPr lang="en-US" dirty="0" smtClean="0"/>
            <a:t>defined </a:t>
          </a:r>
          <a:r>
            <a:rPr lang="en-US" dirty="0" smtClean="0"/>
            <a:t>networks</a:t>
          </a:r>
          <a:endParaRPr lang="en-US" dirty="0"/>
        </a:p>
      </dgm:t>
    </dgm:pt>
    <dgm:pt modelId="{237FA2FA-AB2C-E946-8FE3-6C463E6A3224}" type="parTrans" cxnId="{45C27FE2-183B-3442-BDC5-DD412FC75B78}">
      <dgm:prSet/>
      <dgm:spPr/>
      <dgm:t>
        <a:bodyPr/>
        <a:lstStyle/>
        <a:p>
          <a:endParaRPr lang="en-US"/>
        </a:p>
      </dgm:t>
    </dgm:pt>
    <dgm:pt modelId="{D2E9B626-8B8A-3247-9E21-FC1632CBDC0B}" type="sibTrans" cxnId="{45C27FE2-183B-3442-BDC5-DD412FC75B78}">
      <dgm:prSet/>
      <dgm:spPr/>
      <dgm:t>
        <a:bodyPr/>
        <a:lstStyle/>
        <a:p>
          <a:endParaRPr lang="en-US"/>
        </a:p>
      </dgm:t>
    </dgm:pt>
    <dgm:pt modelId="{29DE4DF0-D66D-5846-87AD-E4CFF20FDF2C}">
      <dgm:prSet phldrT="[Text]"/>
      <dgm:spPr/>
      <dgm:t>
        <a:bodyPr/>
        <a:lstStyle/>
        <a:p>
          <a:r>
            <a:rPr lang="en-US" dirty="0" smtClean="0"/>
            <a:t>Native MTD support</a:t>
          </a:r>
          <a:endParaRPr lang="en-US" dirty="0"/>
        </a:p>
      </dgm:t>
    </dgm:pt>
    <dgm:pt modelId="{9D1597F8-431E-6646-863F-4AB69B5708C3}" type="parTrans" cxnId="{00AA21D1-37CA-684E-BC64-8EB057DC7BCA}">
      <dgm:prSet/>
      <dgm:spPr/>
      <dgm:t>
        <a:bodyPr/>
        <a:lstStyle/>
        <a:p>
          <a:endParaRPr lang="en-US"/>
        </a:p>
      </dgm:t>
    </dgm:pt>
    <dgm:pt modelId="{F8599650-368D-9544-BDDB-6CA3F3DAD93B}" type="sibTrans" cxnId="{00AA21D1-37CA-684E-BC64-8EB057DC7BCA}">
      <dgm:prSet/>
      <dgm:spPr/>
      <dgm:t>
        <a:bodyPr/>
        <a:lstStyle/>
        <a:p>
          <a:endParaRPr lang="en-US"/>
        </a:p>
      </dgm:t>
    </dgm:pt>
    <dgm:pt modelId="{F9150C15-335C-AB45-9CC6-3F574EECDA65}" type="pres">
      <dgm:prSet presAssocID="{D948BBC8-0716-1343-995C-CE38288BFD06}" presName="cycle" presStyleCnt="0">
        <dgm:presLayoutVars>
          <dgm:chMax val="1"/>
          <dgm:dir/>
          <dgm:animLvl val="ctr"/>
          <dgm:resizeHandles val="exact"/>
        </dgm:presLayoutVars>
      </dgm:prSet>
      <dgm:spPr/>
      <dgm:t>
        <a:bodyPr/>
        <a:lstStyle/>
        <a:p>
          <a:endParaRPr lang="en-US"/>
        </a:p>
      </dgm:t>
    </dgm:pt>
    <dgm:pt modelId="{BEA191B9-E458-5C47-9AF9-901D2623852C}" type="pres">
      <dgm:prSet presAssocID="{C171A784-EB78-C74C-B7B9-B9BD8547C4EC}" presName="centerShape" presStyleLbl="node0" presStyleIdx="0" presStyleCnt="1"/>
      <dgm:spPr/>
      <dgm:t>
        <a:bodyPr/>
        <a:lstStyle/>
        <a:p>
          <a:endParaRPr lang="en-US"/>
        </a:p>
      </dgm:t>
    </dgm:pt>
    <dgm:pt modelId="{A3F8DF0A-1618-CC4A-81A3-BD928583CCD3}" type="pres">
      <dgm:prSet presAssocID="{609BB7BA-C8B4-E744-B917-0603897A6422}" presName="parTrans" presStyleLbl="bgSibTrans2D1" presStyleIdx="0" presStyleCnt="5"/>
      <dgm:spPr/>
      <dgm:t>
        <a:bodyPr/>
        <a:lstStyle/>
        <a:p>
          <a:endParaRPr lang="en-US"/>
        </a:p>
      </dgm:t>
    </dgm:pt>
    <dgm:pt modelId="{33D76755-2456-5343-8094-0A27B61CBFDF}" type="pres">
      <dgm:prSet presAssocID="{C5C995AC-F1C5-604C-A815-7A86EE77DAFE}" presName="node" presStyleLbl="node1" presStyleIdx="0" presStyleCnt="5">
        <dgm:presLayoutVars>
          <dgm:bulletEnabled val="1"/>
        </dgm:presLayoutVars>
      </dgm:prSet>
      <dgm:spPr/>
      <dgm:t>
        <a:bodyPr/>
        <a:lstStyle/>
        <a:p>
          <a:endParaRPr lang="en-US"/>
        </a:p>
      </dgm:t>
    </dgm:pt>
    <dgm:pt modelId="{729B8CDA-BA3B-7144-9AB9-D93C90A7B06B}" type="pres">
      <dgm:prSet presAssocID="{9D1597F8-431E-6646-863F-4AB69B5708C3}" presName="parTrans" presStyleLbl="bgSibTrans2D1" presStyleIdx="1" presStyleCnt="5"/>
      <dgm:spPr/>
      <dgm:t>
        <a:bodyPr/>
        <a:lstStyle/>
        <a:p>
          <a:endParaRPr lang="en-US"/>
        </a:p>
      </dgm:t>
    </dgm:pt>
    <dgm:pt modelId="{67BA0905-8510-7A4B-A0D1-0881D498788B}" type="pres">
      <dgm:prSet presAssocID="{29DE4DF0-D66D-5846-87AD-E4CFF20FDF2C}" presName="node" presStyleLbl="node1" presStyleIdx="1" presStyleCnt="5">
        <dgm:presLayoutVars>
          <dgm:bulletEnabled val="1"/>
        </dgm:presLayoutVars>
      </dgm:prSet>
      <dgm:spPr/>
      <dgm:t>
        <a:bodyPr/>
        <a:lstStyle/>
        <a:p>
          <a:endParaRPr lang="en-US"/>
        </a:p>
      </dgm:t>
    </dgm:pt>
    <dgm:pt modelId="{A483B6E1-44A7-D640-BCD8-EDE2D4505D38}" type="pres">
      <dgm:prSet presAssocID="{81BECC8D-3928-2D4E-91A1-12E773E44F41}" presName="parTrans" presStyleLbl="bgSibTrans2D1" presStyleIdx="2" presStyleCnt="5"/>
      <dgm:spPr/>
      <dgm:t>
        <a:bodyPr/>
        <a:lstStyle/>
        <a:p>
          <a:endParaRPr lang="en-US"/>
        </a:p>
      </dgm:t>
    </dgm:pt>
    <dgm:pt modelId="{37DB5588-B5CB-E346-9B18-40FF644AE999}" type="pres">
      <dgm:prSet presAssocID="{DC20E6EB-24FD-1D44-ABE7-890D7852998A}" presName="node" presStyleLbl="node1" presStyleIdx="2" presStyleCnt="5">
        <dgm:presLayoutVars>
          <dgm:bulletEnabled val="1"/>
        </dgm:presLayoutVars>
      </dgm:prSet>
      <dgm:spPr/>
      <dgm:t>
        <a:bodyPr/>
        <a:lstStyle/>
        <a:p>
          <a:endParaRPr lang="en-US"/>
        </a:p>
      </dgm:t>
    </dgm:pt>
    <dgm:pt modelId="{E87B994F-580E-034C-8E32-76983022148D}" type="pres">
      <dgm:prSet presAssocID="{237FA2FA-AB2C-E946-8FE3-6C463E6A3224}" presName="parTrans" presStyleLbl="bgSibTrans2D1" presStyleIdx="3" presStyleCnt="5"/>
      <dgm:spPr/>
      <dgm:t>
        <a:bodyPr/>
        <a:lstStyle/>
        <a:p>
          <a:endParaRPr lang="en-US"/>
        </a:p>
      </dgm:t>
    </dgm:pt>
    <dgm:pt modelId="{86195C81-3DE7-B443-867D-D7C055F28387}" type="pres">
      <dgm:prSet presAssocID="{1F617F7B-43DB-1749-A29E-202B89367C7A}" presName="node" presStyleLbl="node1" presStyleIdx="3" presStyleCnt="5">
        <dgm:presLayoutVars>
          <dgm:bulletEnabled val="1"/>
        </dgm:presLayoutVars>
      </dgm:prSet>
      <dgm:spPr/>
      <dgm:t>
        <a:bodyPr/>
        <a:lstStyle/>
        <a:p>
          <a:endParaRPr lang="en-US"/>
        </a:p>
      </dgm:t>
    </dgm:pt>
    <dgm:pt modelId="{6DB658A3-69F2-0E4B-9C1C-CE2A248D9DCA}" type="pres">
      <dgm:prSet presAssocID="{F494CB7C-4BBF-CD46-A7D6-1F45B719ECB0}" presName="parTrans" presStyleLbl="bgSibTrans2D1" presStyleIdx="4" presStyleCnt="5"/>
      <dgm:spPr/>
      <dgm:t>
        <a:bodyPr/>
        <a:lstStyle/>
        <a:p>
          <a:endParaRPr lang="en-US"/>
        </a:p>
      </dgm:t>
    </dgm:pt>
    <dgm:pt modelId="{DE35D778-4928-7349-BB3C-DDA2690A7D99}" type="pres">
      <dgm:prSet presAssocID="{98221D10-89B6-374A-968C-5A4C4761A688}" presName="node" presStyleLbl="node1" presStyleIdx="4" presStyleCnt="5">
        <dgm:presLayoutVars>
          <dgm:bulletEnabled val="1"/>
        </dgm:presLayoutVars>
      </dgm:prSet>
      <dgm:spPr/>
      <dgm:t>
        <a:bodyPr/>
        <a:lstStyle/>
        <a:p>
          <a:endParaRPr lang="en-US"/>
        </a:p>
      </dgm:t>
    </dgm:pt>
  </dgm:ptLst>
  <dgm:cxnLst>
    <dgm:cxn modelId="{9FDD89BF-76B8-D249-A087-93FF4034CB1F}" type="presOf" srcId="{609BB7BA-C8B4-E744-B917-0603897A6422}" destId="{A3F8DF0A-1618-CC4A-81A3-BD928583CCD3}" srcOrd="0" destOrd="0" presId="urn:microsoft.com/office/officeart/2005/8/layout/radial4"/>
    <dgm:cxn modelId="{E2179DE2-7EE8-A64E-BBD7-FEDCDF8A2AB9}" srcId="{D948BBC8-0716-1343-995C-CE38288BFD06}" destId="{C171A784-EB78-C74C-B7B9-B9BD8547C4EC}" srcOrd="0" destOrd="0" parTransId="{92EE1C4C-E118-FE43-ABAD-2E13D1444ACF}" sibTransId="{75C288A9-1F4E-2843-9984-28CEBFB92152}"/>
    <dgm:cxn modelId="{D6525662-C3B8-F84C-83CD-16B415BDE325}" type="presOf" srcId="{9D1597F8-431E-6646-863F-4AB69B5708C3}" destId="{729B8CDA-BA3B-7144-9AB9-D93C90A7B06B}" srcOrd="0" destOrd="0" presId="urn:microsoft.com/office/officeart/2005/8/layout/radial4"/>
    <dgm:cxn modelId="{00AA21D1-37CA-684E-BC64-8EB057DC7BCA}" srcId="{C171A784-EB78-C74C-B7B9-B9BD8547C4EC}" destId="{29DE4DF0-D66D-5846-87AD-E4CFF20FDF2C}" srcOrd="1" destOrd="0" parTransId="{9D1597F8-431E-6646-863F-4AB69B5708C3}" sibTransId="{F8599650-368D-9544-BDDB-6CA3F3DAD93B}"/>
    <dgm:cxn modelId="{A00AA8D3-A117-1943-BDD5-BBB278504978}" type="presOf" srcId="{237FA2FA-AB2C-E946-8FE3-6C463E6A3224}" destId="{E87B994F-580E-034C-8E32-76983022148D}" srcOrd="0" destOrd="0" presId="urn:microsoft.com/office/officeart/2005/8/layout/radial4"/>
    <dgm:cxn modelId="{A0D21B56-004C-5F47-AB8F-7544C2922918}" type="presOf" srcId="{DC20E6EB-24FD-1D44-ABE7-890D7852998A}" destId="{37DB5588-B5CB-E346-9B18-40FF644AE999}" srcOrd="0" destOrd="0" presId="urn:microsoft.com/office/officeart/2005/8/layout/radial4"/>
    <dgm:cxn modelId="{AC46FE4F-E61B-B84E-9B3A-D1484A7B91AF}" type="presOf" srcId="{1F617F7B-43DB-1749-A29E-202B89367C7A}" destId="{86195C81-3DE7-B443-867D-D7C055F28387}" srcOrd="0" destOrd="0" presId="urn:microsoft.com/office/officeart/2005/8/layout/radial4"/>
    <dgm:cxn modelId="{EEFE4008-553F-6244-B845-8EC6D1B55239}" srcId="{C171A784-EB78-C74C-B7B9-B9BD8547C4EC}" destId="{98221D10-89B6-374A-968C-5A4C4761A688}" srcOrd="4" destOrd="0" parTransId="{F494CB7C-4BBF-CD46-A7D6-1F45B719ECB0}" sibTransId="{5A0E5E97-B79A-7E42-8AA0-57A395395A35}"/>
    <dgm:cxn modelId="{45C27FE2-183B-3442-BDC5-DD412FC75B78}" srcId="{C171A784-EB78-C74C-B7B9-B9BD8547C4EC}" destId="{1F617F7B-43DB-1749-A29E-202B89367C7A}" srcOrd="3" destOrd="0" parTransId="{237FA2FA-AB2C-E946-8FE3-6C463E6A3224}" sibTransId="{D2E9B626-8B8A-3247-9E21-FC1632CBDC0B}"/>
    <dgm:cxn modelId="{66571412-EF9A-2245-89B6-2F68BFB29ABA}" type="presOf" srcId="{C5C995AC-F1C5-604C-A815-7A86EE77DAFE}" destId="{33D76755-2456-5343-8094-0A27B61CBFDF}" srcOrd="0" destOrd="0" presId="urn:microsoft.com/office/officeart/2005/8/layout/radial4"/>
    <dgm:cxn modelId="{12F4B549-927E-A64A-8F5C-E5640CC616B3}" type="presOf" srcId="{29DE4DF0-D66D-5846-87AD-E4CFF20FDF2C}" destId="{67BA0905-8510-7A4B-A0D1-0881D498788B}" srcOrd="0" destOrd="0" presId="urn:microsoft.com/office/officeart/2005/8/layout/radial4"/>
    <dgm:cxn modelId="{9E37E340-484D-8B4B-9482-404DE2FF9ACB}" srcId="{C171A784-EB78-C74C-B7B9-B9BD8547C4EC}" destId="{C5C995AC-F1C5-604C-A815-7A86EE77DAFE}" srcOrd="0" destOrd="0" parTransId="{609BB7BA-C8B4-E744-B917-0603897A6422}" sibTransId="{247AE574-F3BC-D44A-8387-70389A6E362F}"/>
    <dgm:cxn modelId="{6D3F8EA0-D386-7847-B5FF-FE9B89E8F64B}" type="presOf" srcId="{D948BBC8-0716-1343-995C-CE38288BFD06}" destId="{F9150C15-335C-AB45-9CC6-3F574EECDA65}" srcOrd="0" destOrd="0" presId="urn:microsoft.com/office/officeart/2005/8/layout/radial4"/>
    <dgm:cxn modelId="{90C6B266-EC2A-6D41-9DBF-00347A146D4B}" srcId="{C171A784-EB78-C74C-B7B9-B9BD8547C4EC}" destId="{DC20E6EB-24FD-1D44-ABE7-890D7852998A}" srcOrd="2" destOrd="0" parTransId="{81BECC8D-3928-2D4E-91A1-12E773E44F41}" sibTransId="{3C8BEA7B-9ADD-F24F-91C5-B9CA0DB0D358}"/>
    <dgm:cxn modelId="{1E2D9C96-8264-9C42-B0C7-1744637E869A}" type="presOf" srcId="{81BECC8D-3928-2D4E-91A1-12E773E44F41}" destId="{A483B6E1-44A7-D640-BCD8-EDE2D4505D38}" srcOrd="0" destOrd="0" presId="urn:microsoft.com/office/officeart/2005/8/layout/radial4"/>
    <dgm:cxn modelId="{4C8FB356-03CF-7C45-BD15-12DA47D11469}" type="presOf" srcId="{C171A784-EB78-C74C-B7B9-B9BD8547C4EC}" destId="{BEA191B9-E458-5C47-9AF9-901D2623852C}" srcOrd="0" destOrd="0" presId="urn:microsoft.com/office/officeart/2005/8/layout/radial4"/>
    <dgm:cxn modelId="{8459C260-53AB-7541-8C39-2F176B908A46}" type="presOf" srcId="{F494CB7C-4BBF-CD46-A7D6-1F45B719ECB0}" destId="{6DB658A3-69F2-0E4B-9C1C-CE2A248D9DCA}" srcOrd="0" destOrd="0" presId="urn:microsoft.com/office/officeart/2005/8/layout/radial4"/>
    <dgm:cxn modelId="{3549CBBF-2F59-1A41-886C-2D0B927EBB79}" type="presOf" srcId="{98221D10-89B6-374A-968C-5A4C4761A688}" destId="{DE35D778-4928-7349-BB3C-DDA2690A7D99}" srcOrd="0" destOrd="0" presId="urn:microsoft.com/office/officeart/2005/8/layout/radial4"/>
    <dgm:cxn modelId="{19C2F158-9D64-7A41-B959-511A577878B9}" type="presParOf" srcId="{F9150C15-335C-AB45-9CC6-3F574EECDA65}" destId="{BEA191B9-E458-5C47-9AF9-901D2623852C}" srcOrd="0" destOrd="0" presId="urn:microsoft.com/office/officeart/2005/8/layout/radial4"/>
    <dgm:cxn modelId="{74960B17-63FE-8949-9114-9C573A63D234}" type="presParOf" srcId="{F9150C15-335C-AB45-9CC6-3F574EECDA65}" destId="{A3F8DF0A-1618-CC4A-81A3-BD928583CCD3}" srcOrd="1" destOrd="0" presId="urn:microsoft.com/office/officeart/2005/8/layout/radial4"/>
    <dgm:cxn modelId="{FE972B43-F58B-1945-AE8C-6AB7ABD4C992}" type="presParOf" srcId="{F9150C15-335C-AB45-9CC6-3F574EECDA65}" destId="{33D76755-2456-5343-8094-0A27B61CBFDF}" srcOrd="2" destOrd="0" presId="urn:microsoft.com/office/officeart/2005/8/layout/radial4"/>
    <dgm:cxn modelId="{34F7A04B-8E0E-7D45-9D5C-A0F75F06863E}" type="presParOf" srcId="{F9150C15-335C-AB45-9CC6-3F574EECDA65}" destId="{729B8CDA-BA3B-7144-9AB9-D93C90A7B06B}" srcOrd="3" destOrd="0" presId="urn:microsoft.com/office/officeart/2005/8/layout/radial4"/>
    <dgm:cxn modelId="{DB5BBEB0-8419-1849-9541-4256F445AE85}" type="presParOf" srcId="{F9150C15-335C-AB45-9CC6-3F574EECDA65}" destId="{67BA0905-8510-7A4B-A0D1-0881D498788B}" srcOrd="4" destOrd="0" presId="urn:microsoft.com/office/officeart/2005/8/layout/radial4"/>
    <dgm:cxn modelId="{6E3FCEFB-ABBE-BE44-9F7B-DFEBA9C5191B}" type="presParOf" srcId="{F9150C15-335C-AB45-9CC6-3F574EECDA65}" destId="{A483B6E1-44A7-D640-BCD8-EDE2D4505D38}" srcOrd="5" destOrd="0" presId="urn:microsoft.com/office/officeart/2005/8/layout/radial4"/>
    <dgm:cxn modelId="{FB6D6B41-A6FD-9B41-BD97-30C4FC68CF11}" type="presParOf" srcId="{F9150C15-335C-AB45-9CC6-3F574EECDA65}" destId="{37DB5588-B5CB-E346-9B18-40FF644AE999}" srcOrd="6" destOrd="0" presId="urn:microsoft.com/office/officeart/2005/8/layout/radial4"/>
    <dgm:cxn modelId="{D089688C-ED17-B64A-BFD8-9A207FE89F33}" type="presParOf" srcId="{F9150C15-335C-AB45-9CC6-3F574EECDA65}" destId="{E87B994F-580E-034C-8E32-76983022148D}" srcOrd="7" destOrd="0" presId="urn:microsoft.com/office/officeart/2005/8/layout/radial4"/>
    <dgm:cxn modelId="{558A26BE-7CB1-8D4E-8B1D-F6F24ADF0CF0}" type="presParOf" srcId="{F9150C15-335C-AB45-9CC6-3F574EECDA65}" destId="{86195C81-3DE7-B443-867D-D7C055F28387}" srcOrd="8" destOrd="0" presId="urn:microsoft.com/office/officeart/2005/8/layout/radial4"/>
    <dgm:cxn modelId="{820F42BE-7FEB-2940-B48B-DBC448CC1D3C}" type="presParOf" srcId="{F9150C15-335C-AB45-9CC6-3F574EECDA65}" destId="{6DB658A3-69F2-0E4B-9C1C-CE2A248D9DCA}" srcOrd="9" destOrd="0" presId="urn:microsoft.com/office/officeart/2005/8/layout/radial4"/>
    <dgm:cxn modelId="{D8A66B27-5A1D-104A-B245-843C2056F213}" type="presParOf" srcId="{F9150C15-335C-AB45-9CC6-3F574EECDA65}" destId="{DE35D778-4928-7349-BB3C-DDA2690A7D99}"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79ECB64-4EED-D642-9925-181325D17C86}" type="doc">
      <dgm:prSet loTypeId="urn:microsoft.com/office/officeart/2005/8/layout/cycle2" loCatId="" qsTypeId="urn:microsoft.com/office/officeart/2005/8/quickstyle/simple4" qsCatId="simple" csTypeId="urn:microsoft.com/office/officeart/2005/8/colors/colorful3" csCatId="colorful" phldr="1"/>
      <dgm:spPr/>
      <dgm:t>
        <a:bodyPr/>
        <a:lstStyle/>
        <a:p>
          <a:endParaRPr lang="en-US"/>
        </a:p>
      </dgm:t>
    </dgm:pt>
    <dgm:pt modelId="{A8623535-939F-D846-8902-4CC894351B19}">
      <dgm:prSet phldrT="[Text]"/>
      <dgm:spPr/>
      <dgm:t>
        <a:bodyPr/>
        <a:lstStyle/>
        <a:p>
          <a:r>
            <a:rPr lang="en-US" dirty="0" smtClean="0"/>
            <a:t>Sense</a:t>
          </a:r>
          <a:endParaRPr lang="en-US" dirty="0"/>
        </a:p>
      </dgm:t>
    </dgm:pt>
    <dgm:pt modelId="{588166BE-BE82-C543-B9F0-F0DC4BEA1109}" type="parTrans" cxnId="{E9DA418A-A425-0F4A-B67B-D1279B3FCF29}">
      <dgm:prSet/>
      <dgm:spPr/>
      <dgm:t>
        <a:bodyPr/>
        <a:lstStyle/>
        <a:p>
          <a:endParaRPr lang="en-US"/>
        </a:p>
      </dgm:t>
    </dgm:pt>
    <dgm:pt modelId="{A521D3B9-6738-A24A-ACD3-90ABB6E7B43E}" type="sibTrans" cxnId="{E9DA418A-A425-0F4A-B67B-D1279B3FCF29}">
      <dgm:prSet/>
      <dgm:spPr/>
      <dgm:t>
        <a:bodyPr/>
        <a:lstStyle/>
        <a:p>
          <a:endParaRPr lang="en-US"/>
        </a:p>
      </dgm:t>
    </dgm:pt>
    <dgm:pt modelId="{5C54A0FA-2BAB-8446-A3EA-01838D979F62}">
      <dgm:prSet phldrT="[Text]"/>
      <dgm:spPr/>
      <dgm:t>
        <a:bodyPr/>
        <a:lstStyle/>
        <a:p>
          <a:r>
            <a:rPr lang="en-US" dirty="0" smtClean="0"/>
            <a:t>Learn</a:t>
          </a:r>
          <a:endParaRPr lang="en-US" dirty="0"/>
        </a:p>
      </dgm:t>
    </dgm:pt>
    <dgm:pt modelId="{ACDFB014-B547-F34A-B2CF-F4EC049D3DD1}" type="parTrans" cxnId="{CBB87DED-495A-2349-954F-FB7C4D14AD0A}">
      <dgm:prSet/>
      <dgm:spPr/>
      <dgm:t>
        <a:bodyPr/>
        <a:lstStyle/>
        <a:p>
          <a:endParaRPr lang="en-US"/>
        </a:p>
      </dgm:t>
    </dgm:pt>
    <dgm:pt modelId="{40EFE6EB-970A-1849-B7A1-EB1F905EDE66}" type="sibTrans" cxnId="{CBB87DED-495A-2349-954F-FB7C4D14AD0A}">
      <dgm:prSet/>
      <dgm:spPr/>
      <dgm:t>
        <a:bodyPr/>
        <a:lstStyle/>
        <a:p>
          <a:endParaRPr lang="en-US"/>
        </a:p>
      </dgm:t>
    </dgm:pt>
    <dgm:pt modelId="{3524D5D9-4E31-2F40-9A7A-BEBE5D867E2A}">
      <dgm:prSet phldrT="[Text]"/>
      <dgm:spPr/>
      <dgm:t>
        <a:bodyPr/>
        <a:lstStyle/>
        <a:p>
          <a:r>
            <a:rPr lang="en-US" dirty="0" smtClean="0"/>
            <a:t>Act</a:t>
          </a:r>
          <a:endParaRPr lang="en-US" dirty="0"/>
        </a:p>
      </dgm:t>
    </dgm:pt>
    <dgm:pt modelId="{873B23AA-D66E-3A43-BAC8-EEB2A9DDAC99}" type="parTrans" cxnId="{035A461F-B9D6-2147-B7E1-925787D71509}">
      <dgm:prSet/>
      <dgm:spPr/>
      <dgm:t>
        <a:bodyPr/>
        <a:lstStyle/>
        <a:p>
          <a:endParaRPr lang="en-US"/>
        </a:p>
      </dgm:t>
    </dgm:pt>
    <dgm:pt modelId="{AFF930CB-57C8-754E-9792-FD4D8CFE91FC}" type="sibTrans" cxnId="{035A461F-B9D6-2147-B7E1-925787D71509}">
      <dgm:prSet/>
      <dgm:spPr/>
      <dgm:t>
        <a:bodyPr/>
        <a:lstStyle/>
        <a:p>
          <a:endParaRPr lang="en-US"/>
        </a:p>
      </dgm:t>
    </dgm:pt>
    <dgm:pt modelId="{E02922BE-D7BF-D742-87CF-AEB9D84BBA89}" type="pres">
      <dgm:prSet presAssocID="{479ECB64-4EED-D642-9925-181325D17C86}" presName="cycle" presStyleCnt="0">
        <dgm:presLayoutVars>
          <dgm:dir/>
          <dgm:resizeHandles val="exact"/>
        </dgm:presLayoutVars>
      </dgm:prSet>
      <dgm:spPr/>
      <dgm:t>
        <a:bodyPr/>
        <a:lstStyle/>
        <a:p>
          <a:endParaRPr lang="en-US"/>
        </a:p>
      </dgm:t>
    </dgm:pt>
    <dgm:pt modelId="{4B46D7F6-BD2E-4649-B949-6F174436AC50}" type="pres">
      <dgm:prSet presAssocID="{A8623535-939F-D846-8902-4CC894351B19}" presName="node" presStyleLbl="node1" presStyleIdx="0" presStyleCnt="3">
        <dgm:presLayoutVars>
          <dgm:bulletEnabled val="1"/>
        </dgm:presLayoutVars>
      </dgm:prSet>
      <dgm:spPr/>
      <dgm:t>
        <a:bodyPr/>
        <a:lstStyle/>
        <a:p>
          <a:endParaRPr lang="en-US"/>
        </a:p>
      </dgm:t>
    </dgm:pt>
    <dgm:pt modelId="{857D75DE-AF26-B549-8438-05BDC5E35B89}" type="pres">
      <dgm:prSet presAssocID="{A521D3B9-6738-A24A-ACD3-90ABB6E7B43E}" presName="sibTrans" presStyleLbl="sibTrans2D1" presStyleIdx="0" presStyleCnt="3"/>
      <dgm:spPr/>
      <dgm:t>
        <a:bodyPr/>
        <a:lstStyle/>
        <a:p>
          <a:endParaRPr lang="en-US"/>
        </a:p>
      </dgm:t>
    </dgm:pt>
    <dgm:pt modelId="{233BFBE5-B8C2-5B49-BF0D-6EB141277FE7}" type="pres">
      <dgm:prSet presAssocID="{A521D3B9-6738-A24A-ACD3-90ABB6E7B43E}" presName="connectorText" presStyleLbl="sibTrans2D1" presStyleIdx="0" presStyleCnt="3"/>
      <dgm:spPr/>
      <dgm:t>
        <a:bodyPr/>
        <a:lstStyle/>
        <a:p>
          <a:endParaRPr lang="en-US"/>
        </a:p>
      </dgm:t>
    </dgm:pt>
    <dgm:pt modelId="{49CE5E27-4FE1-0345-95BB-47FD3646E91F}" type="pres">
      <dgm:prSet presAssocID="{5C54A0FA-2BAB-8446-A3EA-01838D979F62}" presName="node" presStyleLbl="node1" presStyleIdx="1" presStyleCnt="3">
        <dgm:presLayoutVars>
          <dgm:bulletEnabled val="1"/>
        </dgm:presLayoutVars>
      </dgm:prSet>
      <dgm:spPr/>
      <dgm:t>
        <a:bodyPr/>
        <a:lstStyle/>
        <a:p>
          <a:endParaRPr lang="en-US"/>
        </a:p>
      </dgm:t>
    </dgm:pt>
    <dgm:pt modelId="{210F97F3-CEB1-7642-8ED6-B599EA01F150}" type="pres">
      <dgm:prSet presAssocID="{40EFE6EB-970A-1849-B7A1-EB1F905EDE66}" presName="sibTrans" presStyleLbl="sibTrans2D1" presStyleIdx="1" presStyleCnt="3"/>
      <dgm:spPr/>
      <dgm:t>
        <a:bodyPr/>
        <a:lstStyle/>
        <a:p>
          <a:endParaRPr lang="en-US"/>
        </a:p>
      </dgm:t>
    </dgm:pt>
    <dgm:pt modelId="{BD3AF719-9228-D046-AC5F-71C5EA3C4DA1}" type="pres">
      <dgm:prSet presAssocID="{40EFE6EB-970A-1849-B7A1-EB1F905EDE66}" presName="connectorText" presStyleLbl="sibTrans2D1" presStyleIdx="1" presStyleCnt="3"/>
      <dgm:spPr/>
      <dgm:t>
        <a:bodyPr/>
        <a:lstStyle/>
        <a:p>
          <a:endParaRPr lang="en-US"/>
        </a:p>
      </dgm:t>
    </dgm:pt>
    <dgm:pt modelId="{3C560BB3-A747-CD4C-8D72-BC9F991100ED}" type="pres">
      <dgm:prSet presAssocID="{3524D5D9-4E31-2F40-9A7A-BEBE5D867E2A}" presName="node" presStyleLbl="node1" presStyleIdx="2" presStyleCnt="3">
        <dgm:presLayoutVars>
          <dgm:bulletEnabled val="1"/>
        </dgm:presLayoutVars>
      </dgm:prSet>
      <dgm:spPr/>
      <dgm:t>
        <a:bodyPr/>
        <a:lstStyle/>
        <a:p>
          <a:endParaRPr lang="en-US"/>
        </a:p>
      </dgm:t>
    </dgm:pt>
    <dgm:pt modelId="{F4278CCB-7066-C74F-BA5A-274BED8ED433}" type="pres">
      <dgm:prSet presAssocID="{AFF930CB-57C8-754E-9792-FD4D8CFE91FC}" presName="sibTrans" presStyleLbl="sibTrans2D1" presStyleIdx="2" presStyleCnt="3"/>
      <dgm:spPr/>
      <dgm:t>
        <a:bodyPr/>
        <a:lstStyle/>
        <a:p>
          <a:endParaRPr lang="en-US"/>
        </a:p>
      </dgm:t>
    </dgm:pt>
    <dgm:pt modelId="{81FAE4E4-E55B-A749-A4CA-10F055477860}" type="pres">
      <dgm:prSet presAssocID="{AFF930CB-57C8-754E-9792-FD4D8CFE91FC}" presName="connectorText" presStyleLbl="sibTrans2D1" presStyleIdx="2" presStyleCnt="3"/>
      <dgm:spPr/>
      <dgm:t>
        <a:bodyPr/>
        <a:lstStyle/>
        <a:p>
          <a:endParaRPr lang="en-US"/>
        </a:p>
      </dgm:t>
    </dgm:pt>
  </dgm:ptLst>
  <dgm:cxnLst>
    <dgm:cxn modelId="{DB58A5FF-1CD8-3342-8941-EAC52C293F9C}" type="presOf" srcId="{40EFE6EB-970A-1849-B7A1-EB1F905EDE66}" destId="{210F97F3-CEB1-7642-8ED6-B599EA01F150}" srcOrd="0" destOrd="0" presId="urn:microsoft.com/office/officeart/2005/8/layout/cycle2"/>
    <dgm:cxn modelId="{713959EA-CEC8-A947-90AA-786E48865412}" type="presOf" srcId="{40EFE6EB-970A-1849-B7A1-EB1F905EDE66}" destId="{BD3AF719-9228-D046-AC5F-71C5EA3C4DA1}" srcOrd="1" destOrd="0" presId="urn:microsoft.com/office/officeart/2005/8/layout/cycle2"/>
    <dgm:cxn modelId="{CBB87DED-495A-2349-954F-FB7C4D14AD0A}" srcId="{479ECB64-4EED-D642-9925-181325D17C86}" destId="{5C54A0FA-2BAB-8446-A3EA-01838D979F62}" srcOrd="1" destOrd="0" parTransId="{ACDFB014-B547-F34A-B2CF-F4EC049D3DD1}" sibTransId="{40EFE6EB-970A-1849-B7A1-EB1F905EDE66}"/>
    <dgm:cxn modelId="{90DD7CB4-070A-3D48-AFB1-49EE0A3F1BEB}" type="presOf" srcId="{A521D3B9-6738-A24A-ACD3-90ABB6E7B43E}" destId="{233BFBE5-B8C2-5B49-BF0D-6EB141277FE7}" srcOrd="1" destOrd="0" presId="urn:microsoft.com/office/officeart/2005/8/layout/cycle2"/>
    <dgm:cxn modelId="{7109DAD3-43EE-FF4E-BC98-FF9E5BB9A74D}" type="presOf" srcId="{3524D5D9-4E31-2F40-9A7A-BEBE5D867E2A}" destId="{3C560BB3-A747-CD4C-8D72-BC9F991100ED}" srcOrd="0" destOrd="0" presId="urn:microsoft.com/office/officeart/2005/8/layout/cycle2"/>
    <dgm:cxn modelId="{B7861A40-785E-FC4A-873E-0F14C1AC9960}" type="presOf" srcId="{479ECB64-4EED-D642-9925-181325D17C86}" destId="{E02922BE-D7BF-D742-87CF-AEB9D84BBA89}" srcOrd="0" destOrd="0" presId="urn:microsoft.com/office/officeart/2005/8/layout/cycle2"/>
    <dgm:cxn modelId="{4914130F-7BEC-2849-AAB3-EE45D371F2F3}" type="presOf" srcId="{A8623535-939F-D846-8902-4CC894351B19}" destId="{4B46D7F6-BD2E-4649-B949-6F174436AC50}" srcOrd="0" destOrd="0" presId="urn:microsoft.com/office/officeart/2005/8/layout/cycle2"/>
    <dgm:cxn modelId="{D3A5825B-CEBF-DD4D-A6D1-2BD62FE0E2EE}" type="presOf" srcId="{A521D3B9-6738-A24A-ACD3-90ABB6E7B43E}" destId="{857D75DE-AF26-B549-8438-05BDC5E35B89}" srcOrd="0" destOrd="0" presId="urn:microsoft.com/office/officeart/2005/8/layout/cycle2"/>
    <dgm:cxn modelId="{A02000EE-360C-F642-8F5B-64288D2EE4F1}" type="presOf" srcId="{5C54A0FA-2BAB-8446-A3EA-01838D979F62}" destId="{49CE5E27-4FE1-0345-95BB-47FD3646E91F}" srcOrd="0" destOrd="0" presId="urn:microsoft.com/office/officeart/2005/8/layout/cycle2"/>
    <dgm:cxn modelId="{219AE74E-2376-0F46-9FD0-15A27AEC1D41}" type="presOf" srcId="{AFF930CB-57C8-754E-9792-FD4D8CFE91FC}" destId="{F4278CCB-7066-C74F-BA5A-274BED8ED433}" srcOrd="0" destOrd="0" presId="urn:microsoft.com/office/officeart/2005/8/layout/cycle2"/>
    <dgm:cxn modelId="{8CA7F383-1F1A-9343-8AD8-F822909BFC28}" type="presOf" srcId="{AFF930CB-57C8-754E-9792-FD4D8CFE91FC}" destId="{81FAE4E4-E55B-A749-A4CA-10F055477860}" srcOrd="1" destOrd="0" presId="urn:microsoft.com/office/officeart/2005/8/layout/cycle2"/>
    <dgm:cxn modelId="{E9DA418A-A425-0F4A-B67B-D1279B3FCF29}" srcId="{479ECB64-4EED-D642-9925-181325D17C86}" destId="{A8623535-939F-D846-8902-4CC894351B19}" srcOrd="0" destOrd="0" parTransId="{588166BE-BE82-C543-B9F0-F0DC4BEA1109}" sibTransId="{A521D3B9-6738-A24A-ACD3-90ABB6E7B43E}"/>
    <dgm:cxn modelId="{035A461F-B9D6-2147-B7E1-925787D71509}" srcId="{479ECB64-4EED-D642-9925-181325D17C86}" destId="{3524D5D9-4E31-2F40-9A7A-BEBE5D867E2A}" srcOrd="2" destOrd="0" parTransId="{873B23AA-D66E-3A43-BAC8-EEB2A9DDAC99}" sibTransId="{AFF930CB-57C8-754E-9792-FD4D8CFE91FC}"/>
    <dgm:cxn modelId="{DF20147B-75AE-324C-B515-47E8B7D3C021}" type="presParOf" srcId="{E02922BE-D7BF-D742-87CF-AEB9D84BBA89}" destId="{4B46D7F6-BD2E-4649-B949-6F174436AC50}" srcOrd="0" destOrd="0" presId="urn:microsoft.com/office/officeart/2005/8/layout/cycle2"/>
    <dgm:cxn modelId="{BE356E9E-CDC4-F149-8FFD-D62C7E438E97}" type="presParOf" srcId="{E02922BE-D7BF-D742-87CF-AEB9D84BBA89}" destId="{857D75DE-AF26-B549-8438-05BDC5E35B89}" srcOrd="1" destOrd="0" presId="urn:microsoft.com/office/officeart/2005/8/layout/cycle2"/>
    <dgm:cxn modelId="{D7886FAE-ECAF-4845-9821-06508DEA051D}" type="presParOf" srcId="{857D75DE-AF26-B549-8438-05BDC5E35B89}" destId="{233BFBE5-B8C2-5B49-BF0D-6EB141277FE7}" srcOrd="0" destOrd="0" presId="urn:microsoft.com/office/officeart/2005/8/layout/cycle2"/>
    <dgm:cxn modelId="{B653690B-B663-E54D-B70B-430839ADDA90}" type="presParOf" srcId="{E02922BE-D7BF-D742-87CF-AEB9D84BBA89}" destId="{49CE5E27-4FE1-0345-95BB-47FD3646E91F}" srcOrd="2" destOrd="0" presId="urn:microsoft.com/office/officeart/2005/8/layout/cycle2"/>
    <dgm:cxn modelId="{9243DA4D-907D-8E48-9C67-72804F0DDCE0}" type="presParOf" srcId="{E02922BE-D7BF-D742-87CF-AEB9D84BBA89}" destId="{210F97F3-CEB1-7642-8ED6-B599EA01F150}" srcOrd="3" destOrd="0" presId="urn:microsoft.com/office/officeart/2005/8/layout/cycle2"/>
    <dgm:cxn modelId="{9475BAAC-F2EE-3A49-BDAC-F9F0F5BB509E}" type="presParOf" srcId="{210F97F3-CEB1-7642-8ED6-B599EA01F150}" destId="{BD3AF719-9228-D046-AC5F-71C5EA3C4DA1}" srcOrd="0" destOrd="0" presId="urn:microsoft.com/office/officeart/2005/8/layout/cycle2"/>
    <dgm:cxn modelId="{1A5A1D16-87BB-3A47-8AEB-92D904BE3E14}" type="presParOf" srcId="{E02922BE-D7BF-D742-87CF-AEB9D84BBA89}" destId="{3C560BB3-A747-CD4C-8D72-BC9F991100ED}" srcOrd="4" destOrd="0" presId="urn:microsoft.com/office/officeart/2005/8/layout/cycle2"/>
    <dgm:cxn modelId="{25F93A0B-A6F2-D149-8D24-C641B9E3D45E}" type="presParOf" srcId="{E02922BE-D7BF-D742-87CF-AEB9D84BBA89}" destId="{F4278CCB-7066-C74F-BA5A-274BED8ED433}" srcOrd="5" destOrd="0" presId="urn:microsoft.com/office/officeart/2005/8/layout/cycle2"/>
    <dgm:cxn modelId="{ABE78FE0-4913-4843-BF9E-2A1503C3AB99}" type="presParOf" srcId="{F4278CCB-7066-C74F-BA5A-274BED8ED433}" destId="{81FAE4E4-E55B-A749-A4CA-10F055477860}"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A191B9-E458-5C47-9AF9-901D2623852C}">
      <dsp:nvSpPr>
        <dsp:cNvPr id="0" name=""/>
        <dsp:cNvSpPr/>
      </dsp:nvSpPr>
      <dsp:spPr>
        <a:xfrm>
          <a:off x="3248708" y="3051282"/>
          <a:ext cx="2251471" cy="2251471"/>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Next generation of ICT</a:t>
          </a:r>
          <a:endParaRPr lang="en-US" sz="2800" kern="1200" dirty="0"/>
        </a:p>
      </dsp:txBody>
      <dsp:txXfrm>
        <a:off x="3578428" y="3381002"/>
        <a:ext cx="1592031" cy="1592031"/>
      </dsp:txXfrm>
    </dsp:sp>
    <dsp:sp modelId="{A3F8DF0A-1618-CC4A-81A3-BD928583CCD3}">
      <dsp:nvSpPr>
        <dsp:cNvPr id="0" name=""/>
        <dsp:cNvSpPr/>
      </dsp:nvSpPr>
      <dsp:spPr>
        <a:xfrm rot="10800000">
          <a:off x="1070118" y="3856184"/>
          <a:ext cx="2058766" cy="641669"/>
        </a:xfrm>
        <a:prstGeom prst="lef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3D76755-2456-5343-8094-0A27B61CBFDF}">
      <dsp:nvSpPr>
        <dsp:cNvPr id="0" name=""/>
        <dsp:cNvSpPr/>
      </dsp:nvSpPr>
      <dsp:spPr>
        <a:xfrm>
          <a:off x="669" y="3321459"/>
          <a:ext cx="2138898" cy="1711118"/>
        </a:xfrm>
        <a:prstGeom prst="roundRect">
          <a:avLst>
            <a:gd name="adj" fmla="val 10000"/>
          </a:avLst>
        </a:prstGeom>
        <a:solidFill>
          <a:schemeClr val="accent2">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Advanced PHY</a:t>
          </a:r>
          <a:endParaRPr lang="en-US" sz="3500" kern="1200" dirty="0"/>
        </a:p>
      </dsp:txBody>
      <dsp:txXfrm>
        <a:off x="50786" y="3371576"/>
        <a:ext cx="2038664" cy="1610884"/>
      </dsp:txXfrm>
    </dsp:sp>
    <dsp:sp modelId="{729B8CDA-BA3B-7144-9AB9-D93C90A7B06B}">
      <dsp:nvSpPr>
        <dsp:cNvPr id="0" name=""/>
        <dsp:cNvSpPr/>
      </dsp:nvSpPr>
      <dsp:spPr>
        <a:xfrm rot="13500000">
          <a:off x="1736433" y="2247557"/>
          <a:ext cx="2058766" cy="641669"/>
        </a:xfrm>
        <a:prstGeom prst="lef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7BA0905-8510-7A4B-A0D1-0881D498788B}">
      <dsp:nvSpPr>
        <dsp:cNvPr id="0" name=""/>
        <dsp:cNvSpPr/>
      </dsp:nvSpPr>
      <dsp:spPr>
        <a:xfrm>
          <a:off x="968484" y="984948"/>
          <a:ext cx="2138898" cy="1711118"/>
        </a:xfrm>
        <a:prstGeom prst="roundRect">
          <a:avLst>
            <a:gd name="adj" fmla="val 1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Native MTD support</a:t>
          </a:r>
          <a:endParaRPr lang="en-US" sz="3500" kern="1200" dirty="0"/>
        </a:p>
      </dsp:txBody>
      <dsp:txXfrm>
        <a:off x="1018601" y="1035065"/>
        <a:ext cx="2038664" cy="1610884"/>
      </dsp:txXfrm>
    </dsp:sp>
    <dsp:sp modelId="{A483B6E1-44A7-D640-BCD8-EDE2D4505D38}">
      <dsp:nvSpPr>
        <dsp:cNvPr id="0" name=""/>
        <dsp:cNvSpPr/>
      </dsp:nvSpPr>
      <dsp:spPr>
        <a:xfrm rot="16200000">
          <a:off x="3345060" y="1581242"/>
          <a:ext cx="2058766" cy="641669"/>
        </a:xfrm>
        <a:prstGeom prst="lef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7DB5588-B5CB-E346-9B18-40FF644AE999}">
      <dsp:nvSpPr>
        <dsp:cNvPr id="0" name=""/>
        <dsp:cNvSpPr/>
      </dsp:nvSpPr>
      <dsp:spPr>
        <a:xfrm>
          <a:off x="3304994" y="17134"/>
          <a:ext cx="2138898" cy="1711118"/>
        </a:xfrm>
        <a:prstGeom prst="roundRect">
          <a:avLst>
            <a:gd name="adj" fmla="val 10000"/>
          </a:avLst>
        </a:prstGeom>
        <a:solidFill>
          <a:schemeClr val="accent4">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err="1" smtClean="0"/>
            <a:t>HetNets</a:t>
          </a:r>
          <a:r>
            <a:rPr lang="en-US" sz="3500" kern="1200" dirty="0" smtClean="0"/>
            <a:t> &amp; multi-RAN</a:t>
          </a:r>
          <a:endParaRPr lang="en-US" sz="3500" kern="1200" dirty="0"/>
        </a:p>
      </dsp:txBody>
      <dsp:txXfrm>
        <a:off x="3355111" y="67251"/>
        <a:ext cx="2038664" cy="1610884"/>
      </dsp:txXfrm>
    </dsp:sp>
    <dsp:sp modelId="{E87B994F-580E-034C-8E32-76983022148D}">
      <dsp:nvSpPr>
        <dsp:cNvPr id="0" name=""/>
        <dsp:cNvSpPr/>
      </dsp:nvSpPr>
      <dsp:spPr>
        <a:xfrm rot="18900000">
          <a:off x="4953687" y="2247557"/>
          <a:ext cx="2058766" cy="641669"/>
        </a:xfrm>
        <a:prstGeom prst="lef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6195C81-3DE7-B443-867D-D7C055F28387}">
      <dsp:nvSpPr>
        <dsp:cNvPr id="0" name=""/>
        <dsp:cNvSpPr/>
      </dsp:nvSpPr>
      <dsp:spPr>
        <a:xfrm>
          <a:off x="5641505" y="984948"/>
          <a:ext cx="2138898" cy="171111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Software </a:t>
          </a:r>
          <a:r>
            <a:rPr lang="en-US" sz="3500" kern="1200" dirty="0" smtClean="0"/>
            <a:t>defined </a:t>
          </a:r>
          <a:r>
            <a:rPr lang="en-US" sz="3500" kern="1200" dirty="0" smtClean="0"/>
            <a:t>networks</a:t>
          </a:r>
          <a:endParaRPr lang="en-US" sz="3500" kern="1200" dirty="0"/>
        </a:p>
      </dsp:txBody>
      <dsp:txXfrm>
        <a:off x="5691622" y="1035065"/>
        <a:ext cx="2038664" cy="1610884"/>
      </dsp:txXfrm>
    </dsp:sp>
    <dsp:sp modelId="{6DB658A3-69F2-0E4B-9C1C-CE2A248D9DCA}">
      <dsp:nvSpPr>
        <dsp:cNvPr id="0" name=""/>
        <dsp:cNvSpPr/>
      </dsp:nvSpPr>
      <dsp:spPr>
        <a:xfrm>
          <a:off x="5620002" y="3856184"/>
          <a:ext cx="2058766" cy="641669"/>
        </a:xfrm>
        <a:prstGeom prst="leftArrow">
          <a:avLst>
            <a:gd name="adj1" fmla="val 60000"/>
            <a:gd name="adj2" fmla="val 5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E35D778-4928-7349-BB3C-DDA2690A7D99}">
      <dsp:nvSpPr>
        <dsp:cNvPr id="0" name=""/>
        <dsp:cNvSpPr/>
      </dsp:nvSpPr>
      <dsp:spPr>
        <a:xfrm>
          <a:off x="6609320" y="3321459"/>
          <a:ext cx="2138898" cy="1711118"/>
        </a:xfrm>
        <a:prstGeom prst="roundRect">
          <a:avLst>
            <a:gd name="adj" fmla="val 10000"/>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Cognition &amp; machine learning</a:t>
          </a:r>
          <a:endParaRPr lang="en-US" sz="3500" kern="1200" dirty="0"/>
        </a:p>
      </dsp:txBody>
      <dsp:txXfrm>
        <a:off x="6659437" y="3371576"/>
        <a:ext cx="2038664" cy="161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A191B9-E458-5C47-9AF9-901D2623852C}">
      <dsp:nvSpPr>
        <dsp:cNvPr id="0" name=""/>
        <dsp:cNvSpPr/>
      </dsp:nvSpPr>
      <dsp:spPr>
        <a:xfrm>
          <a:off x="3248708" y="3051282"/>
          <a:ext cx="2251471" cy="2251471"/>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Next generation of ICT</a:t>
          </a:r>
          <a:endParaRPr lang="en-US" sz="2800" kern="1200" dirty="0"/>
        </a:p>
      </dsp:txBody>
      <dsp:txXfrm>
        <a:off x="3578428" y="3381002"/>
        <a:ext cx="1592031" cy="1592031"/>
      </dsp:txXfrm>
    </dsp:sp>
    <dsp:sp modelId="{A3F8DF0A-1618-CC4A-81A3-BD928583CCD3}">
      <dsp:nvSpPr>
        <dsp:cNvPr id="0" name=""/>
        <dsp:cNvSpPr/>
      </dsp:nvSpPr>
      <dsp:spPr>
        <a:xfrm rot="10800000">
          <a:off x="1070118" y="3856184"/>
          <a:ext cx="2058766" cy="641669"/>
        </a:xfrm>
        <a:prstGeom prst="lef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3D76755-2456-5343-8094-0A27B61CBFDF}">
      <dsp:nvSpPr>
        <dsp:cNvPr id="0" name=""/>
        <dsp:cNvSpPr/>
      </dsp:nvSpPr>
      <dsp:spPr>
        <a:xfrm>
          <a:off x="669" y="3321459"/>
          <a:ext cx="2138898" cy="1711118"/>
        </a:xfrm>
        <a:prstGeom prst="roundRect">
          <a:avLst>
            <a:gd name="adj" fmla="val 10000"/>
          </a:avLst>
        </a:prstGeom>
        <a:solidFill>
          <a:schemeClr val="accent2">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Advanced PHY</a:t>
          </a:r>
          <a:endParaRPr lang="en-US" sz="3500" kern="1200" dirty="0"/>
        </a:p>
      </dsp:txBody>
      <dsp:txXfrm>
        <a:off x="50786" y="3371576"/>
        <a:ext cx="2038664" cy="1610884"/>
      </dsp:txXfrm>
    </dsp:sp>
    <dsp:sp modelId="{729B8CDA-BA3B-7144-9AB9-D93C90A7B06B}">
      <dsp:nvSpPr>
        <dsp:cNvPr id="0" name=""/>
        <dsp:cNvSpPr/>
      </dsp:nvSpPr>
      <dsp:spPr>
        <a:xfrm rot="13500000">
          <a:off x="1736433" y="2247557"/>
          <a:ext cx="2058766" cy="641669"/>
        </a:xfrm>
        <a:prstGeom prst="lef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7BA0905-8510-7A4B-A0D1-0881D498788B}">
      <dsp:nvSpPr>
        <dsp:cNvPr id="0" name=""/>
        <dsp:cNvSpPr/>
      </dsp:nvSpPr>
      <dsp:spPr>
        <a:xfrm>
          <a:off x="968484" y="984948"/>
          <a:ext cx="2138898" cy="1711118"/>
        </a:xfrm>
        <a:prstGeom prst="roundRect">
          <a:avLst>
            <a:gd name="adj" fmla="val 1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Native MTD support</a:t>
          </a:r>
          <a:endParaRPr lang="en-US" sz="3500" kern="1200" dirty="0"/>
        </a:p>
      </dsp:txBody>
      <dsp:txXfrm>
        <a:off x="1018601" y="1035065"/>
        <a:ext cx="2038664" cy="1610884"/>
      </dsp:txXfrm>
    </dsp:sp>
    <dsp:sp modelId="{A483B6E1-44A7-D640-BCD8-EDE2D4505D38}">
      <dsp:nvSpPr>
        <dsp:cNvPr id="0" name=""/>
        <dsp:cNvSpPr/>
      </dsp:nvSpPr>
      <dsp:spPr>
        <a:xfrm rot="16200000">
          <a:off x="3345060" y="1581242"/>
          <a:ext cx="2058766" cy="641669"/>
        </a:xfrm>
        <a:prstGeom prst="lef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7DB5588-B5CB-E346-9B18-40FF644AE999}">
      <dsp:nvSpPr>
        <dsp:cNvPr id="0" name=""/>
        <dsp:cNvSpPr/>
      </dsp:nvSpPr>
      <dsp:spPr>
        <a:xfrm>
          <a:off x="3304994" y="17134"/>
          <a:ext cx="2138898" cy="1711118"/>
        </a:xfrm>
        <a:prstGeom prst="roundRect">
          <a:avLst>
            <a:gd name="adj" fmla="val 10000"/>
          </a:avLst>
        </a:prstGeom>
        <a:solidFill>
          <a:schemeClr val="accent4">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err="1" smtClean="0"/>
            <a:t>HetNets</a:t>
          </a:r>
          <a:r>
            <a:rPr lang="en-US" sz="3500" kern="1200" dirty="0" smtClean="0"/>
            <a:t> &amp; multi-RAN</a:t>
          </a:r>
          <a:endParaRPr lang="en-US" sz="3500" kern="1200" dirty="0"/>
        </a:p>
      </dsp:txBody>
      <dsp:txXfrm>
        <a:off x="3355111" y="67251"/>
        <a:ext cx="2038664" cy="1610884"/>
      </dsp:txXfrm>
    </dsp:sp>
    <dsp:sp modelId="{E87B994F-580E-034C-8E32-76983022148D}">
      <dsp:nvSpPr>
        <dsp:cNvPr id="0" name=""/>
        <dsp:cNvSpPr/>
      </dsp:nvSpPr>
      <dsp:spPr>
        <a:xfrm rot="18900000">
          <a:off x="4953687" y="2247557"/>
          <a:ext cx="2058766" cy="641669"/>
        </a:xfrm>
        <a:prstGeom prst="lef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6195C81-3DE7-B443-867D-D7C055F28387}">
      <dsp:nvSpPr>
        <dsp:cNvPr id="0" name=""/>
        <dsp:cNvSpPr/>
      </dsp:nvSpPr>
      <dsp:spPr>
        <a:xfrm>
          <a:off x="5641505" y="984948"/>
          <a:ext cx="2138898" cy="171111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Software </a:t>
          </a:r>
          <a:r>
            <a:rPr lang="en-US" sz="3500" kern="1200" dirty="0" smtClean="0"/>
            <a:t>defined </a:t>
          </a:r>
          <a:r>
            <a:rPr lang="en-US" sz="3500" kern="1200" dirty="0" smtClean="0"/>
            <a:t>networks</a:t>
          </a:r>
          <a:endParaRPr lang="en-US" sz="3500" kern="1200" dirty="0"/>
        </a:p>
      </dsp:txBody>
      <dsp:txXfrm>
        <a:off x="5691622" y="1035065"/>
        <a:ext cx="2038664" cy="1610884"/>
      </dsp:txXfrm>
    </dsp:sp>
    <dsp:sp modelId="{6DB658A3-69F2-0E4B-9C1C-CE2A248D9DCA}">
      <dsp:nvSpPr>
        <dsp:cNvPr id="0" name=""/>
        <dsp:cNvSpPr/>
      </dsp:nvSpPr>
      <dsp:spPr>
        <a:xfrm>
          <a:off x="5620002" y="3856184"/>
          <a:ext cx="2058766" cy="641669"/>
        </a:xfrm>
        <a:prstGeom prst="leftArrow">
          <a:avLst>
            <a:gd name="adj1" fmla="val 60000"/>
            <a:gd name="adj2" fmla="val 5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E35D778-4928-7349-BB3C-DDA2690A7D99}">
      <dsp:nvSpPr>
        <dsp:cNvPr id="0" name=""/>
        <dsp:cNvSpPr/>
      </dsp:nvSpPr>
      <dsp:spPr>
        <a:xfrm>
          <a:off x="6609320" y="3321459"/>
          <a:ext cx="2138898" cy="1711118"/>
        </a:xfrm>
        <a:prstGeom prst="roundRect">
          <a:avLst>
            <a:gd name="adj" fmla="val 10000"/>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Cognition &amp; machine learning</a:t>
          </a:r>
          <a:endParaRPr lang="en-US" sz="3500" kern="1200" dirty="0"/>
        </a:p>
      </dsp:txBody>
      <dsp:txXfrm>
        <a:off x="6659437" y="3371576"/>
        <a:ext cx="2038664" cy="16108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A191B9-E458-5C47-9AF9-901D2623852C}">
      <dsp:nvSpPr>
        <dsp:cNvPr id="0" name=""/>
        <dsp:cNvSpPr/>
      </dsp:nvSpPr>
      <dsp:spPr>
        <a:xfrm>
          <a:off x="3248708" y="3051282"/>
          <a:ext cx="2251471" cy="2251471"/>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Next generation of ICT</a:t>
          </a:r>
          <a:endParaRPr lang="en-US" sz="2800" kern="1200" dirty="0"/>
        </a:p>
      </dsp:txBody>
      <dsp:txXfrm>
        <a:off x="3578428" y="3381002"/>
        <a:ext cx="1592031" cy="1592031"/>
      </dsp:txXfrm>
    </dsp:sp>
    <dsp:sp modelId="{A3F8DF0A-1618-CC4A-81A3-BD928583CCD3}">
      <dsp:nvSpPr>
        <dsp:cNvPr id="0" name=""/>
        <dsp:cNvSpPr/>
      </dsp:nvSpPr>
      <dsp:spPr>
        <a:xfrm rot="10800000">
          <a:off x="1070118" y="3856184"/>
          <a:ext cx="2058766" cy="641669"/>
        </a:xfrm>
        <a:prstGeom prst="lef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3D76755-2456-5343-8094-0A27B61CBFDF}">
      <dsp:nvSpPr>
        <dsp:cNvPr id="0" name=""/>
        <dsp:cNvSpPr/>
      </dsp:nvSpPr>
      <dsp:spPr>
        <a:xfrm>
          <a:off x="669" y="3321459"/>
          <a:ext cx="2138898" cy="1711118"/>
        </a:xfrm>
        <a:prstGeom prst="roundRect">
          <a:avLst>
            <a:gd name="adj" fmla="val 10000"/>
          </a:avLst>
        </a:prstGeom>
        <a:solidFill>
          <a:schemeClr val="accent2">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Advanced PHY</a:t>
          </a:r>
          <a:endParaRPr lang="en-US" sz="3500" kern="1200" dirty="0"/>
        </a:p>
      </dsp:txBody>
      <dsp:txXfrm>
        <a:off x="50786" y="3371576"/>
        <a:ext cx="2038664" cy="1610884"/>
      </dsp:txXfrm>
    </dsp:sp>
    <dsp:sp modelId="{729B8CDA-BA3B-7144-9AB9-D93C90A7B06B}">
      <dsp:nvSpPr>
        <dsp:cNvPr id="0" name=""/>
        <dsp:cNvSpPr/>
      </dsp:nvSpPr>
      <dsp:spPr>
        <a:xfrm rot="13500000">
          <a:off x="1736433" y="2247557"/>
          <a:ext cx="2058766" cy="641669"/>
        </a:xfrm>
        <a:prstGeom prst="lef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7BA0905-8510-7A4B-A0D1-0881D498788B}">
      <dsp:nvSpPr>
        <dsp:cNvPr id="0" name=""/>
        <dsp:cNvSpPr/>
      </dsp:nvSpPr>
      <dsp:spPr>
        <a:xfrm>
          <a:off x="968484" y="984948"/>
          <a:ext cx="2138898" cy="1711118"/>
        </a:xfrm>
        <a:prstGeom prst="roundRect">
          <a:avLst>
            <a:gd name="adj" fmla="val 1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Native MTD support</a:t>
          </a:r>
          <a:endParaRPr lang="en-US" sz="3500" kern="1200" dirty="0"/>
        </a:p>
      </dsp:txBody>
      <dsp:txXfrm>
        <a:off x="1018601" y="1035065"/>
        <a:ext cx="2038664" cy="1610884"/>
      </dsp:txXfrm>
    </dsp:sp>
    <dsp:sp modelId="{A483B6E1-44A7-D640-BCD8-EDE2D4505D38}">
      <dsp:nvSpPr>
        <dsp:cNvPr id="0" name=""/>
        <dsp:cNvSpPr/>
      </dsp:nvSpPr>
      <dsp:spPr>
        <a:xfrm rot="16200000">
          <a:off x="3345060" y="1581242"/>
          <a:ext cx="2058766" cy="641669"/>
        </a:xfrm>
        <a:prstGeom prst="lef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7DB5588-B5CB-E346-9B18-40FF644AE999}">
      <dsp:nvSpPr>
        <dsp:cNvPr id="0" name=""/>
        <dsp:cNvSpPr/>
      </dsp:nvSpPr>
      <dsp:spPr>
        <a:xfrm>
          <a:off x="3304994" y="17134"/>
          <a:ext cx="2138898" cy="1711118"/>
        </a:xfrm>
        <a:prstGeom prst="roundRect">
          <a:avLst>
            <a:gd name="adj" fmla="val 10000"/>
          </a:avLst>
        </a:prstGeom>
        <a:solidFill>
          <a:schemeClr val="accent4">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err="1" smtClean="0"/>
            <a:t>HetNets</a:t>
          </a:r>
          <a:r>
            <a:rPr lang="en-US" sz="3500" kern="1200" dirty="0" smtClean="0"/>
            <a:t> &amp; multi-RAN</a:t>
          </a:r>
          <a:endParaRPr lang="en-US" sz="3500" kern="1200" dirty="0"/>
        </a:p>
      </dsp:txBody>
      <dsp:txXfrm>
        <a:off x="3355111" y="67251"/>
        <a:ext cx="2038664" cy="1610884"/>
      </dsp:txXfrm>
    </dsp:sp>
    <dsp:sp modelId="{E87B994F-580E-034C-8E32-76983022148D}">
      <dsp:nvSpPr>
        <dsp:cNvPr id="0" name=""/>
        <dsp:cNvSpPr/>
      </dsp:nvSpPr>
      <dsp:spPr>
        <a:xfrm rot="18900000">
          <a:off x="4953687" y="2247557"/>
          <a:ext cx="2058766" cy="641669"/>
        </a:xfrm>
        <a:prstGeom prst="lef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6195C81-3DE7-B443-867D-D7C055F28387}">
      <dsp:nvSpPr>
        <dsp:cNvPr id="0" name=""/>
        <dsp:cNvSpPr/>
      </dsp:nvSpPr>
      <dsp:spPr>
        <a:xfrm>
          <a:off x="5641505" y="984948"/>
          <a:ext cx="2138898" cy="171111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Software </a:t>
          </a:r>
          <a:r>
            <a:rPr lang="en-US" sz="3500" kern="1200" dirty="0" smtClean="0"/>
            <a:t>defined </a:t>
          </a:r>
          <a:r>
            <a:rPr lang="en-US" sz="3500" kern="1200" dirty="0" smtClean="0"/>
            <a:t>networks</a:t>
          </a:r>
          <a:endParaRPr lang="en-US" sz="3500" kern="1200" dirty="0"/>
        </a:p>
      </dsp:txBody>
      <dsp:txXfrm>
        <a:off x="5691622" y="1035065"/>
        <a:ext cx="2038664" cy="1610884"/>
      </dsp:txXfrm>
    </dsp:sp>
    <dsp:sp modelId="{6DB658A3-69F2-0E4B-9C1C-CE2A248D9DCA}">
      <dsp:nvSpPr>
        <dsp:cNvPr id="0" name=""/>
        <dsp:cNvSpPr/>
      </dsp:nvSpPr>
      <dsp:spPr>
        <a:xfrm>
          <a:off x="5620002" y="3856184"/>
          <a:ext cx="2058766" cy="641669"/>
        </a:xfrm>
        <a:prstGeom prst="leftArrow">
          <a:avLst>
            <a:gd name="adj1" fmla="val 60000"/>
            <a:gd name="adj2" fmla="val 5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E35D778-4928-7349-BB3C-DDA2690A7D99}">
      <dsp:nvSpPr>
        <dsp:cNvPr id="0" name=""/>
        <dsp:cNvSpPr/>
      </dsp:nvSpPr>
      <dsp:spPr>
        <a:xfrm>
          <a:off x="6609320" y="3321459"/>
          <a:ext cx="2138898" cy="1711118"/>
        </a:xfrm>
        <a:prstGeom prst="roundRect">
          <a:avLst>
            <a:gd name="adj" fmla="val 10000"/>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Cognition &amp; machine learning</a:t>
          </a:r>
          <a:endParaRPr lang="en-US" sz="3500" kern="1200" dirty="0"/>
        </a:p>
      </dsp:txBody>
      <dsp:txXfrm>
        <a:off x="6659437" y="3371576"/>
        <a:ext cx="2038664" cy="16108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A191B9-E458-5C47-9AF9-901D2623852C}">
      <dsp:nvSpPr>
        <dsp:cNvPr id="0" name=""/>
        <dsp:cNvSpPr/>
      </dsp:nvSpPr>
      <dsp:spPr>
        <a:xfrm>
          <a:off x="3248708" y="3051282"/>
          <a:ext cx="2251471" cy="2251471"/>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Next generation of ICT</a:t>
          </a:r>
          <a:endParaRPr lang="en-US" sz="2800" kern="1200" dirty="0"/>
        </a:p>
      </dsp:txBody>
      <dsp:txXfrm>
        <a:off x="3578428" y="3381002"/>
        <a:ext cx="1592031" cy="1592031"/>
      </dsp:txXfrm>
    </dsp:sp>
    <dsp:sp modelId="{A3F8DF0A-1618-CC4A-81A3-BD928583CCD3}">
      <dsp:nvSpPr>
        <dsp:cNvPr id="0" name=""/>
        <dsp:cNvSpPr/>
      </dsp:nvSpPr>
      <dsp:spPr>
        <a:xfrm rot="10800000">
          <a:off x="1070118" y="3856184"/>
          <a:ext cx="2058766" cy="641669"/>
        </a:xfrm>
        <a:prstGeom prst="lef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3D76755-2456-5343-8094-0A27B61CBFDF}">
      <dsp:nvSpPr>
        <dsp:cNvPr id="0" name=""/>
        <dsp:cNvSpPr/>
      </dsp:nvSpPr>
      <dsp:spPr>
        <a:xfrm>
          <a:off x="669" y="3321459"/>
          <a:ext cx="2138898" cy="1711118"/>
        </a:xfrm>
        <a:prstGeom prst="roundRect">
          <a:avLst>
            <a:gd name="adj" fmla="val 10000"/>
          </a:avLst>
        </a:prstGeom>
        <a:solidFill>
          <a:schemeClr val="accent2">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Advanced PHY</a:t>
          </a:r>
          <a:endParaRPr lang="en-US" sz="3500" kern="1200" dirty="0"/>
        </a:p>
      </dsp:txBody>
      <dsp:txXfrm>
        <a:off x="50786" y="3371576"/>
        <a:ext cx="2038664" cy="1610884"/>
      </dsp:txXfrm>
    </dsp:sp>
    <dsp:sp modelId="{729B8CDA-BA3B-7144-9AB9-D93C90A7B06B}">
      <dsp:nvSpPr>
        <dsp:cNvPr id="0" name=""/>
        <dsp:cNvSpPr/>
      </dsp:nvSpPr>
      <dsp:spPr>
        <a:xfrm rot="13500000">
          <a:off x="1736433" y="2247557"/>
          <a:ext cx="2058766" cy="641669"/>
        </a:xfrm>
        <a:prstGeom prst="lef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7BA0905-8510-7A4B-A0D1-0881D498788B}">
      <dsp:nvSpPr>
        <dsp:cNvPr id="0" name=""/>
        <dsp:cNvSpPr/>
      </dsp:nvSpPr>
      <dsp:spPr>
        <a:xfrm>
          <a:off x="968484" y="984948"/>
          <a:ext cx="2138898" cy="1711118"/>
        </a:xfrm>
        <a:prstGeom prst="roundRect">
          <a:avLst>
            <a:gd name="adj" fmla="val 1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Native MTD support</a:t>
          </a:r>
          <a:endParaRPr lang="en-US" sz="3500" kern="1200" dirty="0"/>
        </a:p>
      </dsp:txBody>
      <dsp:txXfrm>
        <a:off x="1018601" y="1035065"/>
        <a:ext cx="2038664" cy="1610884"/>
      </dsp:txXfrm>
    </dsp:sp>
    <dsp:sp modelId="{A483B6E1-44A7-D640-BCD8-EDE2D4505D38}">
      <dsp:nvSpPr>
        <dsp:cNvPr id="0" name=""/>
        <dsp:cNvSpPr/>
      </dsp:nvSpPr>
      <dsp:spPr>
        <a:xfrm rot="16200000">
          <a:off x="3345060" y="1581242"/>
          <a:ext cx="2058766" cy="641669"/>
        </a:xfrm>
        <a:prstGeom prst="lef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7DB5588-B5CB-E346-9B18-40FF644AE999}">
      <dsp:nvSpPr>
        <dsp:cNvPr id="0" name=""/>
        <dsp:cNvSpPr/>
      </dsp:nvSpPr>
      <dsp:spPr>
        <a:xfrm>
          <a:off x="3304994" y="17134"/>
          <a:ext cx="2138898" cy="1711118"/>
        </a:xfrm>
        <a:prstGeom prst="roundRect">
          <a:avLst>
            <a:gd name="adj" fmla="val 10000"/>
          </a:avLst>
        </a:prstGeom>
        <a:solidFill>
          <a:schemeClr val="accent4">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err="1" smtClean="0"/>
            <a:t>HetNets</a:t>
          </a:r>
          <a:r>
            <a:rPr lang="en-US" sz="3500" kern="1200" dirty="0" smtClean="0"/>
            <a:t> &amp; multi-RAN</a:t>
          </a:r>
          <a:endParaRPr lang="en-US" sz="3500" kern="1200" dirty="0"/>
        </a:p>
      </dsp:txBody>
      <dsp:txXfrm>
        <a:off x="3355111" y="67251"/>
        <a:ext cx="2038664" cy="1610884"/>
      </dsp:txXfrm>
    </dsp:sp>
    <dsp:sp modelId="{E87B994F-580E-034C-8E32-76983022148D}">
      <dsp:nvSpPr>
        <dsp:cNvPr id="0" name=""/>
        <dsp:cNvSpPr/>
      </dsp:nvSpPr>
      <dsp:spPr>
        <a:xfrm rot="18900000">
          <a:off x="4953687" y="2247557"/>
          <a:ext cx="2058766" cy="641669"/>
        </a:xfrm>
        <a:prstGeom prst="lef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6195C81-3DE7-B443-867D-D7C055F28387}">
      <dsp:nvSpPr>
        <dsp:cNvPr id="0" name=""/>
        <dsp:cNvSpPr/>
      </dsp:nvSpPr>
      <dsp:spPr>
        <a:xfrm>
          <a:off x="5641505" y="984948"/>
          <a:ext cx="2138898" cy="171111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Software </a:t>
          </a:r>
          <a:r>
            <a:rPr lang="en-US" sz="3500" kern="1200" dirty="0" smtClean="0"/>
            <a:t>defined </a:t>
          </a:r>
          <a:r>
            <a:rPr lang="en-US" sz="3500" kern="1200" dirty="0" smtClean="0"/>
            <a:t>networks</a:t>
          </a:r>
          <a:endParaRPr lang="en-US" sz="3500" kern="1200" dirty="0"/>
        </a:p>
      </dsp:txBody>
      <dsp:txXfrm>
        <a:off x="5691622" y="1035065"/>
        <a:ext cx="2038664" cy="1610884"/>
      </dsp:txXfrm>
    </dsp:sp>
    <dsp:sp modelId="{6DB658A3-69F2-0E4B-9C1C-CE2A248D9DCA}">
      <dsp:nvSpPr>
        <dsp:cNvPr id="0" name=""/>
        <dsp:cNvSpPr/>
      </dsp:nvSpPr>
      <dsp:spPr>
        <a:xfrm>
          <a:off x="5620002" y="3856184"/>
          <a:ext cx="2058766" cy="641669"/>
        </a:xfrm>
        <a:prstGeom prst="leftArrow">
          <a:avLst>
            <a:gd name="adj1" fmla="val 60000"/>
            <a:gd name="adj2" fmla="val 5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E35D778-4928-7349-BB3C-DDA2690A7D99}">
      <dsp:nvSpPr>
        <dsp:cNvPr id="0" name=""/>
        <dsp:cNvSpPr/>
      </dsp:nvSpPr>
      <dsp:spPr>
        <a:xfrm>
          <a:off x="6609320" y="3321459"/>
          <a:ext cx="2138898" cy="1711118"/>
        </a:xfrm>
        <a:prstGeom prst="roundRect">
          <a:avLst>
            <a:gd name="adj" fmla="val 10000"/>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Cognition &amp; machine learning</a:t>
          </a:r>
          <a:endParaRPr lang="en-US" sz="3500" kern="1200" dirty="0"/>
        </a:p>
      </dsp:txBody>
      <dsp:txXfrm>
        <a:off x="6659437" y="3371576"/>
        <a:ext cx="2038664" cy="16108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A191B9-E458-5C47-9AF9-901D2623852C}">
      <dsp:nvSpPr>
        <dsp:cNvPr id="0" name=""/>
        <dsp:cNvSpPr/>
      </dsp:nvSpPr>
      <dsp:spPr>
        <a:xfrm>
          <a:off x="3248708" y="3051282"/>
          <a:ext cx="2251471" cy="2251471"/>
        </a:xfrm>
        <a:prstGeom prst="ellipse">
          <a:avLst/>
        </a:prstGeom>
        <a:solidFill>
          <a:schemeClr val="accent1">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t>Next generation of ICT</a:t>
          </a:r>
          <a:endParaRPr lang="en-US" sz="2800" kern="1200" dirty="0"/>
        </a:p>
      </dsp:txBody>
      <dsp:txXfrm>
        <a:off x="3578428" y="3381002"/>
        <a:ext cx="1592031" cy="1592031"/>
      </dsp:txXfrm>
    </dsp:sp>
    <dsp:sp modelId="{A3F8DF0A-1618-CC4A-81A3-BD928583CCD3}">
      <dsp:nvSpPr>
        <dsp:cNvPr id="0" name=""/>
        <dsp:cNvSpPr/>
      </dsp:nvSpPr>
      <dsp:spPr>
        <a:xfrm rot="10800000">
          <a:off x="1070118" y="3856184"/>
          <a:ext cx="2058766" cy="641669"/>
        </a:xfrm>
        <a:prstGeom prst="lef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3D76755-2456-5343-8094-0A27B61CBFDF}">
      <dsp:nvSpPr>
        <dsp:cNvPr id="0" name=""/>
        <dsp:cNvSpPr/>
      </dsp:nvSpPr>
      <dsp:spPr>
        <a:xfrm>
          <a:off x="669" y="3321459"/>
          <a:ext cx="2138898" cy="1711118"/>
        </a:xfrm>
        <a:prstGeom prst="roundRect">
          <a:avLst>
            <a:gd name="adj" fmla="val 10000"/>
          </a:avLst>
        </a:prstGeom>
        <a:solidFill>
          <a:schemeClr val="accent2">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Advanced PHY</a:t>
          </a:r>
          <a:endParaRPr lang="en-US" sz="3500" kern="1200" dirty="0"/>
        </a:p>
      </dsp:txBody>
      <dsp:txXfrm>
        <a:off x="50786" y="3371576"/>
        <a:ext cx="2038664" cy="1610884"/>
      </dsp:txXfrm>
    </dsp:sp>
    <dsp:sp modelId="{729B8CDA-BA3B-7144-9AB9-D93C90A7B06B}">
      <dsp:nvSpPr>
        <dsp:cNvPr id="0" name=""/>
        <dsp:cNvSpPr/>
      </dsp:nvSpPr>
      <dsp:spPr>
        <a:xfrm rot="13500000">
          <a:off x="1736433" y="2247557"/>
          <a:ext cx="2058766" cy="641669"/>
        </a:xfrm>
        <a:prstGeom prst="lef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7BA0905-8510-7A4B-A0D1-0881D498788B}">
      <dsp:nvSpPr>
        <dsp:cNvPr id="0" name=""/>
        <dsp:cNvSpPr/>
      </dsp:nvSpPr>
      <dsp:spPr>
        <a:xfrm>
          <a:off x="968484" y="984948"/>
          <a:ext cx="2138898" cy="1711118"/>
        </a:xfrm>
        <a:prstGeom prst="roundRect">
          <a:avLst>
            <a:gd name="adj" fmla="val 1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Native MTD support</a:t>
          </a:r>
          <a:endParaRPr lang="en-US" sz="3500" kern="1200" dirty="0"/>
        </a:p>
      </dsp:txBody>
      <dsp:txXfrm>
        <a:off x="1018601" y="1035065"/>
        <a:ext cx="2038664" cy="1610884"/>
      </dsp:txXfrm>
    </dsp:sp>
    <dsp:sp modelId="{A483B6E1-44A7-D640-BCD8-EDE2D4505D38}">
      <dsp:nvSpPr>
        <dsp:cNvPr id="0" name=""/>
        <dsp:cNvSpPr/>
      </dsp:nvSpPr>
      <dsp:spPr>
        <a:xfrm rot="16200000">
          <a:off x="3345060" y="1581242"/>
          <a:ext cx="2058766" cy="641669"/>
        </a:xfrm>
        <a:prstGeom prst="lef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7DB5588-B5CB-E346-9B18-40FF644AE999}">
      <dsp:nvSpPr>
        <dsp:cNvPr id="0" name=""/>
        <dsp:cNvSpPr/>
      </dsp:nvSpPr>
      <dsp:spPr>
        <a:xfrm>
          <a:off x="3304994" y="17134"/>
          <a:ext cx="2138898" cy="1711118"/>
        </a:xfrm>
        <a:prstGeom prst="roundRect">
          <a:avLst>
            <a:gd name="adj" fmla="val 10000"/>
          </a:avLst>
        </a:prstGeom>
        <a:solidFill>
          <a:schemeClr val="accent4">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err="1" smtClean="0"/>
            <a:t>HetNets</a:t>
          </a:r>
          <a:r>
            <a:rPr lang="en-US" sz="3500" kern="1200" dirty="0" smtClean="0"/>
            <a:t> &amp; multi-RAN</a:t>
          </a:r>
          <a:endParaRPr lang="en-US" sz="3500" kern="1200" dirty="0"/>
        </a:p>
      </dsp:txBody>
      <dsp:txXfrm>
        <a:off x="3355111" y="67251"/>
        <a:ext cx="2038664" cy="1610884"/>
      </dsp:txXfrm>
    </dsp:sp>
    <dsp:sp modelId="{E87B994F-580E-034C-8E32-76983022148D}">
      <dsp:nvSpPr>
        <dsp:cNvPr id="0" name=""/>
        <dsp:cNvSpPr/>
      </dsp:nvSpPr>
      <dsp:spPr>
        <a:xfrm rot="18900000">
          <a:off x="4953687" y="2247557"/>
          <a:ext cx="2058766" cy="641669"/>
        </a:xfrm>
        <a:prstGeom prst="lef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6195C81-3DE7-B443-867D-D7C055F28387}">
      <dsp:nvSpPr>
        <dsp:cNvPr id="0" name=""/>
        <dsp:cNvSpPr/>
      </dsp:nvSpPr>
      <dsp:spPr>
        <a:xfrm>
          <a:off x="5641505" y="984948"/>
          <a:ext cx="2138898" cy="1711118"/>
        </a:xfrm>
        <a:prstGeom prst="roundRect">
          <a:avLst>
            <a:gd name="adj" fmla="val 10000"/>
          </a:avLst>
        </a:prstGeom>
        <a:solidFill>
          <a:schemeClr val="accent5">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Software </a:t>
          </a:r>
          <a:r>
            <a:rPr lang="en-US" sz="3500" kern="1200" dirty="0" smtClean="0"/>
            <a:t>defined </a:t>
          </a:r>
          <a:r>
            <a:rPr lang="en-US" sz="3500" kern="1200" dirty="0" smtClean="0"/>
            <a:t>networks</a:t>
          </a:r>
          <a:endParaRPr lang="en-US" sz="3500" kern="1200" dirty="0"/>
        </a:p>
      </dsp:txBody>
      <dsp:txXfrm>
        <a:off x="5691622" y="1035065"/>
        <a:ext cx="2038664" cy="1610884"/>
      </dsp:txXfrm>
    </dsp:sp>
    <dsp:sp modelId="{6DB658A3-69F2-0E4B-9C1C-CE2A248D9DCA}">
      <dsp:nvSpPr>
        <dsp:cNvPr id="0" name=""/>
        <dsp:cNvSpPr/>
      </dsp:nvSpPr>
      <dsp:spPr>
        <a:xfrm>
          <a:off x="5620002" y="3856184"/>
          <a:ext cx="2058766" cy="641669"/>
        </a:xfrm>
        <a:prstGeom prst="leftArrow">
          <a:avLst>
            <a:gd name="adj1" fmla="val 60000"/>
            <a:gd name="adj2" fmla="val 5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E35D778-4928-7349-BB3C-DDA2690A7D99}">
      <dsp:nvSpPr>
        <dsp:cNvPr id="0" name=""/>
        <dsp:cNvSpPr/>
      </dsp:nvSpPr>
      <dsp:spPr>
        <a:xfrm>
          <a:off x="6609320" y="3321459"/>
          <a:ext cx="2138898" cy="1711118"/>
        </a:xfrm>
        <a:prstGeom prst="roundRect">
          <a:avLst>
            <a:gd name="adj" fmla="val 10000"/>
          </a:avLst>
        </a:prstGeom>
        <a:solidFill>
          <a:schemeClr val="accent6">
            <a:hueOff val="0"/>
            <a:satOff val="0"/>
            <a:lumOff val="0"/>
            <a:alphaOff val="0"/>
          </a:schemeClr>
        </a:solidFill>
        <a:ln>
          <a:noFill/>
        </a:ln>
        <a:effectLst>
          <a:outerShdw blurRad="38100" dist="30000" dir="5400000" rotWithShape="0">
            <a:srgbClr val="000000">
              <a:alpha val="4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675" tIns="66675" rIns="66675" bIns="66675" numCol="1" spcCol="1270" anchor="ctr" anchorCtr="0">
          <a:noAutofit/>
        </a:bodyPr>
        <a:lstStyle/>
        <a:p>
          <a:pPr lvl="0" algn="ctr" defTabSz="1555750">
            <a:lnSpc>
              <a:spcPct val="90000"/>
            </a:lnSpc>
            <a:spcBef>
              <a:spcPct val="0"/>
            </a:spcBef>
            <a:spcAft>
              <a:spcPct val="35000"/>
            </a:spcAft>
          </a:pPr>
          <a:r>
            <a:rPr lang="en-US" sz="3500" kern="1200" dirty="0" smtClean="0"/>
            <a:t>Cognition &amp; machine learning</a:t>
          </a:r>
          <a:endParaRPr lang="en-US" sz="3500" kern="1200" dirty="0"/>
        </a:p>
      </dsp:txBody>
      <dsp:txXfrm>
        <a:off x="6659437" y="3371576"/>
        <a:ext cx="2038664" cy="16108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46D7F6-BD2E-4649-B949-6F174436AC50}">
      <dsp:nvSpPr>
        <dsp:cNvPr id="0" name=""/>
        <dsp:cNvSpPr/>
      </dsp:nvSpPr>
      <dsp:spPr>
        <a:xfrm>
          <a:off x="3043907" y="450"/>
          <a:ext cx="2141785" cy="2141785"/>
        </a:xfrm>
        <a:prstGeom prst="ellipse">
          <a:avLst/>
        </a:prstGeom>
        <a:solidFill>
          <a:schemeClr val="accent3">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en-US" sz="4800" kern="1200" dirty="0" smtClean="0"/>
            <a:t>Sense</a:t>
          </a:r>
          <a:endParaRPr lang="en-US" sz="4800" kern="1200" dirty="0"/>
        </a:p>
      </dsp:txBody>
      <dsp:txXfrm>
        <a:off x="3357564" y="314107"/>
        <a:ext cx="1514471" cy="1514471"/>
      </dsp:txXfrm>
    </dsp:sp>
    <dsp:sp modelId="{857D75DE-AF26-B549-8438-05BDC5E35B89}">
      <dsp:nvSpPr>
        <dsp:cNvPr id="0" name=""/>
        <dsp:cNvSpPr/>
      </dsp:nvSpPr>
      <dsp:spPr>
        <a:xfrm rot="3600000">
          <a:off x="4626040" y="2089209"/>
          <a:ext cx="570188" cy="722852"/>
        </a:xfrm>
        <a:prstGeom prst="rightArrow">
          <a:avLst>
            <a:gd name="adj1" fmla="val 60000"/>
            <a:gd name="adj2" fmla="val 50000"/>
          </a:avLst>
        </a:prstGeom>
        <a:solidFill>
          <a:schemeClr val="accent3">
            <a:hueOff val="0"/>
            <a:satOff val="0"/>
            <a:lumOff val="0"/>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n-US" sz="3100" kern="1200"/>
        </a:p>
      </dsp:txBody>
      <dsp:txXfrm>
        <a:off x="4668804" y="2159710"/>
        <a:ext cx="399132" cy="433712"/>
      </dsp:txXfrm>
    </dsp:sp>
    <dsp:sp modelId="{49CE5E27-4FE1-0345-95BB-47FD3646E91F}">
      <dsp:nvSpPr>
        <dsp:cNvPr id="0" name=""/>
        <dsp:cNvSpPr/>
      </dsp:nvSpPr>
      <dsp:spPr>
        <a:xfrm>
          <a:off x="4652713" y="2786985"/>
          <a:ext cx="2141785" cy="2141785"/>
        </a:xfrm>
        <a:prstGeom prst="ellipse">
          <a:avLst/>
        </a:prstGeom>
        <a:solidFill>
          <a:schemeClr val="accent3">
            <a:hueOff val="-808782"/>
            <a:satOff val="20694"/>
            <a:lumOff val="784"/>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en-US" sz="4800" kern="1200" dirty="0" smtClean="0"/>
            <a:t>Learn</a:t>
          </a:r>
          <a:endParaRPr lang="en-US" sz="4800" kern="1200" dirty="0"/>
        </a:p>
      </dsp:txBody>
      <dsp:txXfrm>
        <a:off x="4966370" y="3100642"/>
        <a:ext cx="1514471" cy="1514471"/>
      </dsp:txXfrm>
    </dsp:sp>
    <dsp:sp modelId="{210F97F3-CEB1-7642-8ED6-B599EA01F150}">
      <dsp:nvSpPr>
        <dsp:cNvPr id="0" name=""/>
        <dsp:cNvSpPr/>
      </dsp:nvSpPr>
      <dsp:spPr>
        <a:xfrm rot="10800000">
          <a:off x="3845843" y="3496451"/>
          <a:ext cx="570188" cy="722852"/>
        </a:xfrm>
        <a:prstGeom prst="rightArrow">
          <a:avLst>
            <a:gd name="adj1" fmla="val 60000"/>
            <a:gd name="adj2" fmla="val 50000"/>
          </a:avLst>
        </a:prstGeom>
        <a:solidFill>
          <a:schemeClr val="accent3">
            <a:hueOff val="-808782"/>
            <a:satOff val="20694"/>
            <a:lumOff val="784"/>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n-US" sz="3100" kern="1200"/>
        </a:p>
      </dsp:txBody>
      <dsp:txXfrm rot="10800000">
        <a:off x="4016899" y="3641021"/>
        <a:ext cx="399132" cy="433712"/>
      </dsp:txXfrm>
    </dsp:sp>
    <dsp:sp modelId="{3C560BB3-A747-CD4C-8D72-BC9F991100ED}">
      <dsp:nvSpPr>
        <dsp:cNvPr id="0" name=""/>
        <dsp:cNvSpPr/>
      </dsp:nvSpPr>
      <dsp:spPr>
        <a:xfrm>
          <a:off x="1435100" y="2786985"/>
          <a:ext cx="2141785" cy="2141785"/>
        </a:xfrm>
        <a:prstGeom prst="ellipse">
          <a:avLst/>
        </a:prstGeom>
        <a:solidFill>
          <a:schemeClr val="accent3">
            <a:hueOff val="-1617565"/>
            <a:satOff val="41387"/>
            <a:lumOff val="1568"/>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en-US" sz="4800" kern="1200" dirty="0" smtClean="0"/>
            <a:t>Act</a:t>
          </a:r>
          <a:endParaRPr lang="en-US" sz="4800" kern="1200" dirty="0"/>
        </a:p>
      </dsp:txBody>
      <dsp:txXfrm>
        <a:off x="1748757" y="3100642"/>
        <a:ext cx="1514471" cy="1514471"/>
      </dsp:txXfrm>
    </dsp:sp>
    <dsp:sp modelId="{F4278CCB-7066-C74F-BA5A-274BED8ED433}">
      <dsp:nvSpPr>
        <dsp:cNvPr id="0" name=""/>
        <dsp:cNvSpPr/>
      </dsp:nvSpPr>
      <dsp:spPr>
        <a:xfrm rot="18000000">
          <a:off x="3017233" y="2117160"/>
          <a:ext cx="570188" cy="722852"/>
        </a:xfrm>
        <a:prstGeom prst="rightArrow">
          <a:avLst>
            <a:gd name="adj1" fmla="val 60000"/>
            <a:gd name="adj2" fmla="val 50000"/>
          </a:avLst>
        </a:prstGeom>
        <a:solidFill>
          <a:schemeClr val="accent3">
            <a:hueOff val="-1617565"/>
            <a:satOff val="41387"/>
            <a:lumOff val="1568"/>
            <a:alphaOff val="0"/>
          </a:schemeClr>
        </a:solidFill>
        <a:ln>
          <a:noFill/>
        </a:ln>
        <a:effectLst>
          <a:outerShdw blurRad="38100" dist="300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377950">
            <a:lnSpc>
              <a:spcPct val="90000"/>
            </a:lnSpc>
            <a:spcBef>
              <a:spcPct val="0"/>
            </a:spcBef>
            <a:spcAft>
              <a:spcPct val="35000"/>
            </a:spcAft>
          </a:pPr>
          <a:endParaRPr lang="en-US" sz="3100" kern="1200"/>
        </a:p>
      </dsp:txBody>
      <dsp:txXfrm>
        <a:off x="3059997" y="2335799"/>
        <a:ext cx="399132" cy="433712"/>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1126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126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1126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D36A3A1-FCB6-504C-B03A-3C0D161387C3}" type="slidenum">
              <a:rPr lang="en-US"/>
              <a:pPr>
                <a:defRPr/>
              </a:pPr>
              <a:t>‹#›</a:t>
            </a:fld>
            <a:endParaRPr lang="en-US"/>
          </a:p>
        </p:txBody>
      </p:sp>
    </p:spTree>
    <p:extLst>
      <p:ext uri="{BB962C8B-B14F-4D97-AF65-F5344CB8AC3E}">
        <p14:creationId xmlns:p14="http://schemas.microsoft.com/office/powerpoint/2010/main" val="27537469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Fare clic per modificare gli stili del testo dello schema</a:t>
            </a:r>
          </a:p>
          <a:p>
            <a:pPr lvl="1"/>
            <a:r>
              <a:rPr lang="en-US" noProof="0"/>
              <a:t>Secondo livello</a:t>
            </a:r>
          </a:p>
          <a:p>
            <a:pPr lvl="2"/>
            <a:r>
              <a:rPr lang="en-US" noProof="0"/>
              <a:t>Terzo livello</a:t>
            </a:r>
          </a:p>
          <a:p>
            <a:pPr lvl="3"/>
            <a:r>
              <a:rPr lang="en-US" noProof="0"/>
              <a:t>Quarto livello</a:t>
            </a:r>
          </a:p>
          <a:p>
            <a:pPr lvl="4"/>
            <a:r>
              <a:rPr lang="en-US" noProof="0"/>
              <a:t>Quinto livello</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0105C3C-501E-7E48-BED7-74988800B12B}" type="slidenum">
              <a:rPr lang="en-US"/>
              <a:pPr>
                <a:defRPr/>
              </a:pPr>
              <a:t>‹#›</a:t>
            </a:fld>
            <a:endParaRPr lang="en-US"/>
          </a:p>
        </p:txBody>
      </p:sp>
    </p:spTree>
    <p:extLst>
      <p:ext uri="{BB962C8B-B14F-4D97-AF65-F5344CB8AC3E}">
        <p14:creationId xmlns:p14="http://schemas.microsoft.com/office/powerpoint/2010/main" val="339816348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GB"/>
          </a:p>
        </p:txBody>
      </p:sp>
      <p:sp>
        <p:nvSpPr>
          <p:cNvPr id="5" name="Segnaposto numero diapositiva 4"/>
          <p:cNvSpPr>
            <a:spLocks noGrp="1"/>
          </p:cNvSpPr>
          <p:nvPr>
            <p:ph type="sldNum" sz="quarter" idx="10"/>
          </p:nvPr>
        </p:nvSpPr>
        <p:spPr/>
        <p:txBody>
          <a:bodyPr/>
          <a:lstStyle/>
          <a:p>
            <a:pPr>
              <a:defRPr/>
            </a:pPr>
            <a:fld id="{30105C3C-501E-7E48-BED7-74988800B12B}"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egnaposto immagine diapositiva 1"/>
          <p:cNvSpPr>
            <a:spLocks noGrp="1" noRot="1" noChangeAspect="1"/>
          </p:cNvSpPr>
          <p:nvPr>
            <p:ph type="sldImg"/>
          </p:nvPr>
        </p:nvSpPr>
        <p:spPr bwMode="auto">
          <a:noFill/>
          <a:ln>
            <a:solidFill>
              <a:srgbClr val="000000"/>
            </a:solidFill>
            <a:miter lim="800000"/>
            <a:headEnd/>
            <a:tailEnd/>
          </a:ln>
        </p:spPr>
      </p:sp>
      <p:sp>
        <p:nvSpPr>
          <p:cNvPr id="38915"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ea typeface="ＭＳ Ｐゴシック" pitchFamily="-105" charset="-128"/>
              <a:cs typeface="ＭＳ Ｐゴシック" pitchFamily="-105" charset="-128"/>
            </a:endParaRPr>
          </a:p>
        </p:txBody>
      </p:sp>
      <p:sp>
        <p:nvSpPr>
          <p:cNvPr id="38916"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C70F39-8B14-1842-8544-C29E36EC8DCF}" type="slidenum">
              <a:rPr lang="en-GB" smtClean="0">
                <a:ea typeface="ＭＳ Ｐゴシック" charset="-128"/>
                <a:cs typeface="ＭＳ Ｐゴシック" charset="-128"/>
              </a:rPr>
              <a:pPr fontAlgn="base">
                <a:spcBef>
                  <a:spcPct val="0"/>
                </a:spcBef>
                <a:spcAft>
                  <a:spcPct val="0"/>
                </a:spcAft>
                <a:defRPr/>
              </a:pPr>
              <a:t>97</a:t>
            </a:fld>
            <a:endParaRPr lang="en-GB"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0105C3C-501E-7E48-BED7-74988800B12B}" type="slidenum">
              <a:rPr lang="en-US" smtClean="0"/>
              <a:pPr>
                <a:defRPr/>
              </a:pPr>
              <a:t>101</a:t>
            </a:fld>
            <a:endParaRPr lang="en-US"/>
          </a:p>
        </p:txBody>
      </p:sp>
    </p:spTree>
    <p:extLst>
      <p:ext uri="{BB962C8B-B14F-4D97-AF65-F5344CB8AC3E}">
        <p14:creationId xmlns:p14="http://schemas.microsoft.com/office/powerpoint/2010/main" val="1968425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p:sp>
      <p:sp>
        <p:nvSpPr>
          <p:cNvPr id="215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b="1">
                <a:latin typeface="Times New Roman" charset="0"/>
                <a:ea typeface="ＭＳ Ｐゴシック" charset="0"/>
                <a:cs typeface="ＭＳ Ｐゴシック" charset="0"/>
              </a:rPr>
              <a:t>What</a:t>
            </a:r>
          </a:p>
          <a:p>
            <a:pPr lvl="1">
              <a:spcBef>
                <a:spcPct val="0"/>
              </a:spcBef>
            </a:pPr>
            <a:r>
              <a:rPr lang="en-US">
                <a:latin typeface="Times New Roman" charset="0"/>
                <a:ea typeface="ＭＳ Ｐゴシック" charset="0"/>
              </a:rPr>
              <a:t>Acoustic communications instead of radio</a:t>
            </a:r>
          </a:p>
          <a:p>
            <a:r>
              <a:rPr lang="en-US" b="1">
                <a:latin typeface="Times New Roman" charset="0"/>
                <a:ea typeface="ＭＳ Ｐゴシック" charset="0"/>
                <a:cs typeface="ＭＳ Ｐゴシック" charset="0"/>
              </a:rPr>
              <a:t>When</a:t>
            </a:r>
          </a:p>
          <a:p>
            <a:pPr lvl="1">
              <a:spcBef>
                <a:spcPct val="0"/>
              </a:spcBef>
            </a:pPr>
            <a:r>
              <a:rPr lang="en-US">
                <a:latin typeface="Times New Roman" charset="0"/>
                <a:ea typeface="ＭＳ Ｐゴシック" charset="0"/>
              </a:rPr>
              <a:t>Sonar technologies have been used since 1930s.</a:t>
            </a:r>
          </a:p>
          <a:p>
            <a:pPr lvl="1">
              <a:spcBef>
                <a:spcPct val="0"/>
              </a:spcBef>
            </a:pPr>
            <a:r>
              <a:rPr lang="en-US">
                <a:latin typeface="Times New Roman" charset="0"/>
                <a:ea typeface="ＭＳ Ｐゴシック" charset="0"/>
              </a:rPr>
              <a:t>21</a:t>
            </a:r>
            <a:r>
              <a:rPr lang="en-US" baseline="30000">
                <a:latin typeface="Times New Roman" charset="0"/>
                <a:ea typeface="ＭＳ Ｐゴシック" charset="0"/>
              </a:rPr>
              <a:t>st</a:t>
            </a:r>
            <a:r>
              <a:rPr lang="en-US">
                <a:latin typeface="Times New Roman" charset="0"/>
                <a:ea typeface="ＭＳ Ｐゴシック" charset="0"/>
              </a:rPr>
              <a:t> century technologies: higher bandwidth/rate</a:t>
            </a:r>
          </a:p>
          <a:p>
            <a:r>
              <a:rPr lang="en-US" b="1">
                <a:latin typeface="Times New Roman" charset="0"/>
                <a:ea typeface="ＭＳ Ｐゴシック" charset="0"/>
                <a:cs typeface="ＭＳ Ｐゴシック" charset="0"/>
              </a:rPr>
              <a:t>Why</a:t>
            </a:r>
          </a:p>
          <a:p>
            <a:pPr lvl="1">
              <a:spcBef>
                <a:spcPts val="75"/>
              </a:spcBef>
            </a:pPr>
            <a:r>
              <a:rPr lang="en-US">
                <a:latin typeface="Times New Roman" charset="0"/>
                <a:ea typeface="ＭＳ Ｐゴシック" charset="0"/>
              </a:rPr>
              <a:t>Oceanography/security/monitoring applications</a:t>
            </a:r>
          </a:p>
          <a:p>
            <a:pPr lvl="1">
              <a:spcBef>
                <a:spcPts val="75"/>
              </a:spcBef>
            </a:pPr>
            <a:r>
              <a:rPr lang="en-US">
                <a:latin typeface="Times New Roman" charset="0"/>
                <a:ea typeface="ＭＳ Ｐゴシック" charset="0"/>
              </a:rPr>
              <a:t>The channel is extremely difficult to characterize</a:t>
            </a:r>
          </a:p>
          <a:p>
            <a:pPr lvl="1">
              <a:spcBef>
                <a:spcPts val="75"/>
              </a:spcBef>
            </a:pPr>
            <a:r>
              <a:rPr lang="en-US">
                <a:latin typeface="Times New Roman" charset="0"/>
                <a:ea typeface="ＭＳ Ｐゴシック" charset="0"/>
              </a:rPr>
              <a:t>Infrastructure monitoring is critical (oil pipes)</a:t>
            </a:r>
          </a:p>
          <a:p>
            <a:pPr lvl="1">
              <a:spcBef>
                <a:spcPts val="75"/>
              </a:spcBef>
            </a:pPr>
            <a:r>
              <a:rPr lang="en-US">
                <a:latin typeface="Times New Roman" charset="0"/>
                <a:ea typeface="ＭＳ Ｐゴシック" charset="0"/>
              </a:rPr>
              <a:t>Networking under development</a:t>
            </a:r>
          </a:p>
          <a:p>
            <a:endParaRPr lang="en-US">
              <a:latin typeface="Times New Roman" charset="0"/>
              <a:ea typeface="ＭＳ Ｐゴシック" charset="0"/>
              <a:cs typeface="ＭＳ Ｐゴシック" charset="0"/>
            </a:endParaRPr>
          </a:p>
        </p:txBody>
      </p:sp>
      <p:sp>
        <p:nvSpPr>
          <p:cNvPr id="21507"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2400">
                <a:solidFill>
                  <a:schemeClr val="tx1"/>
                </a:solidFill>
                <a:latin typeface="Arial" charset="0"/>
                <a:ea typeface="ＭＳ Ｐゴシック" charset="0"/>
                <a:cs typeface="ＭＳ Ｐゴシック" charset="0"/>
              </a:defRPr>
            </a:lvl1pPr>
            <a:lvl2pPr eaLnBrk="0" hangingPunct="0">
              <a:tabLst>
                <a:tab pos="723900" algn="l"/>
                <a:tab pos="1447800" algn="l"/>
                <a:tab pos="2171700" algn="l"/>
                <a:tab pos="2895600" algn="l"/>
              </a:tabLst>
              <a:defRPr sz="2400">
                <a:solidFill>
                  <a:schemeClr val="tx1"/>
                </a:solidFill>
                <a:latin typeface="Arial" charset="0"/>
                <a:ea typeface="ＭＳ Ｐゴシック" charset="0"/>
              </a:defRPr>
            </a:lvl2pPr>
            <a:lvl3pPr eaLnBrk="0" hangingPunct="0">
              <a:tabLst>
                <a:tab pos="723900" algn="l"/>
                <a:tab pos="1447800" algn="l"/>
                <a:tab pos="2171700" algn="l"/>
                <a:tab pos="2895600" algn="l"/>
              </a:tabLst>
              <a:defRPr sz="2400">
                <a:solidFill>
                  <a:schemeClr val="tx1"/>
                </a:solidFill>
                <a:latin typeface="Arial" charset="0"/>
                <a:ea typeface="ＭＳ Ｐゴシック" charset="0"/>
              </a:defRPr>
            </a:lvl3pPr>
            <a:lvl4pPr eaLnBrk="0" hangingPunct="0">
              <a:tabLst>
                <a:tab pos="723900" algn="l"/>
                <a:tab pos="1447800" algn="l"/>
                <a:tab pos="2171700" algn="l"/>
                <a:tab pos="2895600" algn="l"/>
              </a:tabLst>
              <a:defRPr sz="2400">
                <a:solidFill>
                  <a:schemeClr val="tx1"/>
                </a:solidFill>
                <a:latin typeface="Arial" charset="0"/>
                <a:ea typeface="ＭＳ Ｐゴシック" charset="0"/>
              </a:defRPr>
            </a:lvl4pPr>
            <a:lvl5pPr eaLnBrk="0" hangingPunct="0">
              <a:tabLst>
                <a:tab pos="723900" algn="l"/>
                <a:tab pos="1447800" algn="l"/>
                <a:tab pos="2171700" algn="l"/>
                <a:tab pos="28956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9pPr>
          </a:lstStyle>
          <a:p>
            <a:pPr eaLnBrk="1"/>
            <a:fld id="{530EC74B-AB8F-5B4F-83EB-91C4F133B538}" type="slidenum">
              <a:rPr lang="en-US" sz="1400">
                <a:solidFill>
                  <a:srgbClr val="000000"/>
                </a:solidFill>
                <a:latin typeface="Times New Roman" charset="0"/>
              </a:rPr>
              <a:pPr eaLnBrk="1"/>
              <a:t>103</a:t>
            </a:fld>
            <a:endParaRPr lang="en-US" sz="1400">
              <a:solidFill>
                <a:srgbClr val="000000"/>
              </a:solidFill>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p:sp>
      <p:sp>
        <p:nvSpPr>
          <p:cNvPr id="245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r>
              <a:rPr lang="en-US">
                <a:latin typeface="Times New Roman" charset="0"/>
                <a:ea typeface="ＭＳ Ｐゴシック" charset="0"/>
                <a:cs typeface="ＭＳ Ｐゴシック" charset="0"/>
              </a:rPr>
              <a:t>Il filone di ricerca delle cognitive networks mira a riprodurre I processi di apprendimento e decisione tipici della persona umana in un contesto di reti di telecomunicazioni, in modo da sviluppare algoritmi e protocolli che permettano agli elementi di una reti di osservare il contesto in cui operano, apprendere l’effetto delle proprie azioni sul contesto, e quindi imparare autonomamente la strategia migliore da adottare in base al contesto. </a:t>
            </a:r>
          </a:p>
        </p:txBody>
      </p:sp>
      <p:sp>
        <p:nvSpPr>
          <p:cNvPr id="24579" name="Slide Number Placeholder 3"/>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2400">
                <a:solidFill>
                  <a:schemeClr val="tx1"/>
                </a:solidFill>
                <a:latin typeface="Arial" charset="0"/>
                <a:ea typeface="ＭＳ Ｐゴシック" charset="0"/>
                <a:cs typeface="ＭＳ Ｐゴシック" charset="0"/>
              </a:defRPr>
            </a:lvl1pPr>
            <a:lvl2pPr eaLnBrk="0" hangingPunct="0">
              <a:tabLst>
                <a:tab pos="723900" algn="l"/>
                <a:tab pos="1447800" algn="l"/>
                <a:tab pos="2171700" algn="l"/>
                <a:tab pos="2895600" algn="l"/>
              </a:tabLst>
              <a:defRPr sz="2400">
                <a:solidFill>
                  <a:schemeClr val="tx1"/>
                </a:solidFill>
                <a:latin typeface="Arial" charset="0"/>
                <a:ea typeface="ＭＳ Ｐゴシック" charset="0"/>
              </a:defRPr>
            </a:lvl2pPr>
            <a:lvl3pPr eaLnBrk="0" hangingPunct="0">
              <a:tabLst>
                <a:tab pos="723900" algn="l"/>
                <a:tab pos="1447800" algn="l"/>
                <a:tab pos="2171700" algn="l"/>
                <a:tab pos="2895600" algn="l"/>
              </a:tabLst>
              <a:defRPr sz="2400">
                <a:solidFill>
                  <a:schemeClr val="tx1"/>
                </a:solidFill>
                <a:latin typeface="Arial" charset="0"/>
                <a:ea typeface="ＭＳ Ｐゴシック" charset="0"/>
              </a:defRPr>
            </a:lvl3pPr>
            <a:lvl4pPr eaLnBrk="0" hangingPunct="0">
              <a:tabLst>
                <a:tab pos="723900" algn="l"/>
                <a:tab pos="1447800" algn="l"/>
                <a:tab pos="2171700" algn="l"/>
                <a:tab pos="2895600" algn="l"/>
              </a:tabLst>
              <a:defRPr sz="2400">
                <a:solidFill>
                  <a:schemeClr val="tx1"/>
                </a:solidFill>
                <a:latin typeface="Arial" charset="0"/>
                <a:ea typeface="ＭＳ Ｐゴシック" charset="0"/>
              </a:defRPr>
            </a:lvl4pPr>
            <a:lvl5pPr eaLnBrk="0" hangingPunct="0">
              <a:tabLst>
                <a:tab pos="723900" algn="l"/>
                <a:tab pos="1447800" algn="l"/>
                <a:tab pos="2171700" algn="l"/>
                <a:tab pos="28956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9pPr>
          </a:lstStyle>
          <a:p>
            <a:pPr eaLnBrk="1"/>
            <a:fld id="{776BDC97-9B63-E24A-9488-2158EA9AD8DA}" type="slidenum">
              <a:rPr lang="en-US" sz="1400">
                <a:solidFill>
                  <a:srgbClr val="000000"/>
                </a:solidFill>
                <a:latin typeface="Times New Roman" charset="0"/>
              </a:rPr>
              <a:pPr eaLnBrk="1"/>
              <a:t>106</a:t>
            </a:fld>
            <a:endParaRPr lang="en-US" sz="1400">
              <a:solidFill>
                <a:srgbClr val="000000"/>
              </a:solidFill>
              <a:latin typeface="Times New Roman"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Queste</a:t>
            </a:r>
            <a:r>
              <a:rPr lang="en-US" dirty="0" smtClean="0"/>
              <a:t> </a:t>
            </a:r>
            <a:r>
              <a:rPr lang="en-US" dirty="0" err="1" smtClean="0"/>
              <a:t>tecniche</a:t>
            </a:r>
            <a:r>
              <a:rPr lang="en-US" dirty="0" smtClean="0"/>
              <a:t> </a:t>
            </a:r>
            <a:r>
              <a:rPr lang="en-US" dirty="0" err="1" smtClean="0"/>
              <a:t>dovrebbero</a:t>
            </a:r>
            <a:r>
              <a:rPr lang="en-US" dirty="0" smtClean="0"/>
              <a:t> </a:t>
            </a:r>
            <a:r>
              <a:rPr lang="en-US" dirty="0" err="1" smtClean="0"/>
              <a:t>permettere</a:t>
            </a:r>
            <a:r>
              <a:rPr lang="en-US" dirty="0" smtClean="0"/>
              <a:t> </a:t>
            </a:r>
            <a:r>
              <a:rPr lang="en-US" dirty="0" err="1" smtClean="0"/>
              <a:t>una</a:t>
            </a:r>
            <a:r>
              <a:rPr lang="en-US" dirty="0" smtClean="0"/>
              <a:t> </a:t>
            </a:r>
            <a:r>
              <a:rPr lang="en-US" dirty="0" err="1" smtClean="0"/>
              <a:t>gestione</a:t>
            </a:r>
            <a:r>
              <a:rPr lang="en-US" dirty="0" smtClean="0"/>
              <a:t> </a:t>
            </a:r>
            <a:r>
              <a:rPr lang="en-US" dirty="0" err="1" smtClean="0"/>
              <a:t>efficiente</a:t>
            </a:r>
            <a:r>
              <a:rPr lang="en-US" dirty="0" smtClean="0"/>
              <a:t> </a:t>
            </a:r>
            <a:r>
              <a:rPr lang="en-US" dirty="0" err="1" smtClean="0"/>
              <a:t>delle</a:t>
            </a:r>
            <a:r>
              <a:rPr lang="en-US" dirty="0" smtClean="0"/>
              <a:t> </a:t>
            </a:r>
            <a:r>
              <a:rPr lang="en-US" dirty="0" err="1" smtClean="0"/>
              <a:t>reti</a:t>
            </a:r>
            <a:r>
              <a:rPr lang="en-US" dirty="0" smtClean="0"/>
              <a:t>,</a:t>
            </a:r>
            <a:r>
              <a:rPr lang="en-US" baseline="0" dirty="0" smtClean="0"/>
              <a:t> la cui </a:t>
            </a:r>
            <a:r>
              <a:rPr lang="en-US" baseline="0" dirty="0" err="1" smtClean="0"/>
              <a:t>complessità</a:t>
            </a:r>
            <a:r>
              <a:rPr lang="en-US" baseline="0" dirty="0" smtClean="0"/>
              <a:t> </a:t>
            </a:r>
            <a:r>
              <a:rPr lang="en-US" baseline="0" dirty="0" err="1" smtClean="0"/>
              <a:t>è</a:t>
            </a:r>
            <a:r>
              <a:rPr lang="en-US" baseline="0" dirty="0" smtClean="0"/>
              <a:t> </a:t>
            </a:r>
            <a:r>
              <a:rPr lang="en-US" baseline="0" dirty="0" err="1" smtClean="0"/>
              <a:t>andata</a:t>
            </a:r>
            <a:r>
              <a:rPr lang="en-US" baseline="0" dirty="0" smtClean="0"/>
              <a:t> crescendo </a:t>
            </a:r>
            <a:r>
              <a:rPr lang="en-US" baseline="0" dirty="0" err="1" smtClean="0"/>
              <a:t>esponenzialmente</a:t>
            </a:r>
            <a:r>
              <a:rPr lang="en-US" baseline="0" dirty="0" smtClean="0"/>
              <a:t> </a:t>
            </a:r>
            <a:r>
              <a:rPr lang="en-US" baseline="0" dirty="0" err="1" smtClean="0"/>
              <a:t>negli</a:t>
            </a:r>
            <a:r>
              <a:rPr lang="en-US" baseline="0" dirty="0" smtClean="0"/>
              <a:t> </a:t>
            </a:r>
            <a:r>
              <a:rPr lang="en-US" baseline="0" dirty="0" err="1" smtClean="0"/>
              <a:t>ultimi</a:t>
            </a:r>
            <a:r>
              <a:rPr lang="en-US" baseline="0" dirty="0" smtClean="0"/>
              <a:t> </a:t>
            </a:r>
            <a:r>
              <a:rPr lang="en-US" baseline="0" dirty="0" err="1" smtClean="0"/>
              <a:t>anni</a:t>
            </a:r>
            <a:r>
              <a:rPr lang="en-US" baseline="0" dirty="0" smtClean="0"/>
              <a:t> grazie </a:t>
            </a:r>
            <a:r>
              <a:rPr lang="en-US" baseline="0" dirty="0" err="1" smtClean="0"/>
              <a:t>all’introduzione</a:t>
            </a:r>
            <a:r>
              <a:rPr lang="en-US" baseline="0" dirty="0" smtClean="0"/>
              <a:t> </a:t>
            </a:r>
            <a:r>
              <a:rPr lang="en-US" dirty="0" smtClean="0"/>
              <a:t>di </a:t>
            </a:r>
            <a:r>
              <a:rPr lang="en-US" dirty="0" err="1" smtClean="0"/>
              <a:t>tecnologie</a:t>
            </a:r>
            <a:r>
              <a:rPr lang="en-US" dirty="0" smtClean="0"/>
              <a:t> </a:t>
            </a:r>
            <a:r>
              <a:rPr lang="en-US" dirty="0" err="1" smtClean="0"/>
              <a:t>nuove</a:t>
            </a:r>
            <a:r>
              <a:rPr lang="en-US" baseline="0" dirty="0" smtClean="0"/>
              <a:t> e </a:t>
            </a:r>
            <a:r>
              <a:rPr lang="en-US" baseline="0" dirty="0" err="1" smtClean="0"/>
              <a:t>articolate</a:t>
            </a:r>
            <a:r>
              <a:rPr lang="en-US" baseline="0" dirty="0" smtClean="0"/>
              <a:t>, come </a:t>
            </a:r>
            <a:r>
              <a:rPr lang="en-US" baseline="0" dirty="0" err="1" smtClean="0"/>
              <a:t>WiFi</a:t>
            </a:r>
            <a:r>
              <a:rPr lang="en-US" baseline="0" dirty="0" smtClean="0"/>
              <a:t> per le </a:t>
            </a:r>
            <a:r>
              <a:rPr lang="en-US" baseline="0" dirty="0" err="1" smtClean="0"/>
              <a:t>reti</a:t>
            </a:r>
            <a:r>
              <a:rPr lang="en-US" baseline="0" dirty="0" smtClean="0"/>
              <a:t> </a:t>
            </a:r>
            <a:r>
              <a:rPr lang="en-US" baseline="0" dirty="0" err="1" smtClean="0"/>
              <a:t>locali</a:t>
            </a:r>
            <a:r>
              <a:rPr lang="en-US" baseline="0" dirty="0" smtClean="0"/>
              <a:t>, LTE per le </a:t>
            </a:r>
            <a:r>
              <a:rPr lang="en-US" baseline="0" dirty="0" err="1" smtClean="0"/>
              <a:t>reti</a:t>
            </a:r>
            <a:r>
              <a:rPr lang="en-US" baseline="0" dirty="0" smtClean="0"/>
              <a:t> </a:t>
            </a:r>
            <a:r>
              <a:rPr lang="en-US" baseline="0" dirty="0" err="1" smtClean="0"/>
              <a:t>cellulari</a:t>
            </a:r>
            <a:r>
              <a:rPr lang="en-US" baseline="0" dirty="0" smtClean="0"/>
              <a:t>, </a:t>
            </a:r>
            <a:r>
              <a:rPr lang="en-US" baseline="0" dirty="0" err="1" smtClean="0"/>
              <a:t>ZigBee</a:t>
            </a:r>
            <a:r>
              <a:rPr lang="en-US" baseline="0" dirty="0" smtClean="0"/>
              <a:t> per le </a:t>
            </a:r>
            <a:r>
              <a:rPr lang="en-US" baseline="0" dirty="0" err="1" smtClean="0"/>
              <a:t>reti</a:t>
            </a:r>
            <a:r>
              <a:rPr lang="en-US" baseline="0" dirty="0" smtClean="0"/>
              <a:t> </a:t>
            </a:r>
            <a:r>
              <a:rPr lang="en-US" baseline="0" dirty="0" err="1" smtClean="0"/>
              <a:t>domestiche</a:t>
            </a:r>
            <a:r>
              <a:rPr lang="en-US" baseline="0" dirty="0" smtClean="0"/>
              <a:t> e di </a:t>
            </a:r>
            <a:r>
              <a:rPr lang="en-US" baseline="0" dirty="0" err="1" smtClean="0"/>
              <a:t>sensori</a:t>
            </a:r>
            <a:r>
              <a:rPr lang="en-US" baseline="0" dirty="0" smtClean="0"/>
              <a:t>, e </a:t>
            </a:r>
            <a:r>
              <a:rPr lang="en-US" baseline="0" dirty="0" err="1" smtClean="0"/>
              <a:t>alla</a:t>
            </a:r>
            <a:r>
              <a:rPr lang="en-US" baseline="0" dirty="0" smtClean="0"/>
              <a:t> </a:t>
            </a:r>
            <a:r>
              <a:rPr lang="en-US" baseline="0" dirty="0" err="1" smtClean="0"/>
              <a:t>sempre</a:t>
            </a:r>
            <a:r>
              <a:rPr lang="en-US" baseline="0" dirty="0" smtClean="0"/>
              <a:t> </a:t>
            </a:r>
            <a:r>
              <a:rPr lang="en-US" baseline="0" dirty="0" err="1" smtClean="0"/>
              <a:t>maggior</a:t>
            </a:r>
            <a:r>
              <a:rPr lang="en-US" baseline="0" dirty="0" smtClean="0"/>
              <a:t> </a:t>
            </a:r>
            <a:r>
              <a:rPr lang="en-US" baseline="0" dirty="0" err="1" smtClean="0"/>
              <a:t>varietà</a:t>
            </a:r>
            <a:r>
              <a:rPr lang="en-US" baseline="0" dirty="0" smtClean="0"/>
              <a:t> </a:t>
            </a:r>
            <a:r>
              <a:rPr lang="en-US" baseline="0" dirty="0" err="1" smtClean="0"/>
              <a:t>dei</a:t>
            </a:r>
            <a:r>
              <a:rPr lang="en-US" baseline="0" dirty="0" smtClean="0"/>
              <a:t> </a:t>
            </a:r>
            <a:r>
              <a:rPr lang="en-US" baseline="0" dirty="0" err="1" smtClean="0"/>
              <a:t>flussi</a:t>
            </a:r>
            <a:r>
              <a:rPr lang="en-US" baseline="0" dirty="0" smtClean="0"/>
              <a:t> </a:t>
            </a:r>
            <a:r>
              <a:rPr lang="en-US" baseline="0" dirty="0" err="1" smtClean="0"/>
              <a:t>dati</a:t>
            </a:r>
            <a:r>
              <a:rPr lang="en-US" baseline="0" dirty="0" smtClean="0"/>
              <a:t> da </a:t>
            </a:r>
            <a:r>
              <a:rPr lang="en-US" baseline="0" dirty="0" err="1" smtClean="0"/>
              <a:t>trasportare</a:t>
            </a:r>
            <a:r>
              <a:rPr lang="en-US" baseline="0" dirty="0" smtClean="0"/>
              <a:t>. As </a:t>
            </a:r>
            <a:r>
              <a:rPr lang="en-US" baseline="0" dirty="0" err="1" smtClean="0"/>
              <a:t>esempio</a:t>
            </a:r>
            <a:r>
              <a:rPr lang="en-US" baseline="0" dirty="0" smtClean="0"/>
              <a:t>, lo standard 802.11 </a:t>
            </a:r>
            <a:r>
              <a:rPr lang="en-US" baseline="0" dirty="0" err="1" smtClean="0"/>
              <a:t>su</a:t>
            </a:r>
            <a:r>
              <a:rPr lang="en-US" baseline="0" dirty="0" smtClean="0"/>
              <a:t> cui </a:t>
            </a:r>
            <a:r>
              <a:rPr lang="en-US" baseline="0" dirty="0" err="1" smtClean="0"/>
              <a:t>si</a:t>
            </a:r>
            <a:r>
              <a:rPr lang="en-US" baseline="0" dirty="0" smtClean="0"/>
              <a:t> </a:t>
            </a:r>
            <a:r>
              <a:rPr lang="en-US" baseline="0" dirty="0" err="1" smtClean="0"/>
              <a:t>basa</a:t>
            </a:r>
            <a:r>
              <a:rPr lang="en-US" baseline="0" dirty="0" smtClean="0"/>
              <a:t> </a:t>
            </a:r>
            <a:r>
              <a:rPr lang="en-US" baseline="0" dirty="0" err="1" smtClean="0"/>
              <a:t>WiFi</a:t>
            </a:r>
            <a:r>
              <a:rPr lang="en-US" baseline="0" dirty="0" smtClean="0"/>
              <a:t>, </a:t>
            </a:r>
            <a:r>
              <a:rPr lang="en-US" baseline="0" dirty="0" err="1" smtClean="0"/>
              <a:t>è</a:t>
            </a:r>
            <a:r>
              <a:rPr lang="en-US" baseline="0" dirty="0" smtClean="0"/>
              <a:t> </a:t>
            </a:r>
            <a:r>
              <a:rPr lang="en-US" baseline="0" dirty="0" err="1" smtClean="0"/>
              <a:t>stato</a:t>
            </a:r>
            <a:r>
              <a:rPr lang="en-US" baseline="0" dirty="0" smtClean="0"/>
              <a:t> </a:t>
            </a:r>
            <a:r>
              <a:rPr lang="en-US" baseline="0" dirty="0" err="1" smtClean="0"/>
              <a:t>oggetto</a:t>
            </a:r>
            <a:r>
              <a:rPr lang="en-US" baseline="0" dirty="0" smtClean="0"/>
              <a:t> di </a:t>
            </a:r>
            <a:r>
              <a:rPr lang="en-US" baseline="0" dirty="0" err="1" smtClean="0"/>
              <a:t>una</a:t>
            </a:r>
            <a:r>
              <a:rPr lang="en-US" baseline="0" dirty="0" smtClean="0"/>
              <a:t> continua </a:t>
            </a:r>
            <a:r>
              <a:rPr lang="en-US" baseline="0" dirty="0" err="1" smtClean="0"/>
              <a:t>evoluzione</a:t>
            </a:r>
            <a:r>
              <a:rPr lang="en-US" baseline="0" dirty="0" smtClean="0"/>
              <a:t> </a:t>
            </a:r>
            <a:r>
              <a:rPr lang="en-US" baseline="0" dirty="0" err="1" smtClean="0"/>
              <a:t>ancora</a:t>
            </a:r>
            <a:r>
              <a:rPr lang="en-US" baseline="0" dirty="0" smtClean="0"/>
              <a:t> in </a:t>
            </a:r>
            <a:r>
              <a:rPr lang="en-US" baseline="0" dirty="0" err="1" smtClean="0"/>
              <a:t>corso</a:t>
            </a:r>
            <a:r>
              <a:rPr lang="en-US" baseline="0" dirty="0" smtClean="0"/>
              <a:t>, con </a:t>
            </a:r>
            <a:r>
              <a:rPr lang="en-US" baseline="0" dirty="0" err="1" smtClean="0"/>
              <a:t>aggiunta</a:t>
            </a:r>
            <a:r>
              <a:rPr lang="en-US" baseline="0" dirty="0" smtClean="0"/>
              <a:t> di </a:t>
            </a:r>
            <a:r>
              <a:rPr lang="en-US" baseline="0" dirty="0" err="1" smtClean="0"/>
              <a:t>elementi</a:t>
            </a:r>
            <a:r>
              <a:rPr lang="en-US" baseline="0" dirty="0" smtClean="0"/>
              <a:t> </a:t>
            </a:r>
            <a:r>
              <a:rPr lang="en-US" baseline="0" dirty="0" err="1" smtClean="0"/>
              <a:t>sempre</a:t>
            </a:r>
            <a:r>
              <a:rPr lang="en-US" baseline="0" dirty="0" smtClean="0"/>
              <a:t> </a:t>
            </a:r>
            <a:r>
              <a:rPr lang="en-US" baseline="0" dirty="0" err="1" smtClean="0"/>
              <a:t>nuovi</a:t>
            </a:r>
            <a:r>
              <a:rPr lang="en-US" baseline="0" dirty="0" smtClean="0"/>
              <a:t> e </a:t>
            </a:r>
            <a:r>
              <a:rPr lang="en-US" baseline="0" dirty="0" err="1" smtClean="0"/>
              <a:t>più</a:t>
            </a:r>
            <a:r>
              <a:rPr lang="en-US" baseline="0" dirty="0" smtClean="0"/>
              <a:t> </a:t>
            </a:r>
            <a:r>
              <a:rPr lang="en-US" baseline="0" dirty="0" err="1" smtClean="0"/>
              <a:t>complessi</a:t>
            </a:r>
            <a:r>
              <a:rPr lang="en-US" baseline="0" dirty="0" smtClean="0"/>
              <a:t>, come </a:t>
            </a:r>
            <a:r>
              <a:rPr lang="en-US" baseline="0" dirty="0" err="1" smtClean="0"/>
              <a:t>il</a:t>
            </a:r>
            <a:r>
              <a:rPr lang="en-US" baseline="0" dirty="0" smtClean="0"/>
              <a:t> </a:t>
            </a:r>
            <a:r>
              <a:rPr lang="en-US" baseline="0" dirty="0" err="1" smtClean="0"/>
              <a:t>supporto</a:t>
            </a:r>
            <a:r>
              <a:rPr lang="en-US" baseline="0" dirty="0" smtClean="0"/>
              <a:t> </a:t>
            </a:r>
            <a:r>
              <a:rPr lang="en-US" baseline="0" dirty="0" err="1" smtClean="0"/>
              <a:t>della</a:t>
            </a:r>
            <a:r>
              <a:rPr lang="en-US" baseline="0" dirty="0" smtClean="0"/>
              <a:t> </a:t>
            </a:r>
            <a:r>
              <a:rPr lang="en-US" baseline="0" dirty="0" err="1" smtClean="0"/>
              <a:t>QoS</a:t>
            </a:r>
            <a:r>
              <a:rPr lang="en-US" baseline="0" dirty="0" smtClean="0"/>
              <a:t>, la </a:t>
            </a:r>
            <a:r>
              <a:rPr lang="en-US" baseline="0" dirty="0" err="1" smtClean="0"/>
              <a:t>possibilità</a:t>
            </a:r>
            <a:r>
              <a:rPr lang="en-US" baseline="0" dirty="0" smtClean="0"/>
              <a:t> di </a:t>
            </a:r>
            <a:r>
              <a:rPr lang="en-US" baseline="0" dirty="0" err="1" smtClean="0"/>
              <a:t>scambiare</a:t>
            </a:r>
            <a:r>
              <a:rPr lang="en-US" baseline="0" dirty="0" smtClean="0"/>
              <a:t> </a:t>
            </a:r>
            <a:r>
              <a:rPr lang="en-US" baseline="0" dirty="0" err="1" smtClean="0"/>
              <a:t>informazioni</a:t>
            </a:r>
            <a:r>
              <a:rPr lang="en-US" baseline="0" dirty="0" smtClean="0"/>
              <a:t> di  </a:t>
            </a:r>
            <a:r>
              <a:rPr lang="en-US" baseline="0" dirty="0" err="1" smtClean="0"/>
              <a:t>contesto</a:t>
            </a:r>
            <a:r>
              <a:rPr lang="en-US" baseline="0" dirty="0" smtClean="0"/>
              <a:t> </a:t>
            </a:r>
            <a:r>
              <a:rPr lang="en-US" baseline="0" dirty="0" err="1" smtClean="0"/>
              <a:t>tra</a:t>
            </a:r>
            <a:r>
              <a:rPr lang="en-US" baseline="0" dirty="0" smtClean="0"/>
              <a:t> AP, e </a:t>
            </a:r>
            <a:r>
              <a:rPr lang="en-US" baseline="0" dirty="0" err="1" smtClean="0"/>
              <a:t>l’introduzione</a:t>
            </a:r>
            <a:r>
              <a:rPr lang="en-US" baseline="0" dirty="0" smtClean="0"/>
              <a:t> di </a:t>
            </a:r>
            <a:r>
              <a:rPr lang="en-US" baseline="0" dirty="0" err="1" smtClean="0"/>
              <a:t>antenne</a:t>
            </a:r>
            <a:r>
              <a:rPr lang="en-US" baseline="0" dirty="0" smtClean="0"/>
              <a:t> multiple per MIMO </a:t>
            </a:r>
            <a:r>
              <a:rPr lang="en-US" baseline="0" dirty="0" err="1" smtClean="0"/>
              <a:t>prevista</a:t>
            </a:r>
            <a:r>
              <a:rPr lang="en-US" baseline="0" dirty="0" smtClean="0"/>
              <a:t> </a:t>
            </a:r>
            <a:r>
              <a:rPr lang="en-US" baseline="0" dirty="0" err="1" smtClean="0"/>
              <a:t>nel</a:t>
            </a:r>
            <a:r>
              <a:rPr lang="en-US" baseline="0" dirty="0" smtClean="0"/>
              <a:t> 2014. </a:t>
            </a:r>
          </a:p>
          <a:p>
            <a:endParaRPr lang="en-US" dirty="0"/>
          </a:p>
        </p:txBody>
      </p:sp>
      <p:sp>
        <p:nvSpPr>
          <p:cNvPr id="4" name="Slide Number Placeholder 3"/>
          <p:cNvSpPr>
            <a:spLocks noGrp="1"/>
          </p:cNvSpPr>
          <p:nvPr>
            <p:ph type="sldNum" sz="quarter" idx="10"/>
          </p:nvPr>
        </p:nvSpPr>
        <p:spPr/>
        <p:txBody>
          <a:bodyPr/>
          <a:lstStyle/>
          <a:p>
            <a:pPr>
              <a:defRPr/>
            </a:pPr>
            <a:fld id="{30105C3C-501E-7E48-BED7-74988800B12B}" type="slidenum">
              <a:rPr lang="en-US" smtClean="0"/>
              <a:pPr>
                <a:defRPr/>
              </a:pPr>
              <a:t>107</a:t>
            </a:fld>
            <a:endParaRPr lang="en-US"/>
          </a:p>
        </p:txBody>
      </p:sp>
    </p:spTree>
    <p:extLst>
      <p:ext uri="{BB962C8B-B14F-4D97-AF65-F5344CB8AC3E}">
        <p14:creationId xmlns:p14="http://schemas.microsoft.com/office/powerpoint/2010/main" val="415946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2400">
                <a:solidFill>
                  <a:schemeClr val="tx1"/>
                </a:solidFill>
                <a:latin typeface="Arial" charset="0"/>
                <a:ea typeface="ＭＳ Ｐゴシック" charset="0"/>
                <a:cs typeface="ＭＳ Ｐゴシック" charset="0"/>
              </a:defRPr>
            </a:lvl1pPr>
            <a:lvl2pPr eaLnBrk="0" hangingPunct="0">
              <a:tabLst>
                <a:tab pos="723900" algn="l"/>
                <a:tab pos="1447800" algn="l"/>
                <a:tab pos="2171700" algn="l"/>
                <a:tab pos="2895600" algn="l"/>
              </a:tabLst>
              <a:defRPr sz="2400">
                <a:solidFill>
                  <a:schemeClr val="tx1"/>
                </a:solidFill>
                <a:latin typeface="Arial" charset="0"/>
                <a:ea typeface="ＭＳ Ｐゴシック" charset="0"/>
              </a:defRPr>
            </a:lvl2pPr>
            <a:lvl3pPr eaLnBrk="0" hangingPunct="0">
              <a:tabLst>
                <a:tab pos="723900" algn="l"/>
                <a:tab pos="1447800" algn="l"/>
                <a:tab pos="2171700" algn="l"/>
                <a:tab pos="2895600" algn="l"/>
              </a:tabLst>
              <a:defRPr sz="2400">
                <a:solidFill>
                  <a:schemeClr val="tx1"/>
                </a:solidFill>
                <a:latin typeface="Arial" charset="0"/>
                <a:ea typeface="ＭＳ Ｐゴシック" charset="0"/>
              </a:defRPr>
            </a:lvl3pPr>
            <a:lvl4pPr eaLnBrk="0" hangingPunct="0">
              <a:tabLst>
                <a:tab pos="723900" algn="l"/>
                <a:tab pos="1447800" algn="l"/>
                <a:tab pos="2171700" algn="l"/>
                <a:tab pos="2895600" algn="l"/>
              </a:tabLst>
              <a:defRPr sz="2400">
                <a:solidFill>
                  <a:schemeClr val="tx1"/>
                </a:solidFill>
                <a:latin typeface="Arial" charset="0"/>
                <a:ea typeface="ＭＳ Ｐゴシック" charset="0"/>
              </a:defRPr>
            </a:lvl4pPr>
            <a:lvl5pPr eaLnBrk="0" hangingPunct="0">
              <a:tabLst>
                <a:tab pos="723900" algn="l"/>
                <a:tab pos="1447800" algn="l"/>
                <a:tab pos="2171700" algn="l"/>
                <a:tab pos="28956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9pPr>
          </a:lstStyle>
          <a:p>
            <a:pPr eaLnBrk="1"/>
            <a:fld id="{5F8EFB53-8221-AF4C-9EAC-C6F9243C1A84}" type="slidenum">
              <a:rPr lang="en-US" sz="1400">
                <a:solidFill>
                  <a:srgbClr val="000000"/>
                </a:solidFill>
                <a:latin typeface="Times New Roman" charset="0"/>
              </a:rPr>
              <a:pPr eaLnBrk="1"/>
              <a:t>7</a:t>
            </a:fld>
            <a:endParaRPr lang="en-US" sz="1400">
              <a:solidFill>
                <a:srgbClr val="000000"/>
              </a:solidFill>
              <a:latin typeface="Times New Roman" charset="0"/>
            </a:endParaRPr>
          </a:p>
        </p:txBody>
      </p:sp>
      <p:sp>
        <p:nvSpPr>
          <p:cNvPr id="18435" name="Rectangle 1"/>
          <p:cNvSpPr>
            <a:spLocks noGrp="1" noRot="1" noChangeAspect="1" noChangeArrowheads="1"/>
          </p:cNvSpPr>
          <p:nvPr>
            <p:ph type="sldImg"/>
          </p:nvPr>
        </p:nvSpPr>
        <p:spPr>
          <a:xfrm>
            <a:off x="1373188" y="763588"/>
            <a:ext cx="5026025" cy="3770312"/>
          </a:xfrm>
          <a:solidFill>
            <a:srgbClr val="FFFFFF"/>
          </a:solidFill>
          <a:ln>
            <a:solidFill>
              <a:srgbClr val="000000"/>
            </a:solidFill>
            <a:miter lim="800000"/>
            <a:headEnd/>
            <a:tailEnd/>
          </a:ln>
        </p:spPr>
      </p:sp>
      <p:sp>
        <p:nvSpPr>
          <p:cNvPr id="18436" name="Rectangle 2"/>
          <p:cNvSpPr>
            <a:spLocks noGrp="1" noChangeArrowheads="1"/>
          </p:cNvSpPr>
          <p:nvPr>
            <p:ph type="body" idx="1"/>
          </p:nvPr>
        </p:nvSpPr>
        <p:spPr>
          <a:xfrm>
            <a:off x="777875" y="4776788"/>
            <a:ext cx="6218238" cy="45259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2400">
                <a:solidFill>
                  <a:schemeClr val="tx1"/>
                </a:solidFill>
                <a:latin typeface="Arial" charset="0"/>
                <a:ea typeface="ＭＳ Ｐゴシック" charset="0"/>
                <a:cs typeface="ＭＳ Ｐゴシック" charset="0"/>
              </a:defRPr>
            </a:lvl1pPr>
            <a:lvl2pPr eaLnBrk="0" hangingPunct="0">
              <a:tabLst>
                <a:tab pos="723900" algn="l"/>
                <a:tab pos="1447800" algn="l"/>
                <a:tab pos="2171700" algn="l"/>
                <a:tab pos="2895600" algn="l"/>
              </a:tabLst>
              <a:defRPr sz="2400">
                <a:solidFill>
                  <a:schemeClr val="tx1"/>
                </a:solidFill>
                <a:latin typeface="Arial" charset="0"/>
                <a:ea typeface="ＭＳ Ｐゴシック" charset="0"/>
              </a:defRPr>
            </a:lvl2pPr>
            <a:lvl3pPr eaLnBrk="0" hangingPunct="0">
              <a:tabLst>
                <a:tab pos="723900" algn="l"/>
                <a:tab pos="1447800" algn="l"/>
                <a:tab pos="2171700" algn="l"/>
                <a:tab pos="2895600" algn="l"/>
              </a:tabLst>
              <a:defRPr sz="2400">
                <a:solidFill>
                  <a:schemeClr val="tx1"/>
                </a:solidFill>
                <a:latin typeface="Arial" charset="0"/>
                <a:ea typeface="ＭＳ Ｐゴシック" charset="0"/>
              </a:defRPr>
            </a:lvl3pPr>
            <a:lvl4pPr eaLnBrk="0" hangingPunct="0">
              <a:tabLst>
                <a:tab pos="723900" algn="l"/>
                <a:tab pos="1447800" algn="l"/>
                <a:tab pos="2171700" algn="l"/>
                <a:tab pos="2895600" algn="l"/>
              </a:tabLst>
              <a:defRPr sz="2400">
                <a:solidFill>
                  <a:schemeClr val="tx1"/>
                </a:solidFill>
                <a:latin typeface="Arial" charset="0"/>
                <a:ea typeface="ＭＳ Ｐゴシック" charset="0"/>
              </a:defRPr>
            </a:lvl4pPr>
            <a:lvl5pPr eaLnBrk="0" hangingPunct="0">
              <a:tabLst>
                <a:tab pos="723900" algn="l"/>
                <a:tab pos="1447800" algn="l"/>
                <a:tab pos="2171700" algn="l"/>
                <a:tab pos="28956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9pPr>
          </a:lstStyle>
          <a:p>
            <a:pPr eaLnBrk="1"/>
            <a:fld id="{B1B7F894-AB5B-4D44-B2C5-9C3ABF4F85D0}" type="slidenum">
              <a:rPr lang="en-US" sz="1400">
                <a:solidFill>
                  <a:srgbClr val="000000"/>
                </a:solidFill>
                <a:latin typeface="Times New Roman" charset="0"/>
              </a:rPr>
              <a:pPr eaLnBrk="1"/>
              <a:t>9</a:t>
            </a:fld>
            <a:endParaRPr lang="en-US" sz="1400">
              <a:solidFill>
                <a:srgbClr val="000000"/>
              </a:solidFill>
              <a:latin typeface="Times New Roman" charset="0"/>
            </a:endParaRPr>
          </a:p>
        </p:txBody>
      </p:sp>
      <p:sp>
        <p:nvSpPr>
          <p:cNvPr id="28675" name="Rectangle 1"/>
          <p:cNvSpPr>
            <a:spLocks noGrp="1" noRot="1" noChangeAspect="1" noChangeArrowheads="1"/>
          </p:cNvSpPr>
          <p:nvPr>
            <p:ph type="sldImg"/>
          </p:nvPr>
        </p:nvSpPr>
        <p:spPr>
          <a:xfrm>
            <a:off x="1373188" y="763588"/>
            <a:ext cx="5026025" cy="3770312"/>
          </a:xfrm>
          <a:solidFill>
            <a:srgbClr val="FFFFFF"/>
          </a:solidFill>
          <a:ln>
            <a:solidFill>
              <a:srgbClr val="000000"/>
            </a:solidFill>
            <a:miter lim="800000"/>
            <a:headEnd/>
            <a:tailEnd/>
          </a:ln>
        </p:spPr>
      </p:sp>
      <p:sp>
        <p:nvSpPr>
          <p:cNvPr id="28676" name="Rectangle 2"/>
          <p:cNvSpPr>
            <a:spLocks noGrp="1" noChangeArrowheads="1"/>
          </p:cNvSpPr>
          <p:nvPr>
            <p:ph type="body" idx="1"/>
          </p:nvPr>
        </p:nvSpPr>
        <p:spPr>
          <a:xfrm>
            <a:off x="777875" y="4776788"/>
            <a:ext cx="6218238" cy="45259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sz="2400">
                <a:solidFill>
                  <a:schemeClr val="tx1"/>
                </a:solidFill>
                <a:latin typeface="Arial" charset="0"/>
                <a:ea typeface="ＭＳ Ｐゴシック" charset="0"/>
                <a:cs typeface="ＭＳ Ｐゴシック" charset="0"/>
              </a:defRPr>
            </a:lvl1pPr>
            <a:lvl2pPr eaLnBrk="0" hangingPunct="0">
              <a:tabLst>
                <a:tab pos="723900" algn="l"/>
                <a:tab pos="1447800" algn="l"/>
                <a:tab pos="2171700" algn="l"/>
                <a:tab pos="2895600" algn="l"/>
              </a:tabLst>
              <a:defRPr sz="2400">
                <a:solidFill>
                  <a:schemeClr val="tx1"/>
                </a:solidFill>
                <a:latin typeface="Arial" charset="0"/>
                <a:ea typeface="ＭＳ Ｐゴシック" charset="0"/>
              </a:defRPr>
            </a:lvl2pPr>
            <a:lvl3pPr eaLnBrk="0" hangingPunct="0">
              <a:tabLst>
                <a:tab pos="723900" algn="l"/>
                <a:tab pos="1447800" algn="l"/>
                <a:tab pos="2171700" algn="l"/>
                <a:tab pos="2895600" algn="l"/>
              </a:tabLst>
              <a:defRPr sz="2400">
                <a:solidFill>
                  <a:schemeClr val="tx1"/>
                </a:solidFill>
                <a:latin typeface="Arial" charset="0"/>
                <a:ea typeface="ＭＳ Ｐゴシック" charset="0"/>
              </a:defRPr>
            </a:lvl3pPr>
            <a:lvl4pPr eaLnBrk="0" hangingPunct="0">
              <a:tabLst>
                <a:tab pos="723900" algn="l"/>
                <a:tab pos="1447800" algn="l"/>
                <a:tab pos="2171700" algn="l"/>
                <a:tab pos="2895600" algn="l"/>
              </a:tabLst>
              <a:defRPr sz="2400">
                <a:solidFill>
                  <a:schemeClr val="tx1"/>
                </a:solidFill>
                <a:latin typeface="Arial" charset="0"/>
                <a:ea typeface="ＭＳ Ｐゴシック" charset="0"/>
              </a:defRPr>
            </a:lvl4pPr>
            <a:lvl5pPr eaLnBrk="0" hangingPunct="0">
              <a:tabLst>
                <a:tab pos="723900" algn="l"/>
                <a:tab pos="1447800" algn="l"/>
                <a:tab pos="2171700" algn="l"/>
                <a:tab pos="28956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723900" algn="l"/>
                <a:tab pos="1447800" algn="l"/>
                <a:tab pos="2171700" algn="l"/>
                <a:tab pos="2895600" algn="l"/>
              </a:tabLst>
              <a:defRPr sz="2400">
                <a:solidFill>
                  <a:schemeClr val="tx1"/>
                </a:solidFill>
                <a:latin typeface="Arial" charset="0"/>
                <a:ea typeface="ＭＳ Ｐゴシック" charset="0"/>
              </a:defRPr>
            </a:lvl9pPr>
          </a:lstStyle>
          <a:p>
            <a:pPr eaLnBrk="1"/>
            <a:fld id="{62D82FE4-7C71-1D40-8C88-153D1131A558}" type="slidenum">
              <a:rPr lang="en-US" sz="1400">
                <a:solidFill>
                  <a:srgbClr val="000000"/>
                </a:solidFill>
                <a:latin typeface="Times New Roman" charset="0"/>
              </a:rPr>
              <a:pPr eaLnBrk="1"/>
              <a:t>10</a:t>
            </a:fld>
            <a:endParaRPr lang="en-US" sz="1400">
              <a:solidFill>
                <a:srgbClr val="000000"/>
              </a:solidFill>
              <a:latin typeface="Times New Roman" charset="0"/>
            </a:endParaRPr>
          </a:p>
        </p:txBody>
      </p:sp>
      <p:sp>
        <p:nvSpPr>
          <p:cNvPr id="30723" name="Rectangle 1"/>
          <p:cNvSpPr>
            <a:spLocks noGrp="1" noRot="1" noChangeAspect="1" noChangeArrowheads="1"/>
          </p:cNvSpPr>
          <p:nvPr>
            <p:ph type="sldImg"/>
          </p:nvPr>
        </p:nvSpPr>
        <p:spPr>
          <a:xfrm>
            <a:off x="1373188" y="763588"/>
            <a:ext cx="5026025" cy="3770312"/>
          </a:xfrm>
          <a:solidFill>
            <a:srgbClr val="FFFFFF"/>
          </a:solidFill>
          <a:ln>
            <a:solidFill>
              <a:srgbClr val="000000"/>
            </a:solidFill>
            <a:miter lim="800000"/>
            <a:headEnd/>
            <a:tailEnd/>
          </a:ln>
        </p:spPr>
      </p:sp>
      <p:sp>
        <p:nvSpPr>
          <p:cNvPr id="30724" name="Rectangle 2"/>
          <p:cNvSpPr>
            <a:spLocks noGrp="1" noChangeArrowheads="1"/>
          </p:cNvSpPr>
          <p:nvPr>
            <p:ph type="body" idx="1"/>
          </p:nvPr>
        </p:nvSpPr>
        <p:spPr>
          <a:xfrm>
            <a:off x="777875" y="4776788"/>
            <a:ext cx="6218238" cy="45259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buFont typeface="Arial" charset="0"/>
              <a:buChar char="•"/>
            </a:pPr>
            <a:r>
              <a:rPr lang="en-US" b="1" dirty="0" smtClean="0"/>
              <a:t> </a:t>
            </a:r>
            <a:r>
              <a:rPr lang="it-IT" dirty="0" smtClean="0"/>
              <a:t>Global mobile data </a:t>
            </a:r>
            <a:r>
              <a:rPr lang="it-IT" dirty="0" err="1" smtClean="0"/>
              <a:t>traffic</a:t>
            </a:r>
            <a:r>
              <a:rPr lang="it-IT" dirty="0" smtClean="0"/>
              <a:t> </a:t>
            </a:r>
            <a:r>
              <a:rPr lang="it-IT" dirty="0" err="1" smtClean="0"/>
              <a:t>grew</a:t>
            </a:r>
            <a:r>
              <a:rPr lang="it-IT" dirty="0" smtClean="0"/>
              <a:t> 70% in 2012 and 81% in 2013</a:t>
            </a:r>
          </a:p>
          <a:p>
            <a:pPr>
              <a:spcAft>
                <a:spcPts val="1000"/>
              </a:spcAft>
              <a:buFont typeface="Arial" charset="0"/>
              <a:buChar char="•"/>
            </a:pPr>
            <a:r>
              <a:rPr lang="en-US" dirty="0" smtClean="0"/>
              <a:t>Network operators requested to provide high-performance computing and delivering video traffic despite of the available resource</a:t>
            </a:r>
          </a:p>
        </p:txBody>
      </p:sp>
      <p:sp>
        <p:nvSpPr>
          <p:cNvPr id="4" name="Slide Number Placeholder 3"/>
          <p:cNvSpPr>
            <a:spLocks noGrp="1"/>
          </p:cNvSpPr>
          <p:nvPr>
            <p:ph type="sldNum" sz="quarter" idx="10"/>
          </p:nvPr>
        </p:nvSpPr>
        <p:spPr/>
        <p:txBody>
          <a:bodyPr/>
          <a:lstStyle/>
          <a:p>
            <a:pPr>
              <a:defRPr/>
            </a:pPr>
            <a:fld id="{30105C3C-501E-7E48-BED7-74988800B12B}" type="slidenum">
              <a:rPr lang="en-US" smtClean="0"/>
              <a:pPr>
                <a:defRPr/>
              </a:pPr>
              <a:t>26</a:t>
            </a:fld>
            <a:endParaRPr lang="en-US"/>
          </a:p>
        </p:txBody>
      </p:sp>
    </p:spTree>
    <p:extLst>
      <p:ext uri="{BB962C8B-B14F-4D97-AF65-F5344CB8AC3E}">
        <p14:creationId xmlns:p14="http://schemas.microsoft.com/office/powerpoint/2010/main" val="2882685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6867"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
        <p:nvSpPr>
          <p:cNvPr id="36868"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B8DC78-023B-4B1B-B969-71C1DF02BAE0}" type="slidenum">
              <a:rPr lang="en-GB"/>
              <a:pPr fontAlgn="base">
                <a:spcBef>
                  <a:spcPct val="0"/>
                </a:spcBef>
                <a:spcAft>
                  <a:spcPct val="0"/>
                </a:spcAft>
              </a:pPr>
              <a:t>43</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egnaposto immagine diapositiva 1"/>
          <p:cNvSpPr>
            <a:spLocks noGrp="1" noRot="1" noChangeAspect="1"/>
          </p:cNvSpPr>
          <p:nvPr>
            <p:ph type="sldImg"/>
          </p:nvPr>
        </p:nvSpPr>
        <p:spPr bwMode="auto">
          <a:noFill/>
          <a:ln>
            <a:solidFill>
              <a:srgbClr val="000000"/>
            </a:solidFill>
            <a:miter lim="800000"/>
            <a:headEnd/>
            <a:tailEnd/>
          </a:ln>
        </p:spPr>
      </p:sp>
      <p:sp>
        <p:nvSpPr>
          <p:cNvPr id="3072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ea typeface="ＭＳ Ｐゴシック" pitchFamily="-105" charset="-128"/>
              <a:cs typeface="ＭＳ Ｐゴシック" pitchFamily="-105" charset="-128"/>
            </a:endParaRPr>
          </a:p>
        </p:txBody>
      </p:sp>
      <p:sp>
        <p:nvSpPr>
          <p:cNvPr id="30724"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DFEC78-A0BD-A042-B0D3-E862858FCFE4}" type="slidenum">
              <a:rPr lang="en-GB" smtClean="0">
                <a:ea typeface="ＭＳ Ｐゴシック" charset="-128"/>
                <a:cs typeface="ＭＳ Ｐゴシック" charset="-128"/>
              </a:rPr>
              <a:pPr fontAlgn="base">
                <a:spcBef>
                  <a:spcPct val="0"/>
                </a:spcBef>
                <a:spcAft>
                  <a:spcPct val="0"/>
                </a:spcAft>
                <a:defRPr/>
              </a:pPr>
              <a:t>46</a:t>
            </a:fld>
            <a:endParaRPr lang="en-GB"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4819"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smtClean="0"/>
          </a:p>
        </p:txBody>
      </p:sp>
      <p:sp>
        <p:nvSpPr>
          <p:cNvPr id="34820"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0B904EB-609F-4193-AB88-9F0871A3C2AD}" type="slidenum">
              <a:rPr lang="en-GB"/>
              <a:pPr fontAlgn="base">
                <a:spcBef>
                  <a:spcPct val="0"/>
                </a:spcBef>
                <a:spcAft>
                  <a:spcPct val="0"/>
                </a:spcAft>
              </a:pPr>
              <a:t>50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egnaposto immagine diapositiva 1"/>
          <p:cNvSpPr>
            <a:spLocks noGrp="1" noRot="1" noChangeAspect="1"/>
          </p:cNvSpPr>
          <p:nvPr>
            <p:ph type="sldImg"/>
          </p:nvPr>
        </p:nvSpPr>
        <p:spPr bwMode="auto">
          <a:noFill/>
          <a:ln>
            <a:solidFill>
              <a:srgbClr val="000000"/>
            </a:solidFill>
            <a:miter lim="800000"/>
            <a:headEnd/>
            <a:tailEnd/>
          </a:ln>
        </p:spPr>
      </p:sp>
      <p:sp>
        <p:nvSpPr>
          <p:cNvPr id="30723"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ea typeface="ＭＳ Ｐゴシック" pitchFamily="-105" charset="-128"/>
              <a:cs typeface="ＭＳ Ｐゴシック" pitchFamily="-105" charset="-128"/>
            </a:endParaRPr>
          </a:p>
        </p:txBody>
      </p:sp>
      <p:sp>
        <p:nvSpPr>
          <p:cNvPr id="30724" name="Segnaposto numero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DFEC78-A0BD-A042-B0D3-E862858FCFE4}" type="slidenum">
              <a:rPr lang="en-GB" smtClean="0">
                <a:ea typeface="ＭＳ Ｐゴシック" charset="-128"/>
                <a:cs typeface="ＭＳ Ｐゴシック" charset="-128"/>
              </a:rPr>
              <a:pPr fontAlgn="base">
                <a:spcBef>
                  <a:spcPct val="0"/>
                </a:spcBef>
                <a:spcAft>
                  <a:spcPct val="0"/>
                </a:spcAft>
                <a:defRPr/>
              </a:pPr>
              <a:t>51</a:t>
            </a:fld>
            <a:endParaRPr lang="en-GB"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e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emf"/><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secHead" preserve="1">
  <p:cSld name="1_Intestazione sezione">
    <p:bg>
      <p:bgRef idx="1001">
        <a:schemeClr val="bg1"/>
      </p:bgRef>
    </p:bg>
    <p:spTree>
      <p:nvGrpSpPr>
        <p:cNvPr id="1" name=""/>
        <p:cNvGrpSpPr/>
        <p:nvPr/>
      </p:nvGrpSpPr>
      <p:grpSpPr>
        <a:xfrm>
          <a:off x="0" y="0"/>
          <a:ext cx="0" cy="0"/>
          <a:chOff x="0" y="0"/>
          <a:chExt cx="0" cy="0"/>
        </a:xfrm>
      </p:grpSpPr>
      <p:pic>
        <p:nvPicPr>
          <p:cNvPr id="10" name="Picture 11" descr="images"/>
          <p:cNvPicPr>
            <a:picLocks noChangeAspect="1" noChangeArrowheads="1"/>
          </p:cNvPicPr>
          <p:nvPr/>
        </p:nvPicPr>
        <p:blipFill>
          <a:blip r:embed="rId2">
            <a:clrChange>
              <a:clrFrom>
                <a:srgbClr val="FFFFFF"/>
              </a:clrFrom>
              <a:clrTo>
                <a:srgbClr val="FFFFFF">
                  <a:alpha val="0"/>
                </a:srgbClr>
              </a:clrTo>
            </a:clrChange>
            <a:alphaModFix amt="67000"/>
          </a:blip>
          <a:srcRect/>
          <a:stretch>
            <a:fillRect/>
          </a:stretch>
        </p:blipFill>
        <p:spPr bwMode="auto">
          <a:xfrm>
            <a:off x="-1" y="166368"/>
            <a:ext cx="1331081" cy="1343521"/>
          </a:xfrm>
          <a:prstGeom prst="rect">
            <a:avLst/>
          </a:prstGeom>
          <a:ln w="9525">
            <a:noFill/>
            <a:miter lim="800000"/>
            <a:headEnd/>
            <a:tailEnd/>
          </a:ln>
        </p:spPr>
      </p:pic>
      <p:sp>
        <p:nvSpPr>
          <p:cNvPr id="3" name="Segnaposto testo 2"/>
          <p:cNvSpPr>
            <a:spLocks noGrp="1"/>
          </p:cNvSpPr>
          <p:nvPr>
            <p:ph type="body" idx="1"/>
          </p:nvPr>
        </p:nvSpPr>
        <p:spPr>
          <a:xfrm>
            <a:off x="1612224" y="2743200"/>
            <a:ext cx="7123113" cy="1673225"/>
          </a:xfrm>
          <a:prstGeom prst="rect">
            <a:avLst/>
          </a:prstGeom>
        </p:spPr>
        <p:txBody>
          <a:bodyPr anchor="t"/>
          <a:lstStyle>
            <a:lvl1pPr marL="0" indent="0" algn="l">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noProof="0" smtClean="0"/>
              <a:t>Fare clic per modificare gli stili del testo dello schema</a:t>
            </a:r>
          </a:p>
        </p:txBody>
      </p:sp>
      <p:sp>
        <p:nvSpPr>
          <p:cNvPr id="7" name="Rettangolo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1604208" y="1613568"/>
            <a:ext cx="7480968" cy="990600"/>
          </a:xfrm>
          <a:prstGeom prst="rect">
            <a:avLst/>
          </a:prstGeom>
          <a:solidFill>
            <a:srgbClr val="8F161C"/>
          </a:solidFill>
        </p:spPr>
        <p:txBody>
          <a:bodyPr/>
          <a:lstStyle>
            <a:lvl1pPr algn="l">
              <a:buNone/>
              <a:defRPr sz="4400" b="0" cap="none">
                <a:solidFill>
                  <a:srgbClr val="FFFFFF"/>
                </a:solidFill>
              </a:defRPr>
            </a:lvl1pPr>
          </a:lstStyle>
          <a:p>
            <a:r>
              <a:rPr kumimoji="0" lang="en-US" noProof="0" smtClean="0"/>
              <a:t>Fare clic per modificare stile</a:t>
            </a:r>
            <a:endParaRPr kumimoji="0" lang="en-US" noProof="0"/>
          </a:p>
        </p:txBody>
      </p:sp>
      <p:pic>
        <p:nvPicPr>
          <p:cNvPr id="11" name="Immagine 10" descr="DEI.eps"/>
          <p:cNvPicPr>
            <a:picLocks noChangeAspect="1"/>
          </p:cNvPicPr>
          <p:nvPr/>
        </p:nvPicPr>
        <p:blipFill>
          <a:blip r:embed="rId3"/>
          <a:srcRect l="17672" t="31972" r="28108" b="33784"/>
          <a:stretch>
            <a:fillRect/>
          </a:stretch>
        </p:blipFill>
        <p:spPr>
          <a:xfrm>
            <a:off x="-1" y="1604211"/>
            <a:ext cx="1566333" cy="989263"/>
          </a:xfrm>
          <a:prstGeom prst="rect">
            <a:avLst/>
          </a:prstGeom>
        </p:spPr>
      </p:pic>
      <p:sp>
        <p:nvSpPr>
          <p:cNvPr id="8" name="Segnaposto numero diapositiva 7"/>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bg>
      <p:bgRef idx="1003">
        <a:schemeClr val="bg1"/>
      </p:bgRef>
    </p:bg>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1600200" y="5486400"/>
            <a:ext cx="7315200" cy="685800"/>
          </a:xfrm>
          <a:prstGeom prst="rect">
            <a:avLst/>
          </a:prstGeo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Fare clic per modificare gli stili del testo dello schema</a:t>
            </a:r>
          </a:p>
        </p:txBody>
      </p:sp>
      <p:sp>
        <p:nvSpPr>
          <p:cNvPr id="10" name="Rettangolo 9"/>
          <p:cNvSpPr/>
          <p:nvPr/>
        </p:nvSpPr>
        <p:spPr>
          <a:xfrm>
            <a:off x="1545336" y="4654296"/>
            <a:ext cx="7598664" cy="713232"/>
          </a:xfrm>
          <a:prstGeom prst="rect">
            <a:avLst/>
          </a:prstGeom>
          <a:solidFill>
            <a:srgbClr val="8F161C"/>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1600200" y="4648200"/>
            <a:ext cx="7315200" cy="685800"/>
          </a:xfrm>
          <a:prstGeom prst="rect">
            <a:avLst/>
          </a:prstGeom>
        </p:spPr>
        <p:txBody>
          <a:bodyPr anchor="ctr"/>
          <a:lstStyle>
            <a:lvl1pPr algn="l">
              <a:buNone/>
              <a:defRPr sz="2800" b="0">
                <a:solidFill>
                  <a:srgbClr val="FFFFFF"/>
                </a:solidFill>
              </a:defRPr>
            </a:lvl1pPr>
          </a:lstStyle>
          <a:p>
            <a:r>
              <a:rPr kumimoji="0" lang="en-US" smtClean="0"/>
              <a:t>Fare clic per modificare stile</a:t>
            </a:r>
            <a:endParaRPr kumimoji="0" lang="en-US"/>
          </a:p>
        </p:txBody>
      </p:sp>
      <p:sp>
        <p:nvSpPr>
          <p:cNvPr id="11" name="Rettangolo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Segnaposto immagine 2"/>
          <p:cNvSpPr>
            <a:spLocks noGrp="1"/>
          </p:cNvSpPr>
          <p:nvPr>
            <p:ph type="pic" idx="1"/>
          </p:nvPr>
        </p:nvSpPr>
        <p:spPr>
          <a:xfrm>
            <a:off x="1560576" y="0"/>
            <a:ext cx="7583424" cy="4568952"/>
          </a:xfrm>
          <a:prstGeom prst="rect">
            <a:avLst/>
          </a:prstGeom>
          <a:solidFill>
            <a:schemeClr val="accent1">
              <a:tint val="40000"/>
            </a:schemeClr>
          </a:solidFill>
          <a:ln>
            <a:noFill/>
          </a:ln>
        </p:spPr>
        <p:txBody>
          <a:bodyPr/>
          <a:lstStyle>
            <a:lvl1pPr marL="0" indent="0">
              <a:buNone/>
              <a:defRPr sz="3200"/>
            </a:lvl1pPr>
          </a:lstStyle>
          <a:p>
            <a:r>
              <a:rPr kumimoji="0" lang="en-US" smtClean="0"/>
              <a:t>Fare clic sull'icona per inserire un'immagine</a:t>
            </a:r>
            <a:endParaRPr kumimoji="0" lang="en-US" dirty="0"/>
          </a:p>
        </p:txBody>
      </p:sp>
      <p:pic>
        <p:nvPicPr>
          <p:cNvPr id="15" name="Immagine 14" descr="DEI.eps"/>
          <p:cNvPicPr>
            <a:picLocks noChangeAspect="1"/>
          </p:cNvPicPr>
          <p:nvPr/>
        </p:nvPicPr>
        <p:blipFill>
          <a:blip r:embed="rId2"/>
          <a:srcRect l="18433" t="31972" r="27360" b="30645"/>
          <a:stretch>
            <a:fillRect/>
          </a:stretch>
        </p:blipFill>
        <p:spPr>
          <a:xfrm>
            <a:off x="0" y="3588743"/>
            <a:ext cx="1483895" cy="1023362"/>
          </a:xfrm>
          <a:prstGeom prst="rect">
            <a:avLst/>
          </a:prstGeom>
        </p:spPr>
      </p:pic>
      <p:sp>
        <p:nvSpPr>
          <p:cNvPr id="8" name="Segnaposto numero diapositiva 7"/>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1751263" y="241968"/>
            <a:ext cx="7222976" cy="974184"/>
          </a:xfrm>
          <a:prstGeom prst="rect">
            <a:avLst/>
          </a:prstGeom>
        </p:spPr>
        <p:txBody>
          <a:bodyPr/>
          <a:lstStyle/>
          <a:p>
            <a:r>
              <a:rPr kumimoji="0" lang="en-US" smtClean="0"/>
              <a:t>Fare clic per modificare stile</a:t>
            </a:r>
            <a:endParaRPr kumimoji="0" lang="en-US"/>
          </a:p>
        </p:txBody>
      </p:sp>
      <p:sp>
        <p:nvSpPr>
          <p:cNvPr id="3" name="Segnaposto testo verticale 2"/>
          <p:cNvSpPr>
            <a:spLocks noGrp="1"/>
          </p:cNvSpPr>
          <p:nvPr>
            <p:ph type="body" orient="vert" idx="1"/>
          </p:nvPr>
        </p:nvSpPr>
        <p:spPr>
          <a:xfrm>
            <a:off x="227264" y="1376947"/>
            <a:ext cx="8756316" cy="5105715"/>
          </a:xfrm>
          <a:prstGeom prst="rect">
            <a:avLst/>
          </a:prstGeom>
        </p:spPr>
        <p:txBody>
          <a:bodyPr vert="eaVert"/>
          <a:lstStyle/>
          <a:p>
            <a:pPr lvl="0" eaLnBrk="1" latinLnBrk="0" hangingPunct="1"/>
            <a:r>
              <a:rPr lang="en-US" smtClean="0"/>
              <a:t>Fare clic per modificare gli stili del testo dello schema</a:t>
            </a:r>
          </a:p>
          <a:p>
            <a:pPr lvl="1" eaLnBrk="1" latinLnBrk="0" hangingPunct="1"/>
            <a:r>
              <a:rPr lang="en-US" smtClean="0"/>
              <a:t>Secondo livello</a:t>
            </a:r>
          </a:p>
          <a:p>
            <a:pPr lvl="2" eaLnBrk="1" latinLnBrk="0" hangingPunct="1"/>
            <a:r>
              <a:rPr lang="en-US" smtClean="0"/>
              <a:t>Terzo livello</a:t>
            </a:r>
          </a:p>
          <a:p>
            <a:pPr lvl="3" eaLnBrk="1" latinLnBrk="0" hangingPunct="1"/>
            <a:r>
              <a:rPr lang="en-US" smtClean="0"/>
              <a:t>Quarto livello</a:t>
            </a:r>
          </a:p>
          <a:p>
            <a:pPr lvl="4" eaLnBrk="1" latinLnBrk="0" hangingPunct="1"/>
            <a:r>
              <a:rPr lang="en-US" smtClean="0"/>
              <a:t>Quinto livello</a:t>
            </a:r>
            <a:endParaRPr kumimoji="0" lang="en-US"/>
          </a:p>
        </p:txBody>
      </p:sp>
      <p:sp>
        <p:nvSpPr>
          <p:cNvPr id="4" name="Segnaposto numero diapositiva 3"/>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Titolo verticale e testo">
    <p:bg>
      <p:bgRef idx="1001">
        <a:schemeClr val="bg1"/>
      </p:bgRef>
    </p:bg>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53200" y="609600"/>
            <a:ext cx="2057400" cy="5516563"/>
          </a:xfrm>
          <a:prstGeom prst="rect">
            <a:avLst/>
          </a:prstGeom>
        </p:spPr>
        <p:txBody>
          <a:bodyPr vert="eaVert"/>
          <a:lstStyle/>
          <a:p>
            <a:r>
              <a:rPr kumimoji="0" lang="en-US" smtClean="0"/>
              <a:t>Fare clic per modificare stile</a:t>
            </a:r>
            <a:endParaRPr kumimoji="0" lang="en-US"/>
          </a:p>
        </p:txBody>
      </p:sp>
      <p:sp>
        <p:nvSpPr>
          <p:cNvPr id="3" name="Segnaposto testo verticale 2"/>
          <p:cNvSpPr>
            <a:spLocks noGrp="1"/>
          </p:cNvSpPr>
          <p:nvPr>
            <p:ph type="body" orient="vert" idx="1"/>
          </p:nvPr>
        </p:nvSpPr>
        <p:spPr>
          <a:xfrm>
            <a:off x="457200" y="609600"/>
            <a:ext cx="5562600" cy="5516564"/>
          </a:xfrm>
          <a:prstGeom prst="rect">
            <a:avLst/>
          </a:prstGeom>
        </p:spPr>
        <p:txBody>
          <a:bodyPr vert="eaVert"/>
          <a:lstStyle/>
          <a:p>
            <a:pPr lvl="0" eaLnBrk="1" latinLnBrk="0" hangingPunct="1"/>
            <a:r>
              <a:rPr lang="en-US" smtClean="0"/>
              <a:t>Fare clic per modificare gli stili del testo dello schema</a:t>
            </a:r>
          </a:p>
          <a:p>
            <a:pPr lvl="1" eaLnBrk="1" latinLnBrk="0" hangingPunct="1"/>
            <a:r>
              <a:rPr lang="en-US" smtClean="0"/>
              <a:t>Secondo livello</a:t>
            </a:r>
          </a:p>
          <a:p>
            <a:pPr lvl="2" eaLnBrk="1" latinLnBrk="0" hangingPunct="1"/>
            <a:r>
              <a:rPr lang="en-US" smtClean="0"/>
              <a:t>Terzo livello</a:t>
            </a:r>
          </a:p>
          <a:p>
            <a:pPr lvl="3" eaLnBrk="1" latinLnBrk="0" hangingPunct="1"/>
            <a:r>
              <a:rPr lang="en-US" smtClean="0"/>
              <a:t>Quarto livello</a:t>
            </a:r>
          </a:p>
          <a:p>
            <a:pPr lvl="4" eaLnBrk="1" latinLnBrk="0" hangingPunct="1"/>
            <a:r>
              <a:rPr lang="en-US" smtClean="0"/>
              <a:t>Quinto livello</a:t>
            </a:r>
            <a:endParaRPr kumimoji="0" lang="en-US"/>
          </a:p>
        </p:txBody>
      </p:sp>
      <p:sp>
        <p:nvSpPr>
          <p:cNvPr id="7" name="Rettangolo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ttangolo 7"/>
          <p:cNvSpPr/>
          <p:nvPr/>
        </p:nvSpPr>
        <p:spPr>
          <a:xfrm>
            <a:off x="6142038" y="609600"/>
            <a:ext cx="228600" cy="6248400"/>
          </a:xfrm>
          <a:prstGeom prst="rect">
            <a:avLst/>
          </a:prstGeom>
          <a:solidFill>
            <a:srgbClr val="8F161C"/>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ttangolo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egnaposto numero diapositiva 5"/>
          <p:cNvSpPr>
            <a:spLocks noGrp="1"/>
          </p:cNvSpPr>
          <p:nvPr>
            <p:ph type="sldNum" sz="quarter" idx="12"/>
          </p:nvPr>
        </p:nvSpPr>
        <p:spPr>
          <a:xfrm rot="5400000">
            <a:off x="5989638" y="144462"/>
            <a:ext cx="533400" cy="244476"/>
          </a:xfrm>
          <a:prstGeom prst="rect">
            <a:avLst/>
          </a:prstGeom>
        </p:spPr>
        <p:txBody>
          <a:bodyPr/>
          <a:lstStyle/>
          <a:p>
            <a:fld id="{205B8970-C4D8-7B40-B762-4BCAE1B2035B}" type="slidenum">
              <a:rPr lang="it-IT" smtClean="0"/>
              <a:pPr/>
              <a:t>‹#›</a:t>
            </a:fld>
            <a:endParaRPr lang="it-IT"/>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olo e contenuto sopra testo">
    <p:spTree>
      <p:nvGrpSpPr>
        <p:cNvPr id="1" name=""/>
        <p:cNvGrpSpPr/>
        <p:nvPr/>
      </p:nvGrpSpPr>
      <p:grpSpPr>
        <a:xfrm>
          <a:off x="0" y="0"/>
          <a:ext cx="0" cy="0"/>
          <a:chOff x="0" y="0"/>
          <a:chExt cx="0" cy="0"/>
        </a:xfrm>
      </p:grpSpPr>
      <p:sp>
        <p:nvSpPr>
          <p:cNvPr id="2" name="Titolo 1"/>
          <p:cNvSpPr>
            <a:spLocks noGrp="1"/>
          </p:cNvSpPr>
          <p:nvPr>
            <p:ph type="title"/>
          </p:nvPr>
        </p:nvSpPr>
        <p:spPr>
          <a:xfrm>
            <a:off x="1778000" y="188639"/>
            <a:ext cx="7210778" cy="1067249"/>
          </a:xfrm>
        </p:spPr>
        <p:txBody>
          <a:bodyPr/>
          <a:lstStyle/>
          <a:p>
            <a:r>
              <a:rPr lang="en-US" smtClean="0"/>
              <a:t>Click to edit Master title style</a:t>
            </a:r>
            <a:endParaRPr lang="en-US" dirty="0"/>
          </a:p>
        </p:txBody>
      </p:sp>
      <p:sp>
        <p:nvSpPr>
          <p:cNvPr id="3" name="Segnaposto contenuto 2"/>
          <p:cNvSpPr>
            <a:spLocks noGrp="1"/>
          </p:cNvSpPr>
          <p:nvPr>
            <p:ph sz="half" idx="1"/>
          </p:nvPr>
        </p:nvSpPr>
        <p:spPr>
          <a:xfrm>
            <a:off x="457128" y="1325203"/>
            <a:ext cx="8225351" cy="2486879"/>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egnaposto testo 3"/>
          <p:cNvSpPr>
            <a:spLocks noGrp="1"/>
          </p:cNvSpPr>
          <p:nvPr>
            <p:ph type="body" sz="half" idx="2"/>
          </p:nvPr>
        </p:nvSpPr>
        <p:spPr>
          <a:xfrm>
            <a:off x="457128" y="3861149"/>
            <a:ext cx="8225351" cy="2898074"/>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egnaposto numero diapositiva 22"/>
          <p:cNvSpPr>
            <a:spLocks noGrp="1"/>
          </p:cNvSpPr>
          <p:nvPr>
            <p:ph type="sldNum" sz="quarter" idx="12"/>
          </p:nvPr>
        </p:nvSpPr>
        <p:spPr/>
        <p:txBody>
          <a:bodyPr/>
          <a:lstStyle>
            <a:lvl1pPr>
              <a:defRPr/>
            </a:lvl1pPr>
          </a:lstStyle>
          <a:p>
            <a:pPr>
              <a:defRPr/>
            </a:pPr>
            <a:fld id="{8E0AD40D-2547-9249-B75C-D51D5DEEC0E7}" type="slidenum">
              <a:rPr lang="en-US"/>
              <a:pPr>
                <a:defRPr/>
              </a:pPr>
              <a:t>‹#›</a:t>
            </a:fld>
            <a:r>
              <a:rPr lang="en-US"/>
              <a:t> / 30</a:t>
            </a:r>
          </a:p>
        </p:txBody>
      </p:sp>
    </p:spTree>
    <p:extLst>
      <p:ext uri="{BB962C8B-B14F-4D97-AF65-F5344CB8AC3E}">
        <p14:creationId xmlns:p14="http://schemas.microsoft.com/office/powerpoint/2010/main" val="2268947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2_Intestazione sezione">
    <p:bg>
      <p:bgRef idx="1001">
        <a:schemeClr val="bg1"/>
      </p:bgRef>
    </p:bg>
    <p:spTree>
      <p:nvGrpSpPr>
        <p:cNvPr id="1" name=""/>
        <p:cNvGrpSpPr/>
        <p:nvPr/>
      </p:nvGrpSpPr>
      <p:grpSpPr>
        <a:xfrm>
          <a:off x="0" y="0"/>
          <a:ext cx="0" cy="0"/>
          <a:chOff x="0" y="0"/>
          <a:chExt cx="0" cy="0"/>
        </a:xfrm>
      </p:grpSpPr>
      <p:sp>
        <p:nvSpPr>
          <p:cNvPr id="3" name="Segnaposto testo 2"/>
          <p:cNvSpPr>
            <a:spLocks noGrp="1"/>
          </p:cNvSpPr>
          <p:nvPr>
            <p:ph type="body" idx="1"/>
          </p:nvPr>
        </p:nvSpPr>
        <p:spPr>
          <a:xfrm>
            <a:off x="1371600" y="2743200"/>
            <a:ext cx="7123113" cy="1673225"/>
          </a:xfrm>
          <a:prstGeom prst="rect">
            <a:avLst/>
          </a:prstGeo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Fare clic per modificare gli stili del testo dello schema</a:t>
            </a:r>
          </a:p>
        </p:txBody>
      </p:sp>
      <p:sp>
        <p:nvSpPr>
          <p:cNvPr id="7" name="Rettangolo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olo 1"/>
          <p:cNvSpPr>
            <a:spLocks noGrp="1"/>
          </p:cNvSpPr>
          <p:nvPr>
            <p:ph type="title"/>
          </p:nvPr>
        </p:nvSpPr>
        <p:spPr>
          <a:xfrm>
            <a:off x="1371600" y="1600200"/>
            <a:ext cx="5820611" cy="990600"/>
          </a:xfrm>
          <a:prstGeom prst="rect">
            <a:avLst/>
          </a:prstGeom>
          <a:solidFill>
            <a:srgbClr val="800000"/>
          </a:solidFill>
          <a:ln w="12700" cap="flat" cmpd="sng" algn="ctr">
            <a:solidFill>
              <a:schemeClr val="bg1"/>
            </a:solidFill>
            <a:prstDash val="solid"/>
            <a:round/>
            <a:headEnd type="none" w="med" len="med"/>
            <a:tailEnd type="none" w="med" len="med"/>
          </a:ln>
        </p:spPr>
        <p:txBody>
          <a:bodyPr>
            <a:normAutofit/>
          </a:bodyPr>
          <a:lstStyle>
            <a:lvl1pPr algn="ctr">
              <a:buNone/>
              <a:defRPr sz="3600" b="0" cap="none">
                <a:solidFill>
                  <a:srgbClr val="FFFFFF"/>
                </a:solidFill>
              </a:defRPr>
            </a:lvl1pPr>
          </a:lstStyle>
          <a:p>
            <a:r>
              <a:rPr kumimoji="0" lang="en-US" smtClean="0"/>
              <a:t>Fare clic per modificare stile</a:t>
            </a:r>
            <a:endParaRPr kumimoji="0" lang="en-US" dirty="0"/>
          </a:p>
        </p:txBody>
      </p:sp>
      <p:pic>
        <p:nvPicPr>
          <p:cNvPr id="15" name="Immagine 14" descr="DEI_neg.eps"/>
          <p:cNvPicPr>
            <a:picLocks noChangeAspect="1"/>
          </p:cNvPicPr>
          <p:nvPr/>
        </p:nvPicPr>
        <p:blipFill>
          <a:blip r:embed="rId2"/>
          <a:srcRect l="18028" t="29347" r="25406" b="28591"/>
          <a:stretch>
            <a:fillRect/>
          </a:stretch>
        </p:blipFill>
        <p:spPr>
          <a:xfrm>
            <a:off x="1" y="1611067"/>
            <a:ext cx="1350210" cy="962271"/>
          </a:xfrm>
          <a:prstGeom prst="rect">
            <a:avLst/>
          </a:prstGeom>
        </p:spPr>
      </p:pic>
      <p:pic>
        <p:nvPicPr>
          <p:cNvPr id="11" name="Picture 4" descr="SigilloLogoLAST_WhiteOK"/>
          <p:cNvPicPr>
            <a:picLocks noChangeAspect="1" noChangeArrowheads="1"/>
          </p:cNvPicPr>
          <p:nvPr/>
        </p:nvPicPr>
        <p:blipFill>
          <a:blip r:embed="rId3"/>
          <a:srcRect l="-597" t="-9524" r="-1640" b="-6349"/>
          <a:stretch>
            <a:fillRect/>
          </a:stretch>
        </p:blipFill>
        <p:spPr bwMode="auto">
          <a:xfrm>
            <a:off x="7218947" y="1604211"/>
            <a:ext cx="1925053" cy="975894"/>
          </a:xfrm>
          <a:prstGeom prst="rect">
            <a:avLst/>
          </a:prstGeom>
          <a:solidFill>
            <a:srgbClr val="800000"/>
          </a:solidFill>
        </p:spPr>
      </p:pic>
      <p:sp>
        <p:nvSpPr>
          <p:cNvPr id="8" name="Segnaposto numero diapositiva 7"/>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bg>
      <p:bgRef idx="1001">
        <a:schemeClr val="bg1"/>
      </p:bgRef>
    </p:bg>
    <p:spTree>
      <p:nvGrpSpPr>
        <p:cNvPr id="1" name=""/>
        <p:cNvGrpSpPr/>
        <p:nvPr/>
      </p:nvGrpSpPr>
      <p:grpSpPr>
        <a:xfrm>
          <a:off x="0" y="0"/>
          <a:ext cx="0" cy="0"/>
          <a:chOff x="0" y="0"/>
          <a:chExt cx="0" cy="0"/>
        </a:xfrm>
      </p:grpSpPr>
      <p:sp>
        <p:nvSpPr>
          <p:cNvPr id="8" name="Titolo 7"/>
          <p:cNvSpPr>
            <a:spLocks noGrp="1"/>
          </p:cNvSpPr>
          <p:nvPr>
            <p:ph type="ctrTitle"/>
          </p:nvPr>
        </p:nvSpPr>
        <p:spPr>
          <a:xfrm>
            <a:off x="2362200" y="4038600"/>
            <a:ext cx="6477000" cy="1828800"/>
          </a:xfrm>
          <a:prstGeom prst="rect">
            <a:avLst/>
          </a:prstGeom>
        </p:spPr>
        <p:txBody>
          <a:bodyPr anchor="b"/>
          <a:lstStyle>
            <a:lvl1pPr>
              <a:defRPr cap="all" baseline="0">
                <a:solidFill>
                  <a:schemeClr val="tx1"/>
                </a:solidFill>
              </a:defRPr>
            </a:lvl1pPr>
          </a:lstStyle>
          <a:p>
            <a:r>
              <a:rPr kumimoji="0" lang="en-US" smtClean="0"/>
              <a:t>Fare clic per modificare stile</a:t>
            </a:r>
            <a:endParaRPr kumimoji="0" lang="en-US"/>
          </a:p>
        </p:txBody>
      </p:sp>
      <p:pic>
        <p:nvPicPr>
          <p:cNvPr id="12" name="Immagine 11" descr="DEI.eps"/>
          <p:cNvPicPr>
            <a:picLocks noChangeAspect="1"/>
          </p:cNvPicPr>
          <p:nvPr/>
        </p:nvPicPr>
        <p:blipFill>
          <a:blip r:embed="rId2"/>
          <a:srcRect l="18717" t="31972" r="25373" b="30645"/>
          <a:stretch>
            <a:fillRect/>
          </a:stretch>
        </p:blipFill>
        <p:spPr>
          <a:xfrm>
            <a:off x="102937" y="428532"/>
            <a:ext cx="2259263" cy="1510632"/>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1804737" y="228600"/>
            <a:ext cx="6978316" cy="990600"/>
          </a:xfrm>
          <a:prstGeom prst="rect">
            <a:avLst/>
          </a:prstGeom>
        </p:spPr>
        <p:txBody>
          <a:bodyPr/>
          <a:lstStyle/>
          <a:p>
            <a:r>
              <a:rPr kumimoji="0" lang="en-US" smtClean="0"/>
              <a:t>Fare clic per modificare stile</a:t>
            </a:r>
            <a:endParaRPr kumimoji="0" lang="en-US" dirty="0"/>
          </a:p>
        </p:txBody>
      </p:sp>
      <p:sp>
        <p:nvSpPr>
          <p:cNvPr id="8" name="Segnaposto contenuto 7"/>
          <p:cNvSpPr>
            <a:spLocks noGrp="1"/>
          </p:cNvSpPr>
          <p:nvPr>
            <p:ph sz="quarter" idx="1"/>
          </p:nvPr>
        </p:nvSpPr>
        <p:spPr>
          <a:xfrm>
            <a:off x="612648" y="1600200"/>
            <a:ext cx="8153400" cy="4495800"/>
          </a:xfrm>
          <a:prstGeom prst="rect">
            <a:avLst/>
          </a:prstGeom>
        </p:spPr>
        <p:txBody>
          <a:bodyPr/>
          <a:lstStyle/>
          <a:p>
            <a:pPr lvl="0" eaLnBrk="1" latinLnBrk="0" hangingPunct="1"/>
            <a:r>
              <a:rPr lang="en-US" noProof="0" dirty="0" smtClean="0"/>
              <a:t>Fare </a:t>
            </a:r>
            <a:r>
              <a:rPr lang="en-US" noProof="0" dirty="0" err="1" smtClean="0"/>
              <a:t>clic</a:t>
            </a:r>
            <a:r>
              <a:rPr lang="en-US" noProof="0" dirty="0" smtClean="0"/>
              <a:t> per </a:t>
            </a:r>
            <a:r>
              <a:rPr lang="en-US" noProof="0" dirty="0" err="1" smtClean="0"/>
              <a:t>modificare</a:t>
            </a:r>
            <a:r>
              <a:rPr lang="en-US" noProof="0" dirty="0" smtClean="0"/>
              <a:t> </a:t>
            </a:r>
            <a:r>
              <a:rPr lang="en-US" noProof="0" dirty="0" err="1" smtClean="0"/>
              <a:t>gli</a:t>
            </a:r>
            <a:r>
              <a:rPr lang="en-US" noProof="0" dirty="0" smtClean="0"/>
              <a:t> </a:t>
            </a:r>
            <a:r>
              <a:rPr lang="en-US" noProof="0" dirty="0" err="1" smtClean="0"/>
              <a:t>stili</a:t>
            </a:r>
            <a:r>
              <a:rPr lang="en-US" noProof="0" dirty="0" smtClean="0"/>
              <a:t> del </a:t>
            </a:r>
            <a:r>
              <a:rPr lang="en-US" noProof="0" dirty="0" err="1" smtClean="0"/>
              <a:t>testo</a:t>
            </a:r>
            <a:r>
              <a:rPr lang="en-US" noProof="0" dirty="0" smtClean="0"/>
              <a:t> </a:t>
            </a:r>
            <a:r>
              <a:rPr lang="en-US" noProof="0" dirty="0" err="1" smtClean="0"/>
              <a:t>dello</a:t>
            </a:r>
            <a:r>
              <a:rPr lang="en-US" noProof="0" dirty="0" smtClean="0"/>
              <a:t> schema</a:t>
            </a:r>
          </a:p>
          <a:p>
            <a:pPr lvl="1" eaLnBrk="1" latinLnBrk="0" hangingPunct="1"/>
            <a:r>
              <a:rPr lang="en-US" noProof="0" dirty="0" err="1" smtClean="0"/>
              <a:t>Secondo</a:t>
            </a:r>
            <a:r>
              <a:rPr lang="en-US" noProof="0" dirty="0" smtClean="0"/>
              <a:t> </a:t>
            </a:r>
            <a:r>
              <a:rPr lang="en-US" noProof="0" dirty="0" err="1" smtClean="0"/>
              <a:t>livello</a:t>
            </a:r>
            <a:endParaRPr lang="en-US" noProof="0" dirty="0" smtClean="0"/>
          </a:p>
          <a:p>
            <a:pPr lvl="2" eaLnBrk="1" latinLnBrk="0" hangingPunct="1"/>
            <a:r>
              <a:rPr lang="en-US" noProof="0" dirty="0" err="1" smtClean="0"/>
              <a:t>Terzo</a:t>
            </a:r>
            <a:r>
              <a:rPr lang="en-US" noProof="0" dirty="0" smtClean="0"/>
              <a:t> </a:t>
            </a:r>
            <a:r>
              <a:rPr lang="en-US" noProof="0" dirty="0" err="1" smtClean="0"/>
              <a:t>livello</a:t>
            </a:r>
            <a:endParaRPr lang="en-US" noProof="0" dirty="0" smtClean="0"/>
          </a:p>
          <a:p>
            <a:pPr lvl="3" eaLnBrk="1" latinLnBrk="0" hangingPunct="1"/>
            <a:r>
              <a:rPr lang="en-US" noProof="0" dirty="0" smtClean="0"/>
              <a:t>Quarto </a:t>
            </a:r>
            <a:r>
              <a:rPr lang="en-US" noProof="0" dirty="0" err="1" smtClean="0"/>
              <a:t>livello</a:t>
            </a:r>
            <a:endParaRPr lang="en-US" noProof="0" dirty="0" smtClean="0"/>
          </a:p>
          <a:p>
            <a:pPr lvl="4" eaLnBrk="1" latinLnBrk="0" hangingPunct="1"/>
            <a:r>
              <a:rPr lang="en-US" noProof="0" dirty="0" err="1" smtClean="0"/>
              <a:t>Quinto</a:t>
            </a:r>
            <a:r>
              <a:rPr lang="en-US" noProof="0" dirty="0" smtClean="0"/>
              <a:t> </a:t>
            </a:r>
            <a:r>
              <a:rPr lang="en-US" noProof="0" dirty="0" err="1" smtClean="0"/>
              <a:t>livello</a:t>
            </a:r>
            <a:endParaRPr kumimoji="0" lang="en-US" noProof="0" dirty="0"/>
          </a:p>
        </p:txBody>
      </p:sp>
      <p:sp>
        <p:nvSpPr>
          <p:cNvPr id="4" name="Segnaposto numero diapositiva 3"/>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1751262" y="228600"/>
            <a:ext cx="6968957" cy="974184"/>
          </a:xfrm>
          <a:prstGeom prst="rect">
            <a:avLst/>
          </a:prstGeom>
        </p:spPr>
        <p:txBody>
          <a:bodyPr/>
          <a:lstStyle/>
          <a:p>
            <a:r>
              <a:rPr kumimoji="0" lang="en-US" smtClean="0"/>
              <a:t>Fare clic per modificare stile</a:t>
            </a:r>
            <a:endParaRPr kumimoji="0" lang="en-US"/>
          </a:p>
        </p:txBody>
      </p:sp>
      <p:sp>
        <p:nvSpPr>
          <p:cNvPr id="9" name="Segnaposto contenuto 8"/>
          <p:cNvSpPr>
            <a:spLocks noGrp="1"/>
          </p:cNvSpPr>
          <p:nvPr>
            <p:ph sz="quarter" idx="1"/>
          </p:nvPr>
        </p:nvSpPr>
        <p:spPr>
          <a:xfrm>
            <a:off x="609600" y="1589567"/>
            <a:ext cx="3886200" cy="4572000"/>
          </a:xfrm>
          <a:prstGeom prst="rect">
            <a:avLst/>
          </a:prstGeom>
        </p:spPr>
        <p:txBody>
          <a:bodyPr/>
          <a:lstStyle/>
          <a:p>
            <a:pPr lvl="0" eaLnBrk="1" latinLnBrk="0" hangingPunct="1"/>
            <a:r>
              <a:rPr lang="en-US" smtClean="0"/>
              <a:t>Fare clic per modificare gli stili del testo dello schema</a:t>
            </a:r>
          </a:p>
          <a:p>
            <a:pPr lvl="1" eaLnBrk="1" latinLnBrk="0" hangingPunct="1"/>
            <a:r>
              <a:rPr lang="en-US" smtClean="0"/>
              <a:t>Secondo livello</a:t>
            </a:r>
          </a:p>
          <a:p>
            <a:pPr lvl="2" eaLnBrk="1" latinLnBrk="0" hangingPunct="1"/>
            <a:r>
              <a:rPr lang="en-US" smtClean="0"/>
              <a:t>Terzo livello</a:t>
            </a:r>
          </a:p>
          <a:p>
            <a:pPr lvl="3" eaLnBrk="1" latinLnBrk="0" hangingPunct="1"/>
            <a:r>
              <a:rPr lang="en-US" smtClean="0"/>
              <a:t>Quarto livello</a:t>
            </a:r>
          </a:p>
          <a:p>
            <a:pPr lvl="4" eaLnBrk="1" latinLnBrk="0" hangingPunct="1"/>
            <a:r>
              <a:rPr lang="en-US" smtClean="0"/>
              <a:t>Quinto livello</a:t>
            </a:r>
            <a:endParaRPr kumimoji="0" lang="en-US"/>
          </a:p>
        </p:txBody>
      </p:sp>
      <p:sp>
        <p:nvSpPr>
          <p:cNvPr id="11" name="Segnaposto contenuto 10"/>
          <p:cNvSpPr>
            <a:spLocks noGrp="1"/>
          </p:cNvSpPr>
          <p:nvPr>
            <p:ph sz="quarter" idx="2"/>
          </p:nvPr>
        </p:nvSpPr>
        <p:spPr>
          <a:xfrm>
            <a:off x="4844901" y="1589567"/>
            <a:ext cx="3886200" cy="4572000"/>
          </a:xfrm>
          <a:prstGeom prst="rect">
            <a:avLst/>
          </a:prstGeom>
        </p:spPr>
        <p:txBody>
          <a:bodyPr/>
          <a:lstStyle/>
          <a:p>
            <a:pPr lvl="0" eaLnBrk="1" latinLnBrk="0" hangingPunct="1"/>
            <a:r>
              <a:rPr lang="en-US" smtClean="0"/>
              <a:t>Fare clic per modificare gli stili del testo dello schema</a:t>
            </a:r>
          </a:p>
          <a:p>
            <a:pPr lvl="1" eaLnBrk="1" latinLnBrk="0" hangingPunct="1"/>
            <a:r>
              <a:rPr lang="en-US" smtClean="0"/>
              <a:t>Secondo livello</a:t>
            </a:r>
          </a:p>
          <a:p>
            <a:pPr lvl="2" eaLnBrk="1" latinLnBrk="0" hangingPunct="1"/>
            <a:r>
              <a:rPr lang="en-US" smtClean="0"/>
              <a:t>Terzo livello</a:t>
            </a:r>
          </a:p>
          <a:p>
            <a:pPr lvl="3" eaLnBrk="1" latinLnBrk="0" hangingPunct="1"/>
            <a:r>
              <a:rPr lang="en-US" smtClean="0"/>
              <a:t>Quarto livello</a:t>
            </a:r>
          </a:p>
          <a:p>
            <a:pPr lvl="4" eaLnBrk="1" latinLnBrk="0" hangingPunct="1"/>
            <a:r>
              <a:rPr lang="en-US" smtClean="0"/>
              <a:t>Quinto livello</a:t>
            </a:r>
            <a:endParaRPr kumimoji="0" lang="en-US"/>
          </a:p>
        </p:txBody>
      </p:sp>
      <p:sp>
        <p:nvSpPr>
          <p:cNvPr id="5" name="Segnaposto numero diapositiva 4"/>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1818104" y="273050"/>
            <a:ext cx="6884737" cy="869950"/>
          </a:xfrm>
          <a:prstGeom prst="rect">
            <a:avLst/>
          </a:prstGeom>
        </p:spPr>
        <p:txBody>
          <a:bodyPr anchor="ctr"/>
          <a:lstStyle>
            <a:lvl1pPr>
              <a:defRPr/>
            </a:lvl1pPr>
          </a:lstStyle>
          <a:p>
            <a:r>
              <a:rPr kumimoji="0" lang="en-US" smtClean="0"/>
              <a:t>Fare clic per modificare stile</a:t>
            </a:r>
            <a:endParaRPr kumimoji="0" lang="en-US"/>
          </a:p>
        </p:txBody>
      </p:sp>
      <p:sp>
        <p:nvSpPr>
          <p:cNvPr id="11" name="Segnaposto contenuto 10"/>
          <p:cNvSpPr>
            <a:spLocks noGrp="1"/>
          </p:cNvSpPr>
          <p:nvPr>
            <p:ph sz="quarter" idx="2"/>
          </p:nvPr>
        </p:nvSpPr>
        <p:spPr>
          <a:xfrm>
            <a:off x="609600" y="2438400"/>
            <a:ext cx="3886200" cy="3581400"/>
          </a:xfrm>
          <a:prstGeom prst="rect">
            <a:avLst/>
          </a:prstGeom>
        </p:spPr>
        <p:txBody>
          <a:bodyPr/>
          <a:lstStyle/>
          <a:p>
            <a:pPr lvl="0" eaLnBrk="1" latinLnBrk="0" hangingPunct="1"/>
            <a:r>
              <a:rPr lang="en-US" smtClean="0"/>
              <a:t>Fare clic per modificare gli stili del testo dello schema</a:t>
            </a:r>
          </a:p>
          <a:p>
            <a:pPr lvl="1" eaLnBrk="1" latinLnBrk="0" hangingPunct="1"/>
            <a:r>
              <a:rPr lang="en-US" smtClean="0"/>
              <a:t>Secondo livello</a:t>
            </a:r>
          </a:p>
          <a:p>
            <a:pPr lvl="2" eaLnBrk="1" latinLnBrk="0" hangingPunct="1"/>
            <a:r>
              <a:rPr lang="en-US" smtClean="0"/>
              <a:t>Terzo livello</a:t>
            </a:r>
          </a:p>
          <a:p>
            <a:pPr lvl="3" eaLnBrk="1" latinLnBrk="0" hangingPunct="1"/>
            <a:r>
              <a:rPr lang="en-US" smtClean="0"/>
              <a:t>Quarto livello</a:t>
            </a:r>
          </a:p>
          <a:p>
            <a:pPr lvl="4" eaLnBrk="1" latinLnBrk="0" hangingPunct="1"/>
            <a:r>
              <a:rPr lang="en-US" smtClean="0"/>
              <a:t>Quinto livello</a:t>
            </a:r>
            <a:endParaRPr kumimoji="0" lang="en-US"/>
          </a:p>
        </p:txBody>
      </p:sp>
      <p:sp>
        <p:nvSpPr>
          <p:cNvPr id="13" name="Segnaposto contenuto 12"/>
          <p:cNvSpPr>
            <a:spLocks noGrp="1"/>
          </p:cNvSpPr>
          <p:nvPr>
            <p:ph sz="quarter" idx="4"/>
          </p:nvPr>
        </p:nvSpPr>
        <p:spPr>
          <a:xfrm>
            <a:off x="4800600" y="2438400"/>
            <a:ext cx="3886200" cy="3581400"/>
          </a:xfrm>
          <a:prstGeom prst="rect">
            <a:avLst/>
          </a:prstGeom>
        </p:spPr>
        <p:txBody>
          <a:bodyPr/>
          <a:lstStyle/>
          <a:p>
            <a:pPr lvl="0" eaLnBrk="1" latinLnBrk="0" hangingPunct="1"/>
            <a:r>
              <a:rPr lang="en-US" smtClean="0"/>
              <a:t>Fare clic per modificare gli stili del testo dello schema</a:t>
            </a:r>
          </a:p>
          <a:p>
            <a:pPr lvl="1" eaLnBrk="1" latinLnBrk="0" hangingPunct="1"/>
            <a:r>
              <a:rPr lang="en-US" smtClean="0"/>
              <a:t>Secondo livello</a:t>
            </a:r>
          </a:p>
          <a:p>
            <a:pPr lvl="2" eaLnBrk="1" latinLnBrk="0" hangingPunct="1"/>
            <a:r>
              <a:rPr lang="en-US" smtClean="0"/>
              <a:t>Terzo livello</a:t>
            </a:r>
          </a:p>
          <a:p>
            <a:pPr lvl="3" eaLnBrk="1" latinLnBrk="0" hangingPunct="1"/>
            <a:r>
              <a:rPr lang="en-US" smtClean="0"/>
              <a:t>Quarto livello</a:t>
            </a:r>
          </a:p>
          <a:p>
            <a:pPr lvl="4" eaLnBrk="1" latinLnBrk="0" hangingPunct="1"/>
            <a:r>
              <a:rPr lang="en-US" smtClean="0"/>
              <a:t>Quinto livello</a:t>
            </a:r>
            <a:endParaRPr kumimoji="0" lang="en-US"/>
          </a:p>
        </p:txBody>
      </p:sp>
      <p:sp>
        <p:nvSpPr>
          <p:cNvPr id="16" name="Segnaposto testo 15"/>
          <p:cNvSpPr>
            <a:spLocks noGrp="1"/>
          </p:cNvSpPr>
          <p:nvPr>
            <p:ph type="body" sz="quarter" idx="1"/>
          </p:nvPr>
        </p:nvSpPr>
        <p:spPr>
          <a:xfrm>
            <a:off x="609600" y="1752600"/>
            <a:ext cx="3886200" cy="640080"/>
          </a:xfrm>
          <a:prstGeom prst="rect">
            <a:avLst/>
          </a:prstGeo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Fare clic per modificare gli stili del testo dello schema</a:t>
            </a:r>
          </a:p>
        </p:txBody>
      </p:sp>
      <p:sp>
        <p:nvSpPr>
          <p:cNvPr id="15" name="Segnaposto testo 14"/>
          <p:cNvSpPr>
            <a:spLocks noGrp="1"/>
          </p:cNvSpPr>
          <p:nvPr>
            <p:ph type="body" sz="quarter" idx="3"/>
          </p:nvPr>
        </p:nvSpPr>
        <p:spPr>
          <a:xfrm>
            <a:off x="4800600" y="1752600"/>
            <a:ext cx="3886200" cy="640080"/>
          </a:xfrm>
          <a:prstGeom prst="rect">
            <a:avLst/>
          </a:prstGeo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Fare clic per modificare gli stili del testo dello schema</a:t>
            </a:r>
          </a:p>
        </p:txBody>
      </p:sp>
      <p:sp>
        <p:nvSpPr>
          <p:cNvPr id="7" name="Segnaposto numero diapositiva 6"/>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1799390" y="228600"/>
            <a:ext cx="7231722" cy="974184"/>
          </a:xfrm>
          <a:prstGeom prst="rect">
            <a:avLst/>
          </a:prstGeom>
        </p:spPr>
        <p:txBody>
          <a:bodyPr/>
          <a:lstStyle/>
          <a:p>
            <a:r>
              <a:rPr kumimoji="0" lang="en-US" smtClean="0"/>
              <a:t>Fare clic per modificare stile</a:t>
            </a:r>
            <a:endParaRPr kumimoji="0" lang="en-US"/>
          </a:p>
        </p:txBody>
      </p:sp>
      <p:sp>
        <p:nvSpPr>
          <p:cNvPr id="3" name="Segnaposto numero diapositiva 2"/>
          <p:cNvSpPr>
            <a:spLocks noGrp="1"/>
          </p:cNvSpPr>
          <p:nvPr>
            <p:ph type="sldNum" sz="quarter" idx="10"/>
          </p:nvPr>
        </p:nvSpPr>
        <p:spPr/>
        <p:txBody>
          <a:bodyPr/>
          <a:lstStyle/>
          <a:p>
            <a:fld id="{8FC8B4EC-34A8-40D0-866F-D88F6FAD535A}" type="slidenum">
              <a:rPr lang="it-IT" smtClean="0"/>
              <a:pPr/>
              <a:t>‹#›</a:t>
            </a:fld>
            <a:endParaRPr lang="it-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Vuoto">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9391" y="286418"/>
            <a:ext cx="7184188" cy="869950"/>
          </a:xfrm>
          <a:prstGeom prst="rect">
            <a:avLst/>
          </a:prstGeom>
        </p:spPr>
        <p:txBody>
          <a:bodyPr anchor="ctr"/>
          <a:lstStyle>
            <a:lvl1pPr algn="l">
              <a:buNone/>
              <a:defRPr sz="4400" b="0"/>
            </a:lvl1pPr>
          </a:lstStyle>
          <a:p>
            <a:r>
              <a:rPr kumimoji="0" lang="en-US" smtClean="0"/>
              <a:t>Fare clic per modificare stile</a:t>
            </a:r>
            <a:endParaRPr kumimoji="0" lang="en-US"/>
          </a:p>
        </p:txBody>
      </p:sp>
      <p:sp>
        <p:nvSpPr>
          <p:cNvPr id="3" name="Segnaposto testo 2"/>
          <p:cNvSpPr>
            <a:spLocks noGrp="1"/>
          </p:cNvSpPr>
          <p:nvPr>
            <p:ph type="body" idx="2"/>
          </p:nvPr>
        </p:nvSpPr>
        <p:spPr>
          <a:xfrm>
            <a:off x="609600" y="1752600"/>
            <a:ext cx="1600200" cy="4343400"/>
          </a:xfrm>
          <a:prstGeom prst="rect">
            <a:avLst/>
          </a:prstGeom>
          <a:solidFill>
            <a:srgbClr val="8F161C"/>
          </a:solidFill>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Fare clic per modificare gli stili del testo dello schema</a:t>
            </a:r>
          </a:p>
        </p:txBody>
      </p:sp>
      <p:sp>
        <p:nvSpPr>
          <p:cNvPr id="9" name="Segnaposto contenuto 8"/>
          <p:cNvSpPr>
            <a:spLocks noGrp="1"/>
          </p:cNvSpPr>
          <p:nvPr>
            <p:ph sz="quarter" idx="1"/>
          </p:nvPr>
        </p:nvSpPr>
        <p:spPr>
          <a:xfrm>
            <a:off x="2362200" y="1752600"/>
            <a:ext cx="6400800" cy="4419600"/>
          </a:xfrm>
          <a:prstGeom prst="rect">
            <a:avLst/>
          </a:prstGeom>
        </p:spPr>
        <p:txBody>
          <a:bodyPr/>
          <a:lstStyle/>
          <a:p>
            <a:pPr lvl="0" eaLnBrk="1" latinLnBrk="0" hangingPunct="1"/>
            <a:r>
              <a:rPr lang="en-US" smtClean="0"/>
              <a:t>Fare clic per modificare gli stili del testo dello schema</a:t>
            </a:r>
          </a:p>
          <a:p>
            <a:pPr lvl="1" eaLnBrk="1" latinLnBrk="0" hangingPunct="1"/>
            <a:r>
              <a:rPr lang="en-US" smtClean="0"/>
              <a:t>Secondo livello</a:t>
            </a:r>
          </a:p>
          <a:p>
            <a:pPr lvl="2" eaLnBrk="1" latinLnBrk="0" hangingPunct="1"/>
            <a:r>
              <a:rPr lang="en-US" smtClean="0"/>
              <a:t>Terzo livello</a:t>
            </a:r>
          </a:p>
          <a:p>
            <a:pPr lvl="3" eaLnBrk="1" latinLnBrk="0" hangingPunct="1"/>
            <a:r>
              <a:rPr lang="en-US" smtClean="0"/>
              <a:t>Quarto livello</a:t>
            </a:r>
          </a:p>
          <a:p>
            <a:pPr lvl="4" eaLnBrk="1" latinLnBrk="0" hangingPunct="1"/>
            <a:r>
              <a:rPr lang="en-US" smtClean="0"/>
              <a:t>Quinto livello</a:t>
            </a:r>
            <a:endParaRPr kumimoji="0" lang="en-US"/>
          </a:p>
        </p:txBody>
      </p:sp>
      <p:sp>
        <p:nvSpPr>
          <p:cNvPr id="5" name="Segnaposto numero diapositiva 4"/>
          <p:cNvSpPr>
            <a:spLocks noGrp="1"/>
          </p:cNvSpPr>
          <p:nvPr>
            <p:ph type="sldNum" sz="quarter" idx="10"/>
          </p:nvPr>
        </p:nvSpPr>
        <p:spPr/>
        <p:txBody>
          <a:bodyPr/>
          <a:lstStyle/>
          <a:p>
            <a:fld id="{0B15E908-24CB-4A3D-84E2-8BC6E04821A3}" type="slidenum">
              <a:rPr lang="it-IT" smtClean="0"/>
              <a:pPr/>
              <a:t>‹#›</a:t>
            </a:fld>
            <a:endParaRPr lang="it-IT"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 name="Rettangolo 19"/>
          <p:cNvSpPr/>
          <p:nvPr/>
        </p:nvSpPr>
        <p:spPr>
          <a:xfrm>
            <a:off x="0" y="0"/>
            <a:ext cx="9144000" cy="1283368"/>
          </a:xfrm>
          <a:prstGeom prst="rect">
            <a:avLst/>
          </a:prstGeom>
          <a:solidFill>
            <a:srgbClr val="9B00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pic>
        <p:nvPicPr>
          <p:cNvPr id="21" name="Immagine 20" descr="DEI-neg.png"/>
          <p:cNvPicPr>
            <a:picLocks noChangeAspect="1"/>
          </p:cNvPicPr>
          <p:nvPr/>
        </p:nvPicPr>
        <p:blipFill>
          <a:blip r:embed="rId15"/>
          <a:stretch>
            <a:fillRect/>
          </a:stretch>
        </p:blipFill>
        <p:spPr>
          <a:xfrm>
            <a:off x="97828" y="106030"/>
            <a:ext cx="1683860" cy="1030286"/>
          </a:xfrm>
          <a:prstGeom prst="rect">
            <a:avLst/>
          </a:prstGeom>
        </p:spPr>
      </p:pic>
      <p:sp>
        <p:nvSpPr>
          <p:cNvPr id="24" name="Segnaposto titolo 1"/>
          <p:cNvSpPr>
            <a:spLocks noGrp="1"/>
          </p:cNvSpPr>
          <p:nvPr>
            <p:ph type="title"/>
          </p:nvPr>
        </p:nvSpPr>
        <p:spPr>
          <a:xfrm>
            <a:off x="2108985" y="99660"/>
            <a:ext cx="6874593" cy="1056125"/>
          </a:xfrm>
          <a:prstGeom prst="rect">
            <a:avLst/>
          </a:prstGeom>
        </p:spPr>
        <p:txBody>
          <a:bodyPr vert="horz" lIns="91440" tIns="45720" rIns="91440" bIns="45720" rtlCol="0" anchor="ctr">
            <a:normAutofit/>
          </a:bodyPr>
          <a:lstStyle/>
          <a:p>
            <a:r>
              <a:rPr lang="en-US" noProof="0" dirty="0" smtClean="0"/>
              <a:t>Fare </a:t>
            </a:r>
            <a:r>
              <a:rPr lang="en-US" noProof="0" dirty="0" err="1" smtClean="0"/>
              <a:t>clic</a:t>
            </a:r>
            <a:r>
              <a:rPr lang="en-US" noProof="0" dirty="0" smtClean="0"/>
              <a:t> per </a:t>
            </a:r>
            <a:r>
              <a:rPr lang="en-US" noProof="0" dirty="0" err="1" smtClean="0"/>
              <a:t>modificare</a:t>
            </a:r>
            <a:r>
              <a:rPr lang="en-US" noProof="0" dirty="0" smtClean="0"/>
              <a:t> stile</a:t>
            </a:r>
            <a:endParaRPr lang="en-US" noProof="0" dirty="0"/>
          </a:p>
        </p:txBody>
      </p:sp>
      <p:sp>
        <p:nvSpPr>
          <p:cNvPr id="5" name="Segnaposto numero diapositiva 4"/>
          <p:cNvSpPr>
            <a:spLocks noGrp="1"/>
          </p:cNvSpPr>
          <p:nvPr>
            <p:ph type="sldNum" sz="quarter" idx="4"/>
          </p:nvPr>
        </p:nvSpPr>
        <p:spPr>
          <a:xfrm>
            <a:off x="8371764" y="0"/>
            <a:ext cx="772236" cy="365125"/>
          </a:xfrm>
          <a:prstGeom prst="rect">
            <a:avLst/>
          </a:prstGeom>
        </p:spPr>
        <p:txBody>
          <a:bodyPr vert="horz" lIns="91440" tIns="45720" rIns="91440" bIns="45720" rtlCol="0" anchor="ctr"/>
          <a:lstStyle>
            <a:lvl1pPr algn="ctr">
              <a:defRPr sz="1200" b="1">
                <a:solidFill>
                  <a:schemeClr val="bg1"/>
                </a:solidFill>
              </a:defRPr>
            </a:lvl1pPr>
          </a:lstStyle>
          <a:p>
            <a:fld id="{0B15E908-24CB-4A3D-84E2-8BC6E04821A3}" type="slidenum">
              <a:rPr lang="it-IT" smtClean="0"/>
              <a:pPr/>
              <a:t>‹#›</a:t>
            </a:fld>
            <a:endParaRPr lang="it-IT"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iming>
    <p:tnLst>
      <p:par>
        <p:cTn xmlns:p14="http://schemas.microsoft.com/office/powerpoint/2010/main" id="1" dur="indefinite" restart="never" nodeType="tmRoot"/>
      </p:par>
    </p:tnLst>
  </p:timing>
  <p:hf hdr="0" ftr="0" dt="0"/>
  <p:txStyles>
    <p:titleStyle>
      <a:lvl1pPr algn="r" rtl="0" eaLnBrk="1" latinLnBrk="0" hangingPunct="1">
        <a:spcBef>
          <a:spcPct val="0"/>
        </a:spcBef>
        <a:buNone/>
        <a:defRPr kumimoji="0" sz="4400" kern="1200">
          <a:solidFill>
            <a:srgbClr val="FFFFFF"/>
          </a:solidFill>
          <a:latin typeface="+mj-lt"/>
          <a:ea typeface="+mj-ea"/>
          <a:cs typeface="+mj-cs"/>
        </a:defRPr>
      </a:lvl1pPr>
    </p:titleStyle>
    <p:bodyStyle>
      <a:lvl1pPr marL="320040" indent="-320040" algn="l" rtl="0" eaLnBrk="1" latinLnBrk="0" hangingPunct="1">
        <a:spcBef>
          <a:spcPts val="700"/>
        </a:spcBef>
        <a:buClr>
          <a:srgbClr val="800000"/>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rgbClr val="FF6600"/>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rgbClr val="3366FF"/>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mailto:zanella@dei.unipd.it" TargetMode="External"/><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100.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jpeg"/><Relationship Id="rId1" Type="http://schemas.openxmlformats.org/officeDocument/2006/relationships/slideLayout" Target="../slideLayouts/slideLayout4.xml"/><Relationship Id="rId2" Type="http://schemas.openxmlformats.org/officeDocument/2006/relationships/image" Target="../media/image82.jpeg"/></Relationships>
</file>

<file path=ppt/slides/_rels/slide101.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7.png"/><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02.xml.rels><?xml version="1.0" encoding="UTF-8" standalone="yes"?>
<Relationships xmlns="http://schemas.openxmlformats.org/package/2006/relationships"><Relationship Id="rId11" Type="http://schemas.openxmlformats.org/officeDocument/2006/relationships/image" Target="../media/image97.png"/><Relationship Id="rId12" Type="http://schemas.openxmlformats.org/officeDocument/2006/relationships/image" Target="../media/image98.png"/><Relationship Id="rId13" Type="http://schemas.openxmlformats.org/officeDocument/2006/relationships/image" Target="../media/image99.png"/><Relationship Id="rId14" Type="http://schemas.openxmlformats.org/officeDocument/2006/relationships/image" Target="../media/image100.png"/><Relationship Id="rId15" Type="http://schemas.openxmlformats.org/officeDocument/2006/relationships/image" Target="../media/image101.png"/><Relationship Id="rId16" Type="http://schemas.openxmlformats.org/officeDocument/2006/relationships/image" Target="../media/image102.png"/><Relationship Id="rId17" Type="http://schemas.openxmlformats.org/officeDocument/2006/relationships/image" Target="../media/image103.png"/><Relationship Id="rId1" Type="http://schemas.openxmlformats.org/officeDocument/2006/relationships/slideLayout" Target="../slideLayouts/slideLayout10.xml"/><Relationship Id="rId2" Type="http://schemas.openxmlformats.org/officeDocument/2006/relationships/image" Target="../media/image88.png"/><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png"/><Relationship Id="rId6" Type="http://schemas.openxmlformats.org/officeDocument/2006/relationships/image" Target="../media/image92.png"/><Relationship Id="rId7" Type="http://schemas.openxmlformats.org/officeDocument/2006/relationships/image" Target="../media/image93.png"/><Relationship Id="rId8" Type="http://schemas.openxmlformats.org/officeDocument/2006/relationships/image" Target="../media/image94.png"/><Relationship Id="rId9" Type="http://schemas.openxmlformats.org/officeDocument/2006/relationships/image" Target="../media/image95.png"/><Relationship Id="rId10" Type="http://schemas.openxmlformats.org/officeDocument/2006/relationships/image" Target="../media/image96.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4.jpeg"/><Relationship Id="rId3" Type="http://schemas.openxmlformats.org/officeDocument/2006/relationships/image" Target="../media/image105.jpeg"/></Relationships>
</file>

<file path=ppt/slides/_rels/slide105.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image" Target="../media/image108.png"/><Relationship Id="rId5" Type="http://schemas.openxmlformats.org/officeDocument/2006/relationships/image" Target="../media/image109.jpeg"/><Relationship Id="rId6" Type="http://schemas.openxmlformats.org/officeDocument/2006/relationships/image" Target="../media/image110.jpeg"/><Relationship Id="rId7" Type="http://schemas.openxmlformats.org/officeDocument/2006/relationships/image" Target="../media/image111.jpeg"/><Relationship Id="rId8" Type="http://schemas.openxmlformats.org/officeDocument/2006/relationships/image" Target="../media/image112.jpeg"/><Relationship Id="rId1" Type="http://schemas.openxmlformats.org/officeDocument/2006/relationships/slideLayout" Target="../slideLayouts/slideLayout4.xml"/><Relationship Id="rId2" Type="http://schemas.openxmlformats.org/officeDocument/2006/relationships/image" Target="../media/image106.png"/></Relationships>
</file>

<file path=ppt/slides/_rels/slide106.xml.rels><?xml version="1.0" encoding="UTF-8" standalone="yes"?>
<Relationships xmlns="http://schemas.openxmlformats.org/package/2006/relationships"><Relationship Id="rId3" Type="http://schemas.openxmlformats.org/officeDocument/2006/relationships/hyperlink" Target="http://www.cosolen.com/syntactic-variation-in-cognition/" TargetMode="External"/><Relationship Id="rId4" Type="http://schemas.openxmlformats.org/officeDocument/2006/relationships/image" Target="../media/image113.png"/><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mailto:badia@dei.unipd.it" TargetMode="External"/><Relationship Id="rId4" Type="http://schemas.openxmlformats.org/officeDocument/2006/relationships/hyperlink" Target="mailto:zorzi@dei.unipd.it" TargetMode="External"/><Relationship Id="rId5" Type="http://schemas.openxmlformats.org/officeDocument/2006/relationships/hyperlink" Target="mailto:zanella@dei.unipd.it" TargetMode="External"/><Relationship Id="rId1" Type="http://schemas.openxmlformats.org/officeDocument/2006/relationships/slideLayout" Target="../slideLayouts/slideLayout4.xml"/><Relationship Id="rId2" Type="http://schemas.openxmlformats.org/officeDocument/2006/relationships/image" Target="../media/image21.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png"/><Relationship Id="rId3"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9.png"/><Relationship Id="rId3"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32.png"/><Relationship Id="rId5" Type="http://schemas.openxmlformats.org/officeDocument/2006/relationships/image" Target="../media/image33.png"/><Relationship Id="rId1" Type="http://schemas.microsoft.com/office/2007/relationships/media" Target="../media/media4.m4v"/><Relationship Id="rId2" Type="http://schemas.openxmlformats.org/officeDocument/2006/relationships/video" Target="../media/media4.m4v"/></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 Id="rId3"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6.png"/><Relationship Id="rId3" Type="http://schemas.openxmlformats.org/officeDocument/2006/relationships/hyperlink" Target="http://www.burrus.com"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jpeg"/><Relationship Id="rId8" Type="http://schemas.openxmlformats.org/officeDocument/2006/relationships/image" Target="../media/image45.png"/><Relationship Id="rId1" Type="http://schemas.openxmlformats.org/officeDocument/2006/relationships/slideLayout" Target="../slideLayouts/slideLayout5.xml"/><Relationship Id="rId2" Type="http://schemas.openxmlformats.org/officeDocument/2006/relationships/image" Target="../media/image3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hyperlink" Target="http://www.analysysmason.com/Research/Content/Reports/RRE02_M2M_devices_forecast/" TargetMode="External"/><Relationship Id="rId4" Type="http://schemas.openxmlformats.org/officeDocument/2006/relationships/chart" Target="../charts/chart1.xml"/><Relationship Id="rId1" Type="http://schemas.openxmlformats.org/officeDocument/2006/relationships/slideLayout" Target="../slideLayouts/slideLayout7.xml"/><Relationship Id="rId2" Type="http://schemas.openxmlformats.org/officeDocument/2006/relationships/hyperlink" Target="http://www.analysysmason.com/About-Us/News/Press-releases/Internet-of-Things-will-grow-to-16-billion-connectable-consumer-devices-by-2020-says-Analysys-Mason/"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jpeg"/><Relationship Id="rId6" Type="http://schemas.openxmlformats.org/officeDocument/2006/relationships/image" Target="../media/image51.jpeg"/><Relationship Id="rId7" Type="http://schemas.openxmlformats.org/officeDocument/2006/relationships/image" Target="../media/image52.png"/><Relationship Id="rId8" Type="http://schemas.openxmlformats.org/officeDocument/2006/relationships/image" Target="../media/image53.pn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jpeg"/><Relationship Id="rId8" Type="http://schemas.openxmlformats.org/officeDocument/2006/relationships/image" Target="../media/image61.png"/><Relationship Id="rId1" Type="http://schemas.openxmlformats.org/officeDocument/2006/relationships/slideLayout" Target="../slideLayouts/slideLayout7.xml"/><Relationship Id="rId2" Type="http://schemas.openxmlformats.org/officeDocument/2006/relationships/image" Target="../media/image55.jpeg"/></Relationships>
</file>

<file path=ppt/slides/_rels/slide46.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66.png"/></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diagramData" Target="../diagrams/data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www.wi-fi.org/discover-wi-fi/wigig-certified"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7.xml"/><Relationship Id="rId2" Type="http://schemas.openxmlformats.org/officeDocument/2006/relationships/diagramData" Target="../diagrams/data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7.xml"/><Relationship Id="rId2" Type="http://schemas.openxmlformats.org/officeDocument/2006/relationships/diagramData" Target="../diagrams/data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7.xml"/><Relationship Id="rId2" Type="http://schemas.openxmlformats.org/officeDocument/2006/relationships/diagramData" Target="../diagrams/data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www.opendatacenteralliance.org/docs/Software_Defined_Networking_Master_Usage_Model_Rev1.0.pdf" TargetMode="External"/></Relationships>
</file>

<file path=ppt/slides/_rels/slide8.xml.rels><?xml version="1.0" encoding="UTF-8" standalone="yes"?>
<Relationships xmlns="http://schemas.openxmlformats.org/package/2006/relationships"><Relationship Id="rId3" Type="http://schemas.microsoft.com/office/2007/relationships/media" Target="../media/media2.m4v"/><Relationship Id="rId4" Type="http://schemas.openxmlformats.org/officeDocument/2006/relationships/video" Target="../media/media2.m4v"/><Relationship Id="rId5" Type="http://schemas.microsoft.com/office/2007/relationships/media" Target="../media/media3.mp4"/><Relationship Id="rId6" Type="http://schemas.openxmlformats.org/officeDocument/2006/relationships/video" Target="../media/media3.mp4"/><Relationship Id="rId7" Type="http://schemas.openxmlformats.org/officeDocument/2006/relationships/slideLayout" Target="../slideLayouts/slideLayout7.xml"/><Relationship Id="rId8" Type="http://schemas.openxmlformats.org/officeDocument/2006/relationships/image" Target="../media/image17.png"/><Relationship Id="rId9" Type="http://schemas.openxmlformats.org/officeDocument/2006/relationships/image" Target="../media/image18.jpg"/><Relationship Id="rId10" Type="http://schemas.openxmlformats.org/officeDocument/2006/relationships/image" Target="../media/image19.png"/><Relationship Id="rId11" Type="http://schemas.openxmlformats.org/officeDocument/2006/relationships/image" Target="../media/image20.png"/><Relationship Id="rId1" Type="http://schemas.microsoft.com/office/2007/relationships/media" Target="../media/media1.m4v"/><Relationship Id="rId2" Type="http://schemas.openxmlformats.org/officeDocument/2006/relationships/video" Target="../media/media1.m4v"/></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7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7.xml"/><Relationship Id="rId2" Type="http://schemas.openxmlformats.org/officeDocument/2006/relationships/diagramData" Target="../diagrams/data5.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1" Type="http://schemas.openxmlformats.org/officeDocument/2006/relationships/slideLayout" Target="../slideLayouts/slideLayout4.xml"/><Relationship Id="rId2" Type="http://schemas.openxmlformats.org/officeDocument/2006/relationships/diagramData" Target="../diagrams/data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6.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7.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8.png"/><Relationship Id="rId3" Type="http://schemas.openxmlformats.org/officeDocument/2006/relationships/image" Target="../media/image79.png"/></Relationships>
</file>

<file path=ppt/slides/_rels/slide97.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5.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olo 15"/>
          <p:cNvSpPr>
            <a:spLocks noGrp="1"/>
          </p:cNvSpPr>
          <p:nvPr>
            <p:ph type="title"/>
          </p:nvPr>
        </p:nvSpPr>
        <p:spPr>
          <a:xfrm>
            <a:off x="1604208" y="0"/>
            <a:ext cx="7539792" cy="2604168"/>
          </a:xfrm>
        </p:spPr>
        <p:txBody>
          <a:bodyPr>
            <a:noAutofit/>
          </a:bodyPr>
          <a:lstStyle/>
          <a:p>
            <a:r>
              <a:rPr lang="en-US" sz="5400" dirty="0"/>
              <a:t>Signal processing: </a:t>
            </a:r>
            <a:r>
              <a:rPr lang="en-US" sz="5400" dirty="0" smtClean="0"/>
              <a:t/>
            </a:r>
            <a:br>
              <a:rPr lang="en-US" sz="5400" dirty="0" smtClean="0"/>
            </a:br>
            <a:r>
              <a:rPr lang="en-US" sz="5400" dirty="0" smtClean="0"/>
              <a:t>a </a:t>
            </a:r>
            <a:r>
              <a:rPr lang="en-US" sz="5400" dirty="0"/>
              <a:t>networking </a:t>
            </a:r>
            <a:r>
              <a:rPr lang="en-US" sz="5400" dirty="0" smtClean="0"/>
              <a:t>perspective</a:t>
            </a:r>
            <a:br>
              <a:rPr lang="en-US" sz="5400" dirty="0" smtClean="0"/>
            </a:br>
            <a:r>
              <a:rPr lang="en-US" sz="5400" dirty="0" smtClean="0"/>
              <a:t>Part 1</a:t>
            </a:r>
            <a:endParaRPr lang="en-US" sz="5400" dirty="0"/>
          </a:p>
        </p:txBody>
      </p:sp>
      <p:sp>
        <p:nvSpPr>
          <p:cNvPr id="8" name="Text Box 15"/>
          <p:cNvSpPr txBox="1">
            <a:spLocks noChangeArrowheads="1"/>
          </p:cNvSpPr>
          <p:nvPr/>
        </p:nvSpPr>
        <p:spPr bwMode="auto">
          <a:xfrm>
            <a:off x="2060222" y="3066592"/>
            <a:ext cx="6685284" cy="830997"/>
          </a:xfrm>
          <a:prstGeom prst="rect">
            <a:avLst/>
          </a:prstGeom>
          <a:noFill/>
          <a:ln w="9525">
            <a:noFill/>
            <a:miter lim="800000"/>
            <a:headEnd/>
            <a:tailEnd/>
          </a:ln>
          <a:effectLst/>
        </p:spPr>
        <p:txBody>
          <a:bodyPr wrap="square">
            <a:spAutoFit/>
          </a:bodyPr>
          <a:lstStyle/>
          <a:p>
            <a:pPr algn="l"/>
            <a:r>
              <a:rPr lang="it-IT" sz="4800" dirty="0" smtClean="0">
                <a:solidFill>
                  <a:srgbClr val="0070C0"/>
                </a:solidFill>
              </a:rPr>
              <a:t>Andrea Zanella</a:t>
            </a:r>
          </a:p>
        </p:txBody>
      </p:sp>
      <p:sp>
        <p:nvSpPr>
          <p:cNvPr id="10" name="Text Box 18"/>
          <p:cNvSpPr txBox="1">
            <a:spLocks noChangeArrowheads="1"/>
          </p:cNvSpPr>
          <p:nvPr/>
        </p:nvSpPr>
        <p:spPr bwMode="auto">
          <a:xfrm>
            <a:off x="22465" y="6335892"/>
            <a:ext cx="9099154" cy="430887"/>
          </a:xfrm>
          <a:prstGeom prst="rect">
            <a:avLst/>
          </a:prstGeom>
          <a:noFill/>
          <a:ln w="9525">
            <a:noFill/>
            <a:miter lim="800000"/>
            <a:headEnd/>
            <a:tailEnd/>
          </a:ln>
          <a:effectLst/>
        </p:spPr>
        <p:txBody>
          <a:bodyPr wrap="none">
            <a:spAutoFit/>
          </a:bodyPr>
          <a:lstStyle/>
          <a:p>
            <a:r>
              <a:rPr lang="it-IT" sz="2200" dirty="0" err="1" smtClean="0">
                <a:latin typeface="+mn-lt"/>
              </a:rPr>
              <a:t>PhD</a:t>
            </a:r>
            <a:r>
              <a:rPr lang="it-IT" sz="2200" dirty="0" smtClean="0">
                <a:latin typeface="+mn-lt"/>
              </a:rPr>
              <a:t> </a:t>
            </a:r>
            <a:r>
              <a:rPr lang="en-US" sz="2000" dirty="0"/>
              <a:t>Summer School of Information </a:t>
            </a:r>
            <a:r>
              <a:rPr lang="en-US" sz="2000" dirty="0" smtClean="0"/>
              <a:t>Engineering – 7-11 July, 2014 – </a:t>
            </a:r>
            <a:r>
              <a:rPr lang="en-US" sz="2000" dirty="0" err="1" smtClean="0"/>
              <a:t>Brixen</a:t>
            </a:r>
            <a:r>
              <a:rPr lang="en-US" sz="2000" dirty="0" smtClean="0"/>
              <a:t> (BZ)</a:t>
            </a:r>
            <a:endParaRPr lang="it-IT" sz="2200" dirty="0">
              <a:latin typeface="+mn-lt"/>
            </a:endParaRPr>
          </a:p>
        </p:txBody>
      </p:sp>
      <p:pic>
        <p:nvPicPr>
          <p:cNvPr id="6" name="Immagine 5"/>
          <p:cNvPicPr>
            <a:picLocks noChangeAspect="1"/>
          </p:cNvPicPr>
          <p:nvPr/>
        </p:nvPicPr>
        <p:blipFill>
          <a:blip r:embed="rId3"/>
          <a:stretch>
            <a:fillRect/>
          </a:stretch>
        </p:blipFill>
        <p:spPr>
          <a:xfrm>
            <a:off x="1960386" y="4086751"/>
            <a:ext cx="723900" cy="720683"/>
          </a:xfrm>
          <a:prstGeom prst="rect">
            <a:avLst/>
          </a:prstGeom>
        </p:spPr>
      </p:pic>
      <p:sp>
        <p:nvSpPr>
          <p:cNvPr id="7" name="Rettangolo 6"/>
          <p:cNvSpPr/>
          <p:nvPr/>
        </p:nvSpPr>
        <p:spPr>
          <a:xfrm>
            <a:off x="2730349" y="4040089"/>
            <a:ext cx="3886601" cy="584776"/>
          </a:xfrm>
          <a:prstGeom prst="rect">
            <a:avLst/>
          </a:prstGeom>
        </p:spPr>
        <p:txBody>
          <a:bodyPr wrap="none">
            <a:spAutoFit/>
          </a:bodyPr>
          <a:lstStyle/>
          <a:p>
            <a:r>
              <a:rPr lang="en-GB" sz="3200" dirty="0" smtClean="0">
                <a:solidFill>
                  <a:srgbClr val="0000FF"/>
                </a:solidFill>
                <a:hlinkClick r:id="rId4"/>
              </a:rPr>
              <a:t>zanella@dei.unipd.it</a:t>
            </a:r>
            <a:endParaRPr lang="en-GB" sz="3200" dirty="0" smtClean="0">
              <a:solidFill>
                <a:srgbClr val="0000FF"/>
              </a:solidFill>
            </a:endParaRPr>
          </a:p>
        </p:txBody>
      </p:sp>
      <p:grpSp>
        <p:nvGrpSpPr>
          <p:cNvPr id="11" name="Gruppo 32"/>
          <p:cNvGrpSpPr>
            <a:grpSpLocks/>
          </p:cNvGrpSpPr>
          <p:nvPr/>
        </p:nvGrpSpPr>
        <p:grpSpPr bwMode="auto">
          <a:xfrm>
            <a:off x="1708861" y="4656776"/>
            <a:ext cx="4937473" cy="1283812"/>
            <a:chOff x="8537855" y="-149065"/>
            <a:chExt cx="8854761" cy="2136563"/>
          </a:xfrm>
        </p:grpSpPr>
        <p:sp>
          <p:nvSpPr>
            <p:cNvPr id="12" name="Rectangle 1"/>
            <p:cNvSpPr>
              <a:spLocks/>
            </p:cNvSpPr>
            <p:nvPr/>
          </p:nvSpPr>
          <p:spPr bwMode="auto">
            <a:xfrm>
              <a:off x="11521491" y="-53208"/>
              <a:ext cx="5871125" cy="1295398"/>
            </a:xfrm>
            <a:prstGeom prst="roundRect">
              <a:avLst>
                <a:gd name="adj" fmla="val 16667"/>
              </a:avLst>
            </a:prstGeom>
            <a:noFill/>
            <a:ln w="12700">
              <a:noFill/>
              <a:miter lim="800000"/>
              <a:headEnd/>
              <a:tailEnd/>
            </a:ln>
          </p:spPr>
          <p:txBody>
            <a:bodyPr lIns="0" tIns="0" rIns="0" bIns="0">
              <a:prstTxWarp prst="textNoShape">
                <a:avLst/>
              </a:prstTxWarp>
            </a:bodyPr>
            <a:lstStyle/>
            <a:p>
              <a:pPr algn="l">
                <a:spcBef>
                  <a:spcPts val="1475"/>
                </a:spcBef>
              </a:pPr>
              <a:r>
                <a:rPr lang="en-US" sz="1600" b="1" dirty="0" err="1">
                  <a:latin typeface="Verdana" pitchFamily="1" charset="0"/>
                  <a:ea typeface="Verdana" pitchFamily="1" charset="0"/>
                  <a:cs typeface="Verdana" pitchFamily="1" charset="0"/>
                  <a:sym typeface="Verdana" pitchFamily="1" charset="0"/>
                </a:rPr>
                <a:t>SIGnals</a:t>
              </a:r>
              <a:r>
                <a:rPr lang="en-US" sz="1600" b="1" dirty="0">
                  <a:latin typeface="Verdana" pitchFamily="1" charset="0"/>
                  <a:ea typeface="Verdana" pitchFamily="1" charset="0"/>
                  <a:cs typeface="Verdana" pitchFamily="1" charset="0"/>
                  <a:sym typeface="Verdana" pitchFamily="1" charset="0"/>
                </a:rPr>
                <a:t> processing &amp; </a:t>
              </a:r>
              <a:r>
                <a:rPr lang="en-US" sz="1600" b="1" dirty="0" err="1">
                  <a:latin typeface="Verdana" pitchFamily="1" charset="0"/>
                  <a:ea typeface="Verdana" pitchFamily="1" charset="0"/>
                  <a:cs typeface="Verdana" pitchFamily="1" charset="0"/>
                  <a:sym typeface="Verdana" pitchFamily="1" charset="0"/>
                </a:rPr>
                <a:t>NETworking</a:t>
              </a:r>
              <a:r>
                <a:rPr lang="en-US" sz="1600" b="1" dirty="0">
                  <a:latin typeface="Verdana" pitchFamily="1" charset="0"/>
                  <a:ea typeface="Verdana" pitchFamily="1" charset="0"/>
                  <a:cs typeface="Verdana" pitchFamily="1" charset="0"/>
                  <a:sym typeface="Verdana" pitchFamily="1" charset="0"/>
                </a:rPr>
                <a:t> research group</a:t>
              </a:r>
            </a:p>
          </p:txBody>
        </p:sp>
        <p:grpSp>
          <p:nvGrpSpPr>
            <p:cNvPr id="13" name="Group 7"/>
            <p:cNvGrpSpPr>
              <a:grpSpLocks noChangeAspect="1"/>
            </p:cNvGrpSpPr>
            <p:nvPr/>
          </p:nvGrpSpPr>
          <p:grpSpPr bwMode="auto">
            <a:xfrm>
              <a:off x="8537855" y="-149065"/>
              <a:ext cx="2668578" cy="2136563"/>
              <a:chOff x="1914" y="1679"/>
              <a:chExt cx="2077" cy="1546"/>
            </a:xfrm>
          </p:grpSpPr>
          <p:pic>
            <p:nvPicPr>
              <p:cNvPr id="14" name="Picture 8" descr="adhoc1"/>
              <p:cNvPicPr>
                <a:picLocks noChangeAspect="1" noChangeArrowheads="1"/>
              </p:cNvPicPr>
              <p:nvPr/>
            </p:nvPicPr>
            <p:blipFill>
              <a:blip r:embed="rId5">
                <a:clrChange>
                  <a:clrFrom>
                    <a:srgbClr val="FFFFFF"/>
                  </a:clrFrom>
                  <a:clrTo>
                    <a:srgbClr val="FFFFFF">
                      <a:alpha val="0"/>
                    </a:srgbClr>
                  </a:clrTo>
                </a:clrChange>
                <a:lum contrast="-30000"/>
              </a:blip>
              <a:srcRect/>
              <a:stretch>
                <a:fillRect/>
              </a:stretch>
            </p:blipFill>
            <p:spPr bwMode="auto">
              <a:xfrm>
                <a:off x="1990" y="1679"/>
                <a:ext cx="1828" cy="1546"/>
              </a:xfrm>
              <a:prstGeom prst="roundRect">
                <a:avLst/>
              </a:prstGeom>
              <a:noFill/>
              <a:ln w="9525">
                <a:noFill/>
                <a:miter lim="800000"/>
                <a:headEnd/>
                <a:tailEnd/>
              </a:ln>
            </p:spPr>
          </p:pic>
          <p:sp>
            <p:nvSpPr>
              <p:cNvPr id="15" name="WordArt 9"/>
              <p:cNvSpPr>
                <a:spLocks noChangeAspect="1" noChangeArrowheads="1" noChangeShapeType="1" noTextEdit="1"/>
              </p:cNvSpPr>
              <p:nvPr/>
            </p:nvSpPr>
            <p:spPr bwMode="auto">
              <a:xfrm>
                <a:off x="1914" y="2179"/>
                <a:ext cx="2077" cy="308"/>
              </a:xfrm>
              <a:prstGeom prst="rect">
                <a:avLst/>
              </a:prstGeom>
            </p:spPr>
            <p:txBody>
              <a:bodyPr wrap="none" fromWordArt="1">
                <a:prstTxWarp prst="textWave1">
                  <a:avLst>
                    <a:gd name="adj1" fmla="val 13005"/>
                    <a:gd name="adj2" fmla="val 0"/>
                  </a:avLst>
                </a:prstTxWarp>
                <a:scene3d>
                  <a:camera prst="legacyPerspectiveTopLeft"/>
                  <a:lightRig rig="legacyNormal3" dir="r"/>
                </a:scene3d>
                <a:sp3d extrusionH="201600" prstMaterial="legacyMetal">
                  <a:extrusionClr>
                    <a:srgbClr val="FFFFFF"/>
                  </a:extrusionClr>
                </a:sp3d>
              </a:bodyPr>
              <a:lstStyle/>
              <a:p>
                <a:pPr algn="ctr"/>
                <a:r>
                  <a:rPr lang="it-IT" sz="1800" kern="10" dirty="0">
                    <a:ln w="9525">
                      <a:round/>
                      <a:headEnd/>
                      <a:tailEnd/>
                    </a:ln>
                    <a:gradFill rotWithShape="1">
                      <a:gsLst>
                        <a:gs pos="0">
                          <a:srgbClr val="FFFFFF"/>
                        </a:gs>
                        <a:gs pos="7001">
                          <a:srgbClr val="E6E6E6"/>
                        </a:gs>
                        <a:gs pos="32001">
                          <a:srgbClr val="7D8496"/>
                        </a:gs>
                        <a:gs pos="47000">
                          <a:srgbClr val="E6E6E6"/>
                        </a:gs>
                        <a:gs pos="85001">
                          <a:srgbClr val="7D8496"/>
                        </a:gs>
                        <a:gs pos="100000">
                          <a:srgbClr val="E6E6E6"/>
                        </a:gs>
                      </a:gsLst>
                      <a:lin ang="2700000" scaled="1"/>
                    </a:gradFill>
                    <a:latin typeface="Times New Roman"/>
                    <a:ea typeface="Times New Roman"/>
                    <a:cs typeface="Times New Roman"/>
                  </a:rPr>
                  <a:t>SIGNET</a:t>
                </a:r>
                <a:endParaRPr lang="en-US" sz="1800" kern="10" dirty="0">
                  <a:ln w="9525">
                    <a:round/>
                    <a:headEnd/>
                    <a:tailEnd/>
                  </a:ln>
                  <a:gradFill rotWithShape="1">
                    <a:gsLst>
                      <a:gs pos="0">
                        <a:srgbClr val="FFFFFF"/>
                      </a:gs>
                      <a:gs pos="7001">
                        <a:srgbClr val="E6E6E6"/>
                      </a:gs>
                      <a:gs pos="32001">
                        <a:srgbClr val="7D8496"/>
                      </a:gs>
                      <a:gs pos="47000">
                        <a:srgbClr val="E6E6E6"/>
                      </a:gs>
                      <a:gs pos="85001">
                        <a:srgbClr val="7D8496"/>
                      </a:gs>
                      <a:gs pos="100000">
                        <a:srgbClr val="E6E6E6"/>
                      </a:gs>
                    </a:gsLst>
                    <a:lin ang="2700000" scaled="1"/>
                  </a:gradFill>
                  <a:latin typeface="Times New Roman"/>
                  <a:ea typeface="Times New Roman"/>
                  <a:cs typeface="Times New Roman"/>
                </a:endParaRPr>
              </a:p>
            </p:txBody>
          </p:sp>
        </p:grpSp>
      </p:grpSp>
      <p:sp>
        <p:nvSpPr>
          <p:cNvPr id="3" name="Slide Number Placeholder 2"/>
          <p:cNvSpPr>
            <a:spLocks noGrp="1"/>
          </p:cNvSpPr>
          <p:nvPr>
            <p:ph type="sldNum" sz="quarter" idx="10"/>
          </p:nvPr>
        </p:nvSpPr>
        <p:spPr/>
        <p:txBody>
          <a:bodyPr/>
          <a:lstStyle/>
          <a:p>
            <a:fld id="{0B15E908-24CB-4A3D-84E2-8BC6E04821A3}" type="slidenum">
              <a:rPr lang="it-IT" smtClean="0"/>
              <a:pPr/>
              <a:t>1</a:t>
            </a:fld>
            <a:endParaRPr lang="it-IT" dirty="0"/>
          </a:p>
        </p:txBody>
      </p:sp>
    </p:spTree>
  </p:cSld>
  <p:clrMapOvr>
    <a:masterClrMapping/>
  </p:clrMapOvr>
  <mc:AlternateContent xmlns:mc="http://schemas.openxmlformats.org/markup-compatibility/2006" xmlns:p14="http://schemas.microsoft.com/office/powerpoint/2010/main">
    <mc:Choice Requires="p14">
      <p:transition spd="slow" p14:dur="1300">
        <p:wipe dir="d"/>
      </p:transition>
    </mc:Choice>
    <mc:Fallback xmlns="">
      <p:transition xmlns:p14="http://schemas.microsoft.com/office/powerpoint/2010/main" spd="slow">
        <p:wipe dir="d"/>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1817688" y="273050"/>
            <a:ext cx="7097712" cy="869950"/>
          </a:xfrm>
        </p:spPr>
        <p:txBody>
          <a:bodyPr/>
          <a:lstStyle/>
          <a:p>
            <a:pPr eaLnBrk="1" hangingPunct="1"/>
            <a:r>
              <a:rPr lang="en-US">
                <a:latin typeface="Calibri" charset="0"/>
                <a:ea typeface="ＭＳ Ｐゴシック" charset="0"/>
                <a:cs typeface="ＭＳ Ｐゴシック" charset="0"/>
              </a:rPr>
              <a:t>Collaborations</a:t>
            </a:r>
          </a:p>
        </p:txBody>
      </p:sp>
      <p:sp>
        <p:nvSpPr>
          <p:cNvPr id="7" name="Segnaposto contenuto 6"/>
          <p:cNvSpPr>
            <a:spLocks noGrp="1"/>
          </p:cNvSpPr>
          <p:nvPr>
            <p:ph sz="quarter" idx="2"/>
          </p:nvPr>
        </p:nvSpPr>
        <p:spPr>
          <a:xfrm>
            <a:off x="228600" y="2057400"/>
            <a:ext cx="5029200" cy="4800600"/>
          </a:xfrm>
        </p:spPr>
        <p:txBody>
          <a:bodyPr rtlCol="0"/>
          <a:lstStyle/>
          <a:p>
            <a:pPr marL="320040" indent="-320040" eaLnBrk="1" fontAlgn="auto" hangingPunct="1">
              <a:spcAft>
                <a:spcPts val="0"/>
              </a:spcAft>
              <a:buFont typeface="Wingdings"/>
              <a:buChar char=""/>
              <a:defRPr/>
            </a:pPr>
            <a:r>
              <a:rPr lang="en-US" sz="2000" dirty="0" smtClean="0">
                <a:ea typeface="+mn-ea"/>
                <a:cs typeface="+mn-cs"/>
              </a:rPr>
              <a:t>Qualcomm</a:t>
            </a:r>
          </a:p>
          <a:p>
            <a:pPr marL="320040" indent="-320040" eaLnBrk="1" fontAlgn="auto" hangingPunct="1">
              <a:spcAft>
                <a:spcPts val="0"/>
              </a:spcAft>
              <a:buFont typeface="Wingdings"/>
              <a:buChar char=""/>
              <a:defRPr/>
            </a:pPr>
            <a:r>
              <a:rPr lang="en-US" sz="2000" dirty="0" smtClean="0">
                <a:ea typeface="+mn-ea"/>
                <a:cs typeface="+mn-cs"/>
              </a:rPr>
              <a:t>NTT </a:t>
            </a:r>
            <a:r>
              <a:rPr lang="en-US" sz="2000" dirty="0" err="1" smtClean="0">
                <a:ea typeface="+mn-ea"/>
                <a:cs typeface="+mn-cs"/>
              </a:rPr>
              <a:t>DoCoMo</a:t>
            </a:r>
            <a:endParaRPr lang="en-US" sz="2000" dirty="0" smtClean="0">
              <a:ea typeface="+mn-ea"/>
              <a:cs typeface="+mn-cs"/>
            </a:endParaRPr>
          </a:p>
          <a:p>
            <a:pPr marL="320040" indent="-320040" eaLnBrk="1" fontAlgn="auto" hangingPunct="1">
              <a:spcAft>
                <a:spcPts val="0"/>
              </a:spcAft>
              <a:buFont typeface="Wingdings"/>
              <a:buChar char=""/>
              <a:defRPr/>
            </a:pPr>
            <a:r>
              <a:rPr lang="en-US" sz="2000" dirty="0" smtClean="0">
                <a:ea typeface="+mn-ea"/>
                <a:cs typeface="+mn-cs"/>
              </a:rPr>
              <a:t>Lucent Bell Labs</a:t>
            </a:r>
          </a:p>
          <a:p>
            <a:pPr marL="320040" indent="-320040" eaLnBrk="1" fontAlgn="auto" hangingPunct="1">
              <a:spcAft>
                <a:spcPts val="0"/>
              </a:spcAft>
              <a:buFont typeface="Wingdings"/>
              <a:buChar char=""/>
              <a:defRPr/>
            </a:pPr>
            <a:r>
              <a:rPr lang="en-US" sz="2000" dirty="0" smtClean="0">
                <a:ea typeface="+mn-ea"/>
                <a:cs typeface="+mn-cs"/>
              </a:rPr>
              <a:t>ST Microelectronics </a:t>
            </a:r>
          </a:p>
          <a:p>
            <a:pPr marL="320040" indent="-320040" eaLnBrk="1" fontAlgn="auto" hangingPunct="1">
              <a:spcAft>
                <a:spcPts val="0"/>
              </a:spcAft>
              <a:buFont typeface="Wingdings"/>
              <a:buChar char=""/>
              <a:defRPr/>
            </a:pPr>
            <a:r>
              <a:rPr lang="en-US" sz="2000" dirty="0" smtClean="0">
                <a:ea typeface="+mn-ea"/>
                <a:cs typeface="+mn-cs"/>
              </a:rPr>
              <a:t>NATO Undersea Research Centre</a:t>
            </a:r>
          </a:p>
          <a:p>
            <a:pPr marL="320040" indent="-320040" eaLnBrk="1" fontAlgn="auto" hangingPunct="1">
              <a:spcAft>
                <a:spcPts val="0"/>
              </a:spcAft>
              <a:buFont typeface="Wingdings"/>
              <a:buChar char=""/>
              <a:defRPr/>
            </a:pPr>
            <a:r>
              <a:rPr lang="en-US" sz="2000" dirty="0" smtClean="0">
                <a:ea typeface="+mn-ea"/>
                <a:cs typeface="+mn-cs"/>
              </a:rPr>
              <a:t>IBM Zurich research Lab</a:t>
            </a:r>
          </a:p>
          <a:p>
            <a:pPr marL="320040" indent="-320040" eaLnBrk="1" fontAlgn="auto" hangingPunct="1">
              <a:spcAft>
                <a:spcPts val="0"/>
              </a:spcAft>
              <a:buFont typeface="Wingdings"/>
              <a:buChar char=""/>
              <a:defRPr/>
            </a:pPr>
            <a:r>
              <a:rPr lang="en-US" sz="2000" dirty="0" smtClean="0">
                <a:ea typeface="+mn-ea"/>
                <a:cs typeface="+mn-cs"/>
              </a:rPr>
              <a:t>Ericsson Research</a:t>
            </a:r>
          </a:p>
          <a:p>
            <a:pPr marL="320040" indent="-320040" eaLnBrk="1" fontAlgn="auto" hangingPunct="1">
              <a:spcAft>
                <a:spcPts val="0"/>
              </a:spcAft>
              <a:buFont typeface="Wingdings"/>
              <a:buChar char=""/>
              <a:defRPr/>
            </a:pPr>
            <a:r>
              <a:rPr lang="en-US" sz="2000" dirty="0" smtClean="0">
                <a:ea typeface="+mn-ea"/>
                <a:cs typeface="+mn-cs"/>
              </a:rPr>
              <a:t>Telecom Italia Labs</a:t>
            </a:r>
          </a:p>
          <a:p>
            <a:pPr marL="320040" indent="-320040" eaLnBrk="1" fontAlgn="auto" hangingPunct="1">
              <a:spcAft>
                <a:spcPts val="0"/>
              </a:spcAft>
              <a:buFont typeface="Wingdings"/>
              <a:buChar char=""/>
              <a:defRPr/>
            </a:pPr>
            <a:r>
              <a:rPr lang="en-US" sz="2000" dirty="0" smtClean="0">
                <a:ea typeface="+mn-ea"/>
                <a:cs typeface="+mn-cs"/>
              </a:rPr>
              <a:t>Alcatel CIT</a:t>
            </a:r>
          </a:p>
          <a:p>
            <a:pPr marL="320040" indent="-320040" eaLnBrk="1" fontAlgn="auto" hangingPunct="1">
              <a:spcAft>
                <a:spcPts val="0"/>
              </a:spcAft>
              <a:buFont typeface="Wingdings"/>
              <a:buChar char=""/>
              <a:defRPr/>
            </a:pPr>
            <a:r>
              <a:rPr lang="en-US" sz="2000" dirty="0" smtClean="0">
                <a:ea typeface="+mn-ea"/>
                <a:cs typeface="+mn-cs"/>
              </a:rPr>
              <a:t>European Space Agency</a:t>
            </a:r>
          </a:p>
        </p:txBody>
      </p:sp>
      <p:sp>
        <p:nvSpPr>
          <p:cNvPr id="22531" name="Segnaposto contenuto 19"/>
          <p:cNvSpPr>
            <a:spLocks noGrp="1"/>
          </p:cNvSpPr>
          <p:nvPr>
            <p:ph sz="quarter" idx="4"/>
          </p:nvPr>
        </p:nvSpPr>
        <p:spPr>
          <a:xfrm>
            <a:off x="4724400" y="2057400"/>
            <a:ext cx="4267200" cy="4800600"/>
          </a:xfrm>
        </p:spPr>
        <p:txBody>
          <a:bodyPr>
            <a:normAutofit lnSpcReduction="10000"/>
          </a:bodyPr>
          <a:lstStyle/>
          <a:p>
            <a:pPr eaLnBrk="1" hangingPunct="1">
              <a:lnSpc>
                <a:spcPct val="80000"/>
              </a:lnSpc>
              <a:defRPr/>
            </a:pPr>
            <a:r>
              <a:rPr lang="it-IT" sz="1700">
                <a:latin typeface="Calibri" charset="0"/>
              </a:rPr>
              <a:t>Massachusetts Institute of Technology (MIT)</a:t>
            </a:r>
          </a:p>
          <a:p>
            <a:pPr eaLnBrk="1" hangingPunct="1">
              <a:lnSpc>
                <a:spcPct val="80000"/>
              </a:lnSpc>
              <a:defRPr/>
            </a:pPr>
            <a:r>
              <a:rPr lang="it-IT" sz="1700">
                <a:latin typeface="Calibri" charset="0"/>
              </a:rPr>
              <a:t>Stanford University</a:t>
            </a:r>
          </a:p>
          <a:p>
            <a:pPr eaLnBrk="1" hangingPunct="1">
              <a:lnSpc>
                <a:spcPct val="80000"/>
              </a:lnSpc>
              <a:defRPr/>
            </a:pPr>
            <a:r>
              <a:rPr lang="it-IT" sz="1700">
                <a:latin typeface="Calibri" charset="0"/>
              </a:rPr>
              <a:t>Univ. of South California (USC)</a:t>
            </a:r>
          </a:p>
          <a:p>
            <a:pPr eaLnBrk="1" hangingPunct="1">
              <a:lnSpc>
                <a:spcPct val="80000"/>
              </a:lnSpc>
              <a:defRPr/>
            </a:pPr>
            <a:r>
              <a:rPr lang="it-IT" sz="1700">
                <a:latin typeface="Calibri" charset="0"/>
              </a:rPr>
              <a:t>University of Illinois – Urbana Champaign</a:t>
            </a:r>
          </a:p>
          <a:p>
            <a:pPr eaLnBrk="1" hangingPunct="1">
              <a:lnSpc>
                <a:spcPct val="80000"/>
              </a:lnSpc>
              <a:defRPr/>
            </a:pPr>
            <a:r>
              <a:rPr lang="it-IT" sz="1700">
                <a:latin typeface="Calibri" charset="0"/>
              </a:rPr>
              <a:t>Univ. of California San Diego (UCSD)</a:t>
            </a:r>
          </a:p>
          <a:p>
            <a:pPr eaLnBrk="1" hangingPunct="1">
              <a:lnSpc>
                <a:spcPct val="80000"/>
              </a:lnSpc>
              <a:defRPr/>
            </a:pPr>
            <a:r>
              <a:rPr lang="it-IT" sz="1700">
                <a:latin typeface="Calibri" charset="0"/>
              </a:rPr>
              <a:t>Univ. of California Los Angeles (UCLA)</a:t>
            </a:r>
          </a:p>
          <a:p>
            <a:pPr eaLnBrk="1" hangingPunct="1">
              <a:lnSpc>
                <a:spcPct val="80000"/>
              </a:lnSpc>
              <a:defRPr/>
            </a:pPr>
            <a:r>
              <a:rPr lang="it-IT" sz="1700">
                <a:latin typeface="Calibri" charset="0"/>
              </a:rPr>
              <a:t>Inria – Sophia Antipolis (Francia)</a:t>
            </a:r>
          </a:p>
          <a:p>
            <a:pPr eaLnBrk="1" hangingPunct="1">
              <a:lnSpc>
                <a:spcPct val="80000"/>
              </a:lnSpc>
              <a:defRPr/>
            </a:pPr>
            <a:r>
              <a:rPr lang="it-IT" sz="1700">
                <a:latin typeface="Calibri" charset="0"/>
              </a:rPr>
              <a:t>Pennsylvania State University </a:t>
            </a:r>
          </a:p>
          <a:p>
            <a:pPr eaLnBrk="1" hangingPunct="1">
              <a:lnSpc>
                <a:spcPct val="80000"/>
              </a:lnSpc>
              <a:defRPr/>
            </a:pPr>
            <a:r>
              <a:rPr lang="it-IT" sz="1700">
                <a:latin typeface="Calibri" charset="0"/>
              </a:rPr>
              <a:t>New Jersey Institute of Technology  </a:t>
            </a:r>
          </a:p>
          <a:p>
            <a:pPr eaLnBrk="1" hangingPunct="1">
              <a:lnSpc>
                <a:spcPct val="80000"/>
              </a:lnSpc>
              <a:defRPr/>
            </a:pPr>
            <a:r>
              <a:rPr lang="it-IT" sz="1700">
                <a:latin typeface="Calibri" charset="0"/>
              </a:rPr>
              <a:t>Centre Tecnològic de Telecomunicacions de Catalunya (CTTC – Barcellona)</a:t>
            </a:r>
          </a:p>
          <a:p>
            <a:pPr eaLnBrk="1" hangingPunct="1">
              <a:lnSpc>
                <a:spcPct val="80000"/>
              </a:lnSpc>
              <a:defRPr/>
            </a:pPr>
            <a:r>
              <a:rPr lang="it-IT" sz="1700">
                <a:latin typeface="Calibri" charset="0"/>
              </a:rPr>
              <a:t>German Airospace Center (DLR)</a:t>
            </a:r>
          </a:p>
          <a:p>
            <a:pPr eaLnBrk="1" hangingPunct="1">
              <a:lnSpc>
                <a:spcPct val="80000"/>
              </a:lnSpc>
              <a:defRPr/>
            </a:pPr>
            <a:r>
              <a:rPr lang="en-US" sz="1700">
                <a:latin typeface="Calibri" charset="0"/>
              </a:rPr>
              <a:t>Scripps Institution of Oceanography (at UCSD)</a:t>
            </a:r>
            <a:endParaRPr lang="it-IT" sz="1700">
              <a:latin typeface="Calibri" charset="0"/>
            </a:endParaRPr>
          </a:p>
          <a:p>
            <a:pPr eaLnBrk="1" hangingPunct="1">
              <a:lnSpc>
                <a:spcPct val="80000"/>
              </a:lnSpc>
              <a:defRPr/>
            </a:pPr>
            <a:r>
              <a:rPr lang="it-IT" sz="1700">
                <a:latin typeface="Calibri" charset="0"/>
              </a:rPr>
              <a:t>Woods Hole Oceanographic Institution (Massachusetts) </a:t>
            </a:r>
          </a:p>
          <a:p>
            <a:pPr eaLnBrk="1" hangingPunct="1">
              <a:lnSpc>
                <a:spcPct val="80000"/>
              </a:lnSpc>
              <a:defRPr/>
            </a:pPr>
            <a:r>
              <a:rPr lang="en-US" sz="1700">
                <a:latin typeface="Calibri" charset="0"/>
              </a:rPr>
              <a:t>National University of Singapore</a:t>
            </a:r>
            <a:endParaRPr lang="it-IT" sz="1700">
              <a:latin typeface="Calibri" charset="0"/>
            </a:endParaRPr>
          </a:p>
        </p:txBody>
      </p:sp>
      <p:sp>
        <p:nvSpPr>
          <p:cNvPr id="29700" name="Segnaposto testo 4"/>
          <p:cNvSpPr>
            <a:spLocks noGrp="1"/>
          </p:cNvSpPr>
          <p:nvPr>
            <p:ph type="body" sz="quarter" idx="1"/>
          </p:nvPr>
        </p:nvSpPr>
        <p:spPr>
          <a:xfrm>
            <a:off x="228600" y="1371600"/>
            <a:ext cx="4267200" cy="639763"/>
          </a:xfrm>
        </p:spPr>
        <p:txBody>
          <a:bodyPr/>
          <a:lstStyle/>
          <a:p>
            <a:pPr eaLnBrk="1" hangingPunct="1"/>
            <a:r>
              <a:rPr lang="en-US">
                <a:latin typeface="Calibri" charset="0"/>
                <a:ea typeface="ＭＳ Ｐゴシック" charset="0"/>
                <a:cs typeface="ＭＳ Ｐゴシック" charset="0"/>
              </a:rPr>
              <a:t>Industrial </a:t>
            </a:r>
            <a:endParaRPr lang="it-IT">
              <a:latin typeface="Calibri" charset="0"/>
              <a:ea typeface="ＭＳ Ｐゴシック" charset="0"/>
              <a:cs typeface="ＭＳ Ｐゴシック" charset="0"/>
            </a:endParaRPr>
          </a:p>
        </p:txBody>
      </p:sp>
      <p:sp>
        <p:nvSpPr>
          <p:cNvPr id="22533" name="Segnaposto testo 18"/>
          <p:cNvSpPr>
            <a:spLocks noGrp="1"/>
          </p:cNvSpPr>
          <p:nvPr>
            <p:ph type="body" sz="quarter" idx="3"/>
          </p:nvPr>
        </p:nvSpPr>
        <p:spPr>
          <a:xfrm>
            <a:off x="4724400" y="1371600"/>
            <a:ext cx="4267200" cy="639763"/>
          </a:xfrm>
        </p:spPr>
        <p:txBody>
          <a:bodyPr/>
          <a:lstStyle/>
          <a:p>
            <a:pPr eaLnBrk="1" hangingPunct="1">
              <a:defRPr/>
            </a:pPr>
            <a:r>
              <a:rPr lang="it-IT">
                <a:latin typeface="Calibri" charset="0"/>
              </a:rPr>
              <a:t>Academic</a:t>
            </a:r>
          </a:p>
        </p:txBody>
      </p:sp>
      <p:sp>
        <p:nvSpPr>
          <p:cNvPr id="3" name="Slide Number Placeholder 2"/>
          <p:cNvSpPr>
            <a:spLocks noGrp="1"/>
          </p:cNvSpPr>
          <p:nvPr>
            <p:ph type="sldNum" sz="quarter" idx="10"/>
          </p:nvPr>
        </p:nvSpPr>
        <p:spPr/>
        <p:txBody>
          <a:bodyPr/>
          <a:lstStyle/>
          <a:p>
            <a:fld id="{0B15E908-24CB-4A3D-84E2-8BC6E04821A3}" type="slidenum">
              <a:rPr lang="it-IT" smtClean="0"/>
              <a:pPr/>
              <a:t>10</a:t>
            </a:fld>
            <a:endParaRPr lang="it-IT" dirty="0"/>
          </a:p>
        </p:txBody>
      </p:sp>
    </p:spTree>
    <p:extLst>
      <p:ext uri="{BB962C8B-B14F-4D97-AF65-F5344CB8AC3E}">
        <p14:creationId xmlns:p14="http://schemas.microsoft.com/office/powerpoint/2010/main" val="882041338"/>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emergency scenarios</a:t>
            </a:r>
            <a:endParaRPr lang="en-US" dirty="0"/>
          </a:p>
        </p:txBody>
      </p:sp>
      <p:sp>
        <p:nvSpPr>
          <p:cNvPr id="3" name="Content Placeholder 2"/>
          <p:cNvSpPr>
            <a:spLocks noGrp="1"/>
          </p:cNvSpPr>
          <p:nvPr>
            <p:ph sz="quarter" idx="1"/>
          </p:nvPr>
        </p:nvSpPr>
        <p:spPr>
          <a:xfrm>
            <a:off x="132871" y="1346200"/>
            <a:ext cx="6795685" cy="5159023"/>
          </a:xfrm>
        </p:spPr>
        <p:txBody>
          <a:bodyPr>
            <a:normAutofit/>
          </a:bodyPr>
          <a:lstStyle/>
          <a:p>
            <a:r>
              <a:rPr lang="en-US" sz="3200" dirty="0"/>
              <a:t>Forest fires: 50k/year in Europe</a:t>
            </a:r>
          </a:p>
          <a:p>
            <a:r>
              <a:rPr lang="en-US" sz="3200" dirty="0"/>
              <a:t>Road accidents: 2M/year in Europe with 100k deaths and 3.5M injured</a:t>
            </a:r>
          </a:p>
          <a:p>
            <a:r>
              <a:rPr lang="en-US" sz="3200" dirty="0"/>
              <a:t>Earthquakes, tsunamis, terrorist </a:t>
            </a:r>
            <a:r>
              <a:rPr lang="en-US" sz="3200" dirty="0" smtClean="0"/>
              <a:t>strikes</a:t>
            </a:r>
            <a:endParaRPr lang="en-US" sz="3200" dirty="0"/>
          </a:p>
          <a:p>
            <a:r>
              <a:rPr lang="en-US" sz="3200" b="1" dirty="0"/>
              <a:t>Problems: </a:t>
            </a:r>
            <a:r>
              <a:rPr lang="en-US" sz="3200" dirty="0"/>
              <a:t>Unreliable infrastructure, </a:t>
            </a:r>
            <a:r>
              <a:rPr lang="en-US" sz="3200" dirty="0" smtClean="0"/>
              <a:t>rescuers </a:t>
            </a:r>
            <a:r>
              <a:rPr lang="en-US" sz="3200" dirty="0"/>
              <a:t>are not coordinated</a:t>
            </a:r>
          </a:p>
          <a:p>
            <a:r>
              <a:rPr lang="en-US" sz="3200" b="1" dirty="0"/>
              <a:t>Challenges: </a:t>
            </a:r>
            <a:r>
              <a:rPr lang="en-US" sz="3200" dirty="0" smtClean="0"/>
              <a:t>Avoid network collapse, replace </a:t>
            </a:r>
            <a:r>
              <a:rPr lang="en-US" sz="3200" dirty="0"/>
              <a:t>destroyed networks, k</a:t>
            </a:r>
            <a:r>
              <a:rPr lang="en-US" sz="3200" dirty="0" smtClean="0"/>
              <a:t>eep </a:t>
            </a:r>
            <a:r>
              <a:rPr lang="en-US" sz="3200" dirty="0"/>
              <a:t>enabling rescue communications</a:t>
            </a:r>
          </a:p>
          <a:p>
            <a:endParaRPr lang="en-US" dirty="0"/>
          </a:p>
        </p:txBody>
      </p:sp>
      <p:pic>
        <p:nvPicPr>
          <p:cNvPr id="4" name="Picture 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56028" y="2667623"/>
            <a:ext cx="1881855" cy="184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pic>
      <p:pic>
        <p:nvPicPr>
          <p:cNvPr id="5"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12210" y="4414833"/>
            <a:ext cx="2325673" cy="154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pic>
      <p:pic>
        <p:nvPicPr>
          <p:cNvPr id="6"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36602" y="1060588"/>
            <a:ext cx="2201281" cy="165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pic>
      <p:sp>
        <p:nvSpPr>
          <p:cNvPr id="8" name="Slide Number Placeholder 7"/>
          <p:cNvSpPr>
            <a:spLocks noGrp="1"/>
          </p:cNvSpPr>
          <p:nvPr>
            <p:ph type="sldNum" sz="quarter" idx="10"/>
          </p:nvPr>
        </p:nvSpPr>
        <p:spPr/>
        <p:txBody>
          <a:bodyPr/>
          <a:lstStyle/>
          <a:p>
            <a:fld id="{0B15E908-24CB-4A3D-84E2-8BC6E04821A3}" type="slidenum">
              <a:rPr lang="it-IT" smtClean="0"/>
              <a:pPr/>
              <a:t>100</a:t>
            </a:fld>
            <a:endParaRPr lang="it-IT" dirty="0"/>
          </a:p>
        </p:txBody>
      </p:sp>
    </p:spTree>
    <p:extLst>
      <p:ext uri="{BB962C8B-B14F-4D97-AF65-F5344CB8AC3E}">
        <p14:creationId xmlns:p14="http://schemas.microsoft.com/office/powerpoint/2010/main" val="283378836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topics</a:t>
            </a:r>
            <a:endParaRPr lang="en-US" dirty="0"/>
          </a:p>
        </p:txBody>
      </p:sp>
      <p:sp>
        <p:nvSpPr>
          <p:cNvPr id="11" name="Content Placeholder 10"/>
          <p:cNvSpPr>
            <a:spLocks noGrp="1"/>
          </p:cNvSpPr>
          <p:nvPr>
            <p:ph sz="quarter" idx="1"/>
          </p:nvPr>
        </p:nvSpPr>
        <p:spPr/>
        <p:txBody>
          <a:bodyPr/>
          <a:lstStyle/>
          <a:p>
            <a:r>
              <a:rPr lang="en-US" dirty="0" smtClean="0"/>
              <a:t>                      Resource </a:t>
            </a:r>
            <a:r>
              <a:rPr lang="en-US" dirty="0"/>
              <a:t>allocation strategies for </a:t>
            </a:r>
            <a:r>
              <a:rPr lang="en-US" dirty="0" smtClean="0"/>
              <a:t>LTE</a:t>
            </a:r>
          </a:p>
          <a:p>
            <a:endParaRPr lang="en-US" dirty="0"/>
          </a:p>
          <a:p>
            <a:endParaRPr lang="en-US" dirty="0"/>
          </a:p>
          <a:p>
            <a:r>
              <a:rPr lang="en-US" dirty="0" smtClean="0"/>
              <a:t>Handover strategies</a:t>
            </a:r>
          </a:p>
          <a:p>
            <a:endParaRPr lang="en-US" dirty="0"/>
          </a:p>
          <a:p>
            <a:endParaRPr lang="en-US" dirty="0" smtClean="0"/>
          </a:p>
          <a:p>
            <a:endParaRPr lang="en-US" dirty="0"/>
          </a:p>
          <a:p>
            <a:r>
              <a:rPr lang="en-US" dirty="0" smtClean="0"/>
              <a:t>                                Adaptation and optimization</a:t>
            </a:r>
            <a:endParaRPr lang="en-US" dirty="0"/>
          </a:p>
          <a:p>
            <a:pPr lvl="1"/>
            <a:endParaRPr lang="en-US" dirty="0"/>
          </a:p>
        </p:txBody>
      </p:sp>
      <p:pic>
        <p:nvPicPr>
          <p:cNvPr id="12" name="Picture 11"/>
          <p:cNvPicPr>
            <a:picLocks noChangeAspect="1"/>
          </p:cNvPicPr>
          <p:nvPr/>
        </p:nvPicPr>
        <p:blipFill>
          <a:blip r:embed="rId3"/>
          <a:stretch>
            <a:fillRect/>
          </a:stretch>
        </p:blipFill>
        <p:spPr>
          <a:xfrm>
            <a:off x="0" y="1278189"/>
            <a:ext cx="3135423" cy="2060097"/>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4148" y="4170344"/>
            <a:ext cx="3358233" cy="2178946"/>
          </a:xfrm>
          <a:prstGeom prst="rect">
            <a:avLst/>
          </a:prstGeom>
        </p:spPr>
      </p:pic>
      <p:pic>
        <p:nvPicPr>
          <p:cNvPr id="14" name="Picture 13"/>
          <p:cNvPicPr>
            <a:picLocks noChangeAspect="1"/>
          </p:cNvPicPr>
          <p:nvPr/>
        </p:nvPicPr>
        <p:blipFill>
          <a:blip r:embed="rId5"/>
          <a:stretch>
            <a:fillRect/>
          </a:stretch>
        </p:blipFill>
        <p:spPr>
          <a:xfrm>
            <a:off x="4753429" y="2660951"/>
            <a:ext cx="3295952" cy="2362099"/>
          </a:xfrm>
          <a:prstGeom prst="rect">
            <a:avLst/>
          </a:prstGeom>
        </p:spPr>
      </p:pic>
      <p:sp>
        <p:nvSpPr>
          <p:cNvPr id="3" name="Slide Number Placeholder 2"/>
          <p:cNvSpPr>
            <a:spLocks noGrp="1"/>
          </p:cNvSpPr>
          <p:nvPr>
            <p:ph type="sldNum" sz="quarter" idx="10"/>
          </p:nvPr>
        </p:nvSpPr>
        <p:spPr/>
        <p:txBody>
          <a:bodyPr/>
          <a:lstStyle/>
          <a:p>
            <a:fld id="{0B15E908-24CB-4A3D-84E2-8BC6E04821A3}" type="slidenum">
              <a:rPr lang="it-IT" smtClean="0"/>
              <a:pPr/>
              <a:t>101</a:t>
            </a:fld>
            <a:endParaRPr lang="it-IT" dirty="0"/>
          </a:p>
        </p:txBody>
      </p:sp>
    </p:spTree>
    <p:extLst>
      <p:ext uri="{BB962C8B-B14F-4D97-AF65-F5344CB8AC3E}">
        <p14:creationId xmlns:p14="http://schemas.microsoft.com/office/powerpoint/2010/main" val="23928953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Placeholder 4"/>
          <p:cNvSpPr>
            <a:spLocks noGrp="1"/>
          </p:cNvSpPr>
          <p:nvPr>
            <p:ph type="body" sz="half" idx="2"/>
          </p:nvPr>
        </p:nvSpPr>
        <p:spPr/>
        <p:txBody>
          <a:bodyPr/>
          <a:lstStyle/>
          <a:p>
            <a:pPr eaLnBrk="1" hangingPunct="1"/>
            <a:endParaRPr lang="en-US">
              <a:latin typeface="Tw Cen MT" charset="0"/>
              <a:ea typeface="ＭＳ Ｐゴシック" charset="0"/>
              <a:cs typeface="ＭＳ Ｐゴシック" charset="0"/>
            </a:endParaRPr>
          </a:p>
        </p:txBody>
      </p:sp>
      <p:sp>
        <p:nvSpPr>
          <p:cNvPr id="19458" name="Title 1"/>
          <p:cNvSpPr>
            <a:spLocks noGrp="1"/>
          </p:cNvSpPr>
          <p:nvPr>
            <p:ph type="title"/>
          </p:nvPr>
        </p:nvSpPr>
        <p:spPr/>
        <p:txBody>
          <a:bodyPr/>
          <a:lstStyle/>
          <a:p>
            <a:pPr eaLnBrk="1" hangingPunct="1"/>
            <a:r>
              <a:rPr lang="en-US">
                <a:latin typeface="Tw Cen MT" charset="0"/>
                <a:ea typeface="ＭＳ Ｐゴシック" charset="0"/>
                <a:cs typeface="ＭＳ Ｐゴシック" charset="0"/>
              </a:rPr>
              <a:t>Underwater communications</a:t>
            </a:r>
          </a:p>
        </p:txBody>
      </p:sp>
      <p:grpSp>
        <p:nvGrpSpPr>
          <p:cNvPr id="19459" name="Area di disegno 513"/>
          <p:cNvGrpSpPr>
            <a:grpSpLocks/>
          </p:cNvGrpSpPr>
          <p:nvPr/>
        </p:nvGrpSpPr>
        <p:grpSpPr bwMode="auto">
          <a:xfrm>
            <a:off x="1447800" y="228600"/>
            <a:ext cx="7432675" cy="4248150"/>
            <a:chOff x="0" y="0"/>
            <a:chExt cx="5760720" cy="3292475"/>
          </a:xfrm>
        </p:grpSpPr>
        <p:sp>
          <p:nvSpPr>
            <p:cNvPr id="19460" name="Rettangolo 6"/>
            <p:cNvSpPr>
              <a:spLocks noChangeArrowheads="1"/>
            </p:cNvSpPr>
            <p:nvPr/>
          </p:nvSpPr>
          <p:spPr bwMode="auto">
            <a:xfrm>
              <a:off x="0" y="0"/>
              <a:ext cx="576072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9461" name="Freeform 407"/>
            <p:cNvSpPr>
              <a:spLocks/>
            </p:cNvSpPr>
            <p:nvPr/>
          </p:nvSpPr>
          <p:spPr bwMode="auto">
            <a:xfrm>
              <a:off x="135255" y="606425"/>
              <a:ext cx="5503545" cy="245110"/>
            </a:xfrm>
            <a:custGeom>
              <a:avLst/>
              <a:gdLst>
                <a:gd name="T0" fmla="*/ 0 w 8667"/>
                <a:gd name="T1" fmla="*/ 2147483647 h 386"/>
                <a:gd name="T2" fmla="*/ 2147483647 w 8667"/>
                <a:gd name="T3" fmla="*/ 2147483647 h 386"/>
                <a:gd name="T4" fmla="*/ 2147483647 w 8667"/>
                <a:gd name="T5" fmla="*/ 2147483647 h 386"/>
                <a:gd name="T6" fmla="*/ 2147483647 w 8667"/>
                <a:gd name="T7" fmla="*/ 2147483647 h 386"/>
                <a:gd name="T8" fmla="*/ 2147483647 w 8667"/>
                <a:gd name="T9" fmla="*/ 2147483647 h 386"/>
                <a:gd name="T10" fmla="*/ 2147483647 w 8667"/>
                <a:gd name="T11" fmla="*/ 2147483647 h 386"/>
                <a:gd name="T12" fmla="*/ 2147483647 w 8667"/>
                <a:gd name="T13" fmla="*/ 2147483647 h 386"/>
                <a:gd name="T14" fmla="*/ 2147483647 w 8667"/>
                <a:gd name="T15" fmla="*/ 1280239375 h 386"/>
                <a:gd name="T16" fmla="*/ 2147483647 w 8667"/>
                <a:gd name="T17" fmla="*/ 2147483647 h 386"/>
                <a:gd name="T18" fmla="*/ 2147483647 w 8667"/>
                <a:gd name="T19" fmla="*/ 2147483647 h 386"/>
                <a:gd name="T20" fmla="*/ 2147483647 w 8667"/>
                <a:gd name="T21" fmla="*/ 2147483647 h 386"/>
                <a:gd name="T22" fmla="*/ 2147483647 w 8667"/>
                <a:gd name="T23" fmla="*/ 2147483647 h 386"/>
                <a:gd name="T24" fmla="*/ 2147483647 w 8667"/>
                <a:gd name="T25" fmla="*/ 1280239375 h 386"/>
                <a:gd name="T26" fmla="*/ 2147483647 w 8667"/>
                <a:gd name="T27" fmla="*/ 2147483647 h 386"/>
                <a:gd name="T28" fmla="*/ 2147483647 w 8667"/>
                <a:gd name="T29" fmla="*/ 2147483647 h 386"/>
                <a:gd name="T30" fmla="*/ 2147483647 w 8667"/>
                <a:gd name="T31" fmla="*/ 2147483647 h 386"/>
                <a:gd name="T32" fmla="*/ 2147483647 w 8667"/>
                <a:gd name="T33" fmla="*/ 2147483647 h 386"/>
                <a:gd name="T34" fmla="*/ 2147483647 w 8667"/>
                <a:gd name="T35" fmla="*/ 2147483647 h 3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667" h="386">
                  <a:moveTo>
                    <a:pt x="0" y="114"/>
                  </a:moveTo>
                  <a:cubicBezTo>
                    <a:pt x="60" y="86"/>
                    <a:pt x="121" y="59"/>
                    <a:pt x="245" y="46"/>
                  </a:cubicBezTo>
                  <a:cubicBezTo>
                    <a:pt x="369" y="33"/>
                    <a:pt x="593" y="31"/>
                    <a:pt x="747" y="33"/>
                  </a:cubicBezTo>
                  <a:cubicBezTo>
                    <a:pt x="901" y="35"/>
                    <a:pt x="1025" y="42"/>
                    <a:pt x="1168" y="60"/>
                  </a:cubicBezTo>
                  <a:cubicBezTo>
                    <a:pt x="1311" y="78"/>
                    <a:pt x="1424" y="125"/>
                    <a:pt x="1603" y="141"/>
                  </a:cubicBezTo>
                  <a:cubicBezTo>
                    <a:pt x="1782" y="157"/>
                    <a:pt x="2070" y="162"/>
                    <a:pt x="2242" y="155"/>
                  </a:cubicBezTo>
                  <a:cubicBezTo>
                    <a:pt x="2414" y="148"/>
                    <a:pt x="2505" y="126"/>
                    <a:pt x="2636" y="101"/>
                  </a:cubicBezTo>
                  <a:cubicBezTo>
                    <a:pt x="2767" y="76"/>
                    <a:pt x="2867" y="10"/>
                    <a:pt x="3030" y="5"/>
                  </a:cubicBezTo>
                  <a:cubicBezTo>
                    <a:pt x="3193" y="0"/>
                    <a:pt x="3433" y="14"/>
                    <a:pt x="3614" y="73"/>
                  </a:cubicBezTo>
                  <a:cubicBezTo>
                    <a:pt x="3795" y="132"/>
                    <a:pt x="3890" y="332"/>
                    <a:pt x="4116" y="359"/>
                  </a:cubicBezTo>
                  <a:cubicBezTo>
                    <a:pt x="4342" y="386"/>
                    <a:pt x="4716" y="270"/>
                    <a:pt x="4972" y="236"/>
                  </a:cubicBezTo>
                  <a:cubicBezTo>
                    <a:pt x="5228" y="202"/>
                    <a:pt x="5471" y="194"/>
                    <a:pt x="5652" y="155"/>
                  </a:cubicBezTo>
                  <a:cubicBezTo>
                    <a:pt x="5833" y="116"/>
                    <a:pt x="5889" y="3"/>
                    <a:pt x="6059" y="5"/>
                  </a:cubicBezTo>
                  <a:cubicBezTo>
                    <a:pt x="6229" y="7"/>
                    <a:pt x="6509" y="145"/>
                    <a:pt x="6670" y="168"/>
                  </a:cubicBezTo>
                  <a:cubicBezTo>
                    <a:pt x="6831" y="191"/>
                    <a:pt x="6870" y="161"/>
                    <a:pt x="7024" y="141"/>
                  </a:cubicBezTo>
                  <a:cubicBezTo>
                    <a:pt x="7178" y="121"/>
                    <a:pt x="7447" y="53"/>
                    <a:pt x="7594" y="46"/>
                  </a:cubicBezTo>
                  <a:cubicBezTo>
                    <a:pt x="7741" y="39"/>
                    <a:pt x="7728" y="105"/>
                    <a:pt x="7907" y="101"/>
                  </a:cubicBezTo>
                  <a:cubicBezTo>
                    <a:pt x="8086" y="97"/>
                    <a:pt x="8376" y="58"/>
                    <a:pt x="8667" y="19"/>
                  </a:cubicBezTo>
                </a:path>
              </a:pathLst>
            </a:custGeom>
            <a:noFill/>
            <a:ln w="38100">
              <a:solidFill>
                <a:srgbClr val="0070C0"/>
              </a:solidFill>
              <a:round/>
              <a:headEnd/>
              <a:tailEnd/>
            </a:ln>
            <a:extLst>
              <a:ext uri="{909E8E84-426E-40dd-AFC4-6F175D3DCCD1}">
                <a14:hiddenFill xmlns:a14="http://schemas.microsoft.com/office/drawing/2010/main">
                  <a:solidFill>
                    <a:srgbClr val="CCBEB8"/>
                  </a:solidFill>
                </a14:hiddenFill>
              </a:ext>
            </a:extLst>
          </p:spPr>
          <p:txBody>
            <a:bodyPr/>
            <a:lstStyle/>
            <a:p>
              <a:endParaRPr lang="en-US"/>
            </a:p>
          </p:txBody>
        </p:sp>
        <p:sp>
          <p:nvSpPr>
            <p:cNvPr id="75" name="Freeform 408"/>
            <p:cNvSpPr>
              <a:spLocks/>
            </p:cNvSpPr>
            <p:nvPr/>
          </p:nvSpPr>
          <p:spPr bwMode="auto">
            <a:xfrm>
              <a:off x="159952" y="2533336"/>
              <a:ext cx="5487572" cy="78744"/>
            </a:xfrm>
            <a:custGeom>
              <a:avLst/>
              <a:gdLst>
                <a:gd name="T0" fmla="*/ 0 w 8640"/>
                <a:gd name="T1" fmla="*/ 28 h 125"/>
                <a:gd name="T2" fmla="*/ 2310 w 8640"/>
                <a:gd name="T3" fmla="*/ 123 h 125"/>
                <a:gd name="T4" fmla="*/ 4225 w 8640"/>
                <a:gd name="T5" fmla="*/ 14 h 125"/>
                <a:gd name="T6" fmla="*/ 6086 w 8640"/>
                <a:gd name="T7" fmla="*/ 41 h 125"/>
                <a:gd name="T8" fmla="*/ 8640 w 8640"/>
                <a:gd name="T9" fmla="*/ 1 h 125"/>
              </a:gdLst>
              <a:ahLst/>
              <a:cxnLst>
                <a:cxn ang="0">
                  <a:pos x="T0" y="T1"/>
                </a:cxn>
                <a:cxn ang="0">
                  <a:pos x="T2" y="T3"/>
                </a:cxn>
                <a:cxn ang="0">
                  <a:pos x="T4" y="T5"/>
                </a:cxn>
                <a:cxn ang="0">
                  <a:pos x="T6" y="T7"/>
                </a:cxn>
                <a:cxn ang="0">
                  <a:pos x="T8" y="T9"/>
                </a:cxn>
              </a:cxnLst>
              <a:rect l="0" t="0" r="r" b="b"/>
              <a:pathLst>
                <a:path w="8640" h="125">
                  <a:moveTo>
                    <a:pt x="0" y="28"/>
                  </a:moveTo>
                  <a:cubicBezTo>
                    <a:pt x="803" y="76"/>
                    <a:pt x="1606" y="125"/>
                    <a:pt x="2310" y="123"/>
                  </a:cubicBezTo>
                  <a:cubicBezTo>
                    <a:pt x="3014" y="121"/>
                    <a:pt x="3596" y="28"/>
                    <a:pt x="4225" y="14"/>
                  </a:cubicBezTo>
                  <a:cubicBezTo>
                    <a:pt x="4854" y="0"/>
                    <a:pt x="5350" y="43"/>
                    <a:pt x="6086" y="41"/>
                  </a:cubicBezTo>
                  <a:cubicBezTo>
                    <a:pt x="6822" y="39"/>
                    <a:pt x="7731" y="20"/>
                    <a:pt x="8640" y="1"/>
                  </a:cubicBezTo>
                </a:path>
              </a:pathLst>
            </a:custGeom>
            <a:noFill/>
            <a:ln w="76200">
              <a:solidFill>
                <a:schemeClr val="accent2">
                  <a:lumMod val="75000"/>
                </a:schemeClr>
              </a:solidFill>
              <a:round/>
              <a:headEnd/>
              <a:tailEnd/>
            </a:ln>
            <a:extLst>
              <a:ext uri="{909E8E84-426E-40dd-AFC4-6F175D3DCCD1}">
                <a14:hiddenFill xmlns:a14="http://schemas.microsoft.com/office/drawing/2010/main">
                  <a:solidFill>
                    <a:srgbClr val="FFFFFF"/>
                  </a:solidFill>
                </a14:hiddenFill>
              </a:ext>
            </a:extLst>
          </p:spPr>
          <p:txBody>
            <a:bodyPr upright="1"/>
            <a:lstStyle/>
            <a:p>
              <a:pPr>
                <a:defRPr/>
              </a:pPr>
              <a:endParaRPr lang="it-IT"/>
            </a:p>
          </p:txBody>
        </p:sp>
        <p:pic>
          <p:nvPicPr>
            <p:cNvPr id="19463" name="Picture 409" descr="sh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43205" y="99695"/>
              <a:ext cx="776605" cy="767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410" descr="seawee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280" y="2291715"/>
              <a:ext cx="200025" cy="29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411" descr="seawee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00" y="2190750"/>
              <a:ext cx="16954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Picture 412" descr="uwsin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31010" y="1816100"/>
              <a:ext cx="42037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413" descr="uwsin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9040" y="1838325"/>
              <a:ext cx="380365" cy="72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8" name="Picture 414" descr="uwnod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83405" y="2273935"/>
              <a:ext cx="161925" cy="29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415" descr="uwnode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0475" y="2371725"/>
              <a:ext cx="219075" cy="39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0" name="Picture 416" descr="uwnode2_ancho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21555" y="2075180"/>
              <a:ext cx="146050" cy="49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1" name="Picture 417" descr="seaweed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1141806" flipH="1">
              <a:off x="3016885" y="2278380"/>
              <a:ext cx="124460"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2" name="Picture 418" descr="seaweed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94965" y="2380615"/>
              <a:ext cx="124460" cy="18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419" descr="seaweed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57650" y="2278380"/>
              <a:ext cx="130175" cy="29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420" descr="seaweed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584472">
              <a:off x="5497195" y="2344420"/>
              <a:ext cx="160655" cy="23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421" descr="seaweed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56225" y="2075180"/>
              <a:ext cx="205740" cy="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422"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75835" y="935355"/>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7" name="Picture 423"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676140" y="1305560"/>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8" name="Picture 424"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01515" y="1101090"/>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9" name="Picture 425"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84115" y="1305560"/>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0" name="Picture 426"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72685" y="1101090"/>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1" name="Picture 427"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637540" y="1781810"/>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2" name="Picture 428"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812165" y="1986280"/>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3" name="Picture 429"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1017905" y="1889760"/>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84" name="Picture 430" descr="fish"/>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flipH="1">
              <a:off x="936625" y="1591945"/>
              <a:ext cx="241300" cy="20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85" name="Group 431"/>
            <p:cNvGrpSpPr>
              <a:grpSpLocks/>
            </p:cNvGrpSpPr>
            <p:nvPr/>
          </p:nvGrpSpPr>
          <p:grpSpPr bwMode="auto">
            <a:xfrm>
              <a:off x="1385570" y="95885"/>
              <a:ext cx="391160" cy="784860"/>
              <a:chOff x="3599" y="3120"/>
              <a:chExt cx="616" cy="1236"/>
            </a:xfrm>
          </p:grpSpPr>
          <p:pic>
            <p:nvPicPr>
              <p:cNvPr id="19522" name="Picture 432" descr="surfacestation"/>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rot="-342635">
                <a:off x="3599" y="3432"/>
                <a:ext cx="616" cy="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23" name="Picture 433" descr="antenna_aerial"/>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rot="-422447">
                <a:off x="3700" y="3120"/>
                <a:ext cx="306" cy="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9486" name="AutoShape 434"/>
            <p:cNvCxnSpPr>
              <a:cxnSpLocks noChangeShapeType="1"/>
            </p:cNvCxnSpPr>
            <p:nvPr/>
          </p:nvCxnSpPr>
          <p:spPr bwMode="auto">
            <a:xfrm rot="-2587947">
              <a:off x="1036320" y="27305"/>
              <a:ext cx="136525" cy="172085"/>
            </a:xfrm>
            <a:prstGeom prst="straightConnector1">
              <a:avLst/>
            </a:prstGeom>
            <a:noFill/>
            <a:ln w="25400">
              <a:solidFill>
                <a:srgbClr val="0070C0"/>
              </a:solidFill>
              <a:round/>
              <a:headEnd type="stealth" w="lg" len="lg"/>
              <a:tailEnd type="none" w="lg" len="lg"/>
            </a:ln>
            <a:extLst>
              <a:ext uri="{909E8E84-426E-40dd-AFC4-6F175D3DCCD1}">
                <a14:hiddenFill xmlns:a14="http://schemas.microsoft.com/office/drawing/2010/main">
                  <a:noFill/>
                </a14:hiddenFill>
              </a:ext>
            </a:extLst>
          </p:spPr>
        </p:cxnSp>
        <p:cxnSp>
          <p:nvCxnSpPr>
            <p:cNvPr id="19487" name="AutoShape 435"/>
            <p:cNvCxnSpPr>
              <a:cxnSpLocks noChangeShapeType="1"/>
            </p:cNvCxnSpPr>
            <p:nvPr/>
          </p:nvCxnSpPr>
          <p:spPr bwMode="auto">
            <a:xfrm rot="-2587947" flipH="1" flipV="1">
              <a:off x="1062990" y="139065"/>
              <a:ext cx="153670" cy="49530"/>
            </a:xfrm>
            <a:prstGeom prst="straightConnector1">
              <a:avLst/>
            </a:prstGeom>
            <a:noFill/>
            <a:ln w="25400">
              <a:solidFill>
                <a:srgbClr val="0070C0"/>
              </a:solidFill>
              <a:round/>
              <a:headEnd/>
              <a:tailEnd type="none" w="lg" len="lg"/>
            </a:ln>
            <a:extLst>
              <a:ext uri="{909E8E84-426E-40dd-AFC4-6F175D3DCCD1}">
                <a14:hiddenFill xmlns:a14="http://schemas.microsoft.com/office/drawing/2010/main">
                  <a:noFill/>
                </a14:hiddenFill>
              </a:ext>
            </a:extLst>
          </p:spPr>
        </p:cxnSp>
        <p:cxnSp>
          <p:nvCxnSpPr>
            <p:cNvPr id="19488" name="AutoShape 436"/>
            <p:cNvCxnSpPr>
              <a:cxnSpLocks noChangeShapeType="1"/>
            </p:cNvCxnSpPr>
            <p:nvPr/>
          </p:nvCxnSpPr>
          <p:spPr bwMode="auto">
            <a:xfrm rot="-2587947">
              <a:off x="1117600" y="105410"/>
              <a:ext cx="183515" cy="220345"/>
            </a:xfrm>
            <a:prstGeom prst="straightConnector1">
              <a:avLst/>
            </a:prstGeom>
            <a:noFill/>
            <a:ln w="25400">
              <a:solidFill>
                <a:srgbClr val="0070C0"/>
              </a:solidFill>
              <a:round/>
              <a:headEnd/>
              <a:tailEnd type="stealth" w="lg" len="lg"/>
            </a:ln>
            <a:extLst>
              <a:ext uri="{909E8E84-426E-40dd-AFC4-6F175D3DCCD1}">
                <a14:hiddenFill xmlns:a14="http://schemas.microsoft.com/office/drawing/2010/main">
                  <a:noFill/>
                </a14:hiddenFill>
              </a:ext>
            </a:extLst>
          </p:spPr>
        </p:cxnSp>
        <p:sp>
          <p:nvSpPr>
            <p:cNvPr id="19489" name="Oval 437"/>
            <p:cNvSpPr>
              <a:spLocks noChangeArrowheads="1"/>
            </p:cNvSpPr>
            <p:nvPr/>
          </p:nvSpPr>
          <p:spPr bwMode="auto">
            <a:xfrm>
              <a:off x="51435" y="721995"/>
              <a:ext cx="281940"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400" b="1">
                  <a:latin typeface="Courier New" charset="0"/>
                  <a:cs typeface="Times New Roman" charset="0"/>
                </a:rPr>
                <a:t>1</a:t>
              </a:r>
              <a:endParaRPr lang="it-IT" sz="1100">
                <a:latin typeface="Times New Roman" charset="0"/>
                <a:cs typeface="Times New Roman" charset="0"/>
              </a:endParaRPr>
            </a:p>
          </p:txBody>
        </p:sp>
        <p:sp>
          <p:nvSpPr>
            <p:cNvPr id="19490" name="Oval 438"/>
            <p:cNvSpPr>
              <a:spLocks noChangeArrowheads="1"/>
            </p:cNvSpPr>
            <p:nvPr/>
          </p:nvSpPr>
          <p:spPr bwMode="auto">
            <a:xfrm>
              <a:off x="1793875" y="148439"/>
              <a:ext cx="745490" cy="281940"/>
            </a:xfrm>
            <a:prstGeom prst="ellipse">
              <a:avLst/>
            </a:prstGeom>
            <a:solidFill>
              <a:srgbClr val="FFFFFF"/>
            </a:solidFill>
            <a:ln w="25400">
              <a:solidFill>
                <a:srgbClr val="C00000"/>
              </a:solidFill>
              <a:round/>
              <a:headEnd/>
              <a:tailEnd/>
            </a:ln>
          </p:spPr>
          <p:txBody>
            <a:bodyPr lIns="18000" tIns="0" rIns="18000" bIns="18000" anchor="ctr"/>
            <a:lstStyle/>
            <a:p>
              <a:pPr algn="ctr">
                <a:spcBef>
                  <a:spcPts val="100"/>
                </a:spcBef>
                <a:tabLst>
                  <a:tab pos="179388" algn="l"/>
                </a:tabLst>
              </a:pPr>
              <a:r>
                <a:rPr lang="it-IT" sz="2000" b="1" dirty="0" err="1">
                  <a:solidFill>
                    <a:srgbClr val="C00000"/>
                  </a:solidFill>
                  <a:latin typeface="Courier New" charset="0"/>
                  <a:cs typeface="Times New Roman" charset="0"/>
                </a:rPr>
                <a:t>Sink</a:t>
              </a:r>
              <a:endParaRPr lang="it-IT" sz="1200" dirty="0">
                <a:latin typeface="Times New Roman" charset="0"/>
                <a:cs typeface="Times New Roman" charset="0"/>
              </a:endParaRPr>
            </a:p>
          </p:txBody>
        </p:sp>
        <p:sp>
          <p:nvSpPr>
            <p:cNvPr id="19491" name="Oval 439"/>
            <p:cNvSpPr>
              <a:spLocks noChangeArrowheads="1"/>
            </p:cNvSpPr>
            <p:nvPr/>
          </p:nvSpPr>
          <p:spPr bwMode="auto">
            <a:xfrm>
              <a:off x="1511935" y="1704340"/>
              <a:ext cx="281940"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400" b="1">
                  <a:latin typeface="Courier New" charset="0"/>
                  <a:cs typeface="Times New Roman" charset="0"/>
                </a:rPr>
                <a:t>3</a:t>
              </a:r>
              <a:endParaRPr lang="it-IT" sz="1100">
                <a:latin typeface="Times New Roman" charset="0"/>
                <a:cs typeface="Times New Roman" charset="0"/>
              </a:endParaRPr>
            </a:p>
          </p:txBody>
        </p:sp>
        <p:sp>
          <p:nvSpPr>
            <p:cNvPr id="19492" name="Oval 440"/>
            <p:cNvSpPr>
              <a:spLocks noChangeArrowheads="1"/>
            </p:cNvSpPr>
            <p:nvPr/>
          </p:nvSpPr>
          <p:spPr bwMode="auto">
            <a:xfrm>
              <a:off x="2257425" y="1704340"/>
              <a:ext cx="281940"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400" b="1">
                  <a:latin typeface="Courier New" charset="0"/>
                  <a:cs typeface="Times New Roman" charset="0"/>
                </a:rPr>
                <a:t>4</a:t>
              </a:r>
              <a:endParaRPr lang="it-IT" sz="1100">
                <a:latin typeface="Times New Roman" charset="0"/>
                <a:cs typeface="Times New Roman" charset="0"/>
              </a:endParaRPr>
            </a:p>
          </p:txBody>
        </p:sp>
        <p:sp>
          <p:nvSpPr>
            <p:cNvPr id="19493" name="Oval 441"/>
            <p:cNvSpPr>
              <a:spLocks noChangeArrowheads="1"/>
            </p:cNvSpPr>
            <p:nvPr/>
          </p:nvSpPr>
          <p:spPr bwMode="auto">
            <a:xfrm>
              <a:off x="4326890" y="1951990"/>
              <a:ext cx="281940"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400" b="1">
                  <a:latin typeface="Courier New" charset="0"/>
                  <a:cs typeface="Times New Roman" charset="0"/>
                </a:rPr>
                <a:t>5</a:t>
              </a:r>
              <a:endParaRPr lang="it-IT" sz="1100">
                <a:latin typeface="Times New Roman" charset="0"/>
                <a:cs typeface="Times New Roman" charset="0"/>
              </a:endParaRPr>
            </a:p>
          </p:txBody>
        </p:sp>
        <p:sp>
          <p:nvSpPr>
            <p:cNvPr id="19494" name="Oval 442"/>
            <p:cNvSpPr>
              <a:spLocks noChangeArrowheads="1"/>
            </p:cNvSpPr>
            <p:nvPr/>
          </p:nvSpPr>
          <p:spPr bwMode="auto">
            <a:xfrm>
              <a:off x="4919980" y="1760855"/>
              <a:ext cx="281940"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400" b="1">
                  <a:latin typeface="Courier New" charset="0"/>
                  <a:cs typeface="Times New Roman" charset="0"/>
                </a:rPr>
                <a:t>6</a:t>
              </a:r>
              <a:endParaRPr lang="it-IT" sz="1100">
                <a:latin typeface="Times New Roman" charset="0"/>
                <a:cs typeface="Times New Roman" charset="0"/>
              </a:endParaRPr>
            </a:p>
          </p:txBody>
        </p:sp>
        <p:sp>
          <p:nvSpPr>
            <p:cNvPr id="19495" name="Oval 443"/>
            <p:cNvSpPr>
              <a:spLocks noChangeArrowheads="1"/>
            </p:cNvSpPr>
            <p:nvPr/>
          </p:nvSpPr>
          <p:spPr bwMode="auto">
            <a:xfrm>
              <a:off x="5370195" y="2602865"/>
              <a:ext cx="281940"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400" b="1">
                  <a:latin typeface="Courier New" charset="0"/>
                  <a:cs typeface="Times New Roman" charset="0"/>
                </a:rPr>
                <a:t>7</a:t>
              </a:r>
              <a:endParaRPr lang="it-IT" sz="1100">
                <a:latin typeface="Times New Roman" charset="0"/>
                <a:cs typeface="Times New Roman" charset="0"/>
              </a:endParaRPr>
            </a:p>
          </p:txBody>
        </p:sp>
        <p:cxnSp>
          <p:nvCxnSpPr>
            <p:cNvPr id="19496" name="AutoShape 444"/>
            <p:cNvCxnSpPr>
              <a:cxnSpLocks noChangeShapeType="1"/>
            </p:cNvCxnSpPr>
            <p:nvPr/>
          </p:nvCxnSpPr>
          <p:spPr bwMode="auto">
            <a:xfrm flipH="1" flipV="1">
              <a:off x="2743200" y="2057400"/>
              <a:ext cx="1589405" cy="328930"/>
            </a:xfrm>
            <a:prstGeom prst="straightConnector1">
              <a:avLst/>
            </a:prstGeom>
            <a:noFill/>
            <a:ln w="25400">
              <a:solidFill>
                <a:srgbClr val="C00000"/>
              </a:solidFill>
              <a:round/>
              <a:headEnd/>
              <a:tailEnd type="stealth" w="lg" len="lg"/>
            </a:ln>
            <a:extLst>
              <a:ext uri="{909E8E84-426E-40dd-AFC4-6F175D3DCCD1}">
                <a14:hiddenFill xmlns:a14="http://schemas.microsoft.com/office/drawing/2010/main">
                  <a:noFill/>
                </a14:hiddenFill>
              </a:ext>
            </a:extLst>
          </p:spPr>
        </p:cxnSp>
        <p:cxnSp>
          <p:nvCxnSpPr>
            <p:cNvPr id="19497" name="AutoShape 445"/>
            <p:cNvCxnSpPr>
              <a:cxnSpLocks noChangeShapeType="1"/>
            </p:cNvCxnSpPr>
            <p:nvPr/>
          </p:nvCxnSpPr>
          <p:spPr bwMode="auto">
            <a:xfrm flipH="1">
              <a:off x="4554220" y="2244090"/>
              <a:ext cx="241300" cy="133985"/>
            </a:xfrm>
            <a:prstGeom prst="straightConnector1">
              <a:avLst/>
            </a:prstGeom>
            <a:noFill/>
            <a:ln w="88900">
              <a:solidFill>
                <a:srgbClr val="C00000"/>
              </a:solidFill>
              <a:round/>
              <a:headEnd/>
              <a:tailEnd type="stealth" w="sm" len="sm"/>
            </a:ln>
            <a:extLst>
              <a:ext uri="{909E8E84-426E-40dd-AFC4-6F175D3DCCD1}">
                <a14:hiddenFill xmlns:a14="http://schemas.microsoft.com/office/drawing/2010/main">
                  <a:noFill/>
                </a14:hiddenFill>
              </a:ext>
            </a:extLst>
          </p:spPr>
        </p:cxnSp>
        <p:cxnSp>
          <p:nvCxnSpPr>
            <p:cNvPr id="19498" name="AutoShape 446"/>
            <p:cNvCxnSpPr>
              <a:cxnSpLocks noChangeShapeType="1"/>
            </p:cNvCxnSpPr>
            <p:nvPr/>
          </p:nvCxnSpPr>
          <p:spPr bwMode="auto">
            <a:xfrm flipH="1" flipV="1">
              <a:off x="1714500" y="800100"/>
              <a:ext cx="903605" cy="935355"/>
            </a:xfrm>
            <a:prstGeom prst="straightConnector1">
              <a:avLst/>
            </a:prstGeom>
            <a:noFill/>
            <a:ln w="25400">
              <a:solidFill>
                <a:srgbClr val="C00000"/>
              </a:solidFill>
              <a:round/>
              <a:headEnd/>
              <a:tailEnd type="stealth" w="lg" len="lg"/>
            </a:ln>
            <a:extLst>
              <a:ext uri="{909E8E84-426E-40dd-AFC4-6F175D3DCCD1}">
                <a14:hiddenFill xmlns:a14="http://schemas.microsoft.com/office/drawing/2010/main">
                  <a:noFill/>
                </a14:hiddenFill>
              </a:ext>
            </a:extLst>
          </p:spPr>
        </p:cxnSp>
        <p:cxnSp>
          <p:nvCxnSpPr>
            <p:cNvPr id="19499" name="AutoShape 447"/>
            <p:cNvCxnSpPr>
              <a:cxnSpLocks noChangeShapeType="1"/>
            </p:cNvCxnSpPr>
            <p:nvPr/>
          </p:nvCxnSpPr>
          <p:spPr bwMode="auto">
            <a:xfrm flipH="1" flipV="1">
              <a:off x="1644015" y="935355"/>
              <a:ext cx="173990" cy="768985"/>
            </a:xfrm>
            <a:prstGeom prst="straightConnector1">
              <a:avLst/>
            </a:prstGeom>
            <a:noFill/>
            <a:ln w="25400">
              <a:solidFill>
                <a:srgbClr val="C00000"/>
              </a:solidFill>
              <a:round/>
              <a:headEnd/>
              <a:tailEnd type="stealth" w="lg" len="lg"/>
            </a:ln>
            <a:extLst>
              <a:ext uri="{909E8E84-426E-40dd-AFC4-6F175D3DCCD1}">
                <a14:hiddenFill xmlns:a14="http://schemas.microsoft.com/office/drawing/2010/main">
                  <a:noFill/>
                </a14:hiddenFill>
              </a:ext>
            </a:extLst>
          </p:spPr>
        </p:cxnSp>
        <p:cxnSp>
          <p:nvCxnSpPr>
            <p:cNvPr id="19500" name="AutoShape 448"/>
            <p:cNvCxnSpPr>
              <a:cxnSpLocks noChangeShapeType="1"/>
            </p:cNvCxnSpPr>
            <p:nvPr/>
          </p:nvCxnSpPr>
          <p:spPr bwMode="auto">
            <a:xfrm flipH="1" flipV="1">
              <a:off x="4577715" y="2486660"/>
              <a:ext cx="439420" cy="194310"/>
            </a:xfrm>
            <a:prstGeom prst="straightConnector1">
              <a:avLst/>
            </a:prstGeom>
            <a:noFill/>
            <a:ln w="88900">
              <a:solidFill>
                <a:srgbClr val="C00000"/>
              </a:solidFill>
              <a:round/>
              <a:headEnd/>
              <a:tailEnd type="stealth" w="sm" len="sm"/>
            </a:ln>
            <a:extLst>
              <a:ext uri="{909E8E84-426E-40dd-AFC4-6F175D3DCCD1}">
                <a14:hiddenFill xmlns:a14="http://schemas.microsoft.com/office/drawing/2010/main">
                  <a:noFill/>
                </a14:hiddenFill>
              </a:ext>
            </a:extLst>
          </p:spPr>
        </p:cxnSp>
        <p:sp>
          <p:nvSpPr>
            <p:cNvPr id="19501" name="Oval 449"/>
            <p:cNvSpPr>
              <a:spLocks noChangeArrowheads="1"/>
            </p:cNvSpPr>
            <p:nvPr/>
          </p:nvSpPr>
          <p:spPr bwMode="auto">
            <a:xfrm>
              <a:off x="5260975" y="1760855"/>
              <a:ext cx="499745"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300" b="1">
                  <a:latin typeface="Courier New" charset="0"/>
                  <a:cs typeface="Times New Roman" charset="0"/>
                </a:rPr>
                <a:t>CO2</a:t>
              </a:r>
              <a:endParaRPr lang="it-IT" sz="1100">
                <a:latin typeface="Times New Roman" charset="0"/>
                <a:cs typeface="Times New Roman" charset="0"/>
              </a:endParaRPr>
            </a:p>
          </p:txBody>
        </p:sp>
        <p:sp>
          <p:nvSpPr>
            <p:cNvPr id="19502" name="Oval 450"/>
            <p:cNvSpPr>
              <a:spLocks noChangeArrowheads="1"/>
            </p:cNvSpPr>
            <p:nvPr/>
          </p:nvSpPr>
          <p:spPr bwMode="auto">
            <a:xfrm>
              <a:off x="5260975" y="2931160"/>
              <a:ext cx="499745"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300" b="1">
                  <a:latin typeface="Courier New" charset="0"/>
                  <a:cs typeface="Times New Roman" charset="0"/>
                </a:rPr>
                <a:t>CO2</a:t>
              </a:r>
              <a:endParaRPr lang="it-IT" sz="1100">
                <a:latin typeface="Times New Roman" charset="0"/>
                <a:cs typeface="Times New Roman" charset="0"/>
              </a:endParaRPr>
            </a:p>
          </p:txBody>
        </p:sp>
        <p:cxnSp>
          <p:nvCxnSpPr>
            <p:cNvPr id="19503" name="AutoShape 451"/>
            <p:cNvCxnSpPr>
              <a:cxnSpLocks noChangeShapeType="1"/>
              <a:stCxn id="19501" idx="2"/>
              <a:endCxn id="19494" idx="6"/>
            </p:cNvCxnSpPr>
            <p:nvPr/>
          </p:nvCxnSpPr>
          <p:spPr bwMode="auto">
            <a:xfrm flipH="1">
              <a:off x="5201920" y="1901825"/>
              <a:ext cx="59055" cy="63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504" name="AutoShape 452"/>
            <p:cNvCxnSpPr>
              <a:cxnSpLocks noChangeShapeType="1"/>
              <a:stCxn id="19495" idx="4"/>
              <a:endCxn id="19502" idx="0"/>
            </p:cNvCxnSpPr>
            <p:nvPr/>
          </p:nvCxnSpPr>
          <p:spPr bwMode="auto">
            <a:xfrm>
              <a:off x="5511165" y="2884805"/>
              <a:ext cx="635" cy="4635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505" name="Oval 453"/>
            <p:cNvSpPr>
              <a:spLocks noChangeArrowheads="1"/>
            </p:cNvSpPr>
            <p:nvPr/>
          </p:nvSpPr>
          <p:spPr bwMode="auto">
            <a:xfrm>
              <a:off x="1216660" y="800100"/>
              <a:ext cx="281940" cy="281940"/>
            </a:xfrm>
            <a:prstGeom prst="ellipse">
              <a:avLst/>
            </a:prstGeom>
            <a:solidFill>
              <a:srgbClr val="FFFFFF"/>
            </a:solidFill>
            <a:ln w="9525">
              <a:solidFill>
                <a:srgbClr val="000000"/>
              </a:solidFill>
              <a:round/>
              <a:headEnd/>
              <a:tailEnd/>
            </a:ln>
          </p:spPr>
          <p:txBody>
            <a:bodyPr lIns="18000" tIns="0" rIns="18000" bIns="18000" anchor="ctr"/>
            <a:lstStyle/>
            <a:p>
              <a:pPr algn="ctr">
                <a:spcBef>
                  <a:spcPts val="100"/>
                </a:spcBef>
                <a:tabLst>
                  <a:tab pos="179388" algn="l"/>
                </a:tabLst>
              </a:pPr>
              <a:r>
                <a:rPr lang="it-IT" sz="1400" b="1">
                  <a:latin typeface="Courier New" charset="0"/>
                  <a:cs typeface="Times New Roman" charset="0"/>
                </a:rPr>
                <a:t>2</a:t>
              </a:r>
              <a:endParaRPr lang="it-IT" sz="1100">
                <a:latin typeface="Times New Roman" charset="0"/>
                <a:cs typeface="Times New Roman" charset="0"/>
              </a:endParaRPr>
            </a:p>
          </p:txBody>
        </p:sp>
        <p:cxnSp>
          <p:nvCxnSpPr>
            <p:cNvPr id="19506" name="AutoShape 454"/>
            <p:cNvCxnSpPr>
              <a:cxnSpLocks noChangeShapeType="1"/>
            </p:cNvCxnSpPr>
            <p:nvPr/>
          </p:nvCxnSpPr>
          <p:spPr bwMode="auto">
            <a:xfrm>
              <a:off x="1943100" y="800100"/>
              <a:ext cx="916305" cy="935355"/>
            </a:xfrm>
            <a:prstGeom prst="straightConnector1">
              <a:avLst/>
            </a:prstGeom>
            <a:noFill/>
            <a:ln w="25400">
              <a:solidFill>
                <a:srgbClr val="0070C0"/>
              </a:solidFill>
              <a:round/>
              <a:headEnd/>
              <a:tailEnd type="stealth" w="lg" len="lg"/>
            </a:ln>
            <a:extLst>
              <a:ext uri="{909E8E84-426E-40dd-AFC4-6F175D3DCCD1}">
                <a14:hiddenFill xmlns:a14="http://schemas.microsoft.com/office/drawing/2010/main">
                  <a:noFill/>
                </a14:hiddenFill>
              </a:ext>
            </a:extLst>
          </p:spPr>
        </p:cxnSp>
        <p:cxnSp>
          <p:nvCxnSpPr>
            <p:cNvPr id="19507" name="AutoShape 455"/>
            <p:cNvCxnSpPr>
              <a:cxnSpLocks noChangeShapeType="1"/>
            </p:cNvCxnSpPr>
            <p:nvPr/>
          </p:nvCxnSpPr>
          <p:spPr bwMode="auto">
            <a:xfrm>
              <a:off x="2857500" y="1943100"/>
              <a:ext cx="1485900" cy="342900"/>
            </a:xfrm>
            <a:prstGeom prst="straightConnector1">
              <a:avLst/>
            </a:prstGeom>
            <a:noFill/>
            <a:ln w="25400">
              <a:solidFill>
                <a:srgbClr val="0070C0"/>
              </a:solidFill>
              <a:round/>
              <a:headEnd/>
              <a:tailEnd type="stealth" w="lg" len="lg"/>
            </a:ln>
            <a:extLst>
              <a:ext uri="{909E8E84-426E-40dd-AFC4-6F175D3DCCD1}">
                <a14:hiddenFill xmlns:a14="http://schemas.microsoft.com/office/drawing/2010/main">
                  <a:noFill/>
                </a14:hiddenFill>
              </a:ext>
            </a:extLst>
          </p:spPr>
        </p:cxnSp>
        <p:cxnSp>
          <p:nvCxnSpPr>
            <p:cNvPr id="19508" name="AutoShape 456"/>
            <p:cNvCxnSpPr>
              <a:cxnSpLocks noChangeShapeType="1"/>
              <a:endCxn id="19470" idx="0"/>
            </p:cNvCxnSpPr>
            <p:nvPr/>
          </p:nvCxnSpPr>
          <p:spPr bwMode="auto">
            <a:xfrm flipV="1">
              <a:off x="4572000" y="2075180"/>
              <a:ext cx="322580" cy="210820"/>
            </a:xfrm>
            <a:prstGeom prst="straightConnector1">
              <a:avLst/>
            </a:prstGeom>
            <a:noFill/>
            <a:ln w="25400">
              <a:solidFill>
                <a:srgbClr val="0070C0"/>
              </a:solidFill>
              <a:round/>
              <a:headEnd/>
              <a:tailEnd type="stealth" w="lg" len="lg"/>
            </a:ln>
            <a:extLst>
              <a:ext uri="{909E8E84-426E-40dd-AFC4-6F175D3DCCD1}">
                <a14:hiddenFill xmlns:a14="http://schemas.microsoft.com/office/drawing/2010/main">
                  <a:noFill/>
                </a14:hiddenFill>
              </a:ext>
            </a:extLst>
          </p:spPr>
        </p:cxnSp>
        <p:cxnSp>
          <p:nvCxnSpPr>
            <p:cNvPr id="19509" name="AutoShape 457"/>
            <p:cNvCxnSpPr>
              <a:cxnSpLocks noChangeShapeType="1"/>
            </p:cNvCxnSpPr>
            <p:nvPr/>
          </p:nvCxnSpPr>
          <p:spPr bwMode="auto">
            <a:xfrm>
              <a:off x="4626610" y="2402840"/>
              <a:ext cx="419100" cy="190500"/>
            </a:xfrm>
            <a:prstGeom prst="straightConnector1">
              <a:avLst/>
            </a:prstGeom>
            <a:noFill/>
            <a:ln w="25400">
              <a:solidFill>
                <a:srgbClr val="0070C0"/>
              </a:solidFill>
              <a:round/>
              <a:headEnd/>
              <a:tailEnd type="stealth" w="lg" len="lg"/>
            </a:ln>
            <a:extLst>
              <a:ext uri="{909E8E84-426E-40dd-AFC4-6F175D3DCCD1}">
                <a14:hiddenFill xmlns:a14="http://schemas.microsoft.com/office/drawing/2010/main">
                  <a:noFill/>
                </a14:hiddenFill>
              </a:ext>
            </a:extLst>
          </p:spPr>
        </p:cxnSp>
        <p:sp>
          <p:nvSpPr>
            <p:cNvPr id="19510" name="Text Box 459"/>
            <p:cNvSpPr txBox="1">
              <a:spLocks noChangeArrowheads="1"/>
            </p:cNvSpPr>
            <p:nvPr/>
          </p:nvSpPr>
          <p:spPr bwMode="auto">
            <a:xfrm>
              <a:off x="3493135" y="2593975"/>
              <a:ext cx="1431925" cy="25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18000" tIns="18000" rIns="18000" bIns="18000" anchor="ctr"/>
            <a:lstStyle>
              <a:lvl1pPr eaLnBrk="0" hangingPunct="0">
                <a:tabLst>
                  <a:tab pos="179388" algn="l"/>
                </a:tabLst>
                <a:defRPr sz="2400">
                  <a:solidFill>
                    <a:schemeClr val="tx1"/>
                  </a:solidFill>
                  <a:latin typeface="Arial" charset="0"/>
                  <a:ea typeface="ＭＳ Ｐゴシック" charset="0"/>
                  <a:cs typeface="ＭＳ Ｐゴシック" charset="0"/>
                </a:defRPr>
              </a:lvl1pPr>
              <a:lvl2pPr eaLnBrk="0" hangingPunct="0">
                <a:tabLst>
                  <a:tab pos="179388" algn="l"/>
                </a:tabLst>
                <a:defRPr sz="2400">
                  <a:solidFill>
                    <a:schemeClr val="tx1"/>
                  </a:solidFill>
                  <a:latin typeface="Arial" charset="0"/>
                  <a:ea typeface="ＭＳ Ｐゴシック" charset="0"/>
                </a:defRPr>
              </a:lvl2pPr>
              <a:lvl3pPr eaLnBrk="0" hangingPunct="0">
                <a:tabLst>
                  <a:tab pos="179388" algn="l"/>
                </a:tabLst>
                <a:defRPr sz="2400">
                  <a:solidFill>
                    <a:schemeClr val="tx1"/>
                  </a:solidFill>
                  <a:latin typeface="Arial" charset="0"/>
                  <a:ea typeface="ＭＳ Ｐゴシック" charset="0"/>
                </a:defRPr>
              </a:lvl3pPr>
              <a:lvl4pPr eaLnBrk="0" hangingPunct="0">
                <a:tabLst>
                  <a:tab pos="179388" algn="l"/>
                </a:tabLst>
                <a:defRPr sz="2400">
                  <a:solidFill>
                    <a:schemeClr val="tx1"/>
                  </a:solidFill>
                  <a:latin typeface="Arial" charset="0"/>
                  <a:ea typeface="ＭＳ Ｐゴシック" charset="0"/>
                </a:defRPr>
              </a:lvl4pPr>
              <a:lvl5pPr eaLnBrk="0" hangingPunct="0">
                <a:tabLst>
                  <a:tab pos="179388"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9pPr>
            </a:lstStyle>
            <a:p>
              <a:pPr algn="ctr" eaLnBrk="1" hangingPunct="1">
                <a:spcBef>
                  <a:spcPts val="100"/>
                </a:spcBef>
              </a:pPr>
              <a:r>
                <a:rPr lang="en-US" sz="1100">
                  <a:solidFill>
                    <a:srgbClr val="C00000"/>
                  </a:solidFill>
                  <a:latin typeface="Times New Roman" charset="0"/>
                  <a:cs typeface="Times New Roman" charset="0"/>
                </a:rPr>
                <a:t>Increased traffic rate</a:t>
              </a:r>
              <a:endParaRPr lang="it-IT" sz="1100">
                <a:latin typeface="Times New Roman" charset="0"/>
                <a:cs typeface="Times New Roman" charset="0"/>
              </a:endParaRPr>
            </a:p>
          </p:txBody>
        </p:sp>
        <p:sp>
          <p:nvSpPr>
            <p:cNvPr id="19511" name="Text Box 460"/>
            <p:cNvSpPr txBox="1">
              <a:spLocks noChangeArrowheads="1"/>
            </p:cNvSpPr>
            <p:nvPr/>
          </p:nvSpPr>
          <p:spPr bwMode="auto">
            <a:xfrm>
              <a:off x="2501265" y="1547495"/>
              <a:ext cx="629920" cy="22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18000" tIns="18000" rIns="18000" bIns="18000" anchor="ctr"/>
            <a:lstStyle>
              <a:lvl1pPr eaLnBrk="0" hangingPunct="0">
                <a:tabLst>
                  <a:tab pos="179388" algn="l"/>
                </a:tabLst>
                <a:defRPr sz="2400">
                  <a:solidFill>
                    <a:schemeClr val="tx1"/>
                  </a:solidFill>
                  <a:latin typeface="Arial" charset="0"/>
                  <a:ea typeface="ＭＳ Ｐゴシック" charset="0"/>
                  <a:cs typeface="ＭＳ Ｐゴシック" charset="0"/>
                </a:defRPr>
              </a:lvl1pPr>
              <a:lvl2pPr eaLnBrk="0" hangingPunct="0">
                <a:tabLst>
                  <a:tab pos="179388" algn="l"/>
                </a:tabLst>
                <a:defRPr sz="2400">
                  <a:solidFill>
                    <a:schemeClr val="tx1"/>
                  </a:solidFill>
                  <a:latin typeface="Arial" charset="0"/>
                  <a:ea typeface="ＭＳ Ｐゴシック" charset="0"/>
                </a:defRPr>
              </a:lvl2pPr>
              <a:lvl3pPr eaLnBrk="0" hangingPunct="0">
                <a:tabLst>
                  <a:tab pos="179388" algn="l"/>
                </a:tabLst>
                <a:defRPr sz="2400">
                  <a:solidFill>
                    <a:schemeClr val="tx1"/>
                  </a:solidFill>
                  <a:latin typeface="Arial" charset="0"/>
                  <a:ea typeface="ＭＳ Ｐゴシック" charset="0"/>
                </a:defRPr>
              </a:lvl3pPr>
              <a:lvl4pPr eaLnBrk="0" hangingPunct="0">
                <a:tabLst>
                  <a:tab pos="179388" algn="l"/>
                </a:tabLst>
                <a:defRPr sz="2400">
                  <a:solidFill>
                    <a:schemeClr val="tx1"/>
                  </a:solidFill>
                  <a:latin typeface="Arial" charset="0"/>
                  <a:ea typeface="ＭＳ Ｐゴシック" charset="0"/>
                </a:defRPr>
              </a:lvl4pPr>
              <a:lvl5pPr eaLnBrk="0" hangingPunct="0">
                <a:tabLst>
                  <a:tab pos="179388"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9pPr>
            </a:lstStyle>
            <a:p>
              <a:pPr eaLnBrk="1" hangingPunct="1">
                <a:spcBef>
                  <a:spcPts val="100"/>
                </a:spcBef>
              </a:pPr>
              <a:r>
                <a:rPr lang="nb-NO" sz="1100">
                  <a:latin typeface="Times New Roman" charset="0"/>
                  <a:cs typeface="Times New Roman" charset="0"/>
                </a:rPr>
                <a:t> </a:t>
              </a:r>
              <a:endParaRPr lang="it-IT" sz="1100">
                <a:latin typeface="Times New Roman" charset="0"/>
                <a:cs typeface="Times New Roman" charset="0"/>
              </a:endParaRPr>
            </a:p>
          </p:txBody>
        </p:sp>
        <p:cxnSp>
          <p:nvCxnSpPr>
            <p:cNvPr id="19512" name="AutoShape 461"/>
            <p:cNvCxnSpPr>
              <a:cxnSpLocks noChangeShapeType="1"/>
            </p:cNvCxnSpPr>
            <p:nvPr/>
          </p:nvCxnSpPr>
          <p:spPr bwMode="auto">
            <a:xfrm>
              <a:off x="1942465" y="2882265"/>
              <a:ext cx="759460" cy="635"/>
            </a:xfrm>
            <a:prstGeom prst="straightConnector1">
              <a:avLst/>
            </a:prstGeom>
            <a:noFill/>
            <a:ln w="9525">
              <a:solidFill>
                <a:srgbClr val="000000"/>
              </a:solidFill>
              <a:round/>
              <a:headEnd type="oval" w="med" len="med"/>
              <a:tailEnd type="oval" w="med" len="med"/>
            </a:ln>
            <a:extLst>
              <a:ext uri="{909E8E84-426E-40dd-AFC4-6F175D3DCCD1}">
                <a14:hiddenFill xmlns:a14="http://schemas.microsoft.com/office/drawing/2010/main">
                  <a:noFill/>
                </a14:hiddenFill>
              </a:ext>
            </a:extLst>
          </p:spPr>
        </p:cxnSp>
        <p:cxnSp>
          <p:nvCxnSpPr>
            <p:cNvPr id="19513" name="AutoShape 462"/>
            <p:cNvCxnSpPr>
              <a:cxnSpLocks noChangeShapeType="1"/>
            </p:cNvCxnSpPr>
            <p:nvPr/>
          </p:nvCxnSpPr>
          <p:spPr bwMode="auto">
            <a:xfrm>
              <a:off x="4401820" y="2880995"/>
              <a:ext cx="902970" cy="635"/>
            </a:xfrm>
            <a:prstGeom prst="straightConnector1">
              <a:avLst/>
            </a:prstGeom>
            <a:noFill/>
            <a:ln w="9525">
              <a:solidFill>
                <a:srgbClr val="000000"/>
              </a:solidFill>
              <a:round/>
              <a:headEnd type="oval" w="med" len="med"/>
              <a:tailEnd type="oval" w="med" len="med"/>
            </a:ln>
            <a:extLst>
              <a:ext uri="{909E8E84-426E-40dd-AFC4-6F175D3DCCD1}">
                <a14:hiddenFill xmlns:a14="http://schemas.microsoft.com/office/drawing/2010/main">
                  <a:noFill/>
                </a14:hiddenFill>
              </a:ext>
            </a:extLst>
          </p:spPr>
        </p:cxnSp>
        <p:sp>
          <p:nvSpPr>
            <p:cNvPr id="19514" name="Text Box 463"/>
            <p:cNvSpPr txBox="1">
              <a:spLocks noChangeArrowheads="1"/>
            </p:cNvSpPr>
            <p:nvPr/>
          </p:nvSpPr>
          <p:spPr bwMode="auto">
            <a:xfrm>
              <a:off x="1998345" y="2890520"/>
              <a:ext cx="629920" cy="22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18000" tIns="18000" rIns="18000" bIns="18000" anchor="ctr"/>
            <a:lstStyle>
              <a:lvl1pPr eaLnBrk="0" hangingPunct="0">
                <a:tabLst>
                  <a:tab pos="179388" algn="l"/>
                </a:tabLst>
                <a:defRPr sz="2400">
                  <a:solidFill>
                    <a:schemeClr val="tx1"/>
                  </a:solidFill>
                  <a:latin typeface="Arial" charset="0"/>
                  <a:ea typeface="ＭＳ Ｐゴシック" charset="0"/>
                  <a:cs typeface="ＭＳ Ｐゴシック" charset="0"/>
                </a:defRPr>
              </a:lvl1pPr>
              <a:lvl2pPr eaLnBrk="0" hangingPunct="0">
                <a:tabLst>
                  <a:tab pos="179388" algn="l"/>
                </a:tabLst>
                <a:defRPr sz="2400">
                  <a:solidFill>
                    <a:schemeClr val="tx1"/>
                  </a:solidFill>
                  <a:latin typeface="Arial" charset="0"/>
                  <a:ea typeface="ＭＳ Ｐゴシック" charset="0"/>
                </a:defRPr>
              </a:lvl2pPr>
              <a:lvl3pPr eaLnBrk="0" hangingPunct="0">
                <a:tabLst>
                  <a:tab pos="179388" algn="l"/>
                </a:tabLst>
                <a:defRPr sz="2400">
                  <a:solidFill>
                    <a:schemeClr val="tx1"/>
                  </a:solidFill>
                  <a:latin typeface="Arial" charset="0"/>
                  <a:ea typeface="ＭＳ Ｐゴシック" charset="0"/>
                </a:defRPr>
              </a:lvl3pPr>
              <a:lvl4pPr eaLnBrk="0" hangingPunct="0">
                <a:tabLst>
                  <a:tab pos="179388" algn="l"/>
                </a:tabLst>
                <a:defRPr sz="2400">
                  <a:solidFill>
                    <a:schemeClr val="tx1"/>
                  </a:solidFill>
                  <a:latin typeface="Arial" charset="0"/>
                  <a:ea typeface="ＭＳ Ｐゴシック" charset="0"/>
                </a:defRPr>
              </a:lvl4pPr>
              <a:lvl5pPr eaLnBrk="0" hangingPunct="0">
                <a:tabLst>
                  <a:tab pos="179388"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9pPr>
            </a:lstStyle>
            <a:p>
              <a:pPr algn="ctr" eaLnBrk="1" hangingPunct="1">
                <a:spcBef>
                  <a:spcPts val="100"/>
                </a:spcBef>
              </a:pPr>
              <a:r>
                <a:rPr lang="en-US" sz="1100">
                  <a:latin typeface="Times New Roman" charset="0"/>
                  <a:cs typeface="Times New Roman" charset="0"/>
                </a:rPr>
                <a:t>~200 m</a:t>
              </a:r>
              <a:endParaRPr lang="it-IT" sz="1100">
                <a:latin typeface="Times New Roman" charset="0"/>
                <a:cs typeface="Times New Roman" charset="0"/>
              </a:endParaRPr>
            </a:p>
          </p:txBody>
        </p:sp>
        <p:sp>
          <p:nvSpPr>
            <p:cNvPr id="19515" name="Text Box 464"/>
            <p:cNvSpPr txBox="1">
              <a:spLocks noChangeArrowheads="1"/>
            </p:cNvSpPr>
            <p:nvPr/>
          </p:nvSpPr>
          <p:spPr bwMode="auto">
            <a:xfrm>
              <a:off x="4560570" y="2863850"/>
              <a:ext cx="629920" cy="22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18000" tIns="18000" rIns="18000" bIns="18000" anchor="ctr"/>
            <a:lstStyle>
              <a:lvl1pPr eaLnBrk="0" hangingPunct="0">
                <a:tabLst>
                  <a:tab pos="179388" algn="l"/>
                </a:tabLst>
                <a:defRPr sz="2400">
                  <a:solidFill>
                    <a:schemeClr val="tx1"/>
                  </a:solidFill>
                  <a:latin typeface="Arial" charset="0"/>
                  <a:ea typeface="ＭＳ Ｐゴシック" charset="0"/>
                  <a:cs typeface="ＭＳ Ｐゴシック" charset="0"/>
                </a:defRPr>
              </a:lvl1pPr>
              <a:lvl2pPr eaLnBrk="0" hangingPunct="0">
                <a:tabLst>
                  <a:tab pos="179388" algn="l"/>
                </a:tabLst>
                <a:defRPr sz="2400">
                  <a:solidFill>
                    <a:schemeClr val="tx1"/>
                  </a:solidFill>
                  <a:latin typeface="Arial" charset="0"/>
                  <a:ea typeface="ＭＳ Ｐゴシック" charset="0"/>
                </a:defRPr>
              </a:lvl2pPr>
              <a:lvl3pPr eaLnBrk="0" hangingPunct="0">
                <a:tabLst>
                  <a:tab pos="179388" algn="l"/>
                </a:tabLst>
                <a:defRPr sz="2400">
                  <a:solidFill>
                    <a:schemeClr val="tx1"/>
                  </a:solidFill>
                  <a:latin typeface="Arial" charset="0"/>
                  <a:ea typeface="ＭＳ Ｐゴシック" charset="0"/>
                </a:defRPr>
              </a:lvl3pPr>
              <a:lvl4pPr eaLnBrk="0" hangingPunct="0">
                <a:tabLst>
                  <a:tab pos="179388" algn="l"/>
                </a:tabLst>
                <a:defRPr sz="2400">
                  <a:solidFill>
                    <a:schemeClr val="tx1"/>
                  </a:solidFill>
                  <a:latin typeface="Arial" charset="0"/>
                  <a:ea typeface="ＭＳ Ｐゴシック" charset="0"/>
                </a:defRPr>
              </a:lvl4pPr>
              <a:lvl5pPr eaLnBrk="0" hangingPunct="0">
                <a:tabLst>
                  <a:tab pos="179388"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9pPr>
            </a:lstStyle>
            <a:p>
              <a:pPr algn="ctr" eaLnBrk="1" hangingPunct="1">
                <a:spcBef>
                  <a:spcPts val="100"/>
                </a:spcBef>
              </a:pPr>
              <a:r>
                <a:rPr lang="en-US" sz="1100">
                  <a:latin typeface="Times New Roman" charset="0"/>
                  <a:cs typeface="Times New Roman" charset="0"/>
                </a:rPr>
                <a:t>~400 m</a:t>
              </a:r>
              <a:endParaRPr lang="it-IT" sz="1100">
                <a:latin typeface="Times New Roman" charset="0"/>
                <a:cs typeface="Times New Roman" charset="0"/>
              </a:endParaRPr>
            </a:p>
          </p:txBody>
        </p:sp>
        <p:cxnSp>
          <p:nvCxnSpPr>
            <p:cNvPr id="19516" name="AutoShape 465"/>
            <p:cNvCxnSpPr>
              <a:cxnSpLocks noChangeShapeType="1"/>
            </p:cNvCxnSpPr>
            <p:nvPr/>
          </p:nvCxnSpPr>
          <p:spPr bwMode="auto">
            <a:xfrm>
              <a:off x="2701925" y="2880995"/>
              <a:ext cx="1699895" cy="635"/>
            </a:xfrm>
            <a:prstGeom prst="straightConnector1">
              <a:avLst/>
            </a:prstGeom>
            <a:noFill/>
            <a:ln w="9525">
              <a:solidFill>
                <a:srgbClr val="000000"/>
              </a:solidFill>
              <a:round/>
              <a:headEnd type="oval" w="med" len="med"/>
              <a:tailEnd type="oval" w="med" len="med"/>
            </a:ln>
            <a:extLst>
              <a:ext uri="{909E8E84-426E-40dd-AFC4-6F175D3DCCD1}">
                <a14:hiddenFill xmlns:a14="http://schemas.microsoft.com/office/drawing/2010/main">
                  <a:noFill/>
                </a14:hiddenFill>
              </a:ext>
            </a:extLst>
          </p:spPr>
        </p:cxnSp>
        <p:sp>
          <p:nvSpPr>
            <p:cNvPr id="19517" name="Text Box 466"/>
            <p:cNvSpPr txBox="1">
              <a:spLocks noChangeArrowheads="1"/>
            </p:cNvSpPr>
            <p:nvPr/>
          </p:nvSpPr>
          <p:spPr bwMode="auto">
            <a:xfrm>
              <a:off x="3244850" y="2890520"/>
              <a:ext cx="629920" cy="22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18000" tIns="18000" rIns="18000" bIns="18000" anchor="ctr"/>
            <a:lstStyle>
              <a:lvl1pPr eaLnBrk="0" hangingPunct="0">
                <a:tabLst>
                  <a:tab pos="179388" algn="l"/>
                </a:tabLst>
                <a:defRPr sz="2400">
                  <a:solidFill>
                    <a:schemeClr val="tx1"/>
                  </a:solidFill>
                  <a:latin typeface="Arial" charset="0"/>
                  <a:ea typeface="ＭＳ Ｐゴシック" charset="0"/>
                  <a:cs typeface="ＭＳ Ｐゴシック" charset="0"/>
                </a:defRPr>
              </a:lvl1pPr>
              <a:lvl2pPr eaLnBrk="0" hangingPunct="0">
                <a:tabLst>
                  <a:tab pos="179388" algn="l"/>
                </a:tabLst>
                <a:defRPr sz="2400">
                  <a:solidFill>
                    <a:schemeClr val="tx1"/>
                  </a:solidFill>
                  <a:latin typeface="Arial" charset="0"/>
                  <a:ea typeface="ＭＳ Ｐゴシック" charset="0"/>
                </a:defRPr>
              </a:lvl2pPr>
              <a:lvl3pPr eaLnBrk="0" hangingPunct="0">
                <a:tabLst>
                  <a:tab pos="179388" algn="l"/>
                </a:tabLst>
                <a:defRPr sz="2400">
                  <a:solidFill>
                    <a:schemeClr val="tx1"/>
                  </a:solidFill>
                  <a:latin typeface="Arial" charset="0"/>
                  <a:ea typeface="ＭＳ Ｐゴシック" charset="0"/>
                </a:defRPr>
              </a:lvl3pPr>
              <a:lvl4pPr eaLnBrk="0" hangingPunct="0">
                <a:tabLst>
                  <a:tab pos="179388" algn="l"/>
                </a:tabLst>
                <a:defRPr sz="2400">
                  <a:solidFill>
                    <a:schemeClr val="tx1"/>
                  </a:solidFill>
                  <a:latin typeface="Arial" charset="0"/>
                  <a:ea typeface="ＭＳ Ｐゴシック" charset="0"/>
                </a:defRPr>
              </a:lvl4pPr>
              <a:lvl5pPr eaLnBrk="0" hangingPunct="0">
                <a:tabLst>
                  <a:tab pos="179388"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9pPr>
            </a:lstStyle>
            <a:p>
              <a:pPr algn="ctr" eaLnBrk="1" hangingPunct="1">
                <a:spcBef>
                  <a:spcPts val="100"/>
                </a:spcBef>
              </a:pPr>
              <a:r>
                <a:rPr lang="en-US" sz="1100">
                  <a:latin typeface="Times New Roman" charset="0"/>
                  <a:cs typeface="Times New Roman" charset="0"/>
                </a:rPr>
                <a:t>~1000 m</a:t>
              </a:r>
              <a:endParaRPr lang="it-IT" sz="1100">
                <a:latin typeface="Times New Roman" charset="0"/>
                <a:cs typeface="Times New Roman" charset="0"/>
              </a:endParaRPr>
            </a:p>
          </p:txBody>
        </p:sp>
        <p:cxnSp>
          <p:nvCxnSpPr>
            <p:cNvPr id="19518" name="AutoShape 467"/>
            <p:cNvCxnSpPr>
              <a:cxnSpLocks noChangeShapeType="1"/>
            </p:cNvCxnSpPr>
            <p:nvPr/>
          </p:nvCxnSpPr>
          <p:spPr bwMode="auto">
            <a:xfrm>
              <a:off x="1527175" y="2879725"/>
              <a:ext cx="414655" cy="635"/>
            </a:xfrm>
            <a:prstGeom prst="straightConnector1">
              <a:avLst/>
            </a:prstGeom>
            <a:noFill/>
            <a:ln w="9525">
              <a:solidFill>
                <a:srgbClr val="000000"/>
              </a:solidFill>
              <a:round/>
              <a:headEnd type="oval" w="med" len="med"/>
              <a:tailEnd type="oval" w="med" len="med"/>
            </a:ln>
            <a:extLst>
              <a:ext uri="{909E8E84-426E-40dd-AFC4-6F175D3DCCD1}">
                <a14:hiddenFill xmlns:a14="http://schemas.microsoft.com/office/drawing/2010/main">
                  <a:noFill/>
                </a14:hiddenFill>
              </a:ext>
            </a:extLst>
          </p:spPr>
        </p:cxnSp>
        <p:sp>
          <p:nvSpPr>
            <p:cNvPr id="19519" name="Text Box 468"/>
            <p:cNvSpPr txBox="1">
              <a:spLocks noChangeArrowheads="1"/>
            </p:cNvSpPr>
            <p:nvPr/>
          </p:nvSpPr>
          <p:spPr bwMode="auto">
            <a:xfrm>
              <a:off x="1426210" y="2898775"/>
              <a:ext cx="629920" cy="22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18000" tIns="18000" rIns="18000" bIns="18000" anchor="ctr"/>
            <a:lstStyle>
              <a:lvl1pPr eaLnBrk="0" hangingPunct="0">
                <a:tabLst>
                  <a:tab pos="179388" algn="l"/>
                </a:tabLst>
                <a:defRPr sz="2400">
                  <a:solidFill>
                    <a:schemeClr val="tx1"/>
                  </a:solidFill>
                  <a:latin typeface="Arial" charset="0"/>
                  <a:ea typeface="ＭＳ Ｐゴシック" charset="0"/>
                  <a:cs typeface="ＭＳ Ｐゴシック" charset="0"/>
                </a:defRPr>
              </a:lvl1pPr>
              <a:lvl2pPr eaLnBrk="0" hangingPunct="0">
                <a:tabLst>
                  <a:tab pos="179388" algn="l"/>
                </a:tabLst>
                <a:defRPr sz="2400">
                  <a:solidFill>
                    <a:schemeClr val="tx1"/>
                  </a:solidFill>
                  <a:latin typeface="Arial" charset="0"/>
                  <a:ea typeface="ＭＳ Ｐゴシック" charset="0"/>
                </a:defRPr>
              </a:lvl2pPr>
              <a:lvl3pPr eaLnBrk="0" hangingPunct="0">
                <a:tabLst>
                  <a:tab pos="179388" algn="l"/>
                </a:tabLst>
                <a:defRPr sz="2400">
                  <a:solidFill>
                    <a:schemeClr val="tx1"/>
                  </a:solidFill>
                  <a:latin typeface="Arial" charset="0"/>
                  <a:ea typeface="ＭＳ Ｐゴシック" charset="0"/>
                </a:defRPr>
              </a:lvl3pPr>
              <a:lvl4pPr eaLnBrk="0" hangingPunct="0">
                <a:tabLst>
                  <a:tab pos="179388" algn="l"/>
                </a:tabLst>
                <a:defRPr sz="2400">
                  <a:solidFill>
                    <a:schemeClr val="tx1"/>
                  </a:solidFill>
                  <a:latin typeface="Arial" charset="0"/>
                  <a:ea typeface="ＭＳ Ｐゴシック" charset="0"/>
                </a:defRPr>
              </a:lvl4pPr>
              <a:lvl5pPr eaLnBrk="0" hangingPunct="0">
                <a:tabLst>
                  <a:tab pos="179388"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9pPr>
            </a:lstStyle>
            <a:p>
              <a:pPr algn="ctr" eaLnBrk="1" hangingPunct="1">
                <a:spcBef>
                  <a:spcPts val="100"/>
                </a:spcBef>
              </a:pPr>
              <a:r>
                <a:rPr lang="en-US" sz="1100">
                  <a:latin typeface="Times New Roman" charset="0"/>
                  <a:cs typeface="Times New Roman" charset="0"/>
                </a:rPr>
                <a:t>~100 m</a:t>
              </a:r>
              <a:endParaRPr lang="it-IT" sz="1100">
                <a:latin typeface="Times New Roman" charset="0"/>
                <a:cs typeface="Times New Roman" charset="0"/>
              </a:endParaRPr>
            </a:p>
          </p:txBody>
        </p:sp>
        <p:cxnSp>
          <p:nvCxnSpPr>
            <p:cNvPr id="19520" name="AutoShape 469"/>
            <p:cNvCxnSpPr>
              <a:cxnSpLocks noChangeShapeType="1"/>
            </p:cNvCxnSpPr>
            <p:nvPr/>
          </p:nvCxnSpPr>
          <p:spPr bwMode="auto">
            <a:xfrm flipV="1">
              <a:off x="604520" y="2880360"/>
              <a:ext cx="922020" cy="1270"/>
            </a:xfrm>
            <a:prstGeom prst="straightConnector1">
              <a:avLst/>
            </a:prstGeom>
            <a:noFill/>
            <a:ln w="9525">
              <a:solidFill>
                <a:srgbClr val="000000"/>
              </a:solidFill>
              <a:round/>
              <a:headEnd type="oval" w="med" len="med"/>
              <a:tailEnd type="oval" w="med" len="med"/>
            </a:ln>
            <a:extLst>
              <a:ext uri="{909E8E84-426E-40dd-AFC4-6F175D3DCCD1}">
                <a14:hiddenFill xmlns:a14="http://schemas.microsoft.com/office/drawing/2010/main">
                  <a:noFill/>
                </a14:hiddenFill>
              </a:ext>
            </a:extLst>
          </p:spPr>
        </p:cxnSp>
        <p:sp>
          <p:nvSpPr>
            <p:cNvPr id="19521" name="Text Box 470"/>
            <p:cNvSpPr txBox="1">
              <a:spLocks noChangeArrowheads="1"/>
            </p:cNvSpPr>
            <p:nvPr/>
          </p:nvSpPr>
          <p:spPr bwMode="auto">
            <a:xfrm>
              <a:off x="770890" y="2898775"/>
              <a:ext cx="629920" cy="22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lIns="18000" tIns="18000" rIns="18000" bIns="18000" anchor="ctr"/>
            <a:lstStyle>
              <a:lvl1pPr eaLnBrk="0" hangingPunct="0">
                <a:tabLst>
                  <a:tab pos="179388" algn="l"/>
                </a:tabLst>
                <a:defRPr sz="2400">
                  <a:solidFill>
                    <a:schemeClr val="tx1"/>
                  </a:solidFill>
                  <a:latin typeface="Arial" charset="0"/>
                  <a:ea typeface="ＭＳ Ｐゴシック" charset="0"/>
                  <a:cs typeface="ＭＳ Ｐゴシック" charset="0"/>
                </a:defRPr>
              </a:lvl1pPr>
              <a:lvl2pPr eaLnBrk="0" hangingPunct="0">
                <a:tabLst>
                  <a:tab pos="179388" algn="l"/>
                </a:tabLst>
                <a:defRPr sz="2400">
                  <a:solidFill>
                    <a:schemeClr val="tx1"/>
                  </a:solidFill>
                  <a:latin typeface="Arial" charset="0"/>
                  <a:ea typeface="ＭＳ Ｐゴシック" charset="0"/>
                </a:defRPr>
              </a:lvl2pPr>
              <a:lvl3pPr eaLnBrk="0" hangingPunct="0">
                <a:tabLst>
                  <a:tab pos="179388" algn="l"/>
                </a:tabLst>
                <a:defRPr sz="2400">
                  <a:solidFill>
                    <a:schemeClr val="tx1"/>
                  </a:solidFill>
                  <a:latin typeface="Arial" charset="0"/>
                  <a:ea typeface="ＭＳ Ｐゴシック" charset="0"/>
                </a:defRPr>
              </a:lvl3pPr>
              <a:lvl4pPr eaLnBrk="0" hangingPunct="0">
                <a:tabLst>
                  <a:tab pos="179388" algn="l"/>
                </a:tabLst>
                <a:defRPr sz="2400">
                  <a:solidFill>
                    <a:schemeClr val="tx1"/>
                  </a:solidFill>
                  <a:latin typeface="Arial" charset="0"/>
                  <a:ea typeface="ＭＳ Ｐゴシック" charset="0"/>
                </a:defRPr>
              </a:lvl4pPr>
              <a:lvl5pPr eaLnBrk="0" hangingPunct="0">
                <a:tabLst>
                  <a:tab pos="179388"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179388" algn="l"/>
                </a:tabLst>
                <a:defRPr sz="2400">
                  <a:solidFill>
                    <a:schemeClr val="tx1"/>
                  </a:solidFill>
                  <a:latin typeface="Arial" charset="0"/>
                  <a:ea typeface="ＭＳ Ｐゴシック" charset="0"/>
                </a:defRPr>
              </a:lvl9pPr>
            </a:lstStyle>
            <a:p>
              <a:pPr algn="ctr" eaLnBrk="1" hangingPunct="1">
                <a:spcBef>
                  <a:spcPts val="100"/>
                </a:spcBef>
              </a:pPr>
              <a:r>
                <a:rPr lang="en-US" sz="1100">
                  <a:latin typeface="Times New Roman" charset="0"/>
                  <a:cs typeface="Times New Roman" charset="0"/>
                </a:rPr>
                <a:t>~200 m</a:t>
              </a:r>
              <a:endParaRPr lang="it-IT" sz="1100">
                <a:latin typeface="Times New Roman" charset="0"/>
                <a:cs typeface="Times New Roman" charset="0"/>
              </a:endParaRPr>
            </a:p>
          </p:txBody>
        </p:sp>
      </p:grpSp>
      <p:sp>
        <p:nvSpPr>
          <p:cNvPr id="3" name="Slide Number Placeholder 2"/>
          <p:cNvSpPr>
            <a:spLocks noGrp="1"/>
          </p:cNvSpPr>
          <p:nvPr>
            <p:ph type="sldNum" sz="quarter" idx="10"/>
          </p:nvPr>
        </p:nvSpPr>
        <p:spPr/>
        <p:txBody>
          <a:bodyPr/>
          <a:lstStyle/>
          <a:p>
            <a:fld id="{0B15E908-24CB-4A3D-84E2-8BC6E04821A3}" type="slidenum">
              <a:rPr lang="it-IT" smtClean="0"/>
              <a:pPr/>
              <a:t>102</a:t>
            </a:fld>
            <a:endParaRPr lang="it-IT" dirty="0"/>
          </a:p>
        </p:txBody>
      </p:sp>
    </p:spTree>
    <p:extLst>
      <p:ext uri="{BB962C8B-B14F-4D97-AF65-F5344CB8AC3E}">
        <p14:creationId xmlns:p14="http://schemas.microsoft.com/office/powerpoint/2010/main" val="1348696978"/>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733425" y="69850"/>
            <a:ext cx="8410575" cy="931863"/>
          </a:xfrm>
        </p:spPr>
        <p:txBody>
          <a:bodyPr/>
          <a:lstStyle/>
          <a:p>
            <a:pPr eaLnBrk="1" hangingPunct="1"/>
            <a:r>
              <a:rPr lang="en-US">
                <a:latin typeface="Tw Cen MT" charset="0"/>
                <a:ea typeface="ＭＳ Ｐゴシック" charset="0"/>
                <a:cs typeface="ＭＳ Ｐゴシック" charset="0"/>
              </a:rPr>
              <a:t>Underwater communications</a:t>
            </a:r>
          </a:p>
        </p:txBody>
      </p:sp>
      <p:sp>
        <p:nvSpPr>
          <p:cNvPr id="20482" name="Content Placeholder 2"/>
          <p:cNvSpPr>
            <a:spLocks noGrp="1"/>
          </p:cNvSpPr>
          <p:nvPr>
            <p:ph sz="quarter" idx="1"/>
          </p:nvPr>
        </p:nvSpPr>
        <p:spPr>
          <a:xfrm>
            <a:off x="550863" y="1246188"/>
            <a:ext cx="8278812" cy="5338762"/>
          </a:xfrm>
        </p:spPr>
        <p:txBody>
          <a:bodyPr/>
          <a:lstStyle/>
          <a:p>
            <a:r>
              <a:rPr lang="en-US" b="1" dirty="0"/>
              <a:t>What</a:t>
            </a:r>
          </a:p>
          <a:p>
            <a:pPr lvl="1">
              <a:spcBef>
                <a:spcPts val="0"/>
              </a:spcBef>
            </a:pPr>
            <a:r>
              <a:rPr lang="en-US" dirty="0"/>
              <a:t>Acoustic communications instead of radio</a:t>
            </a:r>
          </a:p>
          <a:p>
            <a:r>
              <a:rPr lang="en-US" b="1" dirty="0"/>
              <a:t>When</a:t>
            </a:r>
          </a:p>
          <a:p>
            <a:pPr lvl="1">
              <a:spcBef>
                <a:spcPts val="0"/>
              </a:spcBef>
            </a:pPr>
            <a:r>
              <a:rPr lang="en-US" dirty="0"/>
              <a:t>Sonar technologies have been used since </a:t>
            </a:r>
            <a:r>
              <a:rPr lang="en-US" dirty="0" smtClean="0"/>
              <a:t>1930s</a:t>
            </a:r>
            <a:endParaRPr lang="en-US" dirty="0"/>
          </a:p>
          <a:p>
            <a:pPr lvl="1">
              <a:spcBef>
                <a:spcPts val="0"/>
              </a:spcBef>
            </a:pPr>
            <a:r>
              <a:rPr lang="en-US" dirty="0"/>
              <a:t>21</a:t>
            </a:r>
            <a:r>
              <a:rPr lang="en-US" baseline="30000" dirty="0"/>
              <a:t>st</a:t>
            </a:r>
            <a:r>
              <a:rPr lang="en-US" dirty="0"/>
              <a:t> century technologies: higher bandwidth/rate</a:t>
            </a:r>
          </a:p>
          <a:p>
            <a:r>
              <a:rPr lang="en-US" b="1" dirty="0"/>
              <a:t>Why</a:t>
            </a:r>
          </a:p>
          <a:p>
            <a:pPr lvl="1">
              <a:spcBef>
                <a:spcPts val="72"/>
              </a:spcBef>
            </a:pPr>
            <a:r>
              <a:rPr lang="en-US" dirty="0"/>
              <a:t>Oceanography/security/monitoring applications</a:t>
            </a:r>
          </a:p>
          <a:p>
            <a:pPr lvl="1">
              <a:spcBef>
                <a:spcPts val="72"/>
              </a:spcBef>
            </a:pPr>
            <a:r>
              <a:rPr lang="en-US" dirty="0"/>
              <a:t>The channel is extremely difficult to characterize</a:t>
            </a:r>
          </a:p>
          <a:p>
            <a:pPr lvl="1">
              <a:spcBef>
                <a:spcPts val="72"/>
              </a:spcBef>
            </a:pPr>
            <a:r>
              <a:rPr lang="en-US" dirty="0"/>
              <a:t>Infrastructure monitoring is critical (oil pipes)</a:t>
            </a:r>
          </a:p>
          <a:p>
            <a:pPr lvl="1">
              <a:spcBef>
                <a:spcPts val="72"/>
              </a:spcBef>
            </a:pPr>
            <a:r>
              <a:rPr lang="en-US" dirty="0"/>
              <a:t>Networking under development</a:t>
            </a:r>
          </a:p>
        </p:txBody>
      </p:sp>
      <p:sp>
        <p:nvSpPr>
          <p:cNvPr id="3" name="Slide Number Placeholder 2"/>
          <p:cNvSpPr>
            <a:spLocks noGrp="1"/>
          </p:cNvSpPr>
          <p:nvPr>
            <p:ph type="sldNum" sz="quarter" idx="10"/>
          </p:nvPr>
        </p:nvSpPr>
        <p:spPr/>
        <p:txBody>
          <a:bodyPr/>
          <a:lstStyle/>
          <a:p>
            <a:fld id="{0B15E908-24CB-4A3D-84E2-8BC6E04821A3}" type="slidenum">
              <a:rPr lang="it-IT" smtClean="0"/>
              <a:pPr/>
              <a:t>103</a:t>
            </a:fld>
            <a:endParaRPr lang="it-IT" dirty="0"/>
          </a:p>
        </p:txBody>
      </p:sp>
    </p:spTree>
    <p:extLst>
      <p:ext uri="{BB962C8B-B14F-4D97-AF65-F5344CB8AC3E}">
        <p14:creationId xmlns:p14="http://schemas.microsoft.com/office/powerpoint/2010/main" val="2939867699"/>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sz="quarter" idx="1"/>
          </p:nvPr>
        </p:nvSpPr>
        <p:spPr/>
        <p:txBody>
          <a:bodyPr/>
          <a:lstStyle/>
          <a:p>
            <a:r>
              <a:rPr lang="it-IT" sz="2400" dirty="0" smtClean="0">
                <a:latin typeface="Tw Cen MT" charset="0"/>
              </a:rPr>
              <a:t>Application </a:t>
            </a:r>
            <a:r>
              <a:rPr lang="it-IT" sz="2400" dirty="0" err="1" smtClean="0">
                <a:latin typeface="Tw Cen MT" charset="0"/>
              </a:rPr>
              <a:t>funded</a:t>
            </a:r>
            <a:r>
              <a:rPr lang="it-IT" sz="2400" dirty="0" smtClean="0">
                <a:latin typeface="Tw Cen MT" charset="0"/>
              </a:rPr>
              <a:t> by US </a:t>
            </a:r>
            <a:r>
              <a:rPr lang="it-IT" sz="2400" dirty="0">
                <a:latin typeface="Tw Cen MT" charset="0"/>
              </a:rPr>
              <a:t>NAVY</a:t>
            </a:r>
          </a:p>
          <a:p>
            <a:r>
              <a:rPr lang="it-IT" sz="2400" dirty="0" smtClean="0">
                <a:latin typeface="Tw Cen MT" charset="0"/>
              </a:rPr>
              <a:t>Endurance test: </a:t>
            </a:r>
            <a:r>
              <a:rPr lang="it-IT" sz="2400" dirty="0" err="1" smtClean="0">
                <a:latin typeface="Tw Cen MT" charset="0"/>
              </a:rPr>
              <a:t>keep</a:t>
            </a:r>
            <a:r>
              <a:rPr lang="it-IT" sz="2400" dirty="0" smtClean="0">
                <a:latin typeface="Tw Cen MT" charset="0"/>
              </a:rPr>
              <a:t> the submarine under!</a:t>
            </a:r>
            <a:endParaRPr lang="it-IT" sz="2400" dirty="0">
              <a:latin typeface="Tw Cen MT" charset="0"/>
            </a:endParaRPr>
          </a:p>
          <a:p>
            <a:pPr lvl="1"/>
            <a:r>
              <a:rPr lang="it-IT" sz="2000" dirty="0" err="1" smtClean="0">
                <a:latin typeface="Tw Cen MT" charset="0"/>
              </a:rPr>
              <a:t>Rather</a:t>
            </a:r>
            <a:r>
              <a:rPr lang="it-IT" sz="2000" dirty="0" smtClean="0">
                <a:latin typeface="Tw Cen MT" charset="0"/>
              </a:rPr>
              <a:t> </a:t>
            </a:r>
            <a:r>
              <a:rPr lang="it-IT" sz="2000" dirty="0" err="1" smtClean="0">
                <a:latin typeface="Tw Cen MT" charset="0"/>
              </a:rPr>
              <a:t>than</a:t>
            </a:r>
            <a:r>
              <a:rPr lang="it-IT" sz="2000" dirty="0" smtClean="0">
                <a:latin typeface="Tw Cen MT" charset="0"/>
              </a:rPr>
              <a:t> </a:t>
            </a:r>
            <a:r>
              <a:rPr lang="it-IT" sz="2000" dirty="0" err="1" smtClean="0">
                <a:latin typeface="Tw Cen MT" charset="0"/>
              </a:rPr>
              <a:t>emerging</a:t>
            </a:r>
            <a:r>
              <a:rPr lang="it-IT" sz="2000" dirty="0" smtClean="0">
                <a:latin typeface="Tw Cen MT" charset="0"/>
              </a:rPr>
              <a:t> to </a:t>
            </a:r>
            <a:r>
              <a:rPr lang="it-IT" sz="2000" dirty="0" err="1" smtClean="0">
                <a:latin typeface="Tw Cen MT" charset="0"/>
              </a:rPr>
              <a:t>communicate</a:t>
            </a:r>
            <a:r>
              <a:rPr lang="it-IT" sz="2000" dirty="0" smtClean="0">
                <a:latin typeface="Tw Cen MT" charset="0"/>
              </a:rPr>
              <a:t>, stay </a:t>
            </a:r>
            <a:r>
              <a:rPr lang="it-IT" sz="2000" dirty="0" err="1" smtClean="0">
                <a:latin typeface="Tw Cen MT" charset="0"/>
              </a:rPr>
              <a:t>underwater</a:t>
            </a:r>
            <a:r>
              <a:rPr lang="it-IT" sz="2000" dirty="0" smtClean="0">
                <a:latin typeface="Tw Cen MT" charset="0"/>
              </a:rPr>
              <a:t> and </a:t>
            </a:r>
            <a:r>
              <a:rPr lang="it-IT" sz="2000" dirty="0" err="1" smtClean="0">
                <a:latin typeface="Tw Cen MT" charset="0"/>
              </a:rPr>
              <a:t>make</a:t>
            </a:r>
            <a:r>
              <a:rPr lang="it-IT" sz="2000" dirty="0" smtClean="0">
                <a:latin typeface="Tw Cen MT" charset="0"/>
              </a:rPr>
              <a:t> use of a </a:t>
            </a:r>
            <a:r>
              <a:rPr lang="it-IT" sz="2000" dirty="0" err="1" smtClean="0">
                <a:latin typeface="Tw Cen MT" charset="0"/>
              </a:rPr>
              <a:t>relay</a:t>
            </a:r>
            <a:r>
              <a:rPr lang="it-IT" sz="2000" dirty="0">
                <a:latin typeface="Tw Cen MT" charset="0"/>
              </a:rPr>
              <a:t/>
            </a:r>
            <a:br>
              <a:rPr lang="it-IT" sz="2000" dirty="0">
                <a:latin typeface="Tw Cen MT" charset="0"/>
              </a:rPr>
            </a:br>
            <a:r>
              <a:rPr lang="it-IT" sz="2000" dirty="0" smtClean="0">
                <a:latin typeface="Tw Cen MT" charset="0"/>
              </a:rPr>
              <a:t>network of </a:t>
            </a:r>
            <a:r>
              <a:rPr lang="it-IT" sz="2000" dirty="0" err="1" smtClean="0">
                <a:latin typeface="Tw Cen MT" charset="0"/>
              </a:rPr>
              <a:t>seabed</a:t>
            </a:r>
            <a:r>
              <a:rPr lang="it-IT" sz="2000" dirty="0" smtClean="0">
                <a:latin typeface="Tw Cen MT" charset="0"/>
              </a:rPr>
              <a:t> </a:t>
            </a:r>
            <a:r>
              <a:rPr lang="it-IT" sz="2000" dirty="0" err="1" smtClean="0">
                <a:latin typeface="Tw Cen MT" charset="0"/>
              </a:rPr>
              <a:t>anchored</a:t>
            </a:r>
            <a:r>
              <a:rPr lang="it-IT" sz="2000" dirty="0" smtClean="0">
                <a:latin typeface="Tw Cen MT" charset="0"/>
              </a:rPr>
              <a:t> </a:t>
            </a:r>
            <a:r>
              <a:rPr lang="it-IT" sz="2000" dirty="0" err="1" smtClean="0">
                <a:latin typeface="Tw Cen MT" charset="0"/>
              </a:rPr>
              <a:t>repeaters</a:t>
            </a:r>
            <a:endParaRPr lang="it-IT" sz="2000" dirty="0">
              <a:latin typeface="Tw Cen MT" charset="0"/>
            </a:endParaRPr>
          </a:p>
          <a:p>
            <a:pPr lvl="1"/>
            <a:r>
              <a:rPr lang="it-IT" sz="2000" dirty="0" err="1" smtClean="0">
                <a:latin typeface="Tw Cen MT" charset="0"/>
              </a:rPr>
              <a:t>Saving</a:t>
            </a:r>
            <a:r>
              <a:rPr lang="it-IT" sz="2000" dirty="0" smtClean="0">
                <a:latin typeface="Tw Cen MT" charset="0"/>
              </a:rPr>
              <a:t> in the </a:t>
            </a:r>
            <a:r>
              <a:rPr lang="it-IT" sz="2000" dirty="0" err="1" smtClean="0">
                <a:latin typeface="Tw Cen MT" charset="0"/>
              </a:rPr>
              <a:t>order</a:t>
            </a:r>
            <a:r>
              <a:rPr lang="it-IT" sz="2000" dirty="0" smtClean="0">
                <a:latin typeface="Tw Cen MT" charset="0"/>
              </a:rPr>
              <a:t> of </a:t>
            </a:r>
            <a:r>
              <a:rPr lang="it-IT" sz="2000" dirty="0" err="1" smtClean="0">
                <a:latin typeface="Tw Cen MT" charset="0"/>
              </a:rPr>
              <a:t>milions</a:t>
            </a:r>
            <a:r>
              <a:rPr lang="it-IT" sz="2000" dirty="0" smtClean="0">
                <a:latin typeface="Tw Cen MT" charset="0"/>
              </a:rPr>
              <a:t> of $$$!</a:t>
            </a:r>
            <a:endParaRPr lang="it-IT" sz="2000" dirty="0">
              <a:latin typeface="Tw Cen MT" charset="0"/>
            </a:endParaRPr>
          </a:p>
        </p:txBody>
      </p:sp>
      <p:sp>
        <p:nvSpPr>
          <p:cNvPr id="149" name="Content Placeholder 148"/>
          <p:cNvSpPr>
            <a:spLocks noGrp="1"/>
          </p:cNvSpPr>
          <p:nvPr>
            <p:ph sz="quarter" idx="2"/>
          </p:nvPr>
        </p:nvSpPr>
        <p:spPr/>
        <p:txBody>
          <a:bodyPr/>
          <a:lstStyle/>
          <a:p>
            <a:endParaRPr lang="en-US"/>
          </a:p>
        </p:txBody>
      </p:sp>
      <p:grpSp>
        <p:nvGrpSpPr>
          <p:cNvPr id="6" name="Group 5"/>
          <p:cNvGrpSpPr/>
          <p:nvPr/>
        </p:nvGrpSpPr>
        <p:grpSpPr>
          <a:xfrm>
            <a:off x="4499428" y="1644952"/>
            <a:ext cx="4335236" cy="1816251"/>
            <a:chOff x="3162300" y="2689225"/>
            <a:chExt cx="5962650" cy="2876550"/>
          </a:xfrm>
        </p:grpSpPr>
        <p:sp>
          <p:nvSpPr>
            <p:cNvPr id="7" name="AutoShape 188"/>
            <p:cNvSpPr>
              <a:spLocks noChangeArrowheads="1"/>
            </p:cNvSpPr>
            <p:nvPr/>
          </p:nvSpPr>
          <p:spPr bwMode="auto">
            <a:xfrm rot="16200000" flipH="1">
              <a:off x="3963987" y="3779838"/>
              <a:ext cx="2403475" cy="1136650"/>
            </a:xfrm>
            <a:prstGeom prst="parallelogram">
              <a:avLst>
                <a:gd name="adj" fmla="val 80969"/>
              </a:avLst>
            </a:prstGeom>
            <a:solidFill>
              <a:srgbClr val="996633">
                <a:alpha val="9607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hangingPunct="0">
                <a:lnSpc>
                  <a:spcPct val="93000"/>
                </a:lnSpc>
                <a:buClr>
                  <a:srgbClr val="000000"/>
                </a:buClr>
                <a:buSzPct val="100000"/>
                <a:buFont typeface="Times New Roman" charset="0"/>
                <a:buNone/>
              </a:pPr>
              <a:endParaRPr lang="it-IT" sz="1800"/>
            </a:p>
          </p:txBody>
        </p:sp>
        <p:sp>
          <p:nvSpPr>
            <p:cNvPr id="8" name="AutoShape 190"/>
            <p:cNvSpPr>
              <a:spLocks noChangeArrowheads="1"/>
            </p:cNvSpPr>
            <p:nvPr/>
          </p:nvSpPr>
          <p:spPr bwMode="auto">
            <a:xfrm>
              <a:off x="4597400" y="3146425"/>
              <a:ext cx="4519613" cy="914400"/>
            </a:xfrm>
            <a:prstGeom prst="parallelogram">
              <a:avLst>
                <a:gd name="adj" fmla="val 119998"/>
              </a:avLst>
            </a:prstGeom>
            <a:solidFill>
              <a:srgbClr val="333399">
                <a:alpha val="2588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hangingPunct="0">
                <a:lnSpc>
                  <a:spcPct val="93000"/>
                </a:lnSpc>
                <a:buClr>
                  <a:srgbClr val="000000"/>
                </a:buClr>
                <a:buSzPct val="100000"/>
                <a:buFont typeface="Times New Roman" charset="0"/>
                <a:buNone/>
              </a:pPr>
              <a:endParaRPr lang="it-IT" sz="1800"/>
            </a:p>
          </p:txBody>
        </p:sp>
        <p:sp>
          <p:nvSpPr>
            <p:cNvPr id="9" name="AutoShape 191"/>
            <p:cNvSpPr>
              <a:spLocks noChangeArrowheads="1"/>
            </p:cNvSpPr>
            <p:nvPr/>
          </p:nvSpPr>
          <p:spPr bwMode="auto">
            <a:xfrm rot="3761728" flipH="1">
              <a:off x="4734719" y="2713831"/>
              <a:ext cx="679450" cy="1430338"/>
            </a:xfrm>
            <a:prstGeom prst="parallelogram">
              <a:avLst>
                <a:gd name="adj" fmla="val 43093"/>
              </a:avLst>
            </a:prstGeom>
            <a:gradFill rotWithShape="1">
              <a:gsLst>
                <a:gs pos="0">
                  <a:srgbClr val="281B0D"/>
                </a:gs>
                <a:gs pos="100000">
                  <a:srgbClr val="99663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hangingPunct="0">
                <a:lnSpc>
                  <a:spcPct val="93000"/>
                </a:lnSpc>
                <a:buClr>
                  <a:srgbClr val="000000"/>
                </a:buClr>
                <a:buSzPct val="100000"/>
                <a:buFont typeface="Times New Roman" charset="0"/>
                <a:buNone/>
              </a:pPr>
              <a:endParaRPr lang="it-IT" sz="1800"/>
            </a:p>
          </p:txBody>
        </p:sp>
        <p:sp>
          <p:nvSpPr>
            <p:cNvPr id="10" name="AutoShape 192"/>
            <p:cNvSpPr>
              <a:spLocks noChangeArrowheads="1"/>
            </p:cNvSpPr>
            <p:nvPr/>
          </p:nvSpPr>
          <p:spPr bwMode="auto">
            <a:xfrm>
              <a:off x="4597400" y="4632325"/>
              <a:ext cx="4527550" cy="914400"/>
            </a:xfrm>
            <a:prstGeom prst="parallelogram">
              <a:avLst>
                <a:gd name="adj" fmla="val 123785"/>
              </a:avLst>
            </a:prstGeom>
            <a:gradFill rotWithShape="1">
              <a:gsLst>
                <a:gs pos="0">
                  <a:srgbClr val="996633"/>
                </a:gs>
                <a:gs pos="100000">
                  <a:srgbClr val="281B0D"/>
                </a:gs>
              </a:gsLst>
              <a:path path="rect">
                <a:fillToRect t="100000" r="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hangingPunct="0">
                <a:lnSpc>
                  <a:spcPct val="93000"/>
                </a:lnSpc>
                <a:buClr>
                  <a:srgbClr val="000000"/>
                </a:buClr>
                <a:buSzPct val="100000"/>
                <a:buFont typeface="Times New Roman" charset="0"/>
                <a:buNone/>
              </a:pPr>
              <a:endParaRPr lang="it-IT" sz="1800"/>
            </a:p>
          </p:txBody>
        </p:sp>
        <p:sp>
          <p:nvSpPr>
            <p:cNvPr id="11" name="AutoShape 193"/>
            <p:cNvSpPr>
              <a:spLocks noChangeArrowheads="1"/>
            </p:cNvSpPr>
            <p:nvPr/>
          </p:nvSpPr>
          <p:spPr bwMode="auto">
            <a:xfrm>
              <a:off x="3162300" y="2803525"/>
              <a:ext cx="2400300" cy="914400"/>
            </a:xfrm>
            <a:prstGeom prst="parallelogram">
              <a:avLst>
                <a:gd name="adj" fmla="val 124092"/>
              </a:avLst>
            </a:prstGeom>
            <a:gradFill rotWithShape="1">
              <a:gsLst>
                <a:gs pos="0">
                  <a:srgbClr val="281B0D"/>
                </a:gs>
                <a:gs pos="100000">
                  <a:srgbClr val="99663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hangingPunct="0">
                <a:lnSpc>
                  <a:spcPct val="93000"/>
                </a:lnSpc>
                <a:buClr>
                  <a:srgbClr val="000000"/>
                </a:buClr>
                <a:buSzPct val="100000"/>
                <a:buFont typeface="Times New Roman" charset="0"/>
                <a:buNone/>
              </a:pPr>
              <a:endParaRPr lang="it-IT" sz="1800"/>
            </a:p>
          </p:txBody>
        </p:sp>
        <p:sp>
          <p:nvSpPr>
            <p:cNvPr id="12" name="Line 194"/>
            <p:cNvSpPr>
              <a:spLocks noChangeShapeType="1"/>
            </p:cNvSpPr>
            <p:nvPr/>
          </p:nvSpPr>
          <p:spPr bwMode="auto">
            <a:xfrm>
              <a:off x="4805363" y="2884488"/>
              <a:ext cx="211137" cy="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AutoShape 199"/>
            <p:cNvSpPr>
              <a:spLocks noChangeArrowheads="1"/>
            </p:cNvSpPr>
            <p:nvPr/>
          </p:nvSpPr>
          <p:spPr bwMode="auto">
            <a:xfrm>
              <a:off x="4483100" y="2689225"/>
              <a:ext cx="342900" cy="228600"/>
            </a:xfrm>
            <a:prstGeom prst="cube">
              <a:avLst>
                <a:gd name="adj" fmla="val 25000"/>
              </a:avLst>
            </a:prstGeom>
            <a:solidFill>
              <a:srgbClr val="808080"/>
            </a:solidFill>
            <a:ln w="9525">
              <a:solidFill>
                <a:srgbClr val="000000"/>
              </a:solidFill>
              <a:miter lim="800000"/>
              <a:headEnd/>
              <a:tailEnd/>
            </a:ln>
          </p:spPr>
          <p:txBody>
            <a:bodyPr/>
            <a:lstStyle/>
            <a:p>
              <a:pPr hangingPunct="0">
                <a:lnSpc>
                  <a:spcPct val="93000"/>
                </a:lnSpc>
                <a:buClr>
                  <a:srgbClr val="000000"/>
                </a:buClr>
                <a:buSzPct val="100000"/>
                <a:buFont typeface="Times New Roman" charset="0"/>
                <a:buNone/>
              </a:pPr>
              <a:endParaRPr lang="it-IT" sz="1800"/>
            </a:p>
          </p:txBody>
        </p:sp>
        <p:grpSp>
          <p:nvGrpSpPr>
            <p:cNvPr id="14" name="Group 200"/>
            <p:cNvGrpSpPr>
              <a:grpSpLocks/>
            </p:cNvGrpSpPr>
            <p:nvPr/>
          </p:nvGrpSpPr>
          <p:grpSpPr bwMode="auto">
            <a:xfrm>
              <a:off x="4140200" y="3181350"/>
              <a:ext cx="228600" cy="457200"/>
              <a:chOff x="2754" y="9919"/>
              <a:chExt cx="360" cy="720"/>
            </a:xfrm>
          </p:grpSpPr>
          <p:sp>
            <p:nvSpPr>
              <p:cNvPr id="140" name="AutoShape 201"/>
              <p:cNvSpPr>
                <a:spLocks noChangeArrowheads="1"/>
              </p:cNvSpPr>
              <p:nvPr/>
            </p:nvSpPr>
            <p:spPr bwMode="auto">
              <a:xfrm>
                <a:off x="2754" y="9919"/>
                <a:ext cx="360" cy="720"/>
              </a:xfrm>
              <a:prstGeom prst="triangle">
                <a:avLst>
                  <a:gd name="adj" fmla="val 50000"/>
                </a:avLst>
              </a:prstGeom>
              <a:solidFill>
                <a:srgbClr val="FFFFFF">
                  <a:alpha val="39999"/>
                </a:srgbClr>
              </a:solidFill>
              <a:ln w="9525">
                <a:solidFill>
                  <a:srgbClr val="000000"/>
                </a:solidFill>
                <a:miter lim="800000"/>
                <a:headEnd/>
                <a:tailEnd/>
              </a:ln>
            </p:spPr>
            <p:txBody>
              <a:bodyPr/>
              <a:lstStyle/>
              <a:p>
                <a:pPr hangingPunct="0">
                  <a:lnSpc>
                    <a:spcPct val="93000"/>
                  </a:lnSpc>
                  <a:buClr>
                    <a:srgbClr val="000000"/>
                  </a:buClr>
                  <a:buSzPct val="100000"/>
                  <a:buFont typeface="Times New Roman" charset="0"/>
                  <a:buNone/>
                </a:pPr>
                <a:endParaRPr lang="it-IT" sz="1800"/>
              </a:p>
            </p:txBody>
          </p:sp>
          <p:sp>
            <p:nvSpPr>
              <p:cNvPr id="141" name="Line 202"/>
              <p:cNvSpPr>
                <a:spLocks noChangeShapeType="1"/>
              </p:cNvSpPr>
              <p:nvPr/>
            </p:nvSpPr>
            <p:spPr bwMode="auto">
              <a:xfrm flipV="1">
                <a:off x="2754" y="10474"/>
                <a:ext cx="314" cy="16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2" name="Line 203"/>
              <p:cNvSpPr>
                <a:spLocks noChangeShapeType="1"/>
              </p:cNvSpPr>
              <p:nvPr/>
            </p:nvSpPr>
            <p:spPr bwMode="auto">
              <a:xfrm flipH="1" flipV="1">
                <a:off x="2794" y="10466"/>
                <a:ext cx="314" cy="16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 name="Line 204"/>
              <p:cNvSpPr>
                <a:spLocks noChangeShapeType="1"/>
              </p:cNvSpPr>
              <p:nvPr/>
            </p:nvSpPr>
            <p:spPr bwMode="auto">
              <a:xfrm flipV="1">
                <a:off x="2794" y="10339"/>
                <a:ext cx="244" cy="1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4" name="Line 205"/>
              <p:cNvSpPr>
                <a:spLocks noChangeShapeType="1"/>
              </p:cNvSpPr>
              <p:nvPr/>
            </p:nvSpPr>
            <p:spPr bwMode="auto">
              <a:xfrm flipH="1" flipV="1">
                <a:off x="2830" y="10339"/>
                <a:ext cx="244" cy="1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5" name="Line 206"/>
              <p:cNvSpPr>
                <a:spLocks noChangeShapeType="1"/>
              </p:cNvSpPr>
              <p:nvPr/>
            </p:nvSpPr>
            <p:spPr bwMode="auto">
              <a:xfrm flipV="1">
                <a:off x="2828" y="10248"/>
                <a:ext cx="185" cy="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6" name="Line 207"/>
              <p:cNvSpPr>
                <a:spLocks noChangeShapeType="1"/>
              </p:cNvSpPr>
              <p:nvPr/>
            </p:nvSpPr>
            <p:spPr bwMode="auto">
              <a:xfrm flipH="1" flipV="1">
                <a:off x="2849" y="10244"/>
                <a:ext cx="185" cy="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7" name="Line 208"/>
              <p:cNvSpPr>
                <a:spLocks noChangeShapeType="1"/>
              </p:cNvSpPr>
              <p:nvPr/>
            </p:nvSpPr>
            <p:spPr bwMode="auto">
              <a:xfrm flipV="1">
                <a:off x="2857" y="10170"/>
                <a:ext cx="144" cy="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8" name="Line 209"/>
              <p:cNvSpPr>
                <a:spLocks noChangeShapeType="1"/>
              </p:cNvSpPr>
              <p:nvPr/>
            </p:nvSpPr>
            <p:spPr bwMode="auto">
              <a:xfrm flipH="1" flipV="1">
                <a:off x="2870" y="10171"/>
                <a:ext cx="144" cy="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5" name="Line 210"/>
            <p:cNvSpPr>
              <a:spLocks noChangeShapeType="1"/>
            </p:cNvSpPr>
            <p:nvPr/>
          </p:nvSpPr>
          <p:spPr bwMode="auto">
            <a:xfrm>
              <a:off x="4254500" y="3184525"/>
              <a:ext cx="342900" cy="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 name="Line 211"/>
            <p:cNvSpPr>
              <a:spLocks noChangeShapeType="1"/>
            </p:cNvSpPr>
            <p:nvPr/>
          </p:nvSpPr>
          <p:spPr bwMode="auto">
            <a:xfrm>
              <a:off x="4581525" y="3125788"/>
              <a:ext cx="1588" cy="11430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 name="Line 212"/>
            <p:cNvSpPr>
              <a:spLocks noChangeShapeType="1"/>
            </p:cNvSpPr>
            <p:nvPr/>
          </p:nvSpPr>
          <p:spPr bwMode="auto">
            <a:xfrm>
              <a:off x="4391025" y="3016250"/>
              <a:ext cx="1588" cy="34290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 name="Line 213"/>
            <p:cNvSpPr>
              <a:spLocks noChangeShapeType="1"/>
            </p:cNvSpPr>
            <p:nvPr/>
          </p:nvSpPr>
          <p:spPr bwMode="auto">
            <a:xfrm>
              <a:off x="4478338" y="3071813"/>
              <a:ext cx="1587" cy="22860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 name="Freeform 214"/>
            <p:cNvSpPr>
              <a:spLocks/>
            </p:cNvSpPr>
            <p:nvPr/>
          </p:nvSpPr>
          <p:spPr bwMode="auto">
            <a:xfrm flipH="1">
              <a:off x="5524500" y="3032125"/>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0" name="Freeform 215"/>
            <p:cNvSpPr>
              <a:spLocks/>
            </p:cNvSpPr>
            <p:nvPr/>
          </p:nvSpPr>
          <p:spPr bwMode="auto">
            <a:xfrm flipH="1">
              <a:off x="5689600" y="2917825"/>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1" name="Freeform 216"/>
            <p:cNvSpPr>
              <a:spLocks/>
            </p:cNvSpPr>
            <p:nvPr/>
          </p:nvSpPr>
          <p:spPr bwMode="auto">
            <a:xfrm flipH="1">
              <a:off x="5673725" y="3017838"/>
              <a:ext cx="3384550" cy="215900"/>
            </a:xfrm>
            <a:custGeom>
              <a:avLst/>
              <a:gdLst>
                <a:gd name="T0" fmla="*/ 2147483647 w 5329"/>
                <a:gd name="T1" fmla="*/ 2147483647 h 520"/>
                <a:gd name="T2" fmla="*/ 2147483647 w 5329"/>
                <a:gd name="T3" fmla="*/ 2147483647 h 520"/>
                <a:gd name="T4" fmla="*/ 2147483647 w 5329"/>
                <a:gd name="T5" fmla="*/ 2147483647 h 520"/>
                <a:gd name="T6" fmla="*/ 2147483647 w 5329"/>
                <a:gd name="T7" fmla="*/ 2147483647 h 520"/>
                <a:gd name="T8" fmla="*/ 2147483647 w 5329"/>
                <a:gd name="T9" fmla="*/ 2147483647 h 520"/>
                <a:gd name="T10" fmla="*/ 2147483647 w 5329"/>
                <a:gd name="T11" fmla="*/ 2147483647 h 520"/>
                <a:gd name="T12" fmla="*/ 2147483647 w 5329"/>
                <a:gd name="T13" fmla="*/ 2147483647 h 520"/>
                <a:gd name="T14" fmla="*/ 2147483647 w 5329"/>
                <a:gd name="T15" fmla="*/ 2147483647 h 520"/>
                <a:gd name="T16" fmla="*/ 2147483647 w 5329"/>
                <a:gd name="T17" fmla="*/ 2147483647 h 520"/>
                <a:gd name="T18" fmla="*/ 2147483647 w 5329"/>
                <a:gd name="T19" fmla="*/ 2147483647 h 520"/>
                <a:gd name="T20" fmla="*/ 2147483647 w 5329"/>
                <a:gd name="T21" fmla="*/ 2147483647 h 520"/>
                <a:gd name="T22" fmla="*/ 2147483647 w 5329"/>
                <a:gd name="T23" fmla="*/ 0 h 520"/>
                <a:gd name="T24" fmla="*/ 2147483647 w 5329"/>
                <a:gd name="T25" fmla="*/ 2147483647 h 520"/>
                <a:gd name="T26" fmla="*/ 2147483647 w 5329"/>
                <a:gd name="T27" fmla="*/ 2147483647 h 520"/>
                <a:gd name="T28" fmla="*/ 2147483647 w 5329"/>
                <a:gd name="T29" fmla="*/ 2147483647 h 520"/>
                <a:gd name="T30" fmla="*/ 2147483647 w 5329"/>
                <a:gd name="T31" fmla="*/ 2147483647 h 520"/>
                <a:gd name="T32" fmla="*/ 2147483647 w 5329"/>
                <a:gd name="T33" fmla="*/ 2147483647 h 520"/>
                <a:gd name="T34" fmla="*/ 2147483647 w 5329"/>
                <a:gd name="T35" fmla="*/ 2147483647 h 520"/>
                <a:gd name="T36" fmla="*/ 2147483647 w 5329"/>
                <a:gd name="T37" fmla="*/ 2147483647 h 520"/>
                <a:gd name="T38" fmla="*/ 2147483647 w 5329"/>
                <a:gd name="T39" fmla="*/ 2147483647 h 520"/>
                <a:gd name="T40" fmla="*/ 2147483647 w 5329"/>
                <a:gd name="T41" fmla="*/ 2147483647 h 520"/>
                <a:gd name="T42" fmla="*/ 2147483647 w 5329"/>
                <a:gd name="T43" fmla="*/ 2147483647 h 520"/>
                <a:gd name="T44" fmla="*/ 2147483647 w 5329"/>
                <a:gd name="T45" fmla="*/ 2147483647 h 520"/>
                <a:gd name="T46" fmla="*/ 2147483647 w 5329"/>
                <a:gd name="T47" fmla="*/ 2147483647 h 520"/>
                <a:gd name="T48" fmla="*/ 2147483647 w 5329"/>
                <a:gd name="T49" fmla="*/ 2147483647 h 520"/>
                <a:gd name="T50" fmla="*/ 2147483647 w 5329"/>
                <a:gd name="T51" fmla="*/ 2147483647 h 520"/>
                <a:gd name="T52" fmla="*/ 2147483647 w 5329"/>
                <a:gd name="T53" fmla="*/ 2147483647 h 520"/>
                <a:gd name="T54" fmla="*/ 2147483647 w 5329"/>
                <a:gd name="T55" fmla="*/ 2147483647 h 520"/>
                <a:gd name="T56" fmla="*/ 2147483647 w 5329"/>
                <a:gd name="T57" fmla="*/ 2147483647 h 520"/>
                <a:gd name="T58" fmla="*/ 2147483647 w 5329"/>
                <a:gd name="T59" fmla="*/ 2147483647 h 520"/>
                <a:gd name="T60" fmla="*/ 2147483647 w 5329"/>
                <a:gd name="T61" fmla="*/ 2147483647 h 520"/>
                <a:gd name="T62" fmla="*/ 2147483647 w 5329"/>
                <a:gd name="T63" fmla="*/ 2147483647 h 520"/>
                <a:gd name="T64" fmla="*/ 2147483647 w 5329"/>
                <a:gd name="T65" fmla="*/ 2147483647 h 520"/>
                <a:gd name="T66" fmla="*/ 2147483647 w 5329"/>
                <a:gd name="T67" fmla="*/ 2147483647 h 520"/>
                <a:gd name="T68" fmla="*/ 2147483647 w 5329"/>
                <a:gd name="T69" fmla="*/ 2147483647 h 520"/>
                <a:gd name="T70" fmla="*/ 2147483647 w 5329"/>
                <a:gd name="T71" fmla="*/ 2147483647 h 520"/>
                <a:gd name="T72" fmla="*/ 2147483647 w 5329"/>
                <a:gd name="T73" fmla="*/ 2147483647 h 520"/>
                <a:gd name="T74" fmla="*/ 2147483647 w 5329"/>
                <a:gd name="T75" fmla="*/ 2147483647 h 520"/>
                <a:gd name="T76" fmla="*/ 2147483647 w 5329"/>
                <a:gd name="T77" fmla="*/ 2147483647 h 520"/>
                <a:gd name="T78" fmla="*/ 2147483647 w 5329"/>
                <a:gd name="T79" fmla="*/ 2147483647 h 520"/>
                <a:gd name="T80" fmla="*/ 2147483647 w 5329"/>
                <a:gd name="T81" fmla="*/ 2147483647 h 520"/>
                <a:gd name="T82" fmla="*/ 2147483647 w 5329"/>
                <a:gd name="T83" fmla="*/ 2147483647 h 5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329"/>
                <a:gd name="T127" fmla="*/ 0 h 520"/>
                <a:gd name="T128" fmla="*/ 5329 w 5329"/>
                <a:gd name="T129" fmla="*/ 520 h 5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329" h="520">
                  <a:moveTo>
                    <a:pt x="39" y="470"/>
                  </a:moveTo>
                  <a:cubicBezTo>
                    <a:pt x="0" y="354"/>
                    <a:pt x="52" y="234"/>
                    <a:pt x="149" y="170"/>
                  </a:cubicBezTo>
                  <a:cubicBezTo>
                    <a:pt x="176" y="130"/>
                    <a:pt x="216" y="118"/>
                    <a:pt x="259" y="90"/>
                  </a:cubicBezTo>
                  <a:cubicBezTo>
                    <a:pt x="277" y="78"/>
                    <a:pt x="299" y="77"/>
                    <a:pt x="319" y="70"/>
                  </a:cubicBezTo>
                  <a:cubicBezTo>
                    <a:pt x="329" y="67"/>
                    <a:pt x="349" y="60"/>
                    <a:pt x="349" y="60"/>
                  </a:cubicBezTo>
                  <a:cubicBezTo>
                    <a:pt x="346" y="73"/>
                    <a:pt x="343" y="87"/>
                    <a:pt x="339" y="100"/>
                  </a:cubicBezTo>
                  <a:cubicBezTo>
                    <a:pt x="333" y="120"/>
                    <a:pt x="319" y="160"/>
                    <a:pt x="319" y="160"/>
                  </a:cubicBezTo>
                  <a:cubicBezTo>
                    <a:pt x="326" y="233"/>
                    <a:pt x="321" y="335"/>
                    <a:pt x="389" y="380"/>
                  </a:cubicBezTo>
                  <a:cubicBezTo>
                    <a:pt x="421" y="429"/>
                    <a:pt x="474" y="462"/>
                    <a:pt x="529" y="480"/>
                  </a:cubicBezTo>
                  <a:cubicBezTo>
                    <a:pt x="574" y="412"/>
                    <a:pt x="534" y="483"/>
                    <a:pt x="559" y="340"/>
                  </a:cubicBezTo>
                  <a:cubicBezTo>
                    <a:pt x="563" y="319"/>
                    <a:pt x="572" y="300"/>
                    <a:pt x="579" y="280"/>
                  </a:cubicBezTo>
                  <a:cubicBezTo>
                    <a:pt x="600" y="217"/>
                    <a:pt x="659" y="194"/>
                    <a:pt x="709" y="160"/>
                  </a:cubicBezTo>
                  <a:cubicBezTo>
                    <a:pt x="727" y="148"/>
                    <a:pt x="751" y="152"/>
                    <a:pt x="769" y="140"/>
                  </a:cubicBezTo>
                  <a:cubicBezTo>
                    <a:pt x="808" y="114"/>
                    <a:pt x="788" y="124"/>
                    <a:pt x="829" y="110"/>
                  </a:cubicBezTo>
                  <a:cubicBezTo>
                    <a:pt x="801" y="222"/>
                    <a:pt x="829" y="311"/>
                    <a:pt x="889" y="400"/>
                  </a:cubicBezTo>
                  <a:cubicBezTo>
                    <a:pt x="922" y="450"/>
                    <a:pt x="899" y="423"/>
                    <a:pt x="969" y="470"/>
                  </a:cubicBezTo>
                  <a:cubicBezTo>
                    <a:pt x="979" y="477"/>
                    <a:pt x="999" y="490"/>
                    <a:pt x="999" y="490"/>
                  </a:cubicBezTo>
                  <a:cubicBezTo>
                    <a:pt x="1007" y="410"/>
                    <a:pt x="1015" y="363"/>
                    <a:pt x="1039" y="290"/>
                  </a:cubicBezTo>
                  <a:cubicBezTo>
                    <a:pt x="1042" y="280"/>
                    <a:pt x="1042" y="267"/>
                    <a:pt x="1049" y="260"/>
                  </a:cubicBezTo>
                  <a:cubicBezTo>
                    <a:pt x="1096" y="213"/>
                    <a:pt x="1071" y="242"/>
                    <a:pt x="1119" y="170"/>
                  </a:cubicBezTo>
                  <a:cubicBezTo>
                    <a:pt x="1139" y="140"/>
                    <a:pt x="1184" y="135"/>
                    <a:pt x="1209" y="110"/>
                  </a:cubicBezTo>
                  <a:cubicBezTo>
                    <a:pt x="1219" y="100"/>
                    <a:pt x="1227" y="87"/>
                    <a:pt x="1239" y="80"/>
                  </a:cubicBezTo>
                  <a:cubicBezTo>
                    <a:pt x="1257" y="70"/>
                    <a:pt x="1281" y="72"/>
                    <a:pt x="1299" y="60"/>
                  </a:cubicBezTo>
                  <a:cubicBezTo>
                    <a:pt x="1338" y="34"/>
                    <a:pt x="1380" y="26"/>
                    <a:pt x="1419" y="0"/>
                  </a:cubicBezTo>
                  <a:cubicBezTo>
                    <a:pt x="1402" y="83"/>
                    <a:pt x="1407" y="275"/>
                    <a:pt x="1489" y="330"/>
                  </a:cubicBezTo>
                  <a:cubicBezTo>
                    <a:pt x="1509" y="391"/>
                    <a:pt x="1616" y="459"/>
                    <a:pt x="1679" y="480"/>
                  </a:cubicBezTo>
                  <a:cubicBezTo>
                    <a:pt x="1706" y="400"/>
                    <a:pt x="1679" y="500"/>
                    <a:pt x="1679" y="420"/>
                  </a:cubicBezTo>
                  <a:cubicBezTo>
                    <a:pt x="1679" y="359"/>
                    <a:pt x="1689" y="303"/>
                    <a:pt x="1739" y="270"/>
                  </a:cubicBezTo>
                  <a:cubicBezTo>
                    <a:pt x="1746" y="260"/>
                    <a:pt x="1749" y="246"/>
                    <a:pt x="1759" y="240"/>
                  </a:cubicBezTo>
                  <a:cubicBezTo>
                    <a:pt x="1777" y="229"/>
                    <a:pt x="1801" y="232"/>
                    <a:pt x="1819" y="220"/>
                  </a:cubicBezTo>
                  <a:cubicBezTo>
                    <a:pt x="1858" y="194"/>
                    <a:pt x="1838" y="204"/>
                    <a:pt x="1879" y="190"/>
                  </a:cubicBezTo>
                  <a:cubicBezTo>
                    <a:pt x="1903" y="261"/>
                    <a:pt x="1918" y="308"/>
                    <a:pt x="1959" y="370"/>
                  </a:cubicBezTo>
                  <a:cubicBezTo>
                    <a:pt x="1975" y="394"/>
                    <a:pt x="1999" y="410"/>
                    <a:pt x="2019" y="430"/>
                  </a:cubicBezTo>
                  <a:cubicBezTo>
                    <a:pt x="2036" y="447"/>
                    <a:pt x="2079" y="470"/>
                    <a:pt x="2079" y="470"/>
                  </a:cubicBezTo>
                  <a:cubicBezTo>
                    <a:pt x="2084" y="443"/>
                    <a:pt x="2080" y="409"/>
                    <a:pt x="2099" y="390"/>
                  </a:cubicBezTo>
                  <a:cubicBezTo>
                    <a:pt x="2133" y="356"/>
                    <a:pt x="2151" y="353"/>
                    <a:pt x="2189" y="340"/>
                  </a:cubicBezTo>
                  <a:cubicBezTo>
                    <a:pt x="2209" y="370"/>
                    <a:pt x="2229" y="400"/>
                    <a:pt x="2249" y="430"/>
                  </a:cubicBezTo>
                  <a:cubicBezTo>
                    <a:pt x="2255" y="439"/>
                    <a:pt x="2270" y="435"/>
                    <a:pt x="2279" y="440"/>
                  </a:cubicBezTo>
                  <a:cubicBezTo>
                    <a:pt x="2290" y="445"/>
                    <a:pt x="2299" y="453"/>
                    <a:pt x="2309" y="460"/>
                  </a:cubicBezTo>
                  <a:cubicBezTo>
                    <a:pt x="2322" y="353"/>
                    <a:pt x="2335" y="253"/>
                    <a:pt x="2429" y="190"/>
                  </a:cubicBezTo>
                  <a:cubicBezTo>
                    <a:pt x="2436" y="180"/>
                    <a:pt x="2439" y="166"/>
                    <a:pt x="2449" y="160"/>
                  </a:cubicBezTo>
                  <a:cubicBezTo>
                    <a:pt x="2467" y="149"/>
                    <a:pt x="2489" y="147"/>
                    <a:pt x="2509" y="140"/>
                  </a:cubicBezTo>
                  <a:cubicBezTo>
                    <a:pt x="2525" y="135"/>
                    <a:pt x="2584" y="100"/>
                    <a:pt x="2599" y="90"/>
                  </a:cubicBezTo>
                  <a:cubicBezTo>
                    <a:pt x="2605" y="166"/>
                    <a:pt x="2597" y="282"/>
                    <a:pt x="2669" y="330"/>
                  </a:cubicBezTo>
                  <a:cubicBezTo>
                    <a:pt x="2691" y="395"/>
                    <a:pt x="2733" y="412"/>
                    <a:pt x="2789" y="440"/>
                  </a:cubicBezTo>
                  <a:cubicBezTo>
                    <a:pt x="2867" y="479"/>
                    <a:pt x="2774" y="445"/>
                    <a:pt x="2849" y="470"/>
                  </a:cubicBezTo>
                  <a:cubicBezTo>
                    <a:pt x="2828" y="387"/>
                    <a:pt x="2863" y="312"/>
                    <a:pt x="2899" y="240"/>
                  </a:cubicBezTo>
                  <a:cubicBezTo>
                    <a:pt x="2913" y="212"/>
                    <a:pt x="2911" y="163"/>
                    <a:pt x="2949" y="150"/>
                  </a:cubicBezTo>
                  <a:cubicBezTo>
                    <a:pt x="2995" y="135"/>
                    <a:pt x="3032" y="106"/>
                    <a:pt x="3079" y="90"/>
                  </a:cubicBezTo>
                  <a:cubicBezTo>
                    <a:pt x="3119" y="150"/>
                    <a:pt x="3093" y="101"/>
                    <a:pt x="3109" y="220"/>
                  </a:cubicBezTo>
                  <a:cubicBezTo>
                    <a:pt x="3119" y="296"/>
                    <a:pt x="3144" y="367"/>
                    <a:pt x="3209" y="410"/>
                  </a:cubicBezTo>
                  <a:cubicBezTo>
                    <a:pt x="3216" y="420"/>
                    <a:pt x="3219" y="434"/>
                    <a:pt x="3229" y="440"/>
                  </a:cubicBezTo>
                  <a:cubicBezTo>
                    <a:pt x="3247" y="451"/>
                    <a:pt x="3289" y="460"/>
                    <a:pt x="3289" y="460"/>
                  </a:cubicBezTo>
                  <a:cubicBezTo>
                    <a:pt x="3308" y="367"/>
                    <a:pt x="3329" y="322"/>
                    <a:pt x="3389" y="250"/>
                  </a:cubicBezTo>
                  <a:cubicBezTo>
                    <a:pt x="3397" y="241"/>
                    <a:pt x="3399" y="226"/>
                    <a:pt x="3409" y="220"/>
                  </a:cubicBezTo>
                  <a:cubicBezTo>
                    <a:pt x="3427" y="209"/>
                    <a:pt x="3449" y="207"/>
                    <a:pt x="3469" y="200"/>
                  </a:cubicBezTo>
                  <a:cubicBezTo>
                    <a:pt x="3479" y="197"/>
                    <a:pt x="3499" y="190"/>
                    <a:pt x="3499" y="190"/>
                  </a:cubicBezTo>
                  <a:cubicBezTo>
                    <a:pt x="3512" y="280"/>
                    <a:pt x="3529" y="376"/>
                    <a:pt x="3609" y="430"/>
                  </a:cubicBezTo>
                  <a:cubicBezTo>
                    <a:pt x="3622" y="450"/>
                    <a:pt x="3643" y="490"/>
                    <a:pt x="3659" y="470"/>
                  </a:cubicBezTo>
                  <a:cubicBezTo>
                    <a:pt x="3672" y="454"/>
                    <a:pt x="3665" y="430"/>
                    <a:pt x="3669" y="410"/>
                  </a:cubicBezTo>
                  <a:cubicBezTo>
                    <a:pt x="3674" y="381"/>
                    <a:pt x="3701" y="253"/>
                    <a:pt x="3739" y="240"/>
                  </a:cubicBezTo>
                  <a:cubicBezTo>
                    <a:pt x="3795" y="221"/>
                    <a:pt x="3828" y="190"/>
                    <a:pt x="3889" y="170"/>
                  </a:cubicBezTo>
                  <a:cubicBezTo>
                    <a:pt x="3909" y="163"/>
                    <a:pt x="3949" y="150"/>
                    <a:pt x="3949" y="150"/>
                  </a:cubicBezTo>
                  <a:cubicBezTo>
                    <a:pt x="3958" y="238"/>
                    <a:pt x="3960" y="337"/>
                    <a:pt x="4039" y="390"/>
                  </a:cubicBezTo>
                  <a:cubicBezTo>
                    <a:pt x="4061" y="455"/>
                    <a:pt x="4031" y="391"/>
                    <a:pt x="4079" y="430"/>
                  </a:cubicBezTo>
                  <a:cubicBezTo>
                    <a:pt x="4144" y="482"/>
                    <a:pt x="4054" y="445"/>
                    <a:pt x="4129" y="470"/>
                  </a:cubicBezTo>
                  <a:cubicBezTo>
                    <a:pt x="4100" y="383"/>
                    <a:pt x="4115" y="236"/>
                    <a:pt x="4199" y="180"/>
                  </a:cubicBezTo>
                  <a:cubicBezTo>
                    <a:pt x="4218" y="122"/>
                    <a:pt x="4194" y="175"/>
                    <a:pt x="4239" y="130"/>
                  </a:cubicBezTo>
                  <a:cubicBezTo>
                    <a:pt x="4247" y="122"/>
                    <a:pt x="4250" y="108"/>
                    <a:pt x="4259" y="100"/>
                  </a:cubicBezTo>
                  <a:cubicBezTo>
                    <a:pt x="4267" y="93"/>
                    <a:pt x="4280" y="95"/>
                    <a:pt x="4289" y="90"/>
                  </a:cubicBezTo>
                  <a:cubicBezTo>
                    <a:pt x="4300" y="85"/>
                    <a:pt x="4310" y="78"/>
                    <a:pt x="4319" y="70"/>
                  </a:cubicBezTo>
                  <a:cubicBezTo>
                    <a:pt x="4369" y="28"/>
                    <a:pt x="4326" y="48"/>
                    <a:pt x="4379" y="30"/>
                  </a:cubicBezTo>
                  <a:cubicBezTo>
                    <a:pt x="4389" y="33"/>
                    <a:pt x="4398" y="40"/>
                    <a:pt x="4409" y="40"/>
                  </a:cubicBezTo>
                  <a:cubicBezTo>
                    <a:pt x="4453" y="40"/>
                    <a:pt x="4431" y="7"/>
                    <a:pt x="4449" y="60"/>
                  </a:cubicBezTo>
                  <a:cubicBezTo>
                    <a:pt x="4414" y="166"/>
                    <a:pt x="4465" y="252"/>
                    <a:pt x="4509" y="340"/>
                  </a:cubicBezTo>
                  <a:cubicBezTo>
                    <a:pt x="4514" y="349"/>
                    <a:pt x="4512" y="363"/>
                    <a:pt x="4519" y="370"/>
                  </a:cubicBezTo>
                  <a:cubicBezTo>
                    <a:pt x="4561" y="412"/>
                    <a:pt x="4643" y="451"/>
                    <a:pt x="4699" y="470"/>
                  </a:cubicBezTo>
                  <a:cubicBezTo>
                    <a:pt x="4665" y="419"/>
                    <a:pt x="4691" y="403"/>
                    <a:pt x="4709" y="350"/>
                  </a:cubicBezTo>
                  <a:cubicBezTo>
                    <a:pt x="4745" y="241"/>
                    <a:pt x="4826" y="158"/>
                    <a:pt x="4939" y="130"/>
                  </a:cubicBezTo>
                  <a:cubicBezTo>
                    <a:pt x="4949" y="123"/>
                    <a:pt x="4958" y="115"/>
                    <a:pt x="4969" y="110"/>
                  </a:cubicBezTo>
                  <a:cubicBezTo>
                    <a:pt x="4988" y="101"/>
                    <a:pt x="5029" y="90"/>
                    <a:pt x="5029" y="90"/>
                  </a:cubicBezTo>
                  <a:cubicBezTo>
                    <a:pt x="5035" y="180"/>
                    <a:pt x="5024" y="303"/>
                    <a:pt x="5109" y="360"/>
                  </a:cubicBezTo>
                  <a:cubicBezTo>
                    <a:pt x="5128" y="389"/>
                    <a:pt x="5160" y="420"/>
                    <a:pt x="5189" y="440"/>
                  </a:cubicBezTo>
                  <a:cubicBezTo>
                    <a:pt x="5198" y="446"/>
                    <a:pt x="5210" y="445"/>
                    <a:pt x="5219" y="450"/>
                  </a:cubicBezTo>
                  <a:cubicBezTo>
                    <a:pt x="5258" y="470"/>
                    <a:pt x="5297" y="488"/>
                    <a:pt x="5329" y="520"/>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2" name="Freeform 217"/>
            <p:cNvSpPr>
              <a:spLocks/>
            </p:cNvSpPr>
            <p:nvPr/>
          </p:nvSpPr>
          <p:spPr bwMode="auto">
            <a:xfrm flipH="1">
              <a:off x="5578475" y="3005138"/>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3" name="Freeform 218"/>
            <p:cNvSpPr>
              <a:spLocks/>
            </p:cNvSpPr>
            <p:nvPr/>
          </p:nvSpPr>
          <p:spPr bwMode="auto">
            <a:xfrm flipH="1">
              <a:off x="5480050" y="3013075"/>
              <a:ext cx="3438525" cy="330200"/>
            </a:xfrm>
            <a:custGeom>
              <a:avLst/>
              <a:gdLst>
                <a:gd name="T0" fmla="*/ 2147483647 w 5329"/>
                <a:gd name="T1" fmla="*/ 2147483647 h 520"/>
                <a:gd name="T2" fmla="*/ 2147483647 w 5329"/>
                <a:gd name="T3" fmla="*/ 2147483647 h 520"/>
                <a:gd name="T4" fmla="*/ 2147483647 w 5329"/>
                <a:gd name="T5" fmla="*/ 2147483647 h 520"/>
                <a:gd name="T6" fmla="*/ 2147483647 w 5329"/>
                <a:gd name="T7" fmla="*/ 2147483647 h 520"/>
                <a:gd name="T8" fmla="*/ 2147483647 w 5329"/>
                <a:gd name="T9" fmla="*/ 2147483647 h 520"/>
                <a:gd name="T10" fmla="*/ 2147483647 w 5329"/>
                <a:gd name="T11" fmla="*/ 2147483647 h 520"/>
                <a:gd name="T12" fmla="*/ 2147483647 w 5329"/>
                <a:gd name="T13" fmla="*/ 2147483647 h 520"/>
                <a:gd name="T14" fmla="*/ 2147483647 w 5329"/>
                <a:gd name="T15" fmla="*/ 2147483647 h 520"/>
                <a:gd name="T16" fmla="*/ 2147483647 w 5329"/>
                <a:gd name="T17" fmla="*/ 2147483647 h 520"/>
                <a:gd name="T18" fmla="*/ 2147483647 w 5329"/>
                <a:gd name="T19" fmla="*/ 2147483647 h 520"/>
                <a:gd name="T20" fmla="*/ 2147483647 w 5329"/>
                <a:gd name="T21" fmla="*/ 2147483647 h 520"/>
                <a:gd name="T22" fmla="*/ 2147483647 w 5329"/>
                <a:gd name="T23" fmla="*/ 0 h 520"/>
                <a:gd name="T24" fmla="*/ 2147483647 w 5329"/>
                <a:gd name="T25" fmla="*/ 2147483647 h 520"/>
                <a:gd name="T26" fmla="*/ 2147483647 w 5329"/>
                <a:gd name="T27" fmla="*/ 2147483647 h 520"/>
                <a:gd name="T28" fmla="*/ 2147483647 w 5329"/>
                <a:gd name="T29" fmla="*/ 2147483647 h 520"/>
                <a:gd name="T30" fmla="*/ 2147483647 w 5329"/>
                <a:gd name="T31" fmla="*/ 2147483647 h 520"/>
                <a:gd name="T32" fmla="*/ 2147483647 w 5329"/>
                <a:gd name="T33" fmla="*/ 2147483647 h 520"/>
                <a:gd name="T34" fmla="*/ 2147483647 w 5329"/>
                <a:gd name="T35" fmla="*/ 2147483647 h 520"/>
                <a:gd name="T36" fmla="*/ 2147483647 w 5329"/>
                <a:gd name="T37" fmla="*/ 2147483647 h 520"/>
                <a:gd name="T38" fmla="*/ 2147483647 w 5329"/>
                <a:gd name="T39" fmla="*/ 2147483647 h 520"/>
                <a:gd name="T40" fmla="*/ 2147483647 w 5329"/>
                <a:gd name="T41" fmla="*/ 2147483647 h 520"/>
                <a:gd name="T42" fmla="*/ 2147483647 w 5329"/>
                <a:gd name="T43" fmla="*/ 2147483647 h 520"/>
                <a:gd name="T44" fmla="*/ 2147483647 w 5329"/>
                <a:gd name="T45" fmla="*/ 2147483647 h 520"/>
                <a:gd name="T46" fmla="*/ 2147483647 w 5329"/>
                <a:gd name="T47" fmla="*/ 2147483647 h 520"/>
                <a:gd name="T48" fmla="*/ 2147483647 w 5329"/>
                <a:gd name="T49" fmla="*/ 2147483647 h 520"/>
                <a:gd name="T50" fmla="*/ 2147483647 w 5329"/>
                <a:gd name="T51" fmla="*/ 2147483647 h 520"/>
                <a:gd name="T52" fmla="*/ 2147483647 w 5329"/>
                <a:gd name="T53" fmla="*/ 2147483647 h 520"/>
                <a:gd name="T54" fmla="*/ 2147483647 w 5329"/>
                <a:gd name="T55" fmla="*/ 2147483647 h 520"/>
                <a:gd name="T56" fmla="*/ 2147483647 w 5329"/>
                <a:gd name="T57" fmla="*/ 2147483647 h 520"/>
                <a:gd name="T58" fmla="*/ 2147483647 w 5329"/>
                <a:gd name="T59" fmla="*/ 2147483647 h 520"/>
                <a:gd name="T60" fmla="*/ 2147483647 w 5329"/>
                <a:gd name="T61" fmla="*/ 2147483647 h 520"/>
                <a:gd name="T62" fmla="*/ 2147483647 w 5329"/>
                <a:gd name="T63" fmla="*/ 2147483647 h 520"/>
                <a:gd name="T64" fmla="*/ 2147483647 w 5329"/>
                <a:gd name="T65" fmla="*/ 2147483647 h 520"/>
                <a:gd name="T66" fmla="*/ 2147483647 w 5329"/>
                <a:gd name="T67" fmla="*/ 2147483647 h 520"/>
                <a:gd name="T68" fmla="*/ 2147483647 w 5329"/>
                <a:gd name="T69" fmla="*/ 2147483647 h 520"/>
                <a:gd name="T70" fmla="*/ 2147483647 w 5329"/>
                <a:gd name="T71" fmla="*/ 2147483647 h 520"/>
                <a:gd name="T72" fmla="*/ 2147483647 w 5329"/>
                <a:gd name="T73" fmla="*/ 2147483647 h 520"/>
                <a:gd name="T74" fmla="*/ 2147483647 w 5329"/>
                <a:gd name="T75" fmla="*/ 2147483647 h 520"/>
                <a:gd name="T76" fmla="*/ 2147483647 w 5329"/>
                <a:gd name="T77" fmla="*/ 2147483647 h 520"/>
                <a:gd name="T78" fmla="*/ 2147483647 w 5329"/>
                <a:gd name="T79" fmla="*/ 2147483647 h 520"/>
                <a:gd name="T80" fmla="*/ 2147483647 w 5329"/>
                <a:gd name="T81" fmla="*/ 2147483647 h 520"/>
                <a:gd name="T82" fmla="*/ 2147483647 w 5329"/>
                <a:gd name="T83" fmla="*/ 2147483647 h 5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329"/>
                <a:gd name="T127" fmla="*/ 0 h 520"/>
                <a:gd name="T128" fmla="*/ 5329 w 5329"/>
                <a:gd name="T129" fmla="*/ 520 h 5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329" h="520">
                  <a:moveTo>
                    <a:pt x="39" y="470"/>
                  </a:moveTo>
                  <a:cubicBezTo>
                    <a:pt x="0" y="354"/>
                    <a:pt x="52" y="234"/>
                    <a:pt x="149" y="170"/>
                  </a:cubicBezTo>
                  <a:cubicBezTo>
                    <a:pt x="176" y="130"/>
                    <a:pt x="216" y="118"/>
                    <a:pt x="259" y="90"/>
                  </a:cubicBezTo>
                  <a:cubicBezTo>
                    <a:pt x="277" y="78"/>
                    <a:pt x="299" y="77"/>
                    <a:pt x="319" y="70"/>
                  </a:cubicBezTo>
                  <a:cubicBezTo>
                    <a:pt x="329" y="67"/>
                    <a:pt x="349" y="60"/>
                    <a:pt x="349" y="60"/>
                  </a:cubicBezTo>
                  <a:cubicBezTo>
                    <a:pt x="346" y="73"/>
                    <a:pt x="343" y="87"/>
                    <a:pt x="339" y="100"/>
                  </a:cubicBezTo>
                  <a:cubicBezTo>
                    <a:pt x="333" y="120"/>
                    <a:pt x="319" y="160"/>
                    <a:pt x="319" y="160"/>
                  </a:cubicBezTo>
                  <a:cubicBezTo>
                    <a:pt x="326" y="233"/>
                    <a:pt x="321" y="335"/>
                    <a:pt x="389" y="380"/>
                  </a:cubicBezTo>
                  <a:cubicBezTo>
                    <a:pt x="421" y="429"/>
                    <a:pt x="474" y="462"/>
                    <a:pt x="529" y="480"/>
                  </a:cubicBezTo>
                  <a:cubicBezTo>
                    <a:pt x="574" y="412"/>
                    <a:pt x="534" y="483"/>
                    <a:pt x="559" y="340"/>
                  </a:cubicBezTo>
                  <a:cubicBezTo>
                    <a:pt x="563" y="319"/>
                    <a:pt x="572" y="300"/>
                    <a:pt x="579" y="280"/>
                  </a:cubicBezTo>
                  <a:cubicBezTo>
                    <a:pt x="600" y="217"/>
                    <a:pt x="659" y="194"/>
                    <a:pt x="709" y="160"/>
                  </a:cubicBezTo>
                  <a:cubicBezTo>
                    <a:pt x="727" y="148"/>
                    <a:pt x="751" y="152"/>
                    <a:pt x="769" y="140"/>
                  </a:cubicBezTo>
                  <a:cubicBezTo>
                    <a:pt x="808" y="114"/>
                    <a:pt x="788" y="124"/>
                    <a:pt x="829" y="110"/>
                  </a:cubicBezTo>
                  <a:cubicBezTo>
                    <a:pt x="801" y="222"/>
                    <a:pt x="829" y="311"/>
                    <a:pt x="889" y="400"/>
                  </a:cubicBezTo>
                  <a:cubicBezTo>
                    <a:pt x="922" y="450"/>
                    <a:pt x="899" y="423"/>
                    <a:pt x="969" y="470"/>
                  </a:cubicBezTo>
                  <a:cubicBezTo>
                    <a:pt x="979" y="477"/>
                    <a:pt x="999" y="490"/>
                    <a:pt x="999" y="490"/>
                  </a:cubicBezTo>
                  <a:cubicBezTo>
                    <a:pt x="1007" y="410"/>
                    <a:pt x="1015" y="363"/>
                    <a:pt x="1039" y="290"/>
                  </a:cubicBezTo>
                  <a:cubicBezTo>
                    <a:pt x="1042" y="280"/>
                    <a:pt x="1042" y="267"/>
                    <a:pt x="1049" y="260"/>
                  </a:cubicBezTo>
                  <a:cubicBezTo>
                    <a:pt x="1096" y="213"/>
                    <a:pt x="1071" y="242"/>
                    <a:pt x="1119" y="170"/>
                  </a:cubicBezTo>
                  <a:cubicBezTo>
                    <a:pt x="1139" y="140"/>
                    <a:pt x="1184" y="135"/>
                    <a:pt x="1209" y="110"/>
                  </a:cubicBezTo>
                  <a:cubicBezTo>
                    <a:pt x="1219" y="100"/>
                    <a:pt x="1227" y="87"/>
                    <a:pt x="1239" y="80"/>
                  </a:cubicBezTo>
                  <a:cubicBezTo>
                    <a:pt x="1257" y="70"/>
                    <a:pt x="1281" y="72"/>
                    <a:pt x="1299" y="60"/>
                  </a:cubicBezTo>
                  <a:cubicBezTo>
                    <a:pt x="1338" y="34"/>
                    <a:pt x="1380" y="26"/>
                    <a:pt x="1419" y="0"/>
                  </a:cubicBezTo>
                  <a:cubicBezTo>
                    <a:pt x="1402" y="83"/>
                    <a:pt x="1407" y="275"/>
                    <a:pt x="1489" y="330"/>
                  </a:cubicBezTo>
                  <a:cubicBezTo>
                    <a:pt x="1509" y="391"/>
                    <a:pt x="1616" y="459"/>
                    <a:pt x="1679" y="480"/>
                  </a:cubicBezTo>
                  <a:cubicBezTo>
                    <a:pt x="1706" y="400"/>
                    <a:pt x="1679" y="500"/>
                    <a:pt x="1679" y="420"/>
                  </a:cubicBezTo>
                  <a:cubicBezTo>
                    <a:pt x="1679" y="359"/>
                    <a:pt x="1689" y="303"/>
                    <a:pt x="1739" y="270"/>
                  </a:cubicBezTo>
                  <a:cubicBezTo>
                    <a:pt x="1746" y="260"/>
                    <a:pt x="1749" y="246"/>
                    <a:pt x="1759" y="240"/>
                  </a:cubicBezTo>
                  <a:cubicBezTo>
                    <a:pt x="1777" y="229"/>
                    <a:pt x="1801" y="232"/>
                    <a:pt x="1819" y="220"/>
                  </a:cubicBezTo>
                  <a:cubicBezTo>
                    <a:pt x="1858" y="194"/>
                    <a:pt x="1838" y="204"/>
                    <a:pt x="1879" y="190"/>
                  </a:cubicBezTo>
                  <a:cubicBezTo>
                    <a:pt x="1903" y="261"/>
                    <a:pt x="1918" y="308"/>
                    <a:pt x="1959" y="370"/>
                  </a:cubicBezTo>
                  <a:cubicBezTo>
                    <a:pt x="1975" y="394"/>
                    <a:pt x="1999" y="410"/>
                    <a:pt x="2019" y="430"/>
                  </a:cubicBezTo>
                  <a:cubicBezTo>
                    <a:pt x="2036" y="447"/>
                    <a:pt x="2079" y="470"/>
                    <a:pt x="2079" y="470"/>
                  </a:cubicBezTo>
                  <a:cubicBezTo>
                    <a:pt x="2084" y="443"/>
                    <a:pt x="2080" y="409"/>
                    <a:pt x="2099" y="390"/>
                  </a:cubicBezTo>
                  <a:cubicBezTo>
                    <a:pt x="2133" y="356"/>
                    <a:pt x="2151" y="353"/>
                    <a:pt x="2189" y="340"/>
                  </a:cubicBezTo>
                  <a:cubicBezTo>
                    <a:pt x="2209" y="370"/>
                    <a:pt x="2229" y="400"/>
                    <a:pt x="2249" y="430"/>
                  </a:cubicBezTo>
                  <a:cubicBezTo>
                    <a:pt x="2255" y="439"/>
                    <a:pt x="2270" y="435"/>
                    <a:pt x="2279" y="440"/>
                  </a:cubicBezTo>
                  <a:cubicBezTo>
                    <a:pt x="2290" y="445"/>
                    <a:pt x="2299" y="453"/>
                    <a:pt x="2309" y="460"/>
                  </a:cubicBezTo>
                  <a:cubicBezTo>
                    <a:pt x="2322" y="353"/>
                    <a:pt x="2335" y="253"/>
                    <a:pt x="2429" y="190"/>
                  </a:cubicBezTo>
                  <a:cubicBezTo>
                    <a:pt x="2436" y="180"/>
                    <a:pt x="2439" y="166"/>
                    <a:pt x="2449" y="160"/>
                  </a:cubicBezTo>
                  <a:cubicBezTo>
                    <a:pt x="2467" y="149"/>
                    <a:pt x="2489" y="147"/>
                    <a:pt x="2509" y="140"/>
                  </a:cubicBezTo>
                  <a:cubicBezTo>
                    <a:pt x="2525" y="135"/>
                    <a:pt x="2584" y="100"/>
                    <a:pt x="2599" y="90"/>
                  </a:cubicBezTo>
                  <a:cubicBezTo>
                    <a:pt x="2605" y="166"/>
                    <a:pt x="2597" y="282"/>
                    <a:pt x="2669" y="330"/>
                  </a:cubicBezTo>
                  <a:cubicBezTo>
                    <a:pt x="2691" y="395"/>
                    <a:pt x="2733" y="412"/>
                    <a:pt x="2789" y="440"/>
                  </a:cubicBezTo>
                  <a:cubicBezTo>
                    <a:pt x="2867" y="479"/>
                    <a:pt x="2774" y="445"/>
                    <a:pt x="2849" y="470"/>
                  </a:cubicBezTo>
                  <a:cubicBezTo>
                    <a:pt x="2828" y="387"/>
                    <a:pt x="2863" y="312"/>
                    <a:pt x="2899" y="240"/>
                  </a:cubicBezTo>
                  <a:cubicBezTo>
                    <a:pt x="2913" y="212"/>
                    <a:pt x="2911" y="163"/>
                    <a:pt x="2949" y="150"/>
                  </a:cubicBezTo>
                  <a:cubicBezTo>
                    <a:pt x="2995" y="135"/>
                    <a:pt x="3032" y="106"/>
                    <a:pt x="3079" y="90"/>
                  </a:cubicBezTo>
                  <a:cubicBezTo>
                    <a:pt x="3119" y="150"/>
                    <a:pt x="3093" y="101"/>
                    <a:pt x="3109" y="220"/>
                  </a:cubicBezTo>
                  <a:cubicBezTo>
                    <a:pt x="3119" y="296"/>
                    <a:pt x="3144" y="367"/>
                    <a:pt x="3209" y="410"/>
                  </a:cubicBezTo>
                  <a:cubicBezTo>
                    <a:pt x="3216" y="420"/>
                    <a:pt x="3219" y="434"/>
                    <a:pt x="3229" y="440"/>
                  </a:cubicBezTo>
                  <a:cubicBezTo>
                    <a:pt x="3247" y="451"/>
                    <a:pt x="3289" y="460"/>
                    <a:pt x="3289" y="460"/>
                  </a:cubicBezTo>
                  <a:cubicBezTo>
                    <a:pt x="3308" y="367"/>
                    <a:pt x="3329" y="322"/>
                    <a:pt x="3389" y="250"/>
                  </a:cubicBezTo>
                  <a:cubicBezTo>
                    <a:pt x="3397" y="241"/>
                    <a:pt x="3399" y="226"/>
                    <a:pt x="3409" y="220"/>
                  </a:cubicBezTo>
                  <a:cubicBezTo>
                    <a:pt x="3427" y="209"/>
                    <a:pt x="3449" y="207"/>
                    <a:pt x="3469" y="200"/>
                  </a:cubicBezTo>
                  <a:cubicBezTo>
                    <a:pt x="3479" y="197"/>
                    <a:pt x="3499" y="190"/>
                    <a:pt x="3499" y="190"/>
                  </a:cubicBezTo>
                  <a:cubicBezTo>
                    <a:pt x="3512" y="280"/>
                    <a:pt x="3529" y="376"/>
                    <a:pt x="3609" y="430"/>
                  </a:cubicBezTo>
                  <a:cubicBezTo>
                    <a:pt x="3622" y="450"/>
                    <a:pt x="3643" y="490"/>
                    <a:pt x="3659" y="470"/>
                  </a:cubicBezTo>
                  <a:cubicBezTo>
                    <a:pt x="3672" y="454"/>
                    <a:pt x="3665" y="430"/>
                    <a:pt x="3669" y="410"/>
                  </a:cubicBezTo>
                  <a:cubicBezTo>
                    <a:pt x="3674" y="381"/>
                    <a:pt x="3701" y="253"/>
                    <a:pt x="3739" y="240"/>
                  </a:cubicBezTo>
                  <a:cubicBezTo>
                    <a:pt x="3795" y="221"/>
                    <a:pt x="3828" y="190"/>
                    <a:pt x="3889" y="170"/>
                  </a:cubicBezTo>
                  <a:cubicBezTo>
                    <a:pt x="3909" y="163"/>
                    <a:pt x="3949" y="150"/>
                    <a:pt x="3949" y="150"/>
                  </a:cubicBezTo>
                  <a:cubicBezTo>
                    <a:pt x="3958" y="238"/>
                    <a:pt x="3960" y="337"/>
                    <a:pt x="4039" y="390"/>
                  </a:cubicBezTo>
                  <a:cubicBezTo>
                    <a:pt x="4061" y="455"/>
                    <a:pt x="4031" y="391"/>
                    <a:pt x="4079" y="430"/>
                  </a:cubicBezTo>
                  <a:cubicBezTo>
                    <a:pt x="4144" y="482"/>
                    <a:pt x="4054" y="445"/>
                    <a:pt x="4129" y="470"/>
                  </a:cubicBezTo>
                  <a:cubicBezTo>
                    <a:pt x="4100" y="383"/>
                    <a:pt x="4115" y="236"/>
                    <a:pt x="4199" y="180"/>
                  </a:cubicBezTo>
                  <a:cubicBezTo>
                    <a:pt x="4218" y="122"/>
                    <a:pt x="4194" y="175"/>
                    <a:pt x="4239" y="130"/>
                  </a:cubicBezTo>
                  <a:cubicBezTo>
                    <a:pt x="4247" y="122"/>
                    <a:pt x="4250" y="108"/>
                    <a:pt x="4259" y="100"/>
                  </a:cubicBezTo>
                  <a:cubicBezTo>
                    <a:pt x="4267" y="93"/>
                    <a:pt x="4280" y="95"/>
                    <a:pt x="4289" y="90"/>
                  </a:cubicBezTo>
                  <a:cubicBezTo>
                    <a:pt x="4300" y="85"/>
                    <a:pt x="4310" y="78"/>
                    <a:pt x="4319" y="70"/>
                  </a:cubicBezTo>
                  <a:cubicBezTo>
                    <a:pt x="4369" y="28"/>
                    <a:pt x="4326" y="48"/>
                    <a:pt x="4379" y="30"/>
                  </a:cubicBezTo>
                  <a:cubicBezTo>
                    <a:pt x="4389" y="33"/>
                    <a:pt x="4398" y="40"/>
                    <a:pt x="4409" y="40"/>
                  </a:cubicBezTo>
                  <a:cubicBezTo>
                    <a:pt x="4453" y="40"/>
                    <a:pt x="4431" y="7"/>
                    <a:pt x="4449" y="60"/>
                  </a:cubicBezTo>
                  <a:cubicBezTo>
                    <a:pt x="4414" y="166"/>
                    <a:pt x="4465" y="252"/>
                    <a:pt x="4509" y="340"/>
                  </a:cubicBezTo>
                  <a:cubicBezTo>
                    <a:pt x="4514" y="349"/>
                    <a:pt x="4512" y="363"/>
                    <a:pt x="4519" y="370"/>
                  </a:cubicBezTo>
                  <a:cubicBezTo>
                    <a:pt x="4561" y="412"/>
                    <a:pt x="4643" y="451"/>
                    <a:pt x="4699" y="470"/>
                  </a:cubicBezTo>
                  <a:cubicBezTo>
                    <a:pt x="4665" y="419"/>
                    <a:pt x="4691" y="403"/>
                    <a:pt x="4709" y="350"/>
                  </a:cubicBezTo>
                  <a:cubicBezTo>
                    <a:pt x="4745" y="241"/>
                    <a:pt x="4826" y="158"/>
                    <a:pt x="4939" y="130"/>
                  </a:cubicBezTo>
                  <a:cubicBezTo>
                    <a:pt x="4949" y="123"/>
                    <a:pt x="4958" y="115"/>
                    <a:pt x="4969" y="110"/>
                  </a:cubicBezTo>
                  <a:cubicBezTo>
                    <a:pt x="4988" y="101"/>
                    <a:pt x="5029" y="90"/>
                    <a:pt x="5029" y="90"/>
                  </a:cubicBezTo>
                  <a:cubicBezTo>
                    <a:pt x="5035" y="180"/>
                    <a:pt x="5024" y="303"/>
                    <a:pt x="5109" y="360"/>
                  </a:cubicBezTo>
                  <a:cubicBezTo>
                    <a:pt x="5128" y="389"/>
                    <a:pt x="5160" y="420"/>
                    <a:pt x="5189" y="440"/>
                  </a:cubicBezTo>
                  <a:cubicBezTo>
                    <a:pt x="5198" y="446"/>
                    <a:pt x="5210" y="445"/>
                    <a:pt x="5219" y="450"/>
                  </a:cubicBezTo>
                  <a:cubicBezTo>
                    <a:pt x="5258" y="470"/>
                    <a:pt x="5297" y="488"/>
                    <a:pt x="5329" y="520"/>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4" name="Freeform 219"/>
            <p:cNvSpPr>
              <a:spLocks/>
            </p:cNvSpPr>
            <p:nvPr/>
          </p:nvSpPr>
          <p:spPr bwMode="auto">
            <a:xfrm flipH="1">
              <a:off x="5410200" y="3133725"/>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5" name="Freeform 220"/>
            <p:cNvSpPr>
              <a:spLocks/>
            </p:cNvSpPr>
            <p:nvPr/>
          </p:nvSpPr>
          <p:spPr bwMode="auto">
            <a:xfrm flipH="1">
              <a:off x="5321300" y="3165475"/>
              <a:ext cx="3438525" cy="330200"/>
            </a:xfrm>
            <a:custGeom>
              <a:avLst/>
              <a:gdLst>
                <a:gd name="T0" fmla="*/ 2147483647 w 5329"/>
                <a:gd name="T1" fmla="*/ 2147483647 h 520"/>
                <a:gd name="T2" fmla="*/ 2147483647 w 5329"/>
                <a:gd name="T3" fmla="*/ 2147483647 h 520"/>
                <a:gd name="T4" fmla="*/ 2147483647 w 5329"/>
                <a:gd name="T5" fmla="*/ 2147483647 h 520"/>
                <a:gd name="T6" fmla="*/ 2147483647 w 5329"/>
                <a:gd name="T7" fmla="*/ 2147483647 h 520"/>
                <a:gd name="T8" fmla="*/ 2147483647 w 5329"/>
                <a:gd name="T9" fmla="*/ 2147483647 h 520"/>
                <a:gd name="T10" fmla="*/ 2147483647 w 5329"/>
                <a:gd name="T11" fmla="*/ 2147483647 h 520"/>
                <a:gd name="T12" fmla="*/ 2147483647 w 5329"/>
                <a:gd name="T13" fmla="*/ 2147483647 h 520"/>
                <a:gd name="T14" fmla="*/ 2147483647 w 5329"/>
                <a:gd name="T15" fmla="*/ 2147483647 h 520"/>
                <a:gd name="T16" fmla="*/ 2147483647 w 5329"/>
                <a:gd name="T17" fmla="*/ 2147483647 h 520"/>
                <a:gd name="T18" fmla="*/ 2147483647 w 5329"/>
                <a:gd name="T19" fmla="*/ 2147483647 h 520"/>
                <a:gd name="T20" fmla="*/ 2147483647 w 5329"/>
                <a:gd name="T21" fmla="*/ 2147483647 h 520"/>
                <a:gd name="T22" fmla="*/ 2147483647 w 5329"/>
                <a:gd name="T23" fmla="*/ 0 h 520"/>
                <a:gd name="T24" fmla="*/ 2147483647 w 5329"/>
                <a:gd name="T25" fmla="*/ 2147483647 h 520"/>
                <a:gd name="T26" fmla="*/ 2147483647 w 5329"/>
                <a:gd name="T27" fmla="*/ 2147483647 h 520"/>
                <a:gd name="T28" fmla="*/ 2147483647 w 5329"/>
                <a:gd name="T29" fmla="*/ 2147483647 h 520"/>
                <a:gd name="T30" fmla="*/ 2147483647 w 5329"/>
                <a:gd name="T31" fmla="*/ 2147483647 h 520"/>
                <a:gd name="T32" fmla="*/ 2147483647 w 5329"/>
                <a:gd name="T33" fmla="*/ 2147483647 h 520"/>
                <a:gd name="T34" fmla="*/ 2147483647 w 5329"/>
                <a:gd name="T35" fmla="*/ 2147483647 h 520"/>
                <a:gd name="T36" fmla="*/ 2147483647 w 5329"/>
                <a:gd name="T37" fmla="*/ 2147483647 h 520"/>
                <a:gd name="T38" fmla="*/ 2147483647 w 5329"/>
                <a:gd name="T39" fmla="*/ 2147483647 h 520"/>
                <a:gd name="T40" fmla="*/ 2147483647 w 5329"/>
                <a:gd name="T41" fmla="*/ 2147483647 h 520"/>
                <a:gd name="T42" fmla="*/ 2147483647 w 5329"/>
                <a:gd name="T43" fmla="*/ 2147483647 h 520"/>
                <a:gd name="T44" fmla="*/ 2147483647 w 5329"/>
                <a:gd name="T45" fmla="*/ 2147483647 h 520"/>
                <a:gd name="T46" fmla="*/ 2147483647 w 5329"/>
                <a:gd name="T47" fmla="*/ 2147483647 h 520"/>
                <a:gd name="T48" fmla="*/ 2147483647 w 5329"/>
                <a:gd name="T49" fmla="*/ 2147483647 h 520"/>
                <a:gd name="T50" fmla="*/ 2147483647 w 5329"/>
                <a:gd name="T51" fmla="*/ 2147483647 h 520"/>
                <a:gd name="T52" fmla="*/ 2147483647 w 5329"/>
                <a:gd name="T53" fmla="*/ 2147483647 h 520"/>
                <a:gd name="T54" fmla="*/ 2147483647 w 5329"/>
                <a:gd name="T55" fmla="*/ 2147483647 h 520"/>
                <a:gd name="T56" fmla="*/ 2147483647 w 5329"/>
                <a:gd name="T57" fmla="*/ 2147483647 h 520"/>
                <a:gd name="T58" fmla="*/ 2147483647 w 5329"/>
                <a:gd name="T59" fmla="*/ 2147483647 h 520"/>
                <a:gd name="T60" fmla="*/ 2147483647 w 5329"/>
                <a:gd name="T61" fmla="*/ 2147483647 h 520"/>
                <a:gd name="T62" fmla="*/ 2147483647 w 5329"/>
                <a:gd name="T63" fmla="*/ 2147483647 h 520"/>
                <a:gd name="T64" fmla="*/ 2147483647 w 5329"/>
                <a:gd name="T65" fmla="*/ 2147483647 h 520"/>
                <a:gd name="T66" fmla="*/ 2147483647 w 5329"/>
                <a:gd name="T67" fmla="*/ 2147483647 h 520"/>
                <a:gd name="T68" fmla="*/ 2147483647 w 5329"/>
                <a:gd name="T69" fmla="*/ 2147483647 h 520"/>
                <a:gd name="T70" fmla="*/ 2147483647 w 5329"/>
                <a:gd name="T71" fmla="*/ 2147483647 h 520"/>
                <a:gd name="T72" fmla="*/ 2147483647 w 5329"/>
                <a:gd name="T73" fmla="*/ 2147483647 h 520"/>
                <a:gd name="T74" fmla="*/ 2147483647 w 5329"/>
                <a:gd name="T75" fmla="*/ 2147483647 h 520"/>
                <a:gd name="T76" fmla="*/ 2147483647 w 5329"/>
                <a:gd name="T77" fmla="*/ 2147483647 h 520"/>
                <a:gd name="T78" fmla="*/ 2147483647 w 5329"/>
                <a:gd name="T79" fmla="*/ 2147483647 h 520"/>
                <a:gd name="T80" fmla="*/ 2147483647 w 5329"/>
                <a:gd name="T81" fmla="*/ 2147483647 h 520"/>
                <a:gd name="T82" fmla="*/ 2147483647 w 5329"/>
                <a:gd name="T83" fmla="*/ 2147483647 h 5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329"/>
                <a:gd name="T127" fmla="*/ 0 h 520"/>
                <a:gd name="T128" fmla="*/ 5329 w 5329"/>
                <a:gd name="T129" fmla="*/ 520 h 5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329" h="520">
                  <a:moveTo>
                    <a:pt x="39" y="470"/>
                  </a:moveTo>
                  <a:cubicBezTo>
                    <a:pt x="0" y="354"/>
                    <a:pt x="52" y="234"/>
                    <a:pt x="149" y="170"/>
                  </a:cubicBezTo>
                  <a:cubicBezTo>
                    <a:pt x="176" y="130"/>
                    <a:pt x="216" y="118"/>
                    <a:pt x="259" y="90"/>
                  </a:cubicBezTo>
                  <a:cubicBezTo>
                    <a:pt x="277" y="78"/>
                    <a:pt x="299" y="77"/>
                    <a:pt x="319" y="70"/>
                  </a:cubicBezTo>
                  <a:cubicBezTo>
                    <a:pt x="329" y="67"/>
                    <a:pt x="349" y="60"/>
                    <a:pt x="349" y="60"/>
                  </a:cubicBezTo>
                  <a:cubicBezTo>
                    <a:pt x="346" y="73"/>
                    <a:pt x="343" y="87"/>
                    <a:pt x="339" y="100"/>
                  </a:cubicBezTo>
                  <a:cubicBezTo>
                    <a:pt x="333" y="120"/>
                    <a:pt x="319" y="160"/>
                    <a:pt x="319" y="160"/>
                  </a:cubicBezTo>
                  <a:cubicBezTo>
                    <a:pt x="326" y="233"/>
                    <a:pt x="321" y="335"/>
                    <a:pt x="389" y="380"/>
                  </a:cubicBezTo>
                  <a:cubicBezTo>
                    <a:pt x="421" y="429"/>
                    <a:pt x="474" y="462"/>
                    <a:pt x="529" y="480"/>
                  </a:cubicBezTo>
                  <a:cubicBezTo>
                    <a:pt x="574" y="412"/>
                    <a:pt x="534" y="483"/>
                    <a:pt x="559" y="340"/>
                  </a:cubicBezTo>
                  <a:cubicBezTo>
                    <a:pt x="563" y="319"/>
                    <a:pt x="572" y="300"/>
                    <a:pt x="579" y="280"/>
                  </a:cubicBezTo>
                  <a:cubicBezTo>
                    <a:pt x="600" y="217"/>
                    <a:pt x="659" y="194"/>
                    <a:pt x="709" y="160"/>
                  </a:cubicBezTo>
                  <a:cubicBezTo>
                    <a:pt x="727" y="148"/>
                    <a:pt x="751" y="152"/>
                    <a:pt x="769" y="140"/>
                  </a:cubicBezTo>
                  <a:cubicBezTo>
                    <a:pt x="808" y="114"/>
                    <a:pt x="788" y="124"/>
                    <a:pt x="829" y="110"/>
                  </a:cubicBezTo>
                  <a:cubicBezTo>
                    <a:pt x="801" y="222"/>
                    <a:pt x="829" y="311"/>
                    <a:pt x="889" y="400"/>
                  </a:cubicBezTo>
                  <a:cubicBezTo>
                    <a:pt x="922" y="450"/>
                    <a:pt x="899" y="423"/>
                    <a:pt x="969" y="470"/>
                  </a:cubicBezTo>
                  <a:cubicBezTo>
                    <a:pt x="979" y="477"/>
                    <a:pt x="999" y="490"/>
                    <a:pt x="999" y="490"/>
                  </a:cubicBezTo>
                  <a:cubicBezTo>
                    <a:pt x="1007" y="410"/>
                    <a:pt x="1015" y="363"/>
                    <a:pt x="1039" y="290"/>
                  </a:cubicBezTo>
                  <a:cubicBezTo>
                    <a:pt x="1042" y="280"/>
                    <a:pt x="1042" y="267"/>
                    <a:pt x="1049" y="260"/>
                  </a:cubicBezTo>
                  <a:cubicBezTo>
                    <a:pt x="1096" y="213"/>
                    <a:pt x="1071" y="242"/>
                    <a:pt x="1119" y="170"/>
                  </a:cubicBezTo>
                  <a:cubicBezTo>
                    <a:pt x="1139" y="140"/>
                    <a:pt x="1184" y="135"/>
                    <a:pt x="1209" y="110"/>
                  </a:cubicBezTo>
                  <a:cubicBezTo>
                    <a:pt x="1219" y="100"/>
                    <a:pt x="1227" y="87"/>
                    <a:pt x="1239" y="80"/>
                  </a:cubicBezTo>
                  <a:cubicBezTo>
                    <a:pt x="1257" y="70"/>
                    <a:pt x="1281" y="72"/>
                    <a:pt x="1299" y="60"/>
                  </a:cubicBezTo>
                  <a:cubicBezTo>
                    <a:pt x="1338" y="34"/>
                    <a:pt x="1380" y="26"/>
                    <a:pt x="1419" y="0"/>
                  </a:cubicBezTo>
                  <a:cubicBezTo>
                    <a:pt x="1402" y="83"/>
                    <a:pt x="1407" y="275"/>
                    <a:pt x="1489" y="330"/>
                  </a:cubicBezTo>
                  <a:cubicBezTo>
                    <a:pt x="1509" y="391"/>
                    <a:pt x="1616" y="459"/>
                    <a:pt x="1679" y="480"/>
                  </a:cubicBezTo>
                  <a:cubicBezTo>
                    <a:pt x="1706" y="400"/>
                    <a:pt x="1679" y="500"/>
                    <a:pt x="1679" y="420"/>
                  </a:cubicBezTo>
                  <a:cubicBezTo>
                    <a:pt x="1679" y="359"/>
                    <a:pt x="1689" y="303"/>
                    <a:pt x="1739" y="270"/>
                  </a:cubicBezTo>
                  <a:cubicBezTo>
                    <a:pt x="1746" y="260"/>
                    <a:pt x="1749" y="246"/>
                    <a:pt x="1759" y="240"/>
                  </a:cubicBezTo>
                  <a:cubicBezTo>
                    <a:pt x="1777" y="229"/>
                    <a:pt x="1801" y="232"/>
                    <a:pt x="1819" y="220"/>
                  </a:cubicBezTo>
                  <a:cubicBezTo>
                    <a:pt x="1858" y="194"/>
                    <a:pt x="1838" y="204"/>
                    <a:pt x="1879" y="190"/>
                  </a:cubicBezTo>
                  <a:cubicBezTo>
                    <a:pt x="1903" y="261"/>
                    <a:pt x="1918" y="308"/>
                    <a:pt x="1959" y="370"/>
                  </a:cubicBezTo>
                  <a:cubicBezTo>
                    <a:pt x="1975" y="394"/>
                    <a:pt x="1999" y="410"/>
                    <a:pt x="2019" y="430"/>
                  </a:cubicBezTo>
                  <a:cubicBezTo>
                    <a:pt x="2036" y="447"/>
                    <a:pt x="2079" y="470"/>
                    <a:pt x="2079" y="470"/>
                  </a:cubicBezTo>
                  <a:cubicBezTo>
                    <a:pt x="2084" y="443"/>
                    <a:pt x="2080" y="409"/>
                    <a:pt x="2099" y="390"/>
                  </a:cubicBezTo>
                  <a:cubicBezTo>
                    <a:pt x="2133" y="356"/>
                    <a:pt x="2151" y="353"/>
                    <a:pt x="2189" y="340"/>
                  </a:cubicBezTo>
                  <a:cubicBezTo>
                    <a:pt x="2209" y="370"/>
                    <a:pt x="2229" y="400"/>
                    <a:pt x="2249" y="430"/>
                  </a:cubicBezTo>
                  <a:cubicBezTo>
                    <a:pt x="2255" y="439"/>
                    <a:pt x="2270" y="435"/>
                    <a:pt x="2279" y="440"/>
                  </a:cubicBezTo>
                  <a:cubicBezTo>
                    <a:pt x="2290" y="445"/>
                    <a:pt x="2299" y="453"/>
                    <a:pt x="2309" y="460"/>
                  </a:cubicBezTo>
                  <a:cubicBezTo>
                    <a:pt x="2322" y="353"/>
                    <a:pt x="2335" y="253"/>
                    <a:pt x="2429" y="190"/>
                  </a:cubicBezTo>
                  <a:cubicBezTo>
                    <a:pt x="2436" y="180"/>
                    <a:pt x="2439" y="166"/>
                    <a:pt x="2449" y="160"/>
                  </a:cubicBezTo>
                  <a:cubicBezTo>
                    <a:pt x="2467" y="149"/>
                    <a:pt x="2489" y="147"/>
                    <a:pt x="2509" y="140"/>
                  </a:cubicBezTo>
                  <a:cubicBezTo>
                    <a:pt x="2525" y="135"/>
                    <a:pt x="2584" y="100"/>
                    <a:pt x="2599" y="90"/>
                  </a:cubicBezTo>
                  <a:cubicBezTo>
                    <a:pt x="2605" y="166"/>
                    <a:pt x="2597" y="282"/>
                    <a:pt x="2669" y="330"/>
                  </a:cubicBezTo>
                  <a:cubicBezTo>
                    <a:pt x="2691" y="395"/>
                    <a:pt x="2733" y="412"/>
                    <a:pt x="2789" y="440"/>
                  </a:cubicBezTo>
                  <a:cubicBezTo>
                    <a:pt x="2867" y="479"/>
                    <a:pt x="2774" y="445"/>
                    <a:pt x="2849" y="470"/>
                  </a:cubicBezTo>
                  <a:cubicBezTo>
                    <a:pt x="2828" y="387"/>
                    <a:pt x="2863" y="312"/>
                    <a:pt x="2899" y="240"/>
                  </a:cubicBezTo>
                  <a:cubicBezTo>
                    <a:pt x="2913" y="212"/>
                    <a:pt x="2911" y="163"/>
                    <a:pt x="2949" y="150"/>
                  </a:cubicBezTo>
                  <a:cubicBezTo>
                    <a:pt x="2995" y="135"/>
                    <a:pt x="3032" y="106"/>
                    <a:pt x="3079" y="90"/>
                  </a:cubicBezTo>
                  <a:cubicBezTo>
                    <a:pt x="3119" y="150"/>
                    <a:pt x="3093" y="101"/>
                    <a:pt x="3109" y="220"/>
                  </a:cubicBezTo>
                  <a:cubicBezTo>
                    <a:pt x="3119" y="296"/>
                    <a:pt x="3144" y="367"/>
                    <a:pt x="3209" y="410"/>
                  </a:cubicBezTo>
                  <a:cubicBezTo>
                    <a:pt x="3216" y="420"/>
                    <a:pt x="3219" y="434"/>
                    <a:pt x="3229" y="440"/>
                  </a:cubicBezTo>
                  <a:cubicBezTo>
                    <a:pt x="3247" y="451"/>
                    <a:pt x="3289" y="460"/>
                    <a:pt x="3289" y="460"/>
                  </a:cubicBezTo>
                  <a:cubicBezTo>
                    <a:pt x="3308" y="367"/>
                    <a:pt x="3329" y="322"/>
                    <a:pt x="3389" y="250"/>
                  </a:cubicBezTo>
                  <a:cubicBezTo>
                    <a:pt x="3397" y="241"/>
                    <a:pt x="3399" y="226"/>
                    <a:pt x="3409" y="220"/>
                  </a:cubicBezTo>
                  <a:cubicBezTo>
                    <a:pt x="3427" y="209"/>
                    <a:pt x="3449" y="207"/>
                    <a:pt x="3469" y="200"/>
                  </a:cubicBezTo>
                  <a:cubicBezTo>
                    <a:pt x="3479" y="197"/>
                    <a:pt x="3499" y="190"/>
                    <a:pt x="3499" y="190"/>
                  </a:cubicBezTo>
                  <a:cubicBezTo>
                    <a:pt x="3512" y="280"/>
                    <a:pt x="3529" y="376"/>
                    <a:pt x="3609" y="430"/>
                  </a:cubicBezTo>
                  <a:cubicBezTo>
                    <a:pt x="3622" y="450"/>
                    <a:pt x="3643" y="490"/>
                    <a:pt x="3659" y="470"/>
                  </a:cubicBezTo>
                  <a:cubicBezTo>
                    <a:pt x="3672" y="454"/>
                    <a:pt x="3665" y="430"/>
                    <a:pt x="3669" y="410"/>
                  </a:cubicBezTo>
                  <a:cubicBezTo>
                    <a:pt x="3674" y="381"/>
                    <a:pt x="3701" y="253"/>
                    <a:pt x="3739" y="240"/>
                  </a:cubicBezTo>
                  <a:cubicBezTo>
                    <a:pt x="3795" y="221"/>
                    <a:pt x="3828" y="190"/>
                    <a:pt x="3889" y="170"/>
                  </a:cubicBezTo>
                  <a:cubicBezTo>
                    <a:pt x="3909" y="163"/>
                    <a:pt x="3949" y="150"/>
                    <a:pt x="3949" y="150"/>
                  </a:cubicBezTo>
                  <a:cubicBezTo>
                    <a:pt x="3958" y="238"/>
                    <a:pt x="3960" y="337"/>
                    <a:pt x="4039" y="390"/>
                  </a:cubicBezTo>
                  <a:cubicBezTo>
                    <a:pt x="4061" y="455"/>
                    <a:pt x="4031" y="391"/>
                    <a:pt x="4079" y="430"/>
                  </a:cubicBezTo>
                  <a:cubicBezTo>
                    <a:pt x="4144" y="482"/>
                    <a:pt x="4054" y="445"/>
                    <a:pt x="4129" y="470"/>
                  </a:cubicBezTo>
                  <a:cubicBezTo>
                    <a:pt x="4100" y="383"/>
                    <a:pt x="4115" y="236"/>
                    <a:pt x="4199" y="180"/>
                  </a:cubicBezTo>
                  <a:cubicBezTo>
                    <a:pt x="4218" y="122"/>
                    <a:pt x="4194" y="175"/>
                    <a:pt x="4239" y="130"/>
                  </a:cubicBezTo>
                  <a:cubicBezTo>
                    <a:pt x="4247" y="122"/>
                    <a:pt x="4250" y="108"/>
                    <a:pt x="4259" y="100"/>
                  </a:cubicBezTo>
                  <a:cubicBezTo>
                    <a:pt x="4267" y="93"/>
                    <a:pt x="4280" y="95"/>
                    <a:pt x="4289" y="90"/>
                  </a:cubicBezTo>
                  <a:cubicBezTo>
                    <a:pt x="4300" y="85"/>
                    <a:pt x="4310" y="78"/>
                    <a:pt x="4319" y="70"/>
                  </a:cubicBezTo>
                  <a:cubicBezTo>
                    <a:pt x="4369" y="28"/>
                    <a:pt x="4326" y="48"/>
                    <a:pt x="4379" y="30"/>
                  </a:cubicBezTo>
                  <a:cubicBezTo>
                    <a:pt x="4389" y="33"/>
                    <a:pt x="4398" y="40"/>
                    <a:pt x="4409" y="40"/>
                  </a:cubicBezTo>
                  <a:cubicBezTo>
                    <a:pt x="4453" y="40"/>
                    <a:pt x="4431" y="7"/>
                    <a:pt x="4449" y="60"/>
                  </a:cubicBezTo>
                  <a:cubicBezTo>
                    <a:pt x="4414" y="166"/>
                    <a:pt x="4465" y="252"/>
                    <a:pt x="4509" y="340"/>
                  </a:cubicBezTo>
                  <a:cubicBezTo>
                    <a:pt x="4514" y="349"/>
                    <a:pt x="4512" y="363"/>
                    <a:pt x="4519" y="370"/>
                  </a:cubicBezTo>
                  <a:cubicBezTo>
                    <a:pt x="4561" y="412"/>
                    <a:pt x="4643" y="451"/>
                    <a:pt x="4699" y="470"/>
                  </a:cubicBezTo>
                  <a:cubicBezTo>
                    <a:pt x="4665" y="419"/>
                    <a:pt x="4691" y="403"/>
                    <a:pt x="4709" y="350"/>
                  </a:cubicBezTo>
                  <a:cubicBezTo>
                    <a:pt x="4745" y="241"/>
                    <a:pt x="4826" y="158"/>
                    <a:pt x="4939" y="130"/>
                  </a:cubicBezTo>
                  <a:cubicBezTo>
                    <a:pt x="4949" y="123"/>
                    <a:pt x="4958" y="115"/>
                    <a:pt x="4969" y="110"/>
                  </a:cubicBezTo>
                  <a:cubicBezTo>
                    <a:pt x="4988" y="101"/>
                    <a:pt x="5029" y="90"/>
                    <a:pt x="5029" y="90"/>
                  </a:cubicBezTo>
                  <a:cubicBezTo>
                    <a:pt x="5035" y="180"/>
                    <a:pt x="5024" y="303"/>
                    <a:pt x="5109" y="360"/>
                  </a:cubicBezTo>
                  <a:cubicBezTo>
                    <a:pt x="5128" y="389"/>
                    <a:pt x="5160" y="420"/>
                    <a:pt x="5189" y="440"/>
                  </a:cubicBezTo>
                  <a:cubicBezTo>
                    <a:pt x="5198" y="446"/>
                    <a:pt x="5210" y="445"/>
                    <a:pt x="5219" y="450"/>
                  </a:cubicBezTo>
                  <a:cubicBezTo>
                    <a:pt x="5258" y="470"/>
                    <a:pt x="5297" y="488"/>
                    <a:pt x="5329" y="520"/>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6" name="Freeform 221"/>
            <p:cNvSpPr>
              <a:spLocks/>
            </p:cNvSpPr>
            <p:nvPr/>
          </p:nvSpPr>
          <p:spPr bwMode="auto">
            <a:xfrm flipH="1">
              <a:off x="5200650" y="3317875"/>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7" name="Freeform 222"/>
            <p:cNvSpPr>
              <a:spLocks/>
            </p:cNvSpPr>
            <p:nvPr/>
          </p:nvSpPr>
          <p:spPr bwMode="auto">
            <a:xfrm flipH="1">
              <a:off x="5048250" y="3387725"/>
              <a:ext cx="3438525" cy="330200"/>
            </a:xfrm>
            <a:custGeom>
              <a:avLst/>
              <a:gdLst>
                <a:gd name="T0" fmla="*/ 2147483647 w 5329"/>
                <a:gd name="T1" fmla="*/ 2147483647 h 520"/>
                <a:gd name="T2" fmla="*/ 2147483647 w 5329"/>
                <a:gd name="T3" fmla="*/ 2147483647 h 520"/>
                <a:gd name="T4" fmla="*/ 2147483647 w 5329"/>
                <a:gd name="T5" fmla="*/ 2147483647 h 520"/>
                <a:gd name="T6" fmla="*/ 2147483647 w 5329"/>
                <a:gd name="T7" fmla="*/ 2147483647 h 520"/>
                <a:gd name="T8" fmla="*/ 2147483647 w 5329"/>
                <a:gd name="T9" fmla="*/ 2147483647 h 520"/>
                <a:gd name="T10" fmla="*/ 2147483647 w 5329"/>
                <a:gd name="T11" fmla="*/ 2147483647 h 520"/>
                <a:gd name="T12" fmla="*/ 2147483647 w 5329"/>
                <a:gd name="T13" fmla="*/ 2147483647 h 520"/>
                <a:gd name="T14" fmla="*/ 2147483647 w 5329"/>
                <a:gd name="T15" fmla="*/ 2147483647 h 520"/>
                <a:gd name="T16" fmla="*/ 2147483647 w 5329"/>
                <a:gd name="T17" fmla="*/ 2147483647 h 520"/>
                <a:gd name="T18" fmla="*/ 2147483647 w 5329"/>
                <a:gd name="T19" fmla="*/ 2147483647 h 520"/>
                <a:gd name="T20" fmla="*/ 2147483647 w 5329"/>
                <a:gd name="T21" fmla="*/ 2147483647 h 520"/>
                <a:gd name="T22" fmla="*/ 2147483647 w 5329"/>
                <a:gd name="T23" fmla="*/ 0 h 520"/>
                <a:gd name="T24" fmla="*/ 2147483647 w 5329"/>
                <a:gd name="T25" fmla="*/ 2147483647 h 520"/>
                <a:gd name="T26" fmla="*/ 2147483647 w 5329"/>
                <a:gd name="T27" fmla="*/ 2147483647 h 520"/>
                <a:gd name="T28" fmla="*/ 2147483647 w 5329"/>
                <a:gd name="T29" fmla="*/ 2147483647 h 520"/>
                <a:gd name="T30" fmla="*/ 2147483647 w 5329"/>
                <a:gd name="T31" fmla="*/ 2147483647 h 520"/>
                <a:gd name="T32" fmla="*/ 2147483647 w 5329"/>
                <a:gd name="T33" fmla="*/ 2147483647 h 520"/>
                <a:gd name="T34" fmla="*/ 2147483647 w 5329"/>
                <a:gd name="T35" fmla="*/ 2147483647 h 520"/>
                <a:gd name="T36" fmla="*/ 2147483647 w 5329"/>
                <a:gd name="T37" fmla="*/ 2147483647 h 520"/>
                <a:gd name="T38" fmla="*/ 2147483647 w 5329"/>
                <a:gd name="T39" fmla="*/ 2147483647 h 520"/>
                <a:gd name="T40" fmla="*/ 2147483647 w 5329"/>
                <a:gd name="T41" fmla="*/ 2147483647 h 520"/>
                <a:gd name="T42" fmla="*/ 2147483647 w 5329"/>
                <a:gd name="T43" fmla="*/ 2147483647 h 520"/>
                <a:gd name="T44" fmla="*/ 2147483647 w 5329"/>
                <a:gd name="T45" fmla="*/ 2147483647 h 520"/>
                <a:gd name="T46" fmla="*/ 2147483647 w 5329"/>
                <a:gd name="T47" fmla="*/ 2147483647 h 520"/>
                <a:gd name="T48" fmla="*/ 2147483647 w 5329"/>
                <a:gd name="T49" fmla="*/ 2147483647 h 520"/>
                <a:gd name="T50" fmla="*/ 2147483647 w 5329"/>
                <a:gd name="T51" fmla="*/ 2147483647 h 520"/>
                <a:gd name="T52" fmla="*/ 2147483647 w 5329"/>
                <a:gd name="T53" fmla="*/ 2147483647 h 520"/>
                <a:gd name="T54" fmla="*/ 2147483647 w 5329"/>
                <a:gd name="T55" fmla="*/ 2147483647 h 520"/>
                <a:gd name="T56" fmla="*/ 2147483647 w 5329"/>
                <a:gd name="T57" fmla="*/ 2147483647 h 520"/>
                <a:gd name="T58" fmla="*/ 2147483647 w 5329"/>
                <a:gd name="T59" fmla="*/ 2147483647 h 520"/>
                <a:gd name="T60" fmla="*/ 2147483647 w 5329"/>
                <a:gd name="T61" fmla="*/ 2147483647 h 520"/>
                <a:gd name="T62" fmla="*/ 2147483647 w 5329"/>
                <a:gd name="T63" fmla="*/ 2147483647 h 520"/>
                <a:gd name="T64" fmla="*/ 2147483647 w 5329"/>
                <a:gd name="T65" fmla="*/ 2147483647 h 520"/>
                <a:gd name="T66" fmla="*/ 2147483647 w 5329"/>
                <a:gd name="T67" fmla="*/ 2147483647 h 520"/>
                <a:gd name="T68" fmla="*/ 2147483647 w 5329"/>
                <a:gd name="T69" fmla="*/ 2147483647 h 520"/>
                <a:gd name="T70" fmla="*/ 2147483647 w 5329"/>
                <a:gd name="T71" fmla="*/ 2147483647 h 520"/>
                <a:gd name="T72" fmla="*/ 2147483647 w 5329"/>
                <a:gd name="T73" fmla="*/ 2147483647 h 520"/>
                <a:gd name="T74" fmla="*/ 2147483647 w 5329"/>
                <a:gd name="T75" fmla="*/ 2147483647 h 520"/>
                <a:gd name="T76" fmla="*/ 2147483647 w 5329"/>
                <a:gd name="T77" fmla="*/ 2147483647 h 520"/>
                <a:gd name="T78" fmla="*/ 2147483647 w 5329"/>
                <a:gd name="T79" fmla="*/ 2147483647 h 520"/>
                <a:gd name="T80" fmla="*/ 2147483647 w 5329"/>
                <a:gd name="T81" fmla="*/ 2147483647 h 520"/>
                <a:gd name="T82" fmla="*/ 2147483647 w 5329"/>
                <a:gd name="T83" fmla="*/ 2147483647 h 5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329"/>
                <a:gd name="T127" fmla="*/ 0 h 520"/>
                <a:gd name="T128" fmla="*/ 5329 w 5329"/>
                <a:gd name="T129" fmla="*/ 520 h 5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329" h="520">
                  <a:moveTo>
                    <a:pt x="39" y="470"/>
                  </a:moveTo>
                  <a:cubicBezTo>
                    <a:pt x="0" y="354"/>
                    <a:pt x="52" y="234"/>
                    <a:pt x="149" y="170"/>
                  </a:cubicBezTo>
                  <a:cubicBezTo>
                    <a:pt x="176" y="130"/>
                    <a:pt x="216" y="118"/>
                    <a:pt x="259" y="90"/>
                  </a:cubicBezTo>
                  <a:cubicBezTo>
                    <a:pt x="277" y="78"/>
                    <a:pt x="299" y="77"/>
                    <a:pt x="319" y="70"/>
                  </a:cubicBezTo>
                  <a:cubicBezTo>
                    <a:pt x="329" y="67"/>
                    <a:pt x="349" y="60"/>
                    <a:pt x="349" y="60"/>
                  </a:cubicBezTo>
                  <a:cubicBezTo>
                    <a:pt x="346" y="73"/>
                    <a:pt x="343" y="87"/>
                    <a:pt x="339" y="100"/>
                  </a:cubicBezTo>
                  <a:cubicBezTo>
                    <a:pt x="333" y="120"/>
                    <a:pt x="319" y="160"/>
                    <a:pt x="319" y="160"/>
                  </a:cubicBezTo>
                  <a:cubicBezTo>
                    <a:pt x="326" y="233"/>
                    <a:pt x="321" y="335"/>
                    <a:pt x="389" y="380"/>
                  </a:cubicBezTo>
                  <a:cubicBezTo>
                    <a:pt x="421" y="429"/>
                    <a:pt x="474" y="462"/>
                    <a:pt x="529" y="480"/>
                  </a:cubicBezTo>
                  <a:cubicBezTo>
                    <a:pt x="574" y="412"/>
                    <a:pt x="534" y="483"/>
                    <a:pt x="559" y="340"/>
                  </a:cubicBezTo>
                  <a:cubicBezTo>
                    <a:pt x="563" y="319"/>
                    <a:pt x="572" y="300"/>
                    <a:pt x="579" y="280"/>
                  </a:cubicBezTo>
                  <a:cubicBezTo>
                    <a:pt x="600" y="217"/>
                    <a:pt x="659" y="194"/>
                    <a:pt x="709" y="160"/>
                  </a:cubicBezTo>
                  <a:cubicBezTo>
                    <a:pt x="727" y="148"/>
                    <a:pt x="751" y="152"/>
                    <a:pt x="769" y="140"/>
                  </a:cubicBezTo>
                  <a:cubicBezTo>
                    <a:pt x="808" y="114"/>
                    <a:pt x="788" y="124"/>
                    <a:pt x="829" y="110"/>
                  </a:cubicBezTo>
                  <a:cubicBezTo>
                    <a:pt x="801" y="222"/>
                    <a:pt x="829" y="311"/>
                    <a:pt x="889" y="400"/>
                  </a:cubicBezTo>
                  <a:cubicBezTo>
                    <a:pt x="922" y="450"/>
                    <a:pt x="899" y="423"/>
                    <a:pt x="969" y="470"/>
                  </a:cubicBezTo>
                  <a:cubicBezTo>
                    <a:pt x="979" y="477"/>
                    <a:pt x="999" y="490"/>
                    <a:pt x="999" y="490"/>
                  </a:cubicBezTo>
                  <a:cubicBezTo>
                    <a:pt x="1007" y="410"/>
                    <a:pt x="1015" y="363"/>
                    <a:pt x="1039" y="290"/>
                  </a:cubicBezTo>
                  <a:cubicBezTo>
                    <a:pt x="1042" y="280"/>
                    <a:pt x="1042" y="267"/>
                    <a:pt x="1049" y="260"/>
                  </a:cubicBezTo>
                  <a:cubicBezTo>
                    <a:pt x="1096" y="213"/>
                    <a:pt x="1071" y="242"/>
                    <a:pt x="1119" y="170"/>
                  </a:cubicBezTo>
                  <a:cubicBezTo>
                    <a:pt x="1139" y="140"/>
                    <a:pt x="1184" y="135"/>
                    <a:pt x="1209" y="110"/>
                  </a:cubicBezTo>
                  <a:cubicBezTo>
                    <a:pt x="1219" y="100"/>
                    <a:pt x="1227" y="87"/>
                    <a:pt x="1239" y="80"/>
                  </a:cubicBezTo>
                  <a:cubicBezTo>
                    <a:pt x="1257" y="70"/>
                    <a:pt x="1281" y="72"/>
                    <a:pt x="1299" y="60"/>
                  </a:cubicBezTo>
                  <a:cubicBezTo>
                    <a:pt x="1338" y="34"/>
                    <a:pt x="1380" y="26"/>
                    <a:pt x="1419" y="0"/>
                  </a:cubicBezTo>
                  <a:cubicBezTo>
                    <a:pt x="1402" y="83"/>
                    <a:pt x="1407" y="275"/>
                    <a:pt x="1489" y="330"/>
                  </a:cubicBezTo>
                  <a:cubicBezTo>
                    <a:pt x="1509" y="391"/>
                    <a:pt x="1616" y="459"/>
                    <a:pt x="1679" y="480"/>
                  </a:cubicBezTo>
                  <a:cubicBezTo>
                    <a:pt x="1706" y="400"/>
                    <a:pt x="1679" y="500"/>
                    <a:pt x="1679" y="420"/>
                  </a:cubicBezTo>
                  <a:cubicBezTo>
                    <a:pt x="1679" y="359"/>
                    <a:pt x="1689" y="303"/>
                    <a:pt x="1739" y="270"/>
                  </a:cubicBezTo>
                  <a:cubicBezTo>
                    <a:pt x="1746" y="260"/>
                    <a:pt x="1749" y="246"/>
                    <a:pt x="1759" y="240"/>
                  </a:cubicBezTo>
                  <a:cubicBezTo>
                    <a:pt x="1777" y="229"/>
                    <a:pt x="1801" y="232"/>
                    <a:pt x="1819" y="220"/>
                  </a:cubicBezTo>
                  <a:cubicBezTo>
                    <a:pt x="1858" y="194"/>
                    <a:pt x="1838" y="204"/>
                    <a:pt x="1879" y="190"/>
                  </a:cubicBezTo>
                  <a:cubicBezTo>
                    <a:pt x="1903" y="261"/>
                    <a:pt x="1918" y="308"/>
                    <a:pt x="1959" y="370"/>
                  </a:cubicBezTo>
                  <a:cubicBezTo>
                    <a:pt x="1975" y="394"/>
                    <a:pt x="1999" y="410"/>
                    <a:pt x="2019" y="430"/>
                  </a:cubicBezTo>
                  <a:cubicBezTo>
                    <a:pt x="2036" y="447"/>
                    <a:pt x="2079" y="470"/>
                    <a:pt x="2079" y="470"/>
                  </a:cubicBezTo>
                  <a:cubicBezTo>
                    <a:pt x="2084" y="443"/>
                    <a:pt x="2080" y="409"/>
                    <a:pt x="2099" y="390"/>
                  </a:cubicBezTo>
                  <a:cubicBezTo>
                    <a:pt x="2133" y="356"/>
                    <a:pt x="2151" y="353"/>
                    <a:pt x="2189" y="340"/>
                  </a:cubicBezTo>
                  <a:cubicBezTo>
                    <a:pt x="2209" y="370"/>
                    <a:pt x="2229" y="400"/>
                    <a:pt x="2249" y="430"/>
                  </a:cubicBezTo>
                  <a:cubicBezTo>
                    <a:pt x="2255" y="439"/>
                    <a:pt x="2270" y="435"/>
                    <a:pt x="2279" y="440"/>
                  </a:cubicBezTo>
                  <a:cubicBezTo>
                    <a:pt x="2290" y="445"/>
                    <a:pt x="2299" y="453"/>
                    <a:pt x="2309" y="460"/>
                  </a:cubicBezTo>
                  <a:cubicBezTo>
                    <a:pt x="2322" y="353"/>
                    <a:pt x="2335" y="253"/>
                    <a:pt x="2429" y="190"/>
                  </a:cubicBezTo>
                  <a:cubicBezTo>
                    <a:pt x="2436" y="180"/>
                    <a:pt x="2439" y="166"/>
                    <a:pt x="2449" y="160"/>
                  </a:cubicBezTo>
                  <a:cubicBezTo>
                    <a:pt x="2467" y="149"/>
                    <a:pt x="2489" y="147"/>
                    <a:pt x="2509" y="140"/>
                  </a:cubicBezTo>
                  <a:cubicBezTo>
                    <a:pt x="2525" y="135"/>
                    <a:pt x="2584" y="100"/>
                    <a:pt x="2599" y="90"/>
                  </a:cubicBezTo>
                  <a:cubicBezTo>
                    <a:pt x="2605" y="166"/>
                    <a:pt x="2597" y="282"/>
                    <a:pt x="2669" y="330"/>
                  </a:cubicBezTo>
                  <a:cubicBezTo>
                    <a:pt x="2691" y="395"/>
                    <a:pt x="2733" y="412"/>
                    <a:pt x="2789" y="440"/>
                  </a:cubicBezTo>
                  <a:cubicBezTo>
                    <a:pt x="2867" y="479"/>
                    <a:pt x="2774" y="445"/>
                    <a:pt x="2849" y="470"/>
                  </a:cubicBezTo>
                  <a:cubicBezTo>
                    <a:pt x="2828" y="387"/>
                    <a:pt x="2863" y="312"/>
                    <a:pt x="2899" y="240"/>
                  </a:cubicBezTo>
                  <a:cubicBezTo>
                    <a:pt x="2913" y="212"/>
                    <a:pt x="2911" y="163"/>
                    <a:pt x="2949" y="150"/>
                  </a:cubicBezTo>
                  <a:cubicBezTo>
                    <a:pt x="2995" y="135"/>
                    <a:pt x="3032" y="106"/>
                    <a:pt x="3079" y="90"/>
                  </a:cubicBezTo>
                  <a:cubicBezTo>
                    <a:pt x="3119" y="150"/>
                    <a:pt x="3093" y="101"/>
                    <a:pt x="3109" y="220"/>
                  </a:cubicBezTo>
                  <a:cubicBezTo>
                    <a:pt x="3119" y="296"/>
                    <a:pt x="3144" y="367"/>
                    <a:pt x="3209" y="410"/>
                  </a:cubicBezTo>
                  <a:cubicBezTo>
                    <a:pt x="3216" y="420"/>
                    <a:pt x="3219" y="434"/>
                    <a:pt x="3229" y="440"/>
                  </a:cubicBezTo>
                  <a:cubicBezTo>
                    <a:pt x="3247" y="451"/>
                    <a:pt x="3289" y="460"/>
                    <a:pt x="3289" y="460"/>
                  </a:cubicBezTo>
                  <a:cubicBezTo>
                    <a:pt x="3308" y="367"/>
                    <a:pt x="3329" y="322"/>
                    <a:pt x="3389" y="250"/>
                  </a:cubicBezTo>
                  <a:cubicBezTo>
                    <a:pt x="3397" y="241"/>
                    <a:pt x="3399" y="226"/>
                    <a:pt x="3409" y="220"/>
                  </a:cubicBezTo>
                  <a:cubicBezTo>
                    <a:pt x="3427" y="209"/>
                    <a:pt x="3449" y="207"/>
                    <a:pt x="3469" y="200"/>
                  </a:cubicBezTo>
                  <a:cubicBezTo>
                    <a:pt x="3479" y="197"/>
                    <a:pt x="3499" y="190"/>
                    <a:pt x="3499" y="190"/>
                  </a:cubicBezTo>
                  <a:cubicBezTo>
                    <a:pt x="3512" y="280"/>
                    <a:pt x="3529" y="376"/>
                    <a:pt x="3609" y="430"/>
                  </a:cubicBezTo>
                  <a:cubicBezTo>
                    <a:pt x="3622" y="450"/>
                    <a:pt x="3643" y="490"/>
                    <a:pt x="3659" y="470"/>
                  </a:cubicBezTo>
                  <a:cubicBezTo>
                    <a:pt x="3672" y="454"/>
                    <a:pt x="3665" y="430"/>
                    <a:pt x="3669" y="410"/>
                  </a:cubicBezTo>
                  <a:cubicBezTo>
                    <a:pt x="3674" y="381"/>
                    <a:pt x="3701" y="253"/>
                    <a:pt x="3739" y="240"/>
                  </a:cubicBezTo>
                  <a:cubicBezTo>
                    <a:pt x="3795" y="221"/>
                    <a:pt x="3828" y="190"/>
                    <a:pt x="3889" y="170"/>
                  </a:cubicBezTo>
                  <a:cubicBezTo>
                    <a:pt x="3909" y="163"/>
                    <a:pt x="3949" y="150"/>
                    <a:pt x="3949" y="150"/>
                  </a:cubicBezTo>
                  <a:cubicBezTo>
                    <a:pt x="3958" y="238"/>
                    <a:pt x="3960" y="337"/>
                    <a:pt x="4039" y="390"/>
                  </a:cubicBezTo>
                  <a:cubicBezTo>
                    <a:pt x="4061" y="455"/>
                    <a:pt x="4031" y="391"/>
                    <a:pt x="4079" y="430"/>
                  </a:cubicBezTo>
                  <a:cubicBezTo>
                    <a:pt x="4144" y="482"/>
                    <a:pt x="4054" y="445"/>
                    <a:pt x="4129" y="470"/>
                  </a:cubicBezTo>
                  <a:cubicBezTo>
                    <a:pt x="4100" y="383"/>
                    <a:pt x="4115" y="236"/>
                    <a:pt x="4199" y="180"/>
                  </a:cubicBezTo>
                  <a:cubicBezTo>
                    <a:pt x="4218" y="122"/>
                    <a:pt x="4194" y="175"/>
                    <a:pt x="4239" y="130"/>
                  </a:cubicBezTo>
                  <a:cubicBezTo>
                    <a:pt x="4247" y="122"/>
                    <a:pt x="4250" y="108"/>
                    <a:pt x="4259" y="100"/>
                  </a:cubicBezTo>
                  <a:cubicBezTo>
                    <a:pt x="4267" y="93"/>
                    <a:pt x="4280" y="95"/>
                    <a:pt x="4289" y="90"/>
                  </a:cubicBezTo>
                  <a:cubicBezTo>
                    <a:pt x="4300" y="85"/>
                    <a:pt x="4310" y="78"/>
                    <a:pt x="4319" y="70"/>
                  </a:cubicBezTo>
                  <a:cubicBezTo>
                    <a:pt x="4369" y="28"/>
                    <a:pt x="4326" y="48"/>
                    <a:pt x="4379" y="30"/>
                  </a:cubicBezTo>
                  <a:cubicBezTo>
                    <a:pt x="4389" y="33"/>
                    <a:pt x="4398" y="40"/>
                    <a:pt x="4409" y="40"/>
                  </a:cubicBezTo>
                  <a:cubicBezTo>
                    <a:pt x="4453" y="40"/>
                    <a:pt x="4431" y="7"/>
                    <a:pt x="4449" y="60"/>
                  </a:cubicBezTo>
                  <a:cubicBezTo>
                    <a:pt x="4414" y="166"/>
                    <a:pt x="4465" y="252"/>
                    <a:pt x="4509" y="340"/>
                  </a:cubicBezTo>
                  <a:cubicBezTo>
                    <a:pt x="4514" y="349"/>
                    <a:pt x="4512" y="363"/>
                    <a:pt x="4519" y="370"/>
                  </a:cubicBezTo>
                  <a:cubicBezTo>
                    <a:pt x="4561" y="412"/>
                    <a:pt x="4643" y="451"/>
                    <a:pt x="4699" y="470"/>
                  </a:cubicBezTo>
                  <a:cubicBezTo>
                    <a:pt x="4665" y="419"/>
                    <a:pt x="4691" y="403"/>
                    <a:pt x="4709" y="350"/>
                  </a:cubicBezTo>
                  <a:cubicBezTo>
                    <a:pt x="4745" y="241"/>
                    <a:pt x="4826" y="158"/>
                    <a:pt x="4939" y="130"/>
                  </a:cubicBezTo>
                  <a:cubicBezTo>
                    <a:pt x="4949" y="123"/>
                    <a:pt x="4958" y="115"/>
                    <a:pt x="4969" y="110"/>
                  </a:cubicBezTo>
                  <a:cubicBezTo>
                    <a:pt x="4988" y="101"/>
                    <a:pt x="5029" y="90"/>
                    <a:pt x="5029" y="90"/>
                  </a:cubicBezTo>
                  <a:cubicBezTo>
                    <a:pt x="5035" y="180"/>
                    <a:pt x="5024" y="303"/>
                    <a:pt x="5109" y="360"/>
                  </a:cubicBezTo>
                  <a:cubicBezTo>
                    <a:pt x="5128" y="389"/>
                    <a:pt x="5160" y="420"/>
                    <a:pt x="5189" y="440"/>
                  </a:cubicBezTo>
                  <a:cubicBezTo>
                    <a:pt x="5198" y="446"/>
                    <a:pt x="5210" y="445"/>
                    <a:pt x="5219" y="450"/>
                  </a:cubicBezTo>
                  <a:cubicBezTo>
                    <a:pt x="5258" y="470"/>
                    <a:pt x="5297" y="488"/>
                    <a:pt x="5329" y="520"/>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8" name="Freeform 252"/>
            <p:cNvSpPr>
              <a:spLocks/>
            </p:cNvSpPr>
            <p:nvPr/>
          </p:nvSpPr>
          <p:spPr bwMode="auto">
            <a:xfrm flipH="1">
              <a:off x="4965700" y="3521075"/>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29" name="Freeform 253"/>
            <p:cNvSpPr>
              <a:spLocks/>
            </p:cNvSpPr>
            <p:nvPr/>
          </p:nvSpPr>
          <p:spPr bwMode="auto">
            <a:xfrm flipH="1">
              <a:off x="4857750" y="3603625"/>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30" name="Freeform 254"/>
            <p:cNvSpPr>
              <a:spLocks/>
            </p:cNvSpPr>
            <p:nvPr/>
          </p:nvSpPr>
          <p:spPr bwMode="auto">
            <a:xfrm flipH="1">
              <a:off x="4718050" y="3660775"/>
              <a:ext cx="3438525" cy="330200"/>
            </a:xfrm>
            <a:custGeom>
              <a:avLst/>
              <a:gdLst>
                <a:gd name="T0" fmla="*/ 2147483647 w 5329"/>
                <a:gd name="T1" fmla="*/ 2147483647 h 520"/>
                <a:gd name="T2" fmla="*/ 2147483647 w 5329"/>
                <a:gd name="T3" fmla="*/ 2147483647 h 520"/>
                <a:gd name="T4" fmla="*/ 2147483647 w 5329"/>
                <a:gd name="T5" fmla="*/ 2147483647 h 520"/>
                <a:gd name="T6" fmla="*/ 2147483647 w 5329"/>
                <a:gd name="T7" fmla="*/ 2147483647 h 520"/>
                <a:gd name="T8" fmla="*/ 2147483647 w 5329"/>
                <a:gd name="T9" fmla="*/ 2147483647 h 520"/>
                <a:gd name="T10" fmla="*/ 2147483647 w 5329"/>
                <a:gd name="T11" fmla="*/ 2147483647 h 520"/>
                <a:gd name="T12" fmla="*/ 2147483647 w 5329"/>
                <a:gd name="T13" fmla="*/ 2147483647 h 520"/>
                <a:gd name="T14" fmla="*/ 2147483647 w 5329"/>
                <a:gd name="T15" fmla="*/ 2147483647 h 520"/>
                <a:gd name="T16" fmla="*/ 2147483647 w 5329"/>
                <a:gd name="T17" fmla="*/ 2147483647 h 520"/>
                <a:gd name="T18" fmla="*/ 2147483647 w 5329"/>
                <a:gd name="T19" fmla="*/ 2147483647 h 520"/>
                <a:gd name="T20" fmla="*/ 2147483647 w 5329"/>
                <a:gd name="T21" fmla="*/ 2147483647 h 520"/>
                <a:gd name="T22" fmla="*/ 2147483647 w 5329"/>
                <a:gd name="T23" fmla="*/ 0 h 520"/>
                <a:gd name="T24" fmla="*/ 2147483647 w 5329"/>
                <a:gd name="T25" fmla="*/ 2147483647 h 520"/>
                <a:gd name="T26" fmla="*/ 2147483647 w 5329"/>
                <a:gd name="T27" fmla="*/ 2147483647 h 520"/>
                <a:gd name="T28" fmla="*/ 2147483647 w 5329"/>
                <a:gd name="T29" fmla="*/ 2147483647 h 520"/>
                <a:gd name="T30" fmla="*/ 2147483647 w 5329"/>
                <a:gd name="T31" fmla="*/ 2147483647 h 520"/>
                <a:gd name="T32" fmla="*/ 2147483647 w 5329"/>
                <a:gd name="T33" fmla="*/ 2147483647 h 520"/>
                <a:gd name="T34" fmla="*/ 2147483647 w 5329"/>
                <a:gd name="T35" fmla="*/ 2147483647 h 520"/>
                <a:gd name="T36" fmla="*/ 2147483647 w 5329"/>
                <a:gd name="T37" fmla="*/ 2147483647 h 520"/>
                <a:gd name="T38" fmla="*/ 2147483647 w 5329"/>
                <a:gd name="T39" fmla="*/ 2147483647 h 520"/>
                <a:gd name="T40" fmla="*/ 2147483647 w 5329"/>
                <a:gd name="T41" fmla="*/ 2147483647 h 520"/>
                <a:gd name="T42" fmla="*/ 2147483647 w 5329"/>
                <a:gd name="T43" fmla="*/ 2147483647 h 520"/>
                <a:gd name="T44" fmla="*/ 2147483647 w 5329"/>
                <a:gd name="T45" fmla="*/ 2147483647 h 520"/>
                <a:gd name="T46" fmla="*/ 2147483647 w 5329"/>
                <a:gd name="T47" fmla="*/ 2147483647 h 520"/>
                <a:gd name="T48" fmla="*/ 2147483647 w 5329"/>
                <a:gd name="T49" fmla="*/ 2147483647 h 520"/>
                <a:gd name="T50" fmla="*/ 2147483647 w 5329"/>
                <a:gd name="T51" fmla="*/ 2147483647 h 520"/>
                <a:gd name="T52" fmla="*/ 2147483647 w 5329"/>
                <a:gd name="T53" fmla="*/ 2147483647 h 520"/>
                <a:gd name="T54" fmla="*/ 2147483647 w 5329"/>
                <a:gd name="T55" fmla="*/ 2147483647 h 520"/>
                <a:gd name="T56" fmla="*/ 2147483647 w 5329"/>
                <a:gd name="T57" fmla="*/ 2147483647 h 520"/>
                <a:gd name="T58" fmla="*/ 2147483647 w 5329"/>
                <a:gd name="T59" fmla="*/ 2147483647 h 520"/>
                <a:gd name="T60" fmla="*/ 2147483647 w 5329"/>
                <a:gd name="T61" fmla="*/ 2147483647 h 520"/>
                <a:gd name="T62" fmla="*/ 2147483647 w 5329"/>
                <a:gd name="T63" fmla="*/ 2147483647 h 520"/>
                <a:gd name="T64" fmla="*/ 2147483647 w 5329"/>
                <a:gd name="T65" fmla="*/ 2147483647 h 520"/>
                <a:gd name="T66" fmla="*/ 2147483647 w 5329"/>
                <a:gd name="T67" fmla="*/ 2147483647 h 520"/>
                <a:gd name="T68" fmla="*/ 2147483647 w 5329"/>
                <a:gd name="T69" fmla="*/ 2147483647 h 520"/>
                <a:gd name="T70" fmla="*/ 2147483647 w 5329"/>
                <a:gd name="T71" fmla="*/ 2147483647 h 520"/>
                <a:gd name="T72" fmla="*/ 2147483647 w 5329"/>
                <a:gd name="T73" fmla="*/ 2147483647 h 520"/>
                <a:gd name="T74" fmla="*/ 2147483647 w 5329"/>
                <a:gd name="T75" fmla="*/ 2147483647 h 520"/>
                <a:gd name="T76" fmla="*/ 2147483647 w 5329"/>
                <a:gd name="T77" fmla="*/ 2147483647 h 520"/>
                <a:gd name="T78" fmla="*/ 2147483647 w 5329"/>
                <a:gd name="T79" fmla="*/ 2147483647 h 520"/>
                <a:gd name="T80" fmla="*/ 2147483647 w 5329"/>
                <a:gd name="T81" fmla="*/ 2147483647 h 520"/>
                <a:gd name="T82" fmla="*/ 2147483647 w 5329"/>
                <a:gd name="T83" fmla="*/ 2147483647 h 5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329"/>
                <a:gd name="T127" fmla="*/ 0 h 520"/>
                <a:gd name="T128" fmla="*/ 5329 w 5329"/>
                <a:gd name="T129" fmla="*/ 520 h 5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329" h="520">
                  <a:moveTo>
                    <a:pt x="39" y="470"/>
                  </a:moveTo>
                  <a:cubicBezTo>
                    <a:pt x="0" y="354"/>
                    <a:pt x="52" y="234"/>
                    <a:pt x="149" y="170"/>
                  </a:cubicBezTo>
                  <a:cubicBezTo>
                    <a:pt x="176" y="130"/>
                    <a:pt x="216" y="118"/>
                    <a:pt x="259" y="90"/>
                  </a:cubicBezTo>
                  <a:cubicBezTo>
                    <a:pt x="277" y="78"/>
                    <a:pt x="299" y="77"/>
                    <a:pt x="319" y="70"/>
                  </a:cubicBezTo>
                  <a:cubicBezTo>
                    <a:pt x="329" y="67"/>
                    <a:pt x="349" y="60"/>
                    <a:pt x="349" y="60"/>
                  </a:cubicBezTo>
                  <a:cubicBezTo>
                    <a:pt x="346" y="73"/>
                    <a:pt x="343" y="87"/>
                    <a:pt x="339" y="100"/>
                  </a:cubicBezTo>
                  <a:cubicBezTo>
                    <a:pt x="333" y="120"/>
                    <a:pt x="319" y="160"/>
                    <a:pt x="319" y="160"/>
                  </a:cubicBezTo>
                  <a:cubicBezTo>
                    <a:pt x="326" y="233"/>
                    <a:pt x="321" y="335"/>
                    <a:pt x="389" y="380"/>
                  </a:cubicBezTo>
                  <a:cubicBezTo>
                    <a:pt x="421" y="429"/>
                    <a:pt x="474" y="462"/>
                    <a:pt x="529" y="480"/>
                  </a:cubicBezTo>
                  <a:cubicBezTo>
                    <a:pt x="574" y="412"/>
                    <a:pt x="534" y="483"/>
                    <a:pt x="559" y="340"/>
                  </a:cubicBezTo>
                  <a:cubicBezTo>
                    <a:pt x="563" y="319"/>
                    <a:pt x="572" y="300"/>
                    <a:pt x="579" y="280"/>
                  </a:cubicBezTo>
                  <a:cubicBezTo>
                    <a:pt x="600" y="217"/>
                    <a:pt x="659" y="194"/>
                    <a:pt x="709" y="160"/>
                  </a:cubicBezTo>
                  <a:cubicBezTo>
                    <a:pt x="727" y="148"/>
                    <a:pt x="751" y="152"/>
                    <a:pt x="769" y="140"/>
                  </a:cubicBezTo>
                  <a:cubicBezTo>
                    <a:pt x="808" y="114"/>
                    <a:pt x="788" y="124"/>
                    <a:pt x="829" y="110"/>
                  </a:cubicBezTo>
                  <a:cubicBezTo>
                    <a:pt x="801" y="222"/>
                    <a:pt x="829" y="311"/>
                    <a:pt x="889" y="400"/>
                  </a:cubicBezTo>
                  <a:cubicBezTo>
                    <a:pt x="922" y="450"/>
                    <a:pt x="899" y="423"/>
                    <a:pt x="969" y="470"/>
                  </a:cubicBezTo>
                  <a:cubicBezTo>
                    <a:pt x="979" y="477"/>
                    <a:pt x="999" y="490"/>
                    <a:pt x="999" y="490"/>
                  </a:cubicBezTo>
                  <a:cubicBezTo>
                    <a:pt x="1007" y="410"/>
                    <a:pt x="1015" y="363"/>
                    <a:pt x="1039" y="290"/>
                  </a:cubicBezTo>
                  <a:cubicBezTo>
                    <a:pt x="1042" y="280"/>
                    <a:pt x="1042" y="267"/>
                    <a:pt x="1049" y="260"/>
                  </a:cubicBezTo>
                  <a:cubicBezTo>
                    <a:pt x="1096" y="213"/>
                    <a:pt x="1071" y="242"/>
                    <a:pt x="1119" y="170"/>
                  </a:cubicBezTo>
                  <a:cubicBezTo>
                    <a:pt x="1139" y="140"/>
                    <a:pt x="1184" y="135"/>
                    <a:pt x="1209" y="110"/>
                  </a:cubicBezTo>
                  <a:cubicBezTo>
                    <a:pt x="1219" y="100"/>
                    <a:pt x="1227" y="87"/>
                    <a:pt x="1239" y="80"/>
                  </a:cubicBezTo>
                  <a:cubicBezTo>
                    <a:pt x="1257" y="70"/>
                    <a:pt x="1281" y="72"/>
                    <a:pt x="1299" y="60"/>
                  </a:cubicBezTo>
                  <a:cubicBezTo>
                    <a:pt x="1338" y="34"/>
                    <a:pt x="1380" y="26"/>
                    <a:pt x="1419" y="0"/>
                  </a:cubicBezTo>
                  <a:cubicBezTo>
                    <a:pt x="1402" y="83"/>
                    <a:pt x="1407" y="275"/>
                    <a:pt x="1489" y="330"/>
                  </a:cubicBezTo>
                  <a:cubicBezTo>
                    <a:pt x="1509" y="391"/>
                    <a:pt x="1616" y="459"/>
                    <a:pt x="1679" y="480"/>
                  </a:cubicBezTo>
                  <a:cubicBezTo>
                    <a:pt x="1706" y="400"/>
                    <a:pt x="1679" y="500"/>
                    <a:pt x="1679" y="420"/>
                  </a:cubicBezTo>
                  <a:cubicBezTo>
                    <a:pt x="1679" y="359"/>
                    <a:pt x="1689" y="303"/>
                    <a:pt x="1739" y="270"/>
                  </a:cubicBezTo>
                  <a:cubicBezTo>
                    <a:pt x="1746" y="260"/>
                    <a:pt x="1749" y="246"/>
                    <a:pt x="1759" y="240"/>
                  </a:cubicBezTo>
                  <a:cubicBezTo>
                    <a:pt x="1777" y="229"/>
                    <a:pt x="1801" y="232"/>
                    <a:pt x="1819" y="220"/>
                  </a:cubicBezTo>
                  <a:cubicBezTo>
                    <a:pt x="1858" y="194"/>
                    <a:pt x="1838" y="204"/>
                    <a:pt x="1879" y="190"/>
                  </a:cubicBezTo>
                  <a:cubicBezTo>
                    <a:pt x="1903" y="261"/>
                    <a:pt x="1918" y="308"/>
                    <a:pt x="1959" y="370"/>
                  </a:cubicBezTo>
                  <a:cubicBezTo>
                    <a:pt x="1975" y="394"/>
                    <a:pt x="1999" y="410"/>
                    <a:pt x="2019" y="430"/>
                  </a:cubicBezTo>
                  <a:cubicBezTo>
                    <a:pt x="2036" y="447"/>
                    <a:pt x="2079" y="470"/>
                    <a:pt x="2079" y="470"/>
                  </a:cubicBezTo>
                  <a:cubicBezTo>
                    <a:pt x="2084" y="443"/>
                    <a:pt x="2080" y="409"/>
                    <a:pt x="2099" y="390"/>
                  </a:cubicBezTo>
                  <a:cubicBezTo>
                    <a:pt x="2133" y="356"/>
                    <a:pt x="2151" y="353"/>
                    <a:pt x="2189" y="340"/>
                  </a:cubicBezTo>
                  <a:cubicBezTo>
                    <a:pt x="2209" y="370"/>
                    <a:pt x="2229" y="400"/>
                    <a:pt x="2249" y="430"/>
                  </a:cubicBezTo>
                  <a:cubicBezTo>
                    <a:pt x="2255" y="439"/>
                    <a:pt x="2270" y="435"/>
                    <a:pt x="2279" y="440"/>
                  </a:cubicBezTo>
                  <a:cubicBezTo>
                    <a:pt x="2290" y="445"/>
                    <a:pt x="2299" y="453"/>
                    <a:pt x="2309" y="460"/>
                  </a:cubicBezTo>
                  <a:cubicBezTo>
                    <a:pt x="2322" y="353"/>
                    <a:pt x="2335" y="253"/>
                    <a:pt x="2429" y="190"/>
                  </a:cubicBezTo>
                  <a:cubicBezTo>
                    <a:pt x="2436" y="180"/>
                    <a:pt x="2439" y="166"/>
                    <a:pt x="2449" y="160"/>
                  </a:cubicBezTo>
                  <a:cubicBezTo>
                    <a:pt x="2467" y="149"/>
                    <a:pt x="2489" y="147"/>
                    <a:pt x="2509" y="140"/>
                  </a:cubicBezTo>
                  <a:cubicBezTo>
                    <a:pt x="2525" y="135"/>
                    <a:pt x="2584" y="100"/>
                    <a:pt x="2599" y="90"/>
                  </a:cubicBezTo>
                  <a:cubicBezTo>
                    <a:pt x="2605" y="166"/>
                    <a:pt x="2597" y="282"/>
                    <a:pt x="2669" y="330"/>
                  </a:cubicBezTo>
                  <a:cubicBezTo>
                    <a:pt x="2691" y="395"/>
                    <a:pt x="2733" y="412"/>
                    <a:pt x="2789" y="440"/>
                  </a:cubicBezTo>
                  <a:cubicBezTo>
                    <a:pt x="2867" y="479"/>
                    <a:pt x="2774" y="445"/>
                    <a:pt x="2849" y="470"/>
                  </a:cubicBezTo>
                  <a:cubicBezTo>
                    <a:pt x="2828" y="387"/>
                    <a:pt x="2863" y="312"/>
                    <a:pt x="2899" y="240"/>
                  </a:cubicBezTo>
                  <a:cubicBezTo>
                    <a:pt x="2913" y="212"/>
                    <a:pt x="2911" y="163"/>
                    <a:pt x="2949" y="150"/>
                  </a:cubicBezTo>
                  <a:cubicBezTo>
                    <a:pt x="2995" y="135"/>
                    <a:pt x="3032" y="106"/>
                    <a:pt x="3079" y="90"/>
                  </a:cubicBezTo>
                  <a:cubicBezTo>
                    <a:pt x="3119" y="150"/>
                    <a:pt x="3093" y="101"/>
                    <a:pt x="3109" y="220"/>
                  </a:cubicBezTo>
                  <a:cubicBezTo>
                    <a:pt x="3119" y="296"/>
                    <a:pt x="3144" y="367"/>
                    <a:pt x="3209" y="410"/>
                  </a:cubicBezTo>
                  <a:cubicBezTo>
                    <a:pt x="3216" y="420"/>
                    <a:pt x="3219" y="434"/>
                    <a:pt x="3229" y="440"/>
                  </a:cubicBezTo>
                  <a:cubicBezTo>
                    <a:pt x="3247" y="451"/>
                    <a:pt x="3289" y="460"/>
                    <a:pt x="3289" y="460"/>
                  </a:cubicBezTo>
                  <a:cubicBezTo>
                    <a:pt x="3308" y="367"/>
                    <a:pt x="3329" y="322"/>
                    <a:pt x="3389" y="250"/>
                  </a:cubicBezTo>
                  <a:cubicBezTo>
                    <a:pt x="3397" y="241"/>
                    <a:pt x="3399" y="226"/>
                    <a:pt x="3409" y="220"/>
                  </a:cubicBezTo>
                  <a:cubicBezTo>
                    <a:pt x="3427" y="209"/>
                    <a:pt x="3449" y="207"/>
                    <a:pt x="3469" y="200"/>
                  </a:cubicBezTo>
                  <a:cubicBezTo>
                    <a:pt x="3479" y="197"/>
                    <a:pt x="3499" y="190"/>
                    <a:pt x="3499" y="190"/>
                  </a:cubicBezTo>
                  <a:cubicBezTo>
                    <a:pt x="3512" y="280"/>
                    <a:pt x="3529" y="376"/>
                    <a:pt x="3609" y="430"/>
                  </a:cubicBezTo>
                  <a:cubicBezTo>
                    <a:pt x="3622" y="450"/>
                    <a:pt x="3643" y="490"/>
                    <a:pt x="3659" y="470"/>
                  </a:cubicBezTo>
                  <a:cubicBezTo>
                    <a:pt x="3672" y="454"/>
                    <a:pt x="3665" y="430"/>
                    <a:pt x="3669" y="410"/>
                  </a:cubicBezTo>
                  <a:cubicBezTo>
                    <a:pt x="3674" y="381"/>
                    <a:pt x="3701" y="253"/>
                    <a:pt x="3739" y="240"/>
                  </a:cubicBezTo>
                  <a:cubicBezTo>
                    <a:pt x="3795" y="221"/>
                    <a:pt x="3828" y="190"/>
                    <a:pt x="3889" y="170"/>
                  </a:cubicBezTo>
                  <a:cubicBezTo>
                    <a:pt x="3909" y="163"/>
                    <a:pt x="3949" y="150"/>
                    <a:pt x="3949" y="150"/>
                  </a:cubicBezTo>
                  <a:cubicBezTo>
                    <a:pt x="3958" y="238"/>
                    <a:pt x="3960" y="337"/>
                    <a:pt x="4039" y="390"/>
                  </a:cubicBezTo>
                  <a:cubicBezTo>
                    <a:pt x="4061" y="455"/>
                    <a:pt x="4031" y="391"/>
                    <a:pt x="4079" y="430"/>
                  </a:cubicBezTo>
                  <a:cubicBezTo>
                    <a:pt x="4144" y="482"/>
                    <a:pt x="4054" y="445"/>
                    <a:pt x="4129" y="470"/>
                  </a:cubicBezTo>
                  <a:cubicBezTo>
                    <a:pt x="4100" y="383"/>
                    <a:pt x="4115" y="236"/>
                    <a:pt x="4199" y="180"/>
                  </a:cubicBezTo>
                  <a:cubicBezTo>
                    <a:pt x="4218" y="122"/>
                    <a:pt x="4194" y="175"/>
                    <a:pt x="4239" y="130"/>
                  </a:cubicBezTo>
                  <a:cubicBezTo>
                    <a:pt x="4247" y="122"/>
                    <a:pt x="4250" y="108"/>
                    <a:pt x="4259" y="100"/>
                  </a:cubicBezTo>
                  <a:cubicBezTo>
                    <a:pt x="4267" y="93"/>
                    <a:pt x="4280" y="95"/>
                    <a:pt x="4289" y="90"/>
                  </a:cubicBezTo>
                  <a:cubicBezTo>
                    <a:pt x="4300" y="85"/>
                    <a:pt x="4310" y="78"/>
                    <a:pt x="4319" y="70"/>
                  </a:cubicBezTo>
                  <a:cubicBezTo>
                    <a:pt x="4369" y="28"/>
                    <a:pt x="4326" y="48"/>
                    <a:pt x="4379" y="30"/>
                  </a:cubicBezTo>
                  <a:cubicBezTo>
                    <a:pt x="4389" y="33"/>
                    <a:pt x="4398" y="40"/>
                    <a:pt x="4409" y="40"/>
                  </a:cubicBezTo>
                  <a:cubicBezTo>
                    <a:pt x="4453" y="40"/>
                    <a:pt x="4431" y="7"/>
                    <a:pt x="4449" y="60"/>
                  </a:cubicBezTo>
                  <a:cubicBezTo>
                    <a:pt x="4414" y="166"/>
                    <a:pt x="4465" y="252"/>
                    <a:pt x="4509" y="340"/>
                  </a:cubicBezTo>
                  <a:cubicBezTo>
                    <a:pt x="4514" y="349"/>
                    <a:pt x="4512" y="363"/>
                    <a:pt x="4519" y="370"/>
                  </a:cubicBezTo>
                  <a:cubicBezTo>
                    <a:pt x="4561" y="412"/>
                    <a:pt x="4643" y="451"/>
                    <a:pt x="4699" y="470"/>
                  </a:cubicBezTo>
                  <a:cubicBezTo>
                    <a:pt x="4665" y="419"/>
                    <a:pt x="4691" y="403"/>
                    <a:pt x="4709" y="350"/>
                  </a:cubicBezTo>
                  <a:cubicBezTo>
                    <a:pt x="4745" y="241"/>
                    <a:pt x="4826" y="158"/>
                    <a:pt x="4939" y="130"/>
                  </a:cubicBezTo>
                  <a:cubicBezTo>
                    <a:pt x="4949" y="123"/>
                    <a:pt x="4958" y="115"/>
                    <a:pt x="4969" y="110"/>
                  </a:cubicBezTo>
                  <a:cubicBezTo>
                    <a:pt x="4988" y="101"/>
                    <a:pt x="5029" y="90"/>
                    <a:pt x="5029" y="90"/>
                  </a:cubicBezTo>
                  <a:cubicBezTo>
                    <a:pt x="5035" y="180"/>
                    <a:pt x="5024" y="303"/>
                    <a:pt x="5109" y="360"/>
                  </a:cubicBezTo>
                  <a:cubicBezTo>
                    <a:pt x="5128" y="389"/>
                    <a:pt x="5160" y="420"/>
                    <a:pt x="5189" y="440"/>
                  </a:cubicBezTo>
                  <a:cubicBezTo>
                    <a:pt x="5198" y="446"/>
                    <a:pt x="5210" y="445"/>
                    <a:pt x="5219" y="450"/>
                  </a:cubicBezTo>
                  <a:cubicBezTo>
                    <a:pt x="5258" y="470"/>
                    <a:pt x="5297" y="488"/>
                    <a:pt x="5329" y="520"/>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sp>
          <p:nvSpPr>
            <p:cNvPr id="31" name="Freeform 255"/>
            <p:cNvSpPr>
              <a:spLocks/>
            </p:cNvSpPr>
            <p:nvPr/>
          </p:nvSpPr>
          <p:spPr bwMode="auto">
            <a:xfrm flipH="1">
              <a:off x="4597400" y="3813175"/>
              <a:ext cx="3403600" cy="260350"/>
            </a:xfrm>
            <a:custGeom>
              <a:avLst/>
              <a:gdLst>
                <a:gd name="T0" fmla="*/ 2147483647 w 5360"/>
                <a:gd name="T1" fmla="*/ 2147483647 h 597"/>
                <a:gd name="T2" fmla="*/ 2147483647 w 5360"/>
                <a:gd name="T3" fmla="*/ 2147483647 h 597"/>
                <a:gd name="T4" fmla="*/ 2147483647 w 5360"/>
                <a:gd name="T5" fmla="*/ 2147483647 h 597"/>
                <a:gd name="T6" fmla="*/ 2147483647 w 5360"/>
                <a:gd name="T7" fmla="*/ 2147483647 h 597"/>
                <a:gd name="T8" fmla="*/ 2147483647 w 5360"/>
                <a:gd name="T9" fmla="*/ 2147483647 h 597"/>
                <a:gd name="T10" fmla="*/ 2147483647 w 5360"/>
                <a:gd name="T11" fmla="*/ 2147483647 h 597"/>
                <a:gd name="T12" fmla="*/ 2147483647 w 5360"/>
                <a:gd name="T13" fmla="*/ 2147483647 h 597"/>
                <a:gd name="T14" fmla="*/ 2147483647 w 5360"/>
                <a:gd name="T15" fmla="*/ 2147483647 h 597"/>
                <a:gd name="T16" fmla="*/ 2147483647 w 5360"/>
                <a:gd name="T17" fmla="*/ 2147483647 h 597"/>
                <a:gd name="T18" fmla="*/ 2147483647 w 5360"/>
                <a:gd name="T19" fmla="*/ 2147483647 h 597"/>
                <a:gd name="T20" fmla="*/ 2147483647 w 5360"/>
                <a:gd name="T21" fmla="*/ 2147483647 h 597"/>
                <a:gd name="T22" fmla="*/ 2147483647 w 5360"/>
                <a:gd name="T23" fmla="*/ 2147483647 h 597"/>
                <a:gd name="T24" fmla="*/ 2147483647 w 5360"/>
                <a:gd name="T25" fmla="*/ 2147483647 h 597"/>
                <a:gd name="T26" fmla="*/ 2147483647 w 5360"/>
                <a:gd name="T27" fmla="*/ 2147483647 h 597"/>
                <a:gd name="T28" fmla="*/ 2147483647 w 5360"/>
                <a:gd name="T29" fmla="*/ 2147483647 h 597"/>
                <a:gd name="T30" fmla="*/ 2147483647 w 5360"/>
                <a:gd name="T31" fmla="*/ 2147483647 h 597"/>
                <a:gd name="T32" fmla="*/ 2147483647 w 5360"/>
                <a:gd name="T33" fmla="*/ 2147483647 h 597"/>
                <a:gd name="T34" fmla="*/ 2147483647 w 5360"/>
                <a:gd name="T35" fmla="*/ 2147483647 h 597"/>
                <a:gd name="T36" fmla="*/ 2147483647 w 5360"/>
                <a:gd name="T37" fmla="*/ 2147483647 h 597"/>
                <a:gd name="T38" fmla="*/ 2147483647 w 5360"/>
                <a:gd name="T39" fmla="*/ 2147483647 h 597"/>
                <a:gd name="T40" fmla="*/ 2147483647 w 5360"/>
                <a:gd name="T41" fmla="*/ 2147483647 h 597"/>
                <a:gd name="T42" fmla="*/ 2147483647 w 5360"/>
                <a:gd name="T43" fmla="*/ 2147483647 h 597"/>
                <a:gd name="T44" fmla="*/ 2147483647 w 5360"/>
                <a:gd name="T45" fmla="*/ 2147483647 h 597"/>
                <a:gd name="T46" fmla="*/ 2147483647 w 5360"/>
                <a:gd name="T47" fmla="*/ 2147483647 h 597"/>
                <a:gd name="T48" fmla="*/ 2147483647 w 5360"/>
                <a:gd name="T49" fmla="*/ 2147483647 h 597"/>
                <a:gd name="T50" fmla="*/ 2147483647 w 5360"/>
                <a:gd name="T51" fmla="*/ 2147483647 h 597"/>
                <a:gd name="T52" fmla="*/ 2147483647 w 5360"/>
                <a:gd name="T53" fmla="*/ 2147483647 h 597"/>
                <a:gd name="T54" fmla="*/ 2147483647 w 5360"/>
                <a:gd name="T55" fmla="*/ 2147483647 h 597"/>
                <a:gd name="T56" fmla="*/ 2147483647 w 5360"/>
                <a:gd name="T57" fmla="*/ 2147483647 h 597"/>
                <a:gd name="T58" fmla="*/ 2147483647 w 5360"/>
                <a:gd name="T59" fmla="*/ 2147483647 h 597"/>
                <a:gd name="T60" fmla="*/ 2147483647 w 5360"/>
                <a:gd name="T61" fmla="*/ 2147483647 h 597"/>
                <a:gd name="T62" fmla="*/ 2147483647 w 5360"/>
                <a:gd name="T63" fmla="*/ 2147483647 h 597"/>
                <a:gd name="T64" fmla="*/ 2147483647 w 5360"/>
                <a:gd name="T65" fmla="*/ 2147483647 h 597"/>
                <a:gd name="T66" fmla="*/ 2147483647 w 5360"/>
                <a:gd name="T67" fmla="*/ 2147483647 h 597"/>
                <a:gd name="T68" fmla="*/ 2147483647 w 5360"/>
                <a:gd name="T69" fmla="*/ 2147483647 h 597"/>
                <a:gd name="T70" fmla="*/ 2147483647 w 5360"/>
                <a:gd name="T71" fmla="*/ 2147483647 h 597"/>
                <a:gd name="T72" fmla="*/ 2147483647 w 5360"/>
                <a:gd name="T73" fmla="*/ 2147483647 h 597"/>
                <a:gd name="T74" fmla="*/ 2147483647 w 5360"/>
                <a:gd name="T75" fmla="*/ 2147483647 h 597"/>
                <a:gd name="T76" fmla="*/ 2147483647 w 5360"/>
                <a:gd name="T77" fmla="*/ 2147483647 h 597"/>
                <a:gd name="T78" fmla="*/ 2147483647 w 5360"/>
                <a:gd name="T79" fmla="*/ 2147483647 h 597"/>
                <a:gd name="T80" fmla="*/ 2147483647 w 5360"/>
                <a:gd name="T81" fmla="*/ 2147483647 h 597"/>
                <a:gd name="T82" fmla="*/ 2147483647 w 5360"/>
                <a:gd name="T83" fmla="*/ 2147483647 h 597"/>
                <a:gd name="T84" fmla="*/ 2147483647 w 5360"/>
                <a:gd name="T85" fmla="*/ 2147483647 h 597"/>
                <a:gd name="T86" fmla="*/ 2147483647 w 5360"/>
                <a:gd name="T87" fmla="*/ 2147483647 h 597"/>
                <a:gd name="T88" fmla="*/ 2147483647 w 5360"/>
                <a:gd name="T89" fmla="*/ 2147483647 h 5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360"/>
                <a:gd name="T136" fmla="*/ 0 h 597"/>
                <a:gd name="T137" fmla="*/ 5360 w 5360"/>
                <a:gd name="T138" fmla="*/ 597 h 59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360" h="597">
                  <a:moveTo>
                    <a:pt x="20" y="587"/>
                  </a:moveTo>
                  <a:cubicBezTo>
                    <a:pt x="0" y="527"/>
                    <a:pt x="21" y="474"/>
                    <a:pt x="40" y="417"/>
                  </a:cubicBezTo>
                  <a:cubicBezTo>
                    <a:pt x="48" y="394"/>
                    <a:pt x="72" y="380"/>
                    <a:pt x="80" y="357"/>
                  </a:cubicBezTo>
                  <a:cubicBezTo>
                    <a:pt x="94" y="316"/>
                    <a:pt x="81" y="333"/>
                    <a:pt x="120" y="307"/>
                  </a:cubicBezTo>
                  <a:cubicBezTo>
                    <a:pt x="139" y="249"/>
                    <a:pt x="115" y="302"/>
                    <a:pt x="160" y="257"/>
                  </a:cubicBezTo>
                  <a:cubicBezTo>
                    <a:pt x="168" y="249"/>
                    <a:pt x="171" y="235"/>
                    <a:pt x="180" y="227"/>
                  </a:cubicBezTo>
                  <a:cubicBezTo>
                    <a:pt x="224" y="189"/>
                    <a:pt x="305" y="141"/>
                    <a:pt x="360" y="117"/>
                  </a:cubicBezTo>
                  <a:cubicBezTo>
                    <a:pt x="398" y="101"/>
                    <a:pt x="425" y="100"/>
                    <a:pt x="460" y="77"/>
                  </a:cubicBezTo>
                  <a:cubicBezTo>
                    <a:pt x="450" y="107"/>
                    <a:pt x="440" y="137"/>
                    <a:pt x="430" y="167"/>
                  </a:cubicBezTo>
                  <a:cubicBezTo>
                    <a:pt x="427" y="177"/>
                    <a:pt x="420" y="197"/>
                    <a:pt x="420" y="197"/>
                  </a:cubicBezTo>
                  <a:cubicBezTo>
                    <a:pt x="433" y="286"/>
                    <a:pt x="452" y="344"/>
                    <a:pt x="500" y="417"/>
                  </a:cubicBezTo>
                  <a:cubicBezTo>
                    <a:pt x="522" y="450"/>
                    <a:pt x="526" y="474"/>
                    <a:pt x="560" y="497"/>
                  </a:cubicBezTo>
                  <a:cubicBezTo>
                    <a:pt x="578" y="550"/>
                    <a:pt x="561" y="521"/>
                    <a:pt x="630" y="567"/>
                  </a:cubicBezTo>
                  <a:cubicBezTo>
                    <a:pt x="640" y="574"/>
                    <a:pt x="660" y="587"/>
                    <a:pt x="660" y="587"/>
                  </a:cubicBezTo>
                  <a:cubicBezTo>
                    <a:pt x="640" y="528"/>
                    <a:pt x="652" y="466"/>
                    <a:pt x="670" y="407"/>
                  </a:cubicBezTo>
                  <a:cubicBezTo>
                    <a:pt x="715" y="257"/>
                    <a:pt x="782" y="206"/>
                    <a:pt x="920" y="137"/>
                  </a:cubicBezTo>
                  <a:cubicBezTo>
                    <a:pt x="998" y="98"/>
                    <a:pt x="905" y="132"/>
                    <a:pt x="980" y="107"/>
                  </a:cubicBezTo>
                  <a:cubicBezTo>
                    <a:pt x="950" y="227"/>
                    <a:pt x="990" y="404"/>
                    <a:pt x="1100" y="477"/>
                  </a:cubicBezTo>
                  <a:cubicBezTo>
                    <a:pt x="1132" y="526"/>
                    <a:pt x="1185" y="559"/>
                    <a:pt x="1240" y="577"/>
                  </a:cubicBezTo>
                  <a:cubicBezTo>
                    <a:pt x="1237" y="567"/>
                    <a:pt x="1229" y="557"/>
                    <a:pt x="1230" y="547"/>
                  </a:cubicBezTo>
                  <a:cubicBezTo>
                    <a:pt x="1238" y="477"/>
                    <a:pt x="1292" y="376"/>
                    <a:pt x="1360" y="347"/>
                  </a:cubicBezTo>
                  <a:cubicBezTo>
                    <a:pt x="1382" y="337"/>
                    <a:pt x="1407" y="335"/>
                    <a:pt x="1430" y="327"/>
                  </a:cubicBezTo>
                  <a:cubicBezTo>
                    <a:pt x="1406" y="400"/>
                    <a:pt x="1428" y="476"/>
                    <a:pt x="1490" y="517"/>
                  </a:cubicBezTo>
                  <a:cubicBezTo>
                    <a:pt x="1497" y="527"/>
                    <a:pt x="1500" y="541"/>
                    <a:pt x="1510" y="547"/>
                  </a:cubicBezTo>
                  <a:cubicBezTo>
                    <a:pt x="1528" y="558"/>
                    <a:pt x="1570" y="567"/>
                    <a:pt x="1570" y="567"/>
                  </a:cubicBezTo>
                  <a:cubicBezTo>
                    <a:pt x="1610" y="507"/>
                    <a:pt x="1576" y="567"/>
                    <a:pt x="1600" y="457"/>
                  </a:cubicBezTo>
                  <a:cubicBezTo>
                    <a:pt x="1614" y="390"/>
                    <a:pt x="1642" y="326"/>
                    <a:pt x="1700" y="287"/>
                  </a:cubicBezTo>
                  <a:cubicBezTo>
                    <a:pt x="1743" y="223"/>
                    <a:pt x="1829" y="201"/>
                    <a:pt x="1900" y="177"/>
                  </a:cubicBezTo>
                  <a:cubicBezTo>
                    <a:pt x="1920" y="170"/>
                    <a:pt x="1940" y="164"/>
                    <a:pt x="1960" y="157"/>
                  </a:cubicBezTo>
                  <a:cubicBezTo>
                    <a:pt x="1970" y="154"/>
                    <a:pt x="1990" y="147"/>
                    <a:pt x="1990" y="147"/>
                  </a:cubicBezTo>
                  <a:cubicBezTo>
                    <a:pt x="2001" y="266"/>
                    <a:pt x="2000" y="287"/>
                    <a:pt x="2060" y="377"/>
                  </a:cubicBezTo>
                  <a:cubicBezTo>
                    <a:pt x="2082" y="410"/>
                    <a:pt x="2086" y="434"/>
                    <a:pt x="2120" y="457"/>
                  </a:cubicBezTo>
                  <a:cubicBezTo>
                    <a:pt x="2142" y="522"/>
                    <a:pt x="2112" y="458"/>
                    <a:pt x="2160" y="497"/>
                  </a:cubicBezTo>
                  <a:cubicBezTo>
                    <a:pt x="2169" y="505"/>
                    <a:pt x="2170" y="521"/>
                    <a:pt x="2180" y="527"/>
                  </a:cubicBezTo>
                  <a:cubicBezTo>
                    <a:pt x="2198" y="538"/>
                    <a:pt x="2222" y="535"/>
                    <a:pt x="2240" y="547"/>
                  </a:cubicBezTo>
                  <a:cubicBezTo>
                    <a:pt x="2250" y="554"/>
                    <a:pt x="2260" y="560"/>
                    <a:pt x="2270" y="567"/>
                  </a:cubicBezTo>
                  <a:cubicBezTo>
                    <a:pt x="2307" y="455"/>
                    <a:pt x="2308" y="281"/>
                    <a:pt x="2440" y="237"/>
                  </a:cubicBezTo>
                  <a:cubicBezTo>
                    <a:pt x="2488" y="165"/>
                    <a:pt x="2420" y="254"/>
                    <a:pt x="2520" y="187"/>
                  </a:cubicBezTo>
                  <a:cubicBezTo>
                    <a:pt x="2561" y="160"/>
                    <a:pt x="2603" y="149"/>
                    <a:pt x="2650" y="137"/>
                  </a:cubicBezTo>
                  <a:cubicBezTo>
                    <a:pt x="2677" y="217"/>
                    <a:pt x="2650" y="117"/>
                    <a:pt x="2650" y="197"/>
                  </a:cubicBezTo>
                  <a:cubicBezTo>
                    <a:pt x="2650" y="221"/>
                    <a:pt x="2663" y="244"/>
                    <a:pt x="2670" y="267"/>
                  </a:cubicBezTo>
                  <a:cubicBezTo>
                    <a:pt x="2687" y="323"/>
                    <a:pt x="2685" y="347"/>
                    <a:pt x="2730" y="377"/>
                  </a:cubicBezTo>
                  <a:cubicBezTo>
                    <a:pt x="2753" y="447"/>
                    <a:pt x="2730" y="430"/>
                    <a:pt x="2780" y="447"/>
                  </a:cubicBezTo>
                  <a:cubicBezTo>
                    <a:pt x="2802" y="512"/>
                    <a:pt x="2772" y="448"/>
                    <a:pt x="2820" y="487"/>
                  </a:cubicBezTo>
                  <a:cubicBezTo>
                    <a:pt x="2829" y="495"/>
                    <a:pt x="2830" y="511"/>
                    <a:pt x="2840" y="517"/>
                  </a:cubicBezTo>
                  <a:cubicBezTo>
                    <a:pt x="2858" y="528"/>
                    <a:pt x="2882" y="525"/>
                    <a:pt x="2900" y="537"/>
                  </a:cubicBezTo>
                  <a:cubicBezTo>
                    <a:pt x="2939" y="563"/>
                    <a:pt x="2919" y="553"/>
                    <a:pt x="2960" y="567"/>
                  </a:cubicBezTo>
                  <a:cubicBezTo>
                    <a:pt x="2950" y="557"/>
                    <a:pt x="2937" y="549"/>
                    <a:pt x="2930" y="537"/>
                  </a:cubicBezTo>
                  <a:cubicBezTo>
                    <a:pt x="2920" y="519"/>
                    <a:pt x="2910" y="477"/>
                    <a:pt x="2910" y="477"/>
                  </a:cubicBezTo>
                  <a:cubicBezTo>
                    <a:pt x="2917" y="372"/>
                    <a:pt x="2912" y="242"/>
                    <a:pt x="3010" y="177"/>
                  </a:cubicBezTo>
                  <a:cubicBezTo>
                    <a:pt x="3029" y="119"/>
                    <a:pt x="3005" y="172"/>
                    <a:pt x="3050" y="127"/>
                  </a:cubicBezTo>
                  <a:cubicBezTo>
                    <a:pt x="3095" y="82"/>
                    <a:pt x="3042" y="106"/>
                    <a:pt x="3100" y="87"/>
                  </a:cubicBezTo>
                  <a:cubicBezTo>
                    <a:pt x="3107" y="77"/>
                    <a:pt x="3110" y="63"/>
                    <a:pt x="3120" y="57"/>
                  </a:cubicBezTo>
                  <a:cubicBezTo>
                    <a:pt x="3138" y="46"/>
                    <a:pt x="3162" y="49"/>
                    <a:pt x="3180" y="37"/>
                  </a:cubicBezTo>
                  <a:cubicBezTo>
                    <a:pt x="3190" y="30"/>
                    <a:pt x="3200" y="24"/>
                    <a:pt x="3210" y="17"/>
                  </a:cubicBezTo>
                  <a:cubicBezTo>
                    <a:pt x="3233" y="86"/>
                    <a:pt x="3210" y="0"/>
                    <a:pt x="3210" y="97"/>
                  </a:cubicBezTo>
                  <a:cubicBezTo>
                    <a:pt x="3210" y="216"/>
                    <a:pt x="3241" y="384"/>
                    <a:pt x="3350" y="457"/>
                  </a:cubicBezTo>
                  <a:cubicBezTo>
                    <a:pt x="3383" y="507"/>
                    <a:pt x="3360" y="480"/>
                    <a:pt x="3430" y="527"/>
                  </a:cubicBezTo>
                  <a:cubicBezTo>
                    <a:pt x="3440" y="534"/>
                    <a:pt x="3450" y="540"/>
                    <a:pt x="3460" y="547"/>
                  </a:cubicBezTo>
                  <a:cubicBezTo>
                    <a:pt x="3470" y="554"/>
                    <a:pt x="3490" y="567"/>
                    <a:pt x="3490" y="567"/>
                  </a:cubicBezTo>
                  <a:cubicBezTo>
                    <a:pt x="3503" y="514"/>
                    <a:pt x="3515" y="460"/>
                    <a:pt x="3530" y="407"/>
                  </a:cubicBezTo>
                  <a:cubicBezTo>
                    <a:pt x="3535" y="388"/>
                    <a:pt x="3544" y="360"/>
                    <a:pt x="3560" y="347"/>
                  </a:cubicBezTo>
                  <a:cubicBezTo>
                    <a:pt x="3568" y="340"/>
                    <a:pt x="3580" y="340"/>
                    <a:pt x="3590" y="337"/>
                  </a:cubicBezTo>
                  <a:cubicBezTo>
                    <a:pt x="3627" y="282"/>
                    <a:pt x="3589" y="325"/>
                    <a:pt x="3640" y="297"/>
                  </a:cubicBezTo>
                  <a:cubicBezTo>
                    <a:pt x="3661" y="285"/>
                    <a:pt x="3680" y="270"/>
                    <a:pt x="3700" y="257"/>
                  </a:cubicBezTo>
                  <a:cubicBezTo>
                    <a:pt x="3729" y="238"/>
                    <a:pt x="3812" y="226"/>
                    <a:pt x="3850" y="217"/>
                  </a:cubicBezTo>
                  <a:cubicBezTo>
                    <a:pt x="3843" y="237"/>
                    <a:pt x="3837" y="257"/>
                    <a:pt x="3830" y="277"/>
                  </a:cubicBezTo>
                  <a:cubicBezTo>
                    <a:pt x="3822" y="302"/>
                    <a:pt x="3834" y="331"/>
                    <a:pt x="3840" y="357"/>
                  </a:cubicBezTo>
                  <a:cubicBezTo>
                    <a:pt x="3853" y="416"/>
                    <a:pt x="3880" y="464"/>
                    <a:pt x="3930" y="497"/>
                  </a:cubicBezTo>
                  <a:cubicBezTo>
                    <a:pt x="3960" y="542"/>
                    <a:pt x="3997" y="548"/>
                    <a:pt x="4040" y="577"/>
                  </a:cubicBezTo>
                  <a:cubicBezTo>
                    <a:pt x="4004" y="523"/>
                    <a:pt x="4026" y="494"/>
                    <a:pt x="4040" y="437"/>
                  </a:cubicBezTo>
                  <a:cubicBezTo>
                    <a:pt x="4051" y="394"/>
                    <a:pt x="4053" y="330"/>
                    <a:pt x="4090" y="297"/>
                  </a:cubicBezTo>
                  <a:cubicBezTo>
                    <a:pt x="4184" y="215"/>
                    <a:pt x="4295" y="185"/>
                    <a:pt x="4410" y="147"/>
                  </a:cubicBezTo>
                  <a:cubicBezTo>
                    <a:pt x="4440" y="238"/>
                    <a:pt x="4407" y="111"/>
                    <a:pt x="4400" y="207"/>
                  </a:cubicBezTo>
                  <a:cubicBezTo>
                    <a:pt x="4394" y="285"/>
                    <a:pt x="4408" y="312"/>
                    <a:pt x="4430" y="377"/>
                  </a:cubicBezTo>
                  <a:cubicBezTo>
                    <a:pt x="4438" y="400"/>
                    <a:pt x="4450" y="424"/>
                    <a:pt x="4470" y="437"/>
                  </a:cubicBezTo>
                  <a:cubicBezTo>
                    <a:pt x="4490" y="450"/>
                    <a:pt x="4530" y="477"/>
                    <a:pt x="4530" y="477"/>
                  </a:cubicBezTo>
                  <a:cubicBezTo>
                    <a:pt x="4557" y="517"/>
                    <a:pt x="4597" y="529"/>
                    <a:pt x="4640" y="557"/>
                  </a:cubicBezTo>
                  <a:cubicBezTo>
                    <a:pt x="4658" y="569"/>
                    <a:pt x="4700" y="577"/>
                    <a:pt x="4700" y="577"/>
                  </a:cubicBezTo>
                  <a:cubicBezTo>
                    <a:pt x="4677" y="508"/>
                    <a:pt x="4701" y="456"/>
                    <a:pt x="4730" y="397"/>
                  </a:cubicBezTo>
                  <a:cubicBezTo>
                    <a:pt x="4746" y="364"/>
                    <a:pt x="4731" y="366"/>
                    <a:pt x="4760" y="337"/>
                  </a:cubicBezTo>
                  <a:cubicBezTo>
                    <a:pt x="4778" y="319"/>
                    <a:pt x="4870" y="277"/>
                    <a:pt x="4870" y="277"/>
                  </a:cubicBezTo>
                  <a:cubicBezTo>
                    <a:pt x="4918" y="245"/>
                    <a:pt x="4889" y="261"/>
                    <a:pt x="4960" y="237"/>
                  </a:cubicBezTo>
                  <a:cubicBezTo>
                    <a:pt x="4980" y="230"/>
                    <a:pt x="5020" y="217"/>
                    <a:pt x="5020" y="217"/>
                  </a:cubicBezTo>
                  <a:cubicBezTo>
                    <a:pt x="5030" y="220"/>
                    <a:pt x="5047" y="217"/>
                    <a:pt x="5050" y="227"/>
                  </a:cubicBezTo>
                  <a:cubicBezTo>
                    <a:pt x="5053" y="239"/>
                    <a:pt x="5031" y="245"/>
                    <a:pt x="5030" y="257"/>
                  </a:cubicBezTo>
                  <a:cubicBezTo>
                    <a:pt x="5028" y="276"/>
                    <a:pt x="5035" y="347"/>
                    <a:pt x="5050" y="377"/>
                  </a:cubicBezTo>
                  <a:cubicBezTo>
                    <a:pt x="5062" y="401"/>
                    <a:pt x="5080" y="449"/>
                    <a:pt x="5100" y="467"/>
                  </a:cubicBezTo>
                  <a:cubicBezTo>
                    <a:pt x="5208" y="561"/>
                    <a:pt x="5120" y="478"/>
                    <a:pt x="5190" y="517"/>
                  </a:cubicBezTo>
                  <a:cubicBezTo>
                    <a:pt x="5248" y="549"/>
                    <a:pt x="5289" y="597"/>
                    <a:pt x="5360" y="597"/>
                  </a:cubicBezTo>
                </a:path>
              </a:pathLst>
            </a:custGeom>
            <a:gradFill rotWithShape="1">
              <a:gsLst>
                <a:gs pos="0">
                  <a:srgbClr val="8F8FC7"/>
                </a:gs>
                <a:gs pos="100000">
                  <a:srgbClr val="000080"/>
                </a:gs>
              </a:gsLst>
              <a:lin ang="5400000" scaled="1"/>
            </a:gradFill>
            <a:ln w="1270">
              <a:solidFill>
                <a:srgbClr val="FFFFFF"/>
              </a:solidFill>
              <a:round/>
              <a:headEnd/>
              <a:tailEnd/>
            </a:ln>
          </p:spPr>
          <p:txBody>
            <a:bodyPr/>
            <a:lstStyle/>
            <a:p>
              <a:endParaRPr lang="en-US"/>
            </a:p>
          </p:txBody>
        </p:sp>
        <p:pic>
          <p:nvPicPr>
            <p:cNvPr id="32" name="Picture 364" descr="submar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8838" y="4022725"/>
              <a:ext cx="4349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AutoShape 373"/>
            <p:cNvSpPr>
              <a:spLocks noChangeArrowheads="1"/>
            </p:cNvSpPr>
            <p:nvPr/>
          </p:nvSpPr>
          <p:spPr bwMode="auto">
            <a:xfrm rot="16200000" flipH="1">
              <a:off x="7359650" y="3803650"/>
              <a:ext cx="2403475" cy="1089025"/>
            </a:xfrm>
            <a:prstGeom prst="parallelogram">
              <a:avLst>
                <a:gd name="adj" fmla="val 83396"/>
              </a:avLst>
            </a:prstGeom>
            <a:gradFill rotWithShape="1">
              <a:gsLst>
                <a:gs pos="0">
                  <a:srgbClr val="3366FF">
                    <a:alpha val="7999"/>
                  </a:srgbClr>
                </a:gs>
                <a:gs pos="100000">
                  <a:srgbClr val="000080">
                    <a:alpha val="35001"/>
                  </a:srgbClr>
                </a:gs>
              </a:gsLst>
              <a:path path="rect">
                <a:fillToRect r="100000" b="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hangingPunct="0">
                <a:lnSpc>
                  <a:spcPct val="93000"/>
                </a:lnSpc>
                <a:buClr>
                  <a:srgbClr val="000000"/>
                </a:buClr>
                <a:buSzPct val="100000"/>
                <a:buFont typeface="Times New Roman" charset="0"/>
                <a:buNone/>
              </a:pPr>
              <a:endParaRPr lang="it-IT" sz="1800"/>
            </a:p>
          </p:txBody>
        </p:sp>
        <p:sp>
          <p:nvSpPr>
            <p:cNvPr id="34" name="Rectangle 374"/>
            <p:cNvSpPr>
              <a:spLocks noChangeArrowheads="1"/>
            </p:cNvSpPr>
            <p:nvPr/>
          </p:nvSpPr>
          <p:spPr bwMode="auto">
            <a:xfrm>
              <a:off x="4587875" y="4079875"/>
              <a:ext cx="3429000" cy="1485900"/>
            </a:xfrm>
            <a:prstGeom prst="rect">
              <a:avLst/>
            </a:prstGeom>
            <a:gradFill rotWithShape="1">
              <a:gsLst>
                <a:gs pos="0">
                  <a:srgbClr val="3366FF">
                    <a:alpha val="10001"/>
                  </a:srgbClr>
                </a:gs>
                <a:gs pos="100000">
                  <a:srgbClr val="000080">
                    <a:alpha val="43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hangingPunct="0">
                <a:lnSpc>
                  <a:spcPct val="93000"/>
                </a:lnSpc>
                <a:buClr>
                  <a:srgbClr val="000000"/>
                </a:buClr>
                <a:buSzPct val="100000"/>
                <a:buFont typeface="Times New Roman" charset="0"/>
                <a:buNone/>
              </a:pPr>
              <a:endParaRPr lang="it-IT" sz="1800"/>
            </a:p>
          </p:txBody>
        </p:sp>
        <p:grpSp>
          <p:nvGrpSpPr>
            <p:cNvPr id="35" name="Group 2"/>
            <p:cNvGrpSpPr>
              <a:grpSpLocks/>
            </p:cNvGrpSpPr>
            <p:nvPr/>
          </p:nvGrpSpPr>
          <p:grpSpPr bwMode="auto">
            <a:xfrm rot="17032652">
              <a:off x="8233569" y="4114006"/>
              <a:ext cx="339725" cy="442913"/>
              <a:chOff x="2715" y="7317"/>
              <a:chExt cx="536" cy="699"/>
            </a:xfrm>
          </p:grpSpPr>
          <p:sp>
            <p:nvSpPr>
              <p:cNvPr id="137" name="Arc 3"/>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8" name="Arc 4"/>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9" name="Arc 5"/>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6" name="Line 6"/>
            <p:cNvSpPr>
              <a:spLocks noChangeShapeType="1"/>
            </p:cNvSpPr>
            <p:nvPr/>
          </p:nvSpPr>
          <p:spPr bwMode="auto">
            <a:xfrm flipV="1">
              <a:off x="5124450" y="5207000"/>
              <a:ext cx="228600" cy="228600"/>
            </a:xfrm>
            <a:prstGeom prst="line">
              <a:avLst/>
            </a:prstGeom>
            <a:noFill/>
            <a:ln w="9525">
              <a:solidFill>
                <a:srgbClr val="FF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 name="Line 7"/>
            <p:cNvSpPr>
              <a:spLocks noChangeShapeType="1"/>
            </p:cNvSpPr>
            <p:nvPr/>
          </p:nvSpPr>
          <p:spPr bwMode="auto">
            <a:xfrm flipV="1">
              <a:off x="5689600" y="5219700"/>
              <a:ext cx="228600" cy="228600"/>
            </a:xfrm>
            <a:prstGeom prst="line">
              <a:avLst/>
            </a:prstGeom>
            <a:noFill/>
            <a:ln w="9525">
              <a:solidFill>
                <a:srgbClr val="FF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 name="Line 8"/>
            <p:cNvSpPr>
              <a:spLocks noChangeShapeType="1"/>
            </p:cNvSpPr>
            <p:nvPr/>
          </p:nvSpPr>
          <p:spPr bwMode="auto">
            <a:xfrm>
              <a:off x="5118100" y="5473700"/>
              <a:ext cx="571500" cy="0"/>
            </a:xfrm>
            <a:prstGeom prst="line">
              <a:avLst/>
            </a:prstGeom>
            <a:noFill/>
            <a:ln w="9525">
              <a:solidFill>
                <a:srgbClr val="FFCC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9" name="Line 9"/>
            <p:cNvSpPr>
              <a:spLocks noChangeShapeType="1"/>
            </p:cNvSpPr>
            <p:nvPr/>
          </p:nvSpPr>
          <p:spPr bwMode="auto">
            <a:xfrm>
              <a:off x="5346700" y="5213350"/>
              <a:ext cx="571500" cy="0"/>
            </a:xfrm>
            <a:prstGeom prst="line">
              <a:avLst/>
            </a:prstGeom>
            <a:noFill/>
            <a:ln w="9525">
              <a:solidFill>
                <a:srgbClr val="FFCC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40" name="Group 10"/>
            <p:cNvGrpSpPr>
              <a:grpSpLocks/>
            </p:cNvGrpSpPr>
            <p:nvPr/>
          </p:nvGrpSpPr>
          <p:grpSpPr bwMode="auto">
            <a:xfrm>
              <a:off x="5803900" y="5016500"/>
              <a:ext cx="228600" cy="228600"/>
              <a:chOff x="1854" y="13183"/>
              <a:chExt cx="540" cy="460"/>
            </a:xfrm>
          </p:grpSpPr>
          <p:sp>
            <p:nvSpPr>
              <p:cNvPr id="134" name="AutoShape 11"/>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35" name="AutoShape 12"/>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36" name="Line 13"/>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41" name="Group 14"/>
            <p:cNvGrpSpPr>
              <a:grpSpLocks/>
            </p:cNvGrpSpPr>
            <p:nvPr/>
          </p:nvGrpSpPr>
          <p:grpSpPr bwMode="auto">
            <a:xfrm>
              <a:off x="5232400" y="5016500"/>
              <a:ext cx="228600" cy="228600"/>
              <a:chOff x="1854" y="13183"/>
              <a:chExt cx="540" cy="460"/>
            </a:xfrm>
          </p:grpSpPr>
          <p:sp>
            <p:nvSpPr>
              <p:cNvPr id="131" name="AutoShape 15"/>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32" name="AutoShape 16"/>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33" name="Line 17"/>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42" name="Group 18"/>
            <p:cNvGrpSpPr>
              <a:grpSpLocks/>
            </p:cNvGrpSpPr>
            <p:nvPr/>
          </p:nvGrpSpPr>
          <p:grpSpPr bwMode="auto">
            <a:xfrm>
              <a:off x="4889500" y="5245100"/>
              <a:ext cx="342900" cy="292100"/>
              <a:chOff x="1854" y="13183"/>
              <a:chExt cx="540" cy="460"/>
            </a:xfrm>
          </p:grpSpPr>
          <p:sp>
            <p:nvSpPr>
              <p:cNvPr id="128" name="AutoShape 19"/>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29" name="AutoShape 20"/>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30" name="Line 21"/>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43" name="Group 22"/>
            <p:cNvGrpSpPr>
              <a:grpSpLocks/>
            </p:cNvGrpSpPr>
            <p:nvPr/>
          </p:nvGrpSpPr>
          <p:grpSpPr bwMode="auto">
            <a:xfrm>
              <a:off x="5461000" y="5245100"/>
              <a:ext cx="342900" cy="292100"/>
              <a:chOff x="1854" y="13183"/>
              <a:chExt cx="540" cy="460"/>
            </a:xfrm>
          </p:grpSpPr>
          <p:sp>
            <p:nvSpPr>
              <p:cNvPr id="125" name="AutoShape 23"/>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26" name="AutoShape 24"/>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27" name="Line 25"/>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44" name="Group 26"/>
            <p:cNvGrpSpPr>
              <a:grpSpLocks/>
            </p:cNvGrpSpPr>
            <p:nvPr/>
          </p:nvGrpSpPr>
          <p:grpSpPr bwMode="auto">
            <a:xfrm>
              <a:off x="5946775" y="4729163"/>
              <a:ext cx="231775" cy="242887"/>
              <a:chOff x="4374" y="7904"/>
              <a:chExt cx="692" cy="699"/>
            </a:xfrm>
          </p:grpSpPr>
          <p:sp>
            <p:nvSpPr>
              <p:cNvPr id="121" name="Arc 27"/>
              <p:cNvSpPr>
                <a:spLocks/>
              </p:cNvSpPr>
              <p:nvPr/>
            </p:nvSpPr>
            <p:spPr bwMode="auto">
              <a:xfrm>
                <a:off x="4374" y="8434"/>
                <a:ext cx="168" cy="169"/>
              </a:xfrm>
              <a:custGeom>
                <a:avLst/>
                <a:gdLst>
                  <a:gd name="T0" fmla="*/ 0 w 20075"/>
                  <a:gd name="T1" fmla="*/ 0 h 20225"/>
                  <a:gd name="T2" fmla="*/ 0 w 20075"/>
                  <a:gd name="T3" fmla="*/ 0 h 20225"/>
                  <a:gd name="T4" fmla="*/ 0 w 20075"/>
                  <a:gd name="T5" fmla="*/ 0 h 20225"/>
                  <a:gd name="T6" fmla="*/ 0 60000 65536"/>
                  <a:gd name="T7" fmla="*/ 0 60000 65536"/>
                  <a:gd name="T8" fmla="*/ 0 60000 65536"/>
                  <a:gd name="T9" fmla="*/ 0 w 20075"/>
                  <a:gd name="T10" fmla="*/ 0 h 20225"/>
                  <a:gd name="T11" fmla="*/ 20075 w 20075"/>
                  <a:gd name="T12" fmla="*/ 20225 h 20225"/>
                </a:gdLst>
                <a:ahLst/>
                <a:cxnLst>
                  <a:cxn ang="T6">
                    <a:pos x="T0" y="T1"/>
                  </a:cxn>
                  <a:cxn ang="T7">
                    <a:pos x="T2" y="T3"/>
                  </a:cxn>
                  <a:cxn ang="T8">
                    <a:pos x="T4" y="T5"/>
                  </a:cxn>
                </a:cxnLst>
                <a:rect l="T9" t="T10" r="T11" b="T12"/>
                <a:pathLst>
                  <a:path w="20075" h="20225" fill="none" extrusionOk="0">
                    <a:moveTo>
                      <a:pt x="7583" y="0"/>
                    </a:moveTo>
                    <a:cubicBezTo>
                      <a:pt x="13289" y="2139"/>
                      <a:pt x="17826" y="6589"/>
                      <a:pt x="20075" y="12252"/>
                    </a:cubicBezTo>
                  </a:path>
                  <a:path w="20075" h="20225" stroke="0" extrusionOk="0">
                    <a:moveTo>
                      <a:pt x="7583" y="0"/>
                    </a:moveTo>
                    <a:cubicBezTo>
                      <a:pt x="13289" y="2139"/>
                      <a:pt x="17826" y="6589"/>
                      <a:pt x="20075" y="12252"/>
                    </a:cubicBezTo>
                    <a:lnTo>
                      <a:pt x="0" y="20225"/>
                    </a:lnTo>
                    <a:lnTo>
                      <a:pt x="7583"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2" name="Arc 28"/>
              <p:cNvSpPr>
                <a:spLocks/>
              </p:cNvSpPr>
              <p:nvPr/>
            </p:nvSpPr>
            <p:spPr bwMode="auto">
              <a:xfrm>
                <a:off x="4374" y="8255"/>
                <a:ext cx="344" cy="348"/>
              </a:xfrm>
              <a:custGeom>
                <a:avLst/>
                <a:gdLst>
                  <a:gd name="T0" fmla="*/ 0 w 20661"/>
                  <a:gd name="T1" fmla="*/ 0 h 20879"/>
                  <a:gd name="T2" fmla="*/ 0 w 20661"/>
                  <a:gd name="T3" fmla="*/ 0 h 20879"/>
                  <a:gd name="T4" fmla="*/ 0 w 20661"/>
                  <a:gd name="T5" fmla="*/ 0 h 20879"/>
                  <a:gd name="T6" fmla="*/ 0 60000 65536"/>
                  <a:gd name="T7" fmla="*/ 0 60000 65536"/>
                  <a:gd name="T8" fmla="*/ 0 60000 65536"/>
                  <a:gd name="T9" fmla="*/ 0 w 20661"/>
                  <a:gd name="T10" fmla="*/ 0 h 20879"/>
                  <a:gd name="T11" fmla="*/ 20661 w 20661"/>
                  <a:gd name="T12" fmla="*/ 20879 h 20879"/>
                </a:gdLst>
                <a:ahLst/>
                <a:cxnLst>
                  <a:cxn ang="T6">
                    <a:pos x="T0" y="T1"/>
                  </a:cxn>
                  <a:cxn ang="T7">
                    <a:pos x="T2" y="T3"/>
                  </a:cxn>
                  <a:cxn ang="T8">
                    <a:pos x="T4" y="T5"/>
                  </a:cxn>
                </a:cxnLst>
                <a:rect l="T9" t="T10" r="T11" b="T12"/>
                <a:pathLst>
                  <a:path w="20661" h="20879" fill="none" extrusionOk="0">
                    <a:moveTo>
                      <a:pt x="5534" y="-1"/>
                    </a:moveTo>
                    <a:cubicBezTo>
                      <a:pt x="12759" y="1914"/>
                      <a:pt x="18480" y="7429"/>
                      <a:pt x="20660" y="14579"/>
                    </a:cubicBezTo>
                  </a:path>
                  <a:path w="20661" h="20879" stroke="0" extrusionOk="0">
                    <a:moveTo>
                      <a:pt x="5534" y="-1"/>
                    </a:moveTo>
                    <a:cubicBezTo>
                      <a:pt x="12759" y="1914"/>
                      <a:pt x="18480" y="7429"/>
                      <a:pt x="20660" y="14579"/>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 name="Arc 29"/>
              <p:cNvSpPr>
                <a:spLocks/>
              </p:cNvSpPr>
              <p:nvPr/>
            </p:nvSpPr>
            <p:spPr bwMode="auto">
              <a:xfrm>
                <a:off x="4374" y="8078"/>
                <a:ext cx="520" cy="525"/>
              </a:xfrm>
              <a:custGeom>
                <a:avLst/>
                <a:gdLst>
                  <a:gd name="T0" fmla="*/ 0 w 20766"/>
                  <a:gd name="T1" fmla="*/ 0 h 21018"/>
                  <a:gd name="T2" fmla="*/ 0 w 20766"/>
                  <a:gd name="T3" fmla="*/ 0 h 21018"/>
                  <a:gd name="T4" fmla="*/ 0 w 20766"/>
                  <a:gd name="T5" fmla="*/ 0 h 21018"/>
                  <a:gd name="T6" fmla="*/ 0 60000 65536"/>
                  <a:gd name="T7" fmla="*/ 0 60000 65536"/>
                  <a:gd name="T8" fmla="*/ 0 60000 65536"/>
                  <a:gd name="T9" fmla="*/ 0 w 20766"/>
                  <a:gd name="T10" fmla="*/ 0 h 21018"/>
                  <a:gd name="T11" fmla="*/ 20766 w 20766"/>
                  <a:gd name="T12" fmla="*/ 21018 h 21018"/>
                </a:gdLst>
                <a:ahLst/>
                <a:cxnLst>
                  <a:cxn ang="T6">
                    <a:pos x="T0" y="T1"/>
                  </a:cxn>
                  <a:cxn ang="T7">
                    <a:pos x="T2" y="T3"/>
                  </a:cxn>
                  <a:cxn ang="T8">
                    <a:pos x="T4" y="T5"/>
                  </a:cxn>
                </a:cxnLst>
                <a:rect l="T9" t="T10" r="T11" b="T12"/>
                <a:pathLst>
                  <a:path w="20766" h="21018" fill="none" extrusionOk="0">
                    <a:moveTo>
                      <a:pt x="4981" y="0"/>
                    </a:moveTo>
                    <a:cubicBezTo>
                      <a:pt x="12581" y="1801"/>
                      <a:pt x="18616" y="7565"/>
                      <a:pt x="20766" y="15073"/>
                    </a:cubicBezTo>
                  </a:path>
                  <a:path w="20766" h="21018" stroke="0" extrusionOk="0">
                    <a:moveTo>
                      <a:pt x="4981" y="0"/>
                    </a:moveTo>
                    <a:cubicBezTo>
                      <a:pt x="12581" y="1801"/>
                      <a:pt x="18616" y="7565"/>
                      <a:pt x="20766" y="15073"/>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 name="Arc 30"/>
              <p:cNvSpPr>
                <a:spLocks/>
              </p:cNvSpPr>
              <p:nvPr/>
            </p:nvSpPr>
            <p:spPr bwMode="auto">
              <a:xfrm>
                <a:off x="4374" y="7904"/>
                <a:ext cx="692" cy="699"/>
              </a:xfrm>
              <a:custGeom>
                <a:avLst/>
                <a:gdLst>
                  <a:gd name="T0" fmla="*/ 0 w 20746"/>
                  <a:gd name="T1" fmla="*/ 0 h 20973"/>
                  <a:gd name="T2" fmla="*/ 0 w 20746"/>
                  <a:gd name="T3" fmla="*/ 0 h 20973"/>
                  <a:gd name="T4" fmla="*/ 0 w 20746"/>
                  <a:gd name="T5" fmla="*/ 0 h 20973"/>
                  <a:gd name="T6" fmla="*/ 0 60000 65536"/>
                  <a:gd name="T7" fmla="*/ 0 60000 65536"/>
                  <a:gd name="T8" fmla="*/ 0 60000 65536"/>
                  <a:gd name="T9" fmla="*/ 0 w 20746"/>
                  <a:gd name="T10" fmla="*/ 0 h 20973"/>
                  <a:gd name="T11" fmla="*/ 20746 w 20746"/>
                  <a:gd name="T12" fmla="*/ 20973 h 20973"/>
                </a:gdLst>
                <a:ahLst/>
                <a:cxnLst>
                  <a:cxn ang="T6">
                    <a:pos x="T0" y="T1"/>
                  </a:cxn>
                  <a:cxn ang="T7">
                    <a:pos x="T2" y="T3"/>
                  </a:cxn>
                  <a:cxn ang="T8">
                    <a:pos x="T4" y="T5"/>
                  </a:cxn>
                </a:cxnLst>
                <a:rect l="T9" t="T10" r="T11" b="T12"/>
                <a:pathLst>
                  <a:path w="20746" h="20973" fill="none" extrusionOk="0">
                    <a:moveTo>
                      <a:pt x="5166" y="0"/>
                    </a:moveTo>
                    <a:cubicBezTo>
                      <a:pt x="12659" y="1845"/>
                      <a:pt x="18597" y="7548"/>
                      <a:pt x="20745" y="14959"/>
                    </a:cubicBezTo>
                  </a:path>
                  <a:path w="20746" h="20973" stroke="0" extrusionOk="0">
                    <a:moveTo>
                      <a:pt x="5166" y="0"/>
                    </a:moveTo>
                    <a:cubicBezTo>
                      <a:pt x="12659" y="1845"/>
                      <a:pt x="18597" y="7548"/>
                      <a:pt x="20745" y="14959"/>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5" name="Group 31"/>
            <p:cNvGrpSpPr>
              <a:grpSpLocks/>
            </p:cNvGrpSpPr>
            <p:nvPr/>
          </p:nvGrpSpPr>
          <p:grpSpPr bwMode="auto">
            <a:xfrm rot="1218142">
              <a:off x="5400675" y="4786313"/>
              <a:ext cx="231775" cy="242887"/>
              <a:chOff x="4374" y="7904"/>
              <a:chExt cx="692" cy="699"/>
            </a:xfrm>
          </p:grpSpPr>
          <p:sp>
            <p:nvSpPr>
              <p:cNvPr id="117" name="Arc 32"/>
              <p:cNvSpPr>
                <a:spLocks/>
              </p:cNvSpPr>
              <p:nvPr/>
            </p:nvSpPr>
            <p:spPr bwMode="auto">
              <a:xfrm>
                <a:off x="4374" y="8434"/>
                <a:ext cx="168" cy="169"/>
              </a:xfrm>
              <a:custGeom>
                <a:avLst/>
                <a:gdLst>
                  <a:gd name="T0" fmla="*/ 0 w 20075"/>
                  <a:gd name="T1" fmla="*/ 0 h 20225"/>
                  <a:gd name="T2" fmla="*/ 0 w 20075"/>
                  <a:gd name="T3" fmla="*/ 0 h 20225"/>
                  <a:gd name="T4" fmla="*/ 0 w 20075"/>
                  <a:gd name="T5" fmla="*/ 0 h 20225"/>
                  <a:gd name="T6" fmla="*/ 0 60000 65536"/>
                  <a:gd name="T7" fmla="*/ 0 60000 65536"/>
                  <a:gd name="T8" fmla="*/ 0 60000 65536"/>
                  <a:gd name="T9" fmla="*/ 0 w 20075"/>
                  <a:gd name="T10" fmla="*/ 0 h 20225"/>
                  <a:gd name="T11" fmla="*/ 20075 w 20075"/>
                  <a:gd name="T12" fmla="*/ 20225 h 20225"/>
                </a:gdLst>
                <a:ahLst/>
                <a:cxnLst>
                  <a:cxn ang="T6">
                    <a:pos x="T0" y="T1"/>
                  </a:cxn>
                  <a:cxn ang="T7">
                    <a:pos x="T2" y="T3"/>
                  </a:cxn>
                  <a:cxn ang="T8">
                    <a:pos x="T4" y="T5"/>
                  </a:cxn>
                </a:cxnLst>
                <a:rect l="T9" t="T10" r="T11" b="T12"/>
                <a:pathLst>
                  <a:path w="20075" h="20225" fill="none" extrusionOk="0">
                    <a:moveTo>
                      <a:pt x="7583" y="0"/>
                    </a:moveTo>
                    <a:cubicBezTo>
                      <a:pt x="13289" y="2139"/>
                      <a:pt x="17826" y="6589"/>
                      <a:pt x="20075" y="12252"/>
                    </a:cubicBezTo>
                  </a:path>
                  <a:path w="20075" h="20225" stroke="0" extrusionOk="0">
                    <a:moveTo>
                      <a:pt x="7583" y="0"/>
                    </a:moveTo>
                    <a:cubicBezTo>
                      <a:pt x="13289" y="2139"/>
                      <a:pt x="17826" y="6589"/>
                      <a:pt x="20075" y="12252"/>
                    </a:cubicBezTo>
                    <a:lnTo>
                      <a:pt x="0" y="20225"/>
                    </a:lnTo>
                    <a:lnTo>
                      <a:pt x="7583"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8" name="Arc 33"/>
              <p:cNvSpPr>
                <a:spLocks/>
              </p:cNvSpPr>
              <p:nvPr/>
            </p:nvSpPr>
            <p:spPr bwMode="auto">
              <a:xfrm>
                <a:off x="4374" y="8255"/>
                <a:ext cx="344" cy="348"/>
              </a:xfrm>
              <a:custGeom>
                <a:avLst/>
                <a:gdLst>
                  <a:gd name="T0" fmla="*/ 0 w 20661"/>
                  <a:gd name="T1" fmla="*/ 0 h 20879"/>
                  <a:gd name="T2" fmla="*/ 0 w 20661"/>
                  <a:gd name="T3" fmla="*/ 0 h 20879"/>
                  <a:gd name="T4" fmla="*/ 0 w 20661"/>
                  <a:gd name="T5" fmla="*/ 0 h 20879"/>
                  <a:gd name="T6" fmla="*/ 0 60000 65536"/>
                  <a:gd name="T7" fmla="*/ 0 60000 65536"/>
                  <a:gd name="T8" fmla="*/ 0 60000 65536"/>
                  <a:gd name="T9" fmla="*/ 0 w 20661"/>
                  <a:gd name="T10" fmla="*/ 0 h 20879"/>
                  <a:gd name="T11" fmla="*/ 20661 w 20661"/>
                  <a:gd name="T12" fmla="*/ 20879 h 20879"/>
                </a:gdLst>
                <a:ahLst/>
                <a:cxnLst>
                  <a:cxn ang="T6">
                    <a:pos x="T0" y="T1"/>
                  </a:cxn>
                  <a:cxn ang="T7">
                    <a:pos x="T2" y="T3"/>
                  </a:cxn>
                  <a:cxn ang="T8">
                    <a:pos x="T4" y="T5"/>
                  </a:cxn>
                </a:cxnLst>
                <a:rect l="T9" t="T10" r="T11" b="T12"/>
                <a:pathLst>
                  <a:path w="20661" h="20879" fill="none" extrusionOk="0">
                    <a:moveTo>
                      <a:pt x="5534" y="-1"/>
                    </a:moveTo>
                    <a:cubicBezTo>
                      <a:pt x="12759" y="1914"/>
                      <a:pt x="18480" y="7429"/>
                      <a:pt x="20660" y="14579"/>
                    </a:cubicBezTo>
                  </a:path>
                  <a:path w="20661" h="20879" stroke="0" extrusionOk="0">
                    <a:moveTo>
                      <a:pt x="5534" y="-1"/>
                    </a:moveTo>
                    <a:cubicBezTo>
                      <a:pt x="12759" y="1914"/>
                      <a:pt x="18480" y="7429"/>
                      <a:pt x="20660" y="14579"/>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9" name="Arc 34"/>
              <p:cNvSpPr>
                <a:spLocks/>
              </p:cNvSpPr>
              <p:nvPr/>
            </p:nvSpPr>
            <p:spPr bwMode="auto">
              <a:xfrm>
                <a:off x="4374" y="8078"/>
                <a:ext cx="520" cy="525"/>
              </a:xfrm>
              <a:custGeom>
                <a:avLst/>
                <a:gdLst>
                  <a:gd name="T0" fmla="*/ 0 w 20766"/>
                  <a:gd name="T1" fmla="*/ 0 h 21018"/>
                  <a:gd name="T2" fmla="*/ 0 w 20766"/>
                  <a:gd name="T3" fmla="*/ 0 h 21018"/>
                  <a:gd name="T4" fmla="*/ 0 w 20766"/>
                  <a:gd name="T5" fmla="*/ 0 h 21018"/>
                  <a:gd name="T6" fmla="*/ 0 60000 65536"/>
                  <a:gd name="T7" fmla="*/ 0 60000 65536"/>
                  <a:gd name="T8" fmla="*/ 0 60000 65536"/>
                  <a:gd name="T9" fmla="*/ 0 w 20766"/>
                  <a:gd name="T10" fmla="*/ 0 h 21018"/>
                  <a:gd name="T11" fmla="*/ 20766 w 20766"/>
                  <a:gd name="T12" fmla="*/ 21018 h 21018"/>
                </a:gdLst>
                <a:ahLst/>
                <a:cxnLst>
                  <a:cxn ang="T6">
                    <a:pos x="T0" y="T1"/>
                  </a:cxn>
                  <a:cxn ang="T7">
                    <a:pos x="T2" y="T3"/>
                  </a:cxn>
                  <a:cxn ang="T8">
                    <a:pos x="T4" y="T5"/>
                  </a:cxn>
                </a:cxnLst>
                <a:rect l="T9" t="T10" r="T11" b="T12"/>
                <a:pathLst>
                  <a:path w="20766" h="21018" fill="none" extrusionOk="0">
                    <a:moveTo>
                      <a:pt x="4981" y="0"/>
                    </a:moveTo>
                    <a:cubicBezTo>
                      <a:pt x="12581" y="1801"/>
                      <a:pt x="18616" y="7565"/>
                      <a:pt x="20766" y="15073"/>
                    </a:cubicBezTo>
                  </a:path>
                  <a:path w="20766" h="21018" stroke="0" extrusionOk="0">
                    <a:moveTo>
                      <a:pt x="4981" y="0"/>
                    </a:moveTo>
                    <a:cubicBezTo>
                      <a:pt x="12581" y="1801"/>
                      <a:pt x="18616" y="7565"/>
                      <a:pt x="20766" y="15073"/>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0" name="Arc 35"/>
              <p:cNvSpPr>
                <a:spLocks/>
              </p:cNvSpPr>
              <p:nvPr/>
            </p:nvSpPr>
            <p:spPr bwMode="auto">
              <a:xfrm>
                <a:off x="4374" y="7904"/>
                <a:ext cx="692" cy="699"/>
              </a:xfrm>
              <a:custGeom>
                <a:avLst/>
                <a:gdLst>
                  <a:gd name="T0" fmla="*/ 0 w 20746"/>
                  <a:gd name="T1" fmla="*/ 0 h 20973"/>
                  <a:gd name="T2" fmla="*/ 0 w 20746"/>
                  <a:gd name="T3" fmla="*/ 0 h 20973"/>
                  <a:gd name="T4" fmla="*/ 0 w 20746"/>
                  <a:gd name="T5" fmla="*/ 0 h 20973"/>
                  <a:gd name="T6" fmla="*/ 0 60000 65536"/>
                  <a:gd name="T7" fmla="*/ 0 60000 65536"/>
                  <a:gd name="T8" fmla="*/ 0 60000 65536"/>
                  <a:gd name="T9" fmla="*/ 0 w 20746"/>
                  <a:gd name="T10" fmla="*/ 0 h 20973"/>
                  <a:gd name="T11" fmla="*/ 20746 w 20746"/>
                  <a:gd name="T12" fmla="*/ 20973 h 20973"/>
                </a:gdLst>
                <a:ahLst/>
                <a:cxnLst>
                  <a:cxn ang="T6">
                    <a:pos x="T0" y="T1"/>
                  </a:cxn>
                  <a:cxn ang="T7">
                    <a:pos x="T2" y="T3"/>
                  </a:cxn>
                  <a:cxn ang="T8">
                    <a:pos x="T4" y="T5"/>
                  </a:cxn>
                </a:cxnLst>
                <a:rect l="T9" t="T10" r="T11" b="T12"/>
                <a:pathLst>
                  <a:path w="20746" h="20973" fill="none" extrusionOk="0">
                    <a:moveTo>
                      <a:pt x="5166" y="0"/>
                    </a:moveTo>
                    <a:cubicBezTo>
                      <a:pt x="12659" y="1845"/>
                      <a:pt x="18597" y="7548"/>
                      <a:pt x="20745" y="14959"/>
                    </a:cubicBezTo>
                  </a:path>
                  <a:path w="20746" h="20973" stroke="0" extrusionOk="0">
                    <a:moveTo>
                      <a:pt x="5166" y="0"/>
                    </a:moveTo>
                    <a:cubicBezTo>
                      <a:pt x="12659" y="1845"/>
                      <a:pt x="18597" y="7548"/>
                      <a:pt x="20745" y="14959"/>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6" name="Group 36"/>
            <p:cNvGrpSpPr>
              <a:grpSpLocks/>
            </p:cNvGrpSpPr>
            <p:nvPr/>
          </p:nvGrpSpPr>
          <p:grpSpPr bwMode="auto">
            <a:xfrm>
              <a:off x="7518400" y="4216400"/>
              <a:ext cx="228600" cy="228600"/>
              <a:chOff x="1854" y="13183"/>
              <a:chExt cx="540" cy="460"/>
            </a:xfrm>
          </p:grpSpPr>
          <p:sp>
            <p:nvSpPr>
              <p:cNvPr id="114" name="AutoShape 37"/>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15" name="AutoShape 38"/>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16" name="Line 39"/>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47" name="Group 40"/>
            <p:cNvGrpSpPr>
              <a:grpSpLocks/>
            </p:cNvGrpSpPr>
            <p:nvPr/>
          </p:nvGrpSpPr>
          <p:grpSpPr bwMode="auto">
            <a:xfrm>
              <a:off x="7975600" y="3987800"/>
              <a:ext cx="228600" cy="228600"/>
              <a:chOff x="1854" y="13183"/>
              <a:chExt cx="540" cy="460"/>
            </a:xfrm>
          </p:grpSpPr>
          <p:sp>
            <p:nvSpPr>
              <p:cNvPr id="111" name="AutoShape 41"/>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12" name="AutoShape 42"/>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13" name="Line 43"/>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48" name="Group 44"/>
            <p:cNvGrpSpPr>
              <a:grpSpLocks/>
            </p:cNvGrpSpPr>
            <p:nvPr/>
          </p:nvGrpSpPr>
          <p:grpSpPr bwMode="auto">
            <a:xfrm>
              <a:off x="8318500" y="4445000"/>
              <a:ext cx="228600" cy="228600"/>
              <a:chOff x="1854" y="13183"/>
              <a:chExt cx="540" cy="460"/>
            </a:xfrm>
          </p:grpSpPr>
          <p:sp>
            <p:nvSpPr>
              <p:cNvPr id="108" name="AutoShape 45"/>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09" name="AutoShape 46"/>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10" name="Line 47"/>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49" name="Group 48"/>
            <p:cNvGrpSpPr>
              <a:grpSpLocks/>
            </p:cNvGrpSpPr>
            <p:nvPr/>
          </p:nvGrpSpPr>
          <p:grpSpPr bwMode="auto">
            <a:xfrm>
              <a:off x="6718300" y="4902200"/>
              <a:ext cx="228600" cy="228600"/>
              <a:chOff x="1854" y="13183"/>
              <a:chExt cx="540" cy="460"/>
            </a:xfrm>
          </p:grpSpPr>
          <p:sp>
            <p:nvSpPr>
              <p:cNvPr id="105" name="AutoShape 49"/>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06" name="AutoShape 50"/>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07" name="Line 51"/>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sp>
          <p:nvSpPr>
            <p:cNvPr id="50" name="Freeform 52"/>
            <p:cNvSpPr>
              <a:spLocks/>
            </p:cNvSpPr>
            <p:nvPr/>
          </p:nvSpPr>
          <p:spPr bwMode="auto">
            <a:xfrm>
              <a:off x="8318500" y="4673600"/>
              <a:ext cx="147638" cy="336550"/>
            </a:xfrm>
            <a:custGeom>
              <a:avLst/>
              <a:gdLst>
                <a:gd name="T0" fmla="*/ 2147483647 w 210"/>
                <a:gd name="T1" fmla="*/ 0 h 540"/>
                <a:gd name="T2" fmla="*/ 0 w 210"/>
                <a:gd name="T3" fmla="*/ 2147483647 h 540"/>
                <a:gd name="T4" fmla="*/ 2147483647 w 210"/>
                <a:gd name="T5" fmla="*/ 2147483647 h 540"/>
                <a:gd name="T6" fmla="*/ 2147483647 w 210"/>
                <a:gd name="T7" fmla="*/ 2147483647 h 540"/>
                <a:gd name="T8" fmla="*/ 0 60000 65536"/>
                <a:gd name="T9" fmla="*/ 0 60000 65536"/>
                <a:gd name="T10" fmla="*/ 0 60000 65536"/>
                <a:gd name="T11" fmla="*/ 0 60000 65536"/>
                <a:gd name="T12" fmla="*/ 0 w 210"/>
                <a:gd name="T13" fmla="*/ 0 h 540"/>
                <a:gd name="T14" fmla="*/ 210 w 210"/>
                <a:gd name="T15" fmla="*/ 540 h 540"/>
              </a:gdLst>
              <a:ahLst/>
              <a:cxnLst>
                <a:cxn ang="T8">
                  <a:pos x="T0" y="T1"/>
                </a:cxn>
                <a:cxn ang="T9">
                  <a:pos x="T2" y="T3"/>
                </a:cxn>
                <a:cxn ang="T10">
                  <a:pos x="T4" y="T5"/>
                </a:cxn>
                <a:cxn ang="T11">
                  <a:pos x="T6" y="T7"/>
                </a:cxn>
              </a:cxnLst>
              <a:rect l="T12" t="T13" r="T14" b="T15"/>
              <a:pathLst>
                <a:path w="210" h="540">
                  <a:moveTo>
                    <a:pt x="180" y="0"/>
                  </a:moveTo>
                  <a:cubicBezTo>
                    <a:pt x="90" y="60"/>
                    <a:pt x="0" y="120"/>
                    <a:pt x="0" y="180"/>
                  </a:cubicBezTo>
                  <a:cubicBezTo>
                    <a:pt x="0" y="240"/>
                    <a:pt x="150" y="300"/>
                    <a:pt x="180" y="360"/>
                  </a:cubicBezTo>
                  <a:cubicBezTo>
                    <a:pt x="210" y="420"/>
                    <a:pt x="195" y="480"/>
                    <a:pt x="180" y="540"/>
                  </a:cubicBezTo>
                </a:path>
              </a:pathLst>
            </a:custGeom>
            <a:noFill/>
            <a:ln w="9525">
              <a:solidFill>
                <a:srgbClr val="FFCC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Arc 53"/>
            <p:cNvSpPr>
              <a:spLocks/>
            </p:cNvSpPr>
            <p:nvPr/>
          </p:nvSpPr>
          <p:spPr bwMode="auto">
            <a:xfrm rot="3042635" flipV="1">
              <a:off x="8381207" y="4872831"/>
              <a:ext cx="112712" cy="180975"/>
            </a:xfrm>
            <a:custGeom>
              <a:avLst/>
              <a:gdLst>
                <a:gd name="T0" fmla="*/ 0 w 21600"/>
                <a:gd name="T1" fmla="*/ 0 h 34155"/>
                <a:gd name="T2" fmla="*/ 68002453 w 21600"/>
                <a:gd name="T3" fmla="*/ 142651272 h 34155"/>
                <a:gd name="T4" fmla="*/ 0 w 21600"/>
                <a:gd name="T5" fmla="*/ 90214504 h 34155"/>
                <a:gd name="T6" fmla="*/ 0 60000 65536"/>
                <a:gd name="T7" fmla="*/ 0 60000 65536"/>
                <a:gd name="T8" fmla="*/ 0 60000 65536"/>
                <a:gd name="T9" fmla="*/ 0 w 21600"/>
                <a:gd name="T10" fmla="*/ 0 h 34155"/>
                <a:gd name="T11" fmla="*/ 21600 w 21600"/>
                <a:gd name="T12" fmla="*/ 34155 h 34155"/>
              </a:gdLst>
              <a:ahLst/>
              <a:cxnLst>
                <a:cxn ang="T6">
                  <a:pos x="T0" y="T1"/>
                </a:cxn>
                <a:cxn ang="T7">
                  <a:pos x="T2" y="T3"/>
                </a:cxn>
                <a:cxn ang="T8">
                  <a:pos x="T4" y="T5"/>
                </a:cxn>
              </a:cxnLst>
              <a:rect l="T9" t="T10" r="T11" b="T12"/>
              <a:pathLst>
                <a:path w="21600" h="34155" fill="none" extrusionOk="0">
                  <a:moveTo>
                    <a:pt x="-1" y="0"/>
                  </a:moveTo>
                  <a:cubicBezTo>
                    <a:pt x="11929" y="0"/>
                    <a:pt x="21600" y="9670"/>
                    <a:pt x="21600" y="21600"/>
                  </a:cubicBezTo>
                  <a:cubicBezTo>
                    <a:pt x="21600" y="26101"/>
                    <a:pt x="20193" y="30491"/>
                    <a:pt x="17576" y="34154"/>
                  </a:cubicBezTo>
                </a:path>
                <a:path w="21600" h="34155" stroke="0" extrusionOk="0">
                  <a:moveTo>
                    <a:pt x="-1" y="0"/>
                  </a:moveTo>
                  <a:cubicBezTo>
                    <a:pt x="11929" y="0"/>
                    <a:pt x="21600" y="9670"/>
                    <a:pt x="21600" y="21600"/>
                  </a:cubicBezTo>
                  <a:cubicBezTo>
                    <a:pt x="21600" y="26101"/>
                    <a:pt x="20193" y="30491"/>
                    <a:pt x="17576" y="34154"/>
                  </a:cubicBezTo>
                  <a:lnTo>
                    <a:pt x="0" y="21600"/>
                  </a:lnTo>
                  <a:lnTo>
                    <a:pt x="-1" y="0"/>
                  </a:lnTo>
                  <a:close/>
                </a:path>
              </a:pathLst>
            </a:custGeom>
            <a:noFill/>
            <a:ln w="15875">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Arc 54"/>
            <p:cNvSpPr>
              <a:spLocks/>
            </p:cNvSpPr>
            <p:nvPr/>
          </p:nvSpPr>
          <p:spPr bwMode="auto">
            <a:xfrm rot="3042635" flipV="1">
              <a:off x="8123238" y="4754562"/>
              <a:ext cx="114300" cy="180975"/>
            </a:xfrm>
            <a:custGeom>
              <a:avLst/>
              <a:gdLst>
                <a:gd name="T0" fmla="*/ 0 w 21600"/>
                <a:gd name="T1" fmla="*/ 0 h 34155"/>
                <a:gd name="T2" fmla="*/ 72930380 w 21600"/>
                <a:gd name="T3" fmla="*/ 142651272 h 34155"/>
                <a:gd name="T4" fmla="*/ 0 w 21600"/>
                <a:gd name="T5" fmla="*/ 90214504 h 34155"/>
                <a:gd name="T6" fmla="*/ 0 60000 65536"/>
                <a:gd name="T7" fmla="*/ 0 60000 65536"/>
                <a:gd name="T8" fmla="*/ 0 60000 65536"/>
                <a:gd name="T9" fmla="*/ 0 w 21600"/>
                <a:gd name="T10" fmla="*/ 0 h 34155"/>
                <a:gd name="T11" fmla="*/ 21600 w 21600"/>
                <a:gd name="T12" fmla="*/ 34155 h 34155"/>
              </a:gdLst>
              <a:ahLst/>
              <a:cxnLst>
                <a:cxn ang="T6">
                  <a:pos x="T0" y="T1"/>
                </a:cxn>
                <a:cxn ang="T7">
                  <a:pos x="T2" y="T3"/>
                </a:cxn>
                <a:cxn ang="T8">
                  <a:pos x="T4" y="T5"/>
                </a:cxn>
              </a:cxnLst>
              <a:rect l="T9" t="T10" r="T11" b="T12"/>
              <a:pathLst>
                <a:path w="21600" h="34155" fill="none" extrusionOk="0">
                  <a:moveTo>
                    <a:pt x="-1" y="0"/>
                  </a:moveTo>
                  <a:cubicBezTo>
                    <a:pt x="11929" y="0"/>
                    <a:pt x="21600" y="9670"/>
                    <a:pt x="21600" y="21600"/>
                  </a:cubicBezTo>
                  <a:cubicBezTo>
                    <a:pt x="21600" y="26101"/>
                    <a:pt x="20193" y="30491"/>
                    <a:pt x="17576" y="34154"/>
                  </a:cubicBezTo>
                </a:path>
                <a:path w="21600" h="34155" stroke="0" extrusionOk="0">
                  <a:moveTo>
                    <a:pt x="-1" y="0"/>
                  </a:moveTo>
                  <a:cubicBezTo>
                    <a:pt x="11929" y="0"/>
                    <a:pt x="21600" y="9670"/>
                    <a:pt x="21600" y="21600"/>
                  </a:cubicBezTo>
                  <a:cubicBezTo>
                    <a:pt x="21600" y="26101"/>
                    <a:pt x="20193" y="30491"/>
                    <a:pt x="17576" y="34154"/>
                  </a:cubicBezTo>
                  <a:lnTo>
                    <a:pt x="0" y="21600"/>
                  </a:lnTo>
                  <a:lnTo>
                    <a:pt x="-1" y="0"/>
                  </a:lnTo>
                  <a:close/>
                </a:path>
              </a:pathLst>
            </a:custGeom>
            <a:noFill/>
            <a:ln w="15875">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Arc 55"/>
            <p:cNvSpPr>
              <a:spLocks/>
            </p:cNvSpPr>
            <p:nvPr/>
          </p:nvSpPr>
          <p:spPr bwMode="auto">
            <a:xfrm rot="18557365" flipH="1" flipV="1">
              <a:off x="7551738" y="4754562"/>
              <a:ext cx="114300" cy="180975"/>
            </a:xfrm>
            <a:custGeom>
              <a:avLst/>
              <a:gdLst>
                <a:gd name="T0" fmla="*/ 0 w 21600"/>
                <a:gd name="T1" fmla="*/ 0 h 34155"/>
                <a:gd name="T2" fmla="*/ 72930380 w 21600"/>
                <a:gd name="T3" fmla="*/ 142651272 h 34155"/>
                <a:gd name="T4" fmla="*/ 0 w 21600"/>
                <a:gd name="T5" fmla="*/ 90214504 h 34155"/>
                <a:gd name="T6" fmla="*/ 0 60000 65536"/>
                <a:gd name="T7" fmla="*/ 0 60000 65536"/>
                <a:gd name="T8" fmla="*/ 0 60000 65536"/>
                <a:gd name="T9" fmla="*/ 0 w 21600"/>
                <a:gd name="T10" fmla="*/ 0 h 34155"/>
                <a:gd name="T11" fmla="*/ 21600 w 21600"/>
                <a:gd name="T12" fmla="*/ 34155 h 34155"/>
              </a:gdLst>
              <a:ahLst/>
              <a:cxnLst>
                <a:cxn ang="T6">
                  <a:pos x="T0" y="T1"/>
                </a:cxn>
                <a:cxn ang="T7">
                  <a:pos x="T2" y="T3"/>
                </a:cxn>
                <a:cxn ang="T8">
                  <a:pos x="T4" y="T5"/>
                </a:cxn>
              </a:cxnLst>
              <a:rect l="T9" t="T10" r="T11" b="T12"/>
              <a:pathLst>
                <a:path w="21600" h="34155" fill="none" extrusionOk="0">
                  <a:moveTo>
                    <a:pt x="-1" y="0"/>
                  </a:moveTo>
                  <a:cubicBezTo>
                    <a:pt x="11929" y="0"/>
                    <a:pt x="21600" y="9670"/>
                    <a:pt x="21600" y="21600"/>
                  </a:cubicBezTo>
                  <a:cubicBezTo>
                    <a:pt x="21600" y="26101"/>
                    <a:pt x="20193" y="30491"/>
                    <a:pt x="17576" y="34154"/>
                  </a:cubicBezTo>
                </a:path>
                <a:path w="21600" h="34155" stroke="0" extrusionOk="0">
                  <a:moveTo>
                    <a:pt x="-1" y="0"/>
                  </a:moveTo>
                  <a:cubicBezTo>
                    <a:pt x="11929" y="0"/>
                    <a:pt x="21600" y="9670"/>
                    <a:pt x="21600" y="21600"/>
                  </a:cubicBezTo>
                  <a:cubicBezTo>
                    <a:pt x="21600" y="26101"/>
                    <a:pt x="20193" y="30491"/>
                    <a:pt x="17576" y="34154"/>
                  </a:cubicBezTo>
                  <a:lnTo>
                    <a:pt x="0" y="21600"/>
                  </a:lnTo>
                  <a:lnTo>
                    <a:pt x="-1" y="0"/>
                  </a:lnTo>
                  <a:close/>
                </a:path>
              </a:pathLst>
            </a:custGeom>
            <a:noFill/>
            <a:ln w="15875">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56"/>
            <p:cNvSpPr>
              <a:spLocks/>
            </p:cNvSpPr>
            <p:nvPr/>
          </p:nvSpPr>
          <p:spPr bwMode="auto">
            <a:xfrm>
              <a:off x="7593013" y="4445000"/>
              <a:ext cx="153987" cy="450850"/>
            </a:xfrm>
            <a:custGeom>
              <a:avLst/>
              <a:gdLst>
                <a:gd name="T0" fmla="*/ 0 w 180"/>
                <a:gd name="T1" fmla="*/ 0 h 720"/>
                <a:gd name="T2" fmla="*/ 2147483647 w 180"/>
                <a:gd name="T3" fmla="*/ 2147483647 h 720"/>
                <a:gd name="T4" fmla="*/ 0 w 180"/>
                <a:gd name="T5" fmla="*/ 2147483647 h 720"/>
                <a:gd name="T6" fmla="*/ 0 60000 65536"/>
                <a:gd name="T7" fmla="*/ 0 60000 65536"/>
                <a:gd name="T8" fmla="*/ 0 60000 65536"/>
                <a:gd name="T9" fmla="*/ 0 w 180"/>
                <a:gd name="T10" fmla="*/ 0 h 720"/>
                <a:gd name="T11" fmla="*/ 180 w 180"/>
                <a:gd name="T12" fmla="*/ 720 h 720"/>
              </a:gdLst>
              <a:ahLst/>
              <a:cxnLst>
                <a:cxn ang="T6">
                  <a:pos x="T0" y="T1"/>
                </a:cxn>
                <a:cxn ang="T7">
                  <a:pos x="T2" y="T3"/>
                </a:cxn>
                <a:cxn ang="T8">
                  <a:pos x="T4" y="T5"/>
                </a:cxn>
              </a:cxnLst>
              <a:rect l="T9" t="T10" r="T11" b="T12"/>
              <a:pathLst>
                <a:path w="180" h="720">
                  <a:moveTo>
                    <a:pt x="0" y="0"/>
                  </a:moveTo>
                  <a:cubicBezTo>
                    <a:pt x="90" y="30"/>
                    <a:pt x="180" y="60"/>
                    <a:pt x="180" y="180"/>
                  </a:cubicBezTo>
                  <a:cubicBezTo>
                    <a:pt x="180" y="300"/>
                    <a:pt x="90" y="510"/>
                    <a:pt x="0" y="720"/>
                  </a:cubicBezTo>
                </a:path>
              </a:pathLst>
            </a:custGeom>
            <a:noFill/>
            <a:ln w="9525">
              <a:solidFill>
                <a:srgbClr val="FFCC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57"/>
            <p:cNvSpPr>
              <a:spLocks/>
            </p:cNvSpPr>
            <p:nvPr/>
          </p:nvSpPr>
          <p:spPr bwMode="auto">
            <a:xfrm>
              <a:off x="7978775" y="4216400"/>
              <a:ext cx="214313" cy="676275"/>
            </a:xfrm>
            <a:custGeom>
              <a:avLst/>
              <a:gdLst>
                <a:gd name="T0" fmla="*/ 2147483647 w 450"/>
                <a:gd name="T1" fmla="*/ 0 h 1080"/>
                <a:gd name="T2" fmla="*/ 2147483647 w 450"/>
                <a:gd name="T3" fmla="*/ 2147483647 h 1080"/>
                <a:gd name="T4" fmla="*/ 2147483647 w 450"/>
                <a:gd name="T5" fmla="*/ 2147483647 h 1080"/>
                <a:gd name="T6" fmla="*/ 2147483647 w 450"/>
                <a:gd name="T7" fmla="*/ 2147483647 h 1080"/>
                <a:gd name="T8" fmla="*/ 0 60000 65536"/>
                <a:gd name="T9" fmla="*/ 0 60000 65536"/>
                <a:gd name="T10" fmla="*/ 0 60000 65536"/>
                <a:gd name="T11" fmla="*/ 0 60000 65536"/>
                <a:gd name="T12" fmla="*/ 0 w 450"/>
                <a:gd name="T13" fmla="*/ 0 h 1080"/>
                <a:gd name="T14" fmla="*/ 450 w 450"/>
                <a:gd name="T15" fmla="*/ 1080 h 1080"/>
              </a:gdLst>
              <a:ahLst/>
              <a:cxnLst>
                <a:cxn ang="T8">
                  <a:pos x="T0" y="T1"/>
                </a:cxn>
                <a:cxn ang="T9">
                  <a:pos x="T2" y="T3"/>
                </a:cxn>
                <a:cxn ang="T10">
                  <a:pos x="T4" y="T5"/>
                </a:cxn>
                <a:cxn ang="T11">
                  <a:pos x="T6" y="T7"/>
                </a:cxn>
              </a:cxnLst>
              <a:rect l="T12" t="T13" r="T14" b="T15"/>
              <a:pathLst>
                <a:path w="450" h="1080">
                  <a:moveTo>
                    <a:pt x="210" y="0"/>
                  </a:moveTo>
                  <a:cubicBezTo>
                    <a:pt x="105" y="45"/>
                    <a:pt x="0" y="90"/>
                    <a:pt x="30" y="180"/>
                  </a:cubicBezTo>
                  <a:cubicBezTo>
                    <a:pt x="60" y="270"/>
                    <a:pt x="330" y="390"/>
                    <a:pt x="390" y="540"/>
                  </a:cubicBezTo>
                  <a:cubicBezTo>
                    <a:pt x="450" y="690"/>
                    <a:pt x="420" y="885"/>
                    <a:pt x="390" y="1080"/>
                  </a:cubicBezTo>
                </a:path>
              </a:pathLst>
            </a:custGeom>
            <a:noFill/>
            <a:ln w="9525">
              <a:solidFill>
                <a:srgbClr val="FFCC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56" name="Group 58"/>
            <p:cNvGrpSpPr>
              <a:grpSpLocks/>
            </p:cNvGrpSpPr>
            <p:nvPr/>
          </p:nvGrpSpPr>
          <p:grpSpPr bwMode="auto">
            <a:xfrm>
              <a:off x="6375400" y="5245100"/>
              <a:ext cx="342900" cy="292100"/>
              <a:chOff x="1854" y="13183"/>
              <a:chExt cx="540" cy="460"/>
            </a:xfrm>
          </p:grpSpPr>
          <p:sp>
            <p:nvSpPr>
              <p:cNvPr id="102" name="AutoShape 59"/>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03" name="AutoShape 60"/>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04" name="Line 61"/>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57" name="Group 62"/>
            <p:cNvGrpSpPr>
              <a:grpSpLocks/>
            </p:cNvGrpSpPr>
            <p:nvPr/>
          </p:nvGrpSpPr>
          <p:grpSpPr bwMode="auto">
            <a:xfrm>
              <a:off x="7061200" y="5245100"/>
              <a:ext cx="342900" cy="292100"/>
              <a:chOff x="1854" y="13183"/>
              <a:chExt cx="540" cy="460"/>
            </a:xfrm>
          </p:grpSpPr>
          <p:sp>
            <p:nvSpPr>
              <p:cNvPr id="99" name="AutoShape 63"/>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00" name="AutoShape 64"/>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101" name="Line 65"/>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58" name="Group 66"/>
            <p:cNvGrpSpPr>
              <a:grpSpLocks/>
            </p:cNvGrpSpPr>
            <p:nvPr/>
          </p:nvGrpSpPr>
          <p:grpSpPr bwMode="auto">
            <a:xfrm>
              <a:off x="7289800" y="5016500"/>
              <a:ext cx="228600" cy="228600"/>
              <a:chOff x="1854" y="13183"/>
              <a:chExt cx="540" cy="460"/>
            </a:xfrm>
          </p:grpSpPr>
          <p:sp>
            <p:nvSpPr>
              <p:cNvPr id="96" name="AutoShape 67"/>
              <p:cNvSpPr>
                <a:spLocks noChangeArrowheads="1"/>
              </p:cNvSpPr>
              <p:nvPr/>
            </p:nvSpPr>
            <p:spPr bwMode="auto">
              <a:xfrm>
                <a:off x="1854" y="13463"/>
                <a:ext cx="540" cy="180"/>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97" name="AutoShape 68"/>
              <p:cNvSpPr>
                <a:spLocks noChangeArrowheads="1"/>
              </p:cNvSpPr>
              <p:nvPr/>
            </p:nvSpPr>
            <p:spPr bwMode="auto">
              <a:xfrm>
                <a:off x="1974" y="13341"/>
                <a:ext cx="300" cy="179"/>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98" name="Line 69"/>
              <p:cNvSpPr>
                <a:spLocks noChangeShapeType="1"/>
              </p:cNvSpPr>
              <p:nvPr/>
            </p:nvSpPr>
            <p:spPr bwMode="auto">
              <a:xfrm flipV="1">
                <a:off x="2123" y="13183"/>
                <a:ext cx="1" cy="180"/>
              </a:xfrm>
              <a:prstGeom prst="line">
                <a:avLst/>
              </a:prstGeom>
              <a:noFill/>
              <a:ln w="19050">
                <a:solidFill>
                  <a:srgbClr val="FFCC00"/>
                </a:solidFill>
                <a:round/>
                <a:headEnd/>
                <a:tailEnd type="oval" w="med" len="med"/>
              </a:ln>
              <a:extLst>
                <a:ext uri="{909E8E84-426E-40dd-AFC4-6F175D3DCCD1}">
                  <a14:hiddenFill xmlns:a14="http://schemas.microsoft.com/office/drawing/2010/main">
                    <a:noFill/>
                  </a14:hiddenFill>
                </a:ext>
              </a:extLst>
            </p:spPr>
            <p:txBody>
              <a:bodyPr/>
              <a:lstStyle/>
              <a:p>
                <a:endParaRPr lang="en-US"/>
              </a:p>
            </p:txBody>
          </p:sp>
        </p:grpSp>
        <p:grpSp>
          <p:nvGrpSpPr>
            <p:cNvPr id="59" name="Group 70"/>
            <p:cNvGrpSpPr>
              <a:grpSpLocks/>
            </p:cNvGrpSpPr>
            <p:nvPr/>
          </p:nvGrpSpPr>
          <p:grpSpPr bwMode="auto">
            <a:xfrm>
              <a:off x="7175500" y="4787900"/>
              <a:ext cx="114300" cy="114300"/>
              <a:chOff x="2394" y="11843"/>
              <a:chExt cx="360" cy="360"/>
            </a:xfrm>
          </p:grpSpPr>
          <p:sp>
            <p:nvSpPr>
              <p:cNvPr id="93" name="AutoShape 71"/>
              <p:cNvSpPr>
                <a:spLocks noChangeArrowheads="1"/>
              </p:cNvSpPr>
              <p:nvPr/>
            </p:nvSpPr>
            <p:spPr bwMode="auto">
              <a:xfrm>
                <a:off x="2394" y="12062"/>
                <a:ext cx="360" cy="141"/>
              </a:xfrm>
              <a:prstGeom prst="can">
                <a:avLst>
                  <a:gd name="adj" fmla="val 50000"/>
                </a:avLst>
              </a:prstGeom>
              <a:solidFill>
                <a:srgbClr val="FF99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94" name="AutoShape 72"/>
              <p:cNvSpPr>
                <a:spLocks noChangeArrowheads="1"/>
              </p:cNvSpPr>
              <p:nvPr/>
            </p:nvSpPr>
            <p:spPr bwMode="auto">
              <a:xfrm>
                <a:off x="2474" y="11967"/>
                <a:ext cx="200" cy="140"/>
              </a:xfrm>
              <a:prstGeom prst="can">
                <a:avLst>
                  <a:gd name="adj" fmla="val 33519"/>
                </a:avLst>
              </a:prstGeom>
              <a:solidFill>
                <a:srgbClr val="FFCC00"/>
              </a:solidFill>
              <a:ln w="6350">
                <a:solidFill>
                  <a:srgbClr val="000000"/>
                </a:solidFill>
                <a:round/>
                <a:headEnd/>
                <a:tailEnd/>
              </a:ln>
            </p:spPr>
            <p:txBody>
              <a:bodyPr/>
              <a:lstStyle/>
              <a:p>
                <a:pPr hangingPunct="0">
                  <a:lnSpc>
                    <a:spcPct val="93000"/>
                  </a:lnSpc>
                  <a:buClr>
                    <a:srgbClr val="000000"/>
                  </a:buClr>
                  <a:buSzPct val="100000"/>
                  <a:buFont typeface="Times New Roman" charset="0"/>
                  <a:buNone/>
                </a:pPr>
                <a:endParaRPr lang="it-IT" sz="1800"/>
              </a:p>
            </p:txBody>
          </p:sp>
          <p:sp>
            <p:nvSpPr>
              <p:cNvPr id="95" name="Line 73"/>
              <p:cNvSpPr>
                <a:spLocks noChangeShapeType="1"/>
              </p:cNvSpPr>
              <p:nvPr/>
            </p:nvSpPr>
            <p:spPr bwMode="auto">
              <a:xfrm flipV="1">
                <a:off x="2573" y="11843"/>
                <a:ext cx="1" cy="141"/>
              </a:xfrm>
              <a:prstGeom prst="line">
                <a:avLst/>
              </a:prstGeom>
              <a:noFill/>
              <a:ln w="19050">
                <a:solidFill>
                  <a:srgbClr val="FFCC00"/>
                </a:solidFill>
                <a:round/>
                <a:headEnd/>
                <a:tailEnd type="oval" w="sm" len="sm"/>
              </a:ln>
              <a:extLst>
                <a:ext uri="{909E8E84-426E-40dd-AFC4-6F175D3DCCD1}">
                  <a14:hiddenFill xmlns:a14="http://schemas.microsoft.com/office/drawing/2010/main">
                    <a:noFill/>
                  </a14:hiddenFill>
                </a:ext>
              </a:extLst>
            </p:spPr>
            <p:txBody>
              <a:bodyPr/>
              <a:lstStyle/>
              <a:p>
                <a:endParaRPr lang="en-US"/>
              </a:p>
            </p:txBody>
          </p:sp>
        </p:grpSp>
        <p:grpSp>
          <p:nvGrpSpPr>
            <p:cNvPr id="60" name="Group 74"/>
            <p:cNvGrpSpPr>
              <a:grpSpLocks/>
            </p:cNvGrpSpPr>
            <p:nvPr/>
          </p:nvGrpSpPr>
          <p:grpSpPr bwMode="auto">
            <a:xfrm rot="3548443">
              <a:off x="6551612" y="5094288"/>
              <a:ext cx="225425" cy="342900"/>
              <a:chOff x="2715" y="7317"/>
              <a:chExt cx="536" cy="699"/>
            </a:xfrm>
          </p:grpSpPr>
          <p:sp>
            <p:nvSpPr>
              <p:cNvPr id="90" name="Arc 75"/>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1" name="Arc 76"/>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Arc 77"/>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1" name="Group 78"/>
            <p:cNvGrpSpPr>
              <a:grpSpLocks/>
            </p:cNvGrpSpPr>
            <p:nvPr/>
          </p:nvGrpSpPr>
          <p:grpSpPr bwMode="auto">
            <a:xfrm rot="16949736">
              <a:off x="7038975" y="4984751"/>
              <a:ext cx="225425" cy="342900"/>
              <a:chOff x="2715" y="7317"/>
              <a:chExt cx="536" cy="699"/>
            </a:xfrm>
          </p:grpSpPr>
          <p:sp>
            <p:nvSpPr>
              <p:cNvPr id="87" name="Arc 79"/>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 name="Arc 80"/>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9" name="Arc 81"/>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2" name="Group 82"/>
            <p:cNvGrpSpPr>
              <a:grpSpLocks/>
            </p:cNvGrpSpPr>
            <p:nvPr/>
          </p:nvGrpSpPr>
          <p:grpSpPr bwMode="auto">
            <a:xfrm rot="992347">
              <a:off x="6823075" y="4737100"/>
              <a:ext cx="225425" cy="342900"/>
              <a:chOff x="2715" y="7317"/>
              <a:chExt cx="536" cy="699"/>
            </a:xfrm>
          </p:grpSpPr>
          <p:sp>
            <p:nvSpPr>
              <p:cNvPr id="84" name="Arc 83"/>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 name="Arc 84"/>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 name="Arc 85"/>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3" name="Group 86"/>
            <p:cNvGrpSpPr>
              <a:grpSpLocks/>
            </p:cNvGrpSpPr>
            <p:nvPr/>
          </p:nvGrpSpPr>
          <p:grpSpPr bwMode="auto">
            <a:xfrm rot="16200000">
              <a:off x="6548437" y="4614863"/>
              <a:ext cx="225425" cy="342900"/>
              <a:chOff x="2715" y="7317"/>
              <a:chExt cx="536" cy="699"/>
            </a:xfrm>
          </p:grpSpPr>
          <p:sp>
            <p:nvSpPr>
              <p:cNvPr id="81" name="Arc 87"/>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 name="Arc 88"/>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 name="Arc 89"/>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4" name="Group 90"/>
            <p:cNvGrpSpPr>
              <a:grpSpLocks/>
            </p:cNvGrpSpPr>
            <p:nvPr/>
          </p:nvGrpSpPr>
          <p:grpSpPr bwMode="auto">
            <a:xfrm rot="15364757">
              <a:off x="7051675" y="4489451"/>
              <a:ext cx="225425" cy="342900"/>
              <a:chOff x="2715" y="7317"/>
              <a:chExt cx="536" cy="699"/>
            </a:xfrm>
          </p:grpSpPr>
          <p:sp>
            <p:nvSpPr>
              <p:cNvPr id="78" name="Arc 91"/>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 name="Arc 92"/>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0" name="Arc 93"/>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5" name="Group 94"/>
            <p:cNvGrpSpPr>
              <a:grpSpLocks/>
            </p:cNvGrpSpPr>
            <p:nvPr/>
          </p:nvGrpSpPr>
          <p:grpSpPr bwMode="auto">
            <a:xfrm rot="12693926">
              <a:off x="7256463" y="4006850"/>
              <a:ext cx="341312" cy="444500"/>
              <a:chOff x="2715" y="7317"/>
              <a:chExt cx="536" cy="699"/>
            </a:xfrm>
          </p:grpSpPr>
          <p:sp>
            <p:nvSpPr>
              <p:cNvPr id="75" name="Arc 95"/>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 name="Arc 96"/>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 name="Arc 97"/>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pic>
          <p:nvPicPr>
            <p:cNvPr id="66" name="Picture 98" descr="submar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8500" y="4160838"/>
              <a:ext cx="581025"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7" name="Group 99"/>
            <p:cNvGrpSpPr>
              <a:grpSpLocks/>
            </p:cNvGrpSpPr>
            <p:nvPr/>
          </p:nvGrpSpPr>
          <p:grpSpPr bwMode="auto">
            <a:xfrm rot="2461633">
              <a:off x="6311900" y="4216400"/>
              <a:ext cx="228600" cy="342900"/>
              <a:chOff x="2715" y="7317"/>
              <a:chExt cx="536" cy="699"/>
            </a:xfrm>
          </p:grpSpPr>
          <p:sp>
            <p:nvSpPr>
              <p:cNvPr id="72" name="Arc 100"/>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 name="Arc 101"/>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 name="Arc 102"/>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68" name="Group 103"/>
            <p:cNvGrpSpPr>
              <a:grpSpLocks/>
            </p:cNvGrpSpPr>
            <p:nvPr/>
          </p:nvGrpSpPr>
          <p:grpSpPr bwMode="auto">
            <a:xfrm rot="21199288">
              <a:off x="8432800" y="4102100"/>
              <a:ext cx="339725" cy="444500"/>
              <a:chOff x="2715" y="7317"/>
              <a:chExt cx="536" cy="699"/>
            </a:xfrm>
          </p:grpSpPr>
          <p:sp>
            <p:nvSpPr>
              <p:cNvPr id="69" name="Arc 104"/>
              <p:cNvSpPr>
                <a:spLocks/>
              </p:cNvSpPr>
              <p:nvPr/>
            </p:nvSpPr>
            <p:spPr bwMode="auto">
              <a:xfrm rot="934179">
                <a:off x="2715" y="7625"/>
                <a:ext cx="230" cy="348"/>
              </a:xfrm>
              <a:custGeom>
                <a:avLst/>
                <a:gdLst>
                  <a:gd name="T0" fmla="*/ 0 w 13839"/>
                  <a:gd name="T1" fmla="*/ 0 h 20879"/>
                  <a:gd name="T2" fmla="*/ 0 w 13839"/>
                  <a:gd name="T3" fmla="*/ 0 h 20879"/>
                  <a:gd name="T4" fmla="*/ 0 w 13839"/>
                  <a:gd name="T5" fmla="*/ 0 h 20879"/>
                  <a:gd name="T6" fmla="*/ 0 60000 65536"/>
                  <a:gd name="T7" fmla="*/ 0 60000 65536"/>
                  <a:gd name="T8" fmla="*/ 0 60000 65536"/>
                  <a:gd name="T9" fmla="*/ 0 w 13839"/>
                  <a:gd name="T10" fmla="*/ 0 h 20879"/>
                  <a:gd name="T11" fmla="*/ 13839 w 13839"/>
                  <a:gd name="T12" fmla="*/ 20879 h 20879"/>
                </a:gdLst>
                <a:ahLst/>
                <a:cxnLst>
                  <a:cxn ang="T6">
                    <a:pos x="T0" y="T1"/>
                  </a:cxn>
                  <a:cxn ang="T7">
                    <a:pos x="T2" y="T3"/>
                  </a:cxn>
                  <a:cxn ang="T8">
                    <a:pos x="T4" y="T5"/>
                  </a:cxn>
                </a:cxnLst>
                <a:rect l="T9" t="T10" r="T11" b="T12"/>
                <a:pathLst>
                  <a:path w="13839" h="20879" fill="none" extrusionOk="0">
                    <a:moveTo>
                      <a:pt x="5534" y="-1"/>
                    </a:moveTo>
                    <a:cubicBezTo>
                      <a:pt x="8582" y="807"/>
                      <a:pt x="11417" y="2273"/>
                      <a:pt x="13838" y="4294"/>
                    </a:cubicBezTo>
                  </a:path>
                  <a:path w="13839" h="20879" stroke="0" extrusionOk="0">
                    <a:moveTo>
                      <a:pt x="5534" y="-1"/>
                    </a:moveTo>
                    <a:cubicBezTo>
                      <a:pt x="8582" y="807"/>
                      <a:pt x="11417" y="2273"/>
                      <a:pt x="13838" y="4294"/>
                    </a:cubicBezTo>
                    <a:lnTo>
                      <a:pt x="0" y="20879"/>
                    </a:lnTo>
                    <a:lnTo>
                      <a:pt x="5534" y="-1"/>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 name="Arc 105"/>
              <p:cNvSpPr>
                <a:spLocks/>
              </p:cNvSpPr>
              <p:nvPr/>
            </p:nvSpPr>
            <p:spPr bwMode="auto">
              <a:xfrm rot="934179">
                <a:off x="2736" y="7470"/>
                <a:ext cx="372" cy="525"/>
              </a:xfrm>
              <a:custGeom>
                <a:avLst/>
                <a:gdLst>
                  <a:gd name="T0" fmla="*/ 0 w 14849"/>
                  <a:gd name="T1" fmla="*/ 0 h 21018"/>
                  <a:gd name="T2" fmla="*/ 0 w 14849"/>
                  <a:gd name="T3" fmla="*/ 0 h 21018"/>
                  <a:gd name="T4" fmla="*/ 0 w 14849"/>
                  <a:gd name="T5" fmla="*/ 0 h 21018"/>
                  <a:gd name="T6" fmla="*/ 0 60000 65536"/>
                  <a:gd name="T7" fmla="*/ 0 60000 65536"/>
                  <a:gd name="T8" fmla="*/ 0 60000 65536"/>
                  <a:gd name="T9" fmla="*/ 0 w 14849"/>
                  <a:gd name="T10" fmla="*/ 0 h 21018"/>
                  <a:gd name="T11" fmla="*/ 14849 w 14849"/>
                  <a:gd name="T12" fmla="*/ 21018 h 21018"/>
                </a:gdLst>
                <a:ahLst/>
                <a:cxnLst>
                  <a:cxn ang="T6">
                    <a:pos x="T0" y="T1"/>
                  </a:cxn>
                  <a:cxn ang="T7">
                    <a:pos x="T2" y="T3"/>
                  </a:cxn>
                  <a:cxn ang="T8">
                    <a:pos x="T4" y="T5"/>
                  </a:cxn>
                </a:cxnLst>
                <a:rect l="T9" t="T10" r="T11" b="T12"/>
                <a:pathLst>
                  <a:path w="14849" h="21018" fill="none" extrusionOk="0">
                    <a:moveTo>
                      <a:pt x="4981" y="0"/>
                    </a:moveTo>
                    <a:cubicBezTo>
                      <a:pt x="8682" y="877"/>
                      <a:pt x="12086" y="2716"/>
                      <a:pt x="14848" y="5331"/>
                    </a:cubicBezTo>
                  </a:path>
                  <a:path w="14849" h="21018" stroke="0" extrusionOk="0">
                    <a:moveTo>
                      <a:pt x="4981" y="0"/>
                    </a:moveTo>
                    <a:cubicBezTo>
                      <a:pt x="8682" y="877"/>
                      <a:pt x="12086" y="2716"/>
                      <a:pt x="14848" y="5331"/>
                    </a:cubicBezTo>
                    <a:lnTo>
                      <a:pt x="0" y="21018"/>
                    </a:lnTo>
                    <a:lnTo>
                      <a:pt x="4981"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 name="Arc 106"/>
              <p:cNvSpPr>
                <a:spLocks/>
              </p:cNvSpPr>
              <p:nvPr/>
            </p:nvSpPr>
            <p:spPr bwMode="auto">
              <a:xfrm rot="934179">
                <a:off x="2758" y="7317"/>
                <a:ext cx="493" cy="699"/>
              </a:xfrm>
              <a:custGeom>
                <a:avLst/>
                <a:gdLst>
                  <a:gd name="T0" fmla="*/ 0 w 14770"/>
                  <a:gd name="T1" fmla="*/ 0 h 20973"/>
                  <a:gd name="T2" fmla="*/ 0 w 14770"/>
                  <a:gd name="T3" fmla="*/ 0 h 20973"/>
                  <a:gd name="T4" fmla="*/ 0 w 14770"/>
                  <a:gd name="T5" fmla="*/ 0 h 20973"/>
                  <a:gd name="T6" fmla="*/ 0 60000 65536"/>
                  <a:gd name="T7" fmla="*/ 0 60000 65536"/>
                  <a:gd name="T8" fmla="*/ 0 60000 65536"/>
                  <a:gd name="T9" fmla="*/ 0 w 14770"/>
                  <a:gd name="T10" fmla="*/ 0 h 20973"/>
                  <a:gd name="T11" fmla="*/ 14770 w 14770"/>
                  <a:gd name="T12" fmla="*/ 20973 h 20973"/>
                </a:gdLst>
                <a:ahLst/>
                <a:cxnLst>
                  <a:cxn ang="T6">
                    <a:pos x="T0" y="T1"/>
                  </a:cxn>
                  <a:cxn ang="T7">
                    <a:pos x="T2" y="T3"/>
                  </a:cxn>
                  <a:cxn ang="T8">
                    <a:pos x="T4" y="T5"/>
                  </a:cxn>
                </a:cxnLst>
                <a:rect l="T9" t="T10" r="T11" b="T12"/>
                <a:pathLst>
                  <a:path w="14770" h="20973" fill="none" extrusionOk="0">
                    <a:moveTo>
                      <a:pt x="5166" y="0"/>
                    </a:moveTo>
                    <a:cubicBezTo>
                      <a:pt x="8761" y="885"/>
                      <a:pt x="12068" y="2680"/>
                      <a:pt x="14769" y="5212"/>
                    </a:cubicBezTo>
                  </a:path>
                  <a:path w="14770" h="20973" stroke="0" extrusionOk="0">
                    <a:moveTo>
                      <a:pt x="5166" y="0"/>
                    </a:moveTo>
                    <a:cubicBezTo>
                      <a:pt x="8761" y="885"/>
                      <a:pt x="12068" y="2680"/>
                      <a:pt x="14769" y="5212"/>
                    </a:cubicBezTo>
                    <a:lnTo>
                      <a:pt x="0" y="20973"/>
                    </a:lnTo>
                    <a:lnTo>
                      <a:pt x="5166" y="0"/>
                    </a:lnTo>
                    <a:close/>
                  </a:path>
                </a:pathLst>
              </a:custGeom>
              <a:noFill/>
              <a:ln w="127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sp>
        <p:nvSpPr>
          <p:cNvPr id="4" name="Slide Number Placeholder 3"/>
          <p:cNvSpPr>
            <a:spLocks noGrp="1"/>
          </p:cNvSpPr>
          <p:nvPr>
            <p:ph type="sldNum" sz="quarter" idx="10"/>
          </p:nvPr>
        </p:nvSpPr>
        <p:spPr/>
        <p:txBody>
          <a:bodyPr/>
          <a:lstStyle/>
          <a:p>
            <a:fld id="{0B15E908-24CB-4A3D-84E2-8BC6E04821A3}" type="slidenum">
              <a:rPr lang="it-IT" smtClean="0"/>
              <a:pPr/>
              <a:t>104</a:t>
            </a:fld>
            <a:endParaRPr lang="it-IT" dirty="0"/>
          </a:p>
        </p:txBody>
      </p:sp>
    </p:spTree>
    <p:extLst>
      <p:ext uri="{BB962C8B-B14F-4D97-AF65-F5344CB8AC3E}">
        <p14:creationId xmlns:p14="http://schemas.microsoft.com/office/powerpoint/2010/main" val="3966035428"/>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olo 1"/>
          <p:cNvSpPr>
            <a:spLocks noGrp="1"/>
          </p:cNvSpPr>
          <p:nvPr>
            <p:ph type="title"/>
          </p:nvPr>
        </p:nvSpPr>
        <p:spPr>
          <a:xfrm>
            <a:off x="1804988" y="228600"/>
            <a:ext cx="7110412" cy="990600"/>
          </a:xfrm>
        </p:spPr>
        <p:txBody>
          <a:bodyPr/>
          <a:lstStyle/>
          <a:p>
            <a:pPr eaLnBrk="1" hangingPunct="1"/>
            <a:r>
              <a:rPr lang="it-IT" dirty="0" err="1" smtClean="0">
                <a:latin typeface="Tw Cen MT" charset="0"/>
                <a:ea typeface="ＭＳ Ｐゴシック" charset="0"/>
                <a:cs typeface="ＭＳ Ｐゴシック" charset="0"/>
              </a:rPr>
              <a:t>Research</a:t>
            </a:r>
            <a:r>
              <a:rPr lang="it-IT" dirty="0" smtClean="0">
                <a:latin typeface="Tw Cen MT" charset="0"/>
                <a:ea typeface="ＭＳ Ｐゴシック" charset="0"/>
                <a:cs typeface="ＭＳ Ｐゴシック" charset="0"/>
              </a:rPr>
              <a:t> </a:t>
            </a:r>
            <a:r>
              <a:rPr lang="it-IT" dirty="0" err="1" smtClean="0">
                <a:latin typeface="Tw Cen MT" charset="0"/>
                <a:ea typeface="ＭＳ Ｐゴシック" charset="0"/>
                <a:cs typeface="ＭＳ Ｐゴシック" charset="0"/>
              </a:rPr>
              <a:t>topics</a:t>
            </a:r>
            <a:endParaRPr lang="it-IT" dirty="0">
              <a:latin typeface="Tw Cen MT" charset="0"/>
              <a:ea typeface="ＭＳ Ｐゴシック" charset="0"/>
              <a:cs typeface="ＭＳ Ｐゴシック" charset="0"/>
            </a:endParaRPr>
          </a:p>
        </p:txBody>
      </p:sp>
      <p:sp>
        <p:nvSpPr>
          <p:cNvPr id="3" name="Segnaposto contenuto 2"/>
          <p:cNvSpPr>
            <a:spLocks noGrp="1"/>
          </p:cNvSpPr>
          <p:nvPr>
            <p:ph sz="quarter" idx="1"/>
          </p:nvPr>
        </p:nvSpPr>
        <p:spPr>
          <a:xfrm>
            <a:off x="346075" y="1246188"/>
            <a:ext cx="8042275" cy="5018087"/>
          </a:xfrm>
        </p:spPr>
        <p:txBody>
          <a:bodyPr>
            <a:normAutofit/>
          </a:bodyPr>
          <a:lstStyle/>
          <a:p>
            <a:pPr eaLnBrk="1" hangingPunct="1">
              <a:defRPr/>
            </a:pPr>
            <a:r>
              <a:rPr lang="it-IT" b="1" dirty="0" err="1" smtClean="0"/>
              <a:t>Protocol</a:t>
            </a:r>
            <a:r>
              <a:rPr lang="it-IT" b="1" dirty="0" smtClean="0"/>
              <a:t> design</a:t>
            </a:r>
          </a:p>
          <a:p>
            <a:pPr lvl="1" eaLnBrk="1" hangingPunct="1">
              <a:defRPr/>
            </a:pPr>
            <a:r>
              <a:rPr lang="it-IT" dirty="0" smtClean="0"/>
              <a:t>MAC, Routing, </a:t>
            </a:r>
            <a:r>
              <a:rPr lang="it-IT" dirty="0" err="1" smtClean="0"/>
              <a:t>Error</a:t>
            </a:r>
            <a:r>
              <a:rPr lang="it-IT" dirty="0" smtClean="0"/>
              <a:t> control</a:t>
            </a:r>
          </a:p>
          <a:p>
            <a:pPr eaLnBrk="1" hangingPunct="1">
              <a:defRPr/>
            </a:pPr>
            <a:r>
              <a:rPr lang="it-IT" b="1" dirty="0" smtClean="0"/>
              <a:t>Channel </a:t>
            </a:r>
            <a:r>
              <a:rPr lang="it-IT" b="1" dirty="0" err="1" smtClean="0"/>
              <a:t>characterization</a:t>
            </a:r>
            <a:endParaRPr lang="it-IT" b="1" dirty="0" smtClean="0"/>
          </a:p>
          <a:p>
            <a:pPr lvl="1" eaLnBrk="1" hangingPunct="1">
              <a:defRPr/>
            </a:pPr>
            <a:r>
              <a:rPr lang="it-IT" dirty="0" err="1" smtClean="0"/>
              <a:t>Correlation</a:t>
            </a:r>
            <a:r>
              <a:rPr lang="it-IT" dirty="0" smtClean="0"/>
              <a:t>, impact on </a:t>
            </a:r>
            <a:r>
              <a:rPr lang="it-IT" dirty="0" err="1" smtClean="0"/>
              <a:t>protocols</a:t>
            </a:r>
            <a:endParaRPr lang="it-IT" dirty="0" smtClean="0"/>
          </a:p>
          <a:p>
            <a:pPr lvl="1" eaLnBrk="1" hangingPunct="1">
              <a:defRPr/>
            </a:pPr>
            <a:r>
              <a:rPr lang="it-IT" dirty="0" smtClean="0"/>
              <a:t>Real data sets</a:t>
            </a:r>
          </a:p>
          <a:p>
            <a:pPr eaLnBrk="1" hangingPunct="1">
              <a:defRPr/>
            </a:pPr>
            <a:r>
              <a:rPr lang="it-IT" b="1" dirty="0" smtClean="0"/>
              <a:t>Performance </a:t>
            </a:r>
            <a:r>
              <a:rPr lang="it-IT" b="1" dirty="0" err="1" smtClean="0"/>
              <a:t>analysis</a:t>
            </a:r>
            <a:endParaRPr lang="it-IT" b="1" dirty="0" smtClean="0"/>
          </a:p>
          <a:p>
            <a:pPr marL="0" indent="0" eaLnBrk="1" hangingPunct="1">
              <a:buFont typeface="Wingdings" charset="0"/>
              <a:buNone/>
              <a:defRPr/>
            </a:pPr>
            <a:endParaRPr lang="it-IT" dirty="0" smtClean="0"/>
          </a:p>
          <a:p>
            <a:pPr eaLnBrk="1" hangingPunct="1">
              <a:defRPr/>
            </a:pPr>
            <a:r>
              <a:rPr lang="it-IT" b="1" dirty="0" err="1" smtClean="0"/>
              <a:t>Experiments</a:t>
            </a:r>
            <a:r>
              <a:rPr lang="it-IT" b="1" dirty="0"/>
              <a:t/>
            </a:r>
            <a:br>
              <a:rPr lang="it-IT" b="1" dirty="0"/>
            </a:br>
            <a:r>
              <a:rPr lang="it-IT" b="1" dirty="0" smtClean="0"/>
              <a:t>and </a:t>
            </a:r>
            <a:r>
              <a:rPr lang="it-IT" b="1" dirty="0" err="1" smtClean="0"/>
              <a:t>sea</a:t>
            </a:r>
            <a:r>
              <a:rPr lang="it-IT" b="1" dirty="0" smtClean="0"/>
              <a:t> trials</a:t>
            </a:r>
          </a:p>
        </p:txBody>
      </p:sp>
      <p:grpSp>
        <p:nvGrpSpPr>
          <p:cNvPr id="22531" name="Gruppo 3"/>
          <p:cNvGrpSpPr>
            <a:grpSpLocks/>
          </p:cNvGrpSpPr>
          <p:nvPr/>
        </p:nvGrpSpPr>
        <p:grpSpPr bwMode="auto">
          <a:xfrm>
            <a:off x="4637088" y="1295400"/>
            <a:ext cx="4008437" cy="1244600"/>
            <a:chOff x="896938" y="4065588"/>
            <a:chExt cx="8675687" cy="3352800"/>
          </a:xfrm>
        </p:grpSpPr>
        <p:pic>
          <p:nvPicPr>
            <p:cNvPr id="22538" name="Picture 3"/>
            <p:cNvPicPr>
              <a:picLocks noChangeAspect="1" noChangeArrowheads="1"/>
            </p:cNvPicPr>
            <p:nvPr/>
          </p:nvPicPr>
          <p:blipFill>
            <a:blip r:embed="rId2">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9183688" y="4851400"/>
              <a:ext cx="38893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Picture 3"/>
            <p:cNvPicPr>
              <a:picLocks noChangeAspect="1" noChangeArrowheads="1"/>
            </p:cNvPicPr>
            <p:nvPr/>
          </p:nvPicPr>
          <p:blipFill>
            <a:blip r:embed="rId2">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8897938" y="6708775"/>
              <a:ext cx="38893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97875" y="5565775"/>
              <a:ext cx="388938"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1"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6938" y="5208588"/>
              <a:ext cx="38893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2"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83188" y="5208588"/>
              <a:ext cx="38893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3"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97188" y="4494213"/>
              <a:ext cx="38893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4" name="Picture 3"/>
            <p:cNvPicPr>
              <a:picLocks noChangeAspect="1" noChangeArrowheads="1"/>
            </p:cNvPicPr>
            <p:nvPr/>
          </p:nvPicPr>
          <p:blipFill>
            <a:blip r:embed="rId2">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3182938" y="6137275"/>
              <a:ext cx="38893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5" name="Picture 3"/>
            <p:cNvPicPr>
              <a:picLocks noChangeAspect="1" noChangeArrowheads="1"/>
            </p:cNvPicPr>
            <p:nvPr/>
          </p:nvPicPr>
          <p:blipFill>
            <a:blip r:embed="rId2">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5683250" y="6565900"/>
              <a:ext cx="388938"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6"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26250" y="4137025"/>
              <a:ext cx="388938"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7" name="Picture 3"/>
            <p:cNvPicPr>
              <a:picLocks noChangeAspect="1" noChangeArrowheads="1"/>
            </p:cNvPicPr>
            <p:nvPr/>
          </p:nvPicPr>
          <p:blipFill>
            <a:blip r:embed="rId2">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7040563" y="6065838"/>
              <a:ext cx="38893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Connettore 2 14"/>
            <p:cNvCxnSpPr/>
            <p:nvPr/>
          </p:nvCxnSpPr>
          <p:spPr>
            <a:xfrm rot="16200000" flipH="1">
              <a:off x="8632875" y="4105128"/>
              <a:ext cx="786882" cy="70779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6" name="Connettore 2 15"/>
            <p:cNvCxnSpPr/>
            <p:nvPr/>
          </p:nvCxnSpPr>
          <p:spPr>
            <a:xfrm rot="5400000">
              <a:off x="7882370" y="4776609"/>
              <a:ext cx="1501064" cy="7902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7" name="Connettore 2 16"/>
            <p:cNvCxnSpPr/>
            <p:nvPr/>
          </p:nvCxnSpPr>
          <p:spPr>
            <a:xfrm rot="16200000" flipH="1">
              <a:off x="7560558" y="5177445"/>
              <a:ext cx="2642896" cy="41918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nvGrpSpPr>
            <p:cNvPr id="22551" name="Gruppo 56"/>
            <p:cNvGrpSpPr>
              <a:grpSpLocks/>
            </p:cNvGrpSpPr>
            <p:nvPr/>
          </p:nvGrpSpPr>
          <p:grpSpPr bwMode="auto">
            <a:xfrm rot="-2336903">
              <a:off x="7805738" y="4857750"/>
              <a:ext cx="273050" cy="714375"/>
              <a:chOff x="1989460" y="6413598"/>
              <a:chExt cx="272713" cy="714380"/>
            </a:xfrm>
          </p:grpSpPr>
          <p:sp>
            <p:nvSpPr>
              <p:cNvPr id="28" name="Rettangolo 27"/>
              <p:cNvSpPr/>
              <p:nvPr/>
            </p:nvSpPr>
            <p:spPr>
              <a:xfrm rot="4500000">
                <a:off x="2029202" y="6556544"/>
                <a:ext cx="213828" cy="25394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it-IT"/>
              </a:p>
            </p:txBody>
          </p:sp>
          <p:cxnSp>
            <p:nvCxnSpPr>
              <p:cNvPr id="29" name="Connettore 2 28"/>
              <p:cNvCxnSpPr/>
              <p:nvPr/>
            </p:nvCxnSpPr>
            <p:spPr>
              <a:xfrm rot="4500000">
                <a:off x="1638590" y="6752051"/>
                <a:ext cx="714186" cy="343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grpSp>
          <p:nvGrpSpPr>
            <p:cNvPr id="22552" name="Gruppo 56"/>
            <p:cNvGrpSpPr>
              <a:grpSpLocks/>
            </p:cNvGrpSpPr>
            <p:nvPr/>
          </p:nvGrpSpPr>
          <p:grpSpPr bwMode="auto">
            <a:xfrm rot="-2336903">
              <a:off x="4019550" y="4857750"/>
              <a:ext cx="273050" cy="714375"/>
              <a:chOff x="1989460" y="6413598"/>
              <a:chExt cx="272713" cy="714380"/>
            </a:xfrm>
          </p:grpSpPr>
          <p:sp>
            <p:nvSpPr>
              <p:cNvPr id="26" name="Rettangolo 25"/>
              <p:cNvSpPr/>
              <p:nvPr/>
            </p:nvSpPr>
            <p:spPr>
              <a:xfrm rot="4500000">
                <a:off x="2029052" y="6556394"/>
                <a:ext cx="213828" cy="25394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it-IT"/>
              </a:p>
            </p:txBody>
          </p:sp>
          <p:cxnSp>
            <p:nvCxnSpPr>
              <p:cNvPr id="27" name="Connettore 2 26"/>
              <p:cNvCxnSpPr/>
              <p:nvPr/>
            </p:nvCxnSpPr>
            <p:spPr>
              <a:xfrm rot="4500000">
                <a:off x="1638440" y="6751900"/>
                <a:ext cx="714186" cy="3431"/>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grpSp>
          <p:nvGrpSpPr>
            <p:cNvPr id="22553" name="Gruppo 56"/>
            <p:cNvGrpSpPr>
              <a:grpSpLocks/>
            </p:cNvGrpSpPr>
            <p:nvPr/>
          </p:nvGrpSpPr>
          <p:grpSpPr bwMode="auto">
            <a:xfrm rot="-7346553">
              <a:off x="6064251" y="4657725"/>
              <a:ext cx="273050" cy="714375"/>
              <a:chOff x="1989460" y="6413598"/>
              <a:chExt cx="272713" cy="714380"/>
            </a:xfrm>
          </p:grpSpPr>
          <p:sp>
            <p:nvSpPr>
              <p:cNvPr id="24" name="Rettangolo 23"/>
              <p:cNvSpPr/>
              <p:nvPr/>
            </p:nvSpPr>
            <p:spPr>
              <a:xfrm rot="4500000">
                <a:off x="2042632" y="6574593"/>
                <a:ext cx="213029" cy="25627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it-IT"/>
              </a:p>
            </p:txBody>
          </p:sp>
          <p:cxnSp>
            <p:nvCxnSpPr>
              <p:cNvPr id="25" name="Connettore 2 24"/>
              <p:cNvCxnSpPr/>
              <p:nvPr/>
            </p:nvCxnSpPr>
            <p:spPr>
              <a:xfrm rot="4500000">
                <a:off x="1652458" y="6761662"/>
                <a:ext cx="714677" cy="427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grpSp>
          <p:nvGrpSpPr>
            <p:cNvPr id="22554" name="Gruppo 56"/>
            <p:cNvGrpSpPr>
              <a:grpSpLocks/>
            </p:cNvGrpSpPr>
            <p:nvPr/>
          </p:nvGrpSpPr>
          <p:grpSpPr bwMode="auto">
            <a:xfrm rot="-6941058">
              <a:off x="1927226" y="4986337"/>
              <a:ext cx="273050" cy="714375"/>
              <a:chOff x="1989460" y="6413598"/>
              <a:chExt cx="272713" cy="714380"/>
            </a:xfrm>
          </p:grpSpPr>
          <p:sp>
            <p:nvSpPr>
              <p:cNvPr id="22" name="Rettangolo 21"/>
              <p:cNvSpPr/>
              <p:nvPr/>
            </p:nvSpPr>
            <p:spPr>
              <a:xfrm rot="4500000">
                <a:off x="2039358" y="6568082"/>
                <a:ext cx="213029" cy="25627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it-IT"/>
              </a:p>
            </p:txBody>
          </p:sp>
          <p:cxnSp>
            <p:nvCxnSpPr>
              <p:cNvPr id="23" name="Connettore 2 22"/>
              <p:cNvCxnSpPr/>
              <p:nvPr/>
            </p:nvCxnSpPr>
            <p:spPr>
              <a:xfrm rot="4500000">
                <a:off x="1639058" y="6771834"/>
                <a:ext cx="714677"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grpSp>
      <p:pic>
        <p:nvPicPr>
          <p:cNvPr id="2253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4438" y="3502025"/>
            <a:ext cx="2443162" cy="1684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2213" y="2297113"/>
            <a:ext cx="2744787" cy="1909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4" name="Picture 5" descr="http://nautilus.dei.unipd.it/desert-underwater/tests-pictures/DSCN425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5440363"/>
            <a:ext cx="1366838" cy="1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7" descr="http://nautilus.dei.unipd.it/desert-underwater/tests-pictures/IMG_010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6950" y="5440363"/>
            <a:ext cx="946150" cy="1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9" descr="http://nautilus.dei.unipd.it/desert-underwater/tests-pictures/IMG_316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84850" y="5440363"/>
            <a:ext cx="1884363" cy="1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11" descr="http://nautilus.dei.unipd.it/desert-underwater/tests-pictures/dsc00154.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93025" y="5440363"/>
            <a:ext cx="1504950" cy="1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0"/>
          </p:nvPr>
        </p:nvSpPr>
        <p:spPr/>
        <p:txBody>
          <a:bodyPr/>
          <a:lstStyle/>
          <a:p>
            <a:fld id="{0B15E908-24CB-4A3D-84E2-8BC6E04821A3}" type="slidenum">
              <a:rPr lang="it-IT" smtClean="0"/>
              <a:pPr/>
              <a:t>105</a:t>
            </a:fld>
            <a:endParaRPr lang="it-IT" dirty="0"/>
          </a:p>
        </p:txBody>
      </p:sp>
    </p:spTree>
    <p:extLst>
      <p:ext uri="{BB962C8B-B14F-4D97-AF65-F5344CB8AC3E}">
        <p14:creationId xmlns:p14="http://schemas.microsoft.com/office/powerpoint/2010/main" val="3827442379"/>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Placeholder 7"/>
          <p:cNvSpPr>
            <a:spLocks noGrp="1"/>
          </p:cNvSpPr>
          <p:nvPr>
            <p:ph type="body" sz="half" idx="2"/>
          </p:nvPr>
        </p:nvSpPr>
        <p:spPr/>
        <p:txBody>
          <a:bodyPr/>
          <a:lstStyle/>
          <a:p>
            <a:r>
              <a:rPr lang="en-US" dirty="0" smtClean="0">
                <a:solidFill>
                  <a:schemeClr val="bg1">
                    <a:lumMod val="65000"/>
                  </a:schemeClr>
                </a:solidFill>
                <a:latin typeface="Tw Cen MT" charset="0"/>
                <a:ea typeface="ＭＳ Ｐゴシック" charset="0"/>
                <a:cs typeface="ＭＳ Ｐゴシック" charset="0"/>
              </a:rPr>
              <a:t>Image taken from</a:t>
            </a:r>
          </a:p>
          <a:p>
            <a:r>
              <a:rPr lang="en-US" dirty="0" smtClean="0">
                <a:solidFill>
                  <a:schemeClr val="bg1">
                    <a:lumMod val="65000"/>
                  </a:schemeClr>
                </a:solidFill>
                <a:latin typeface="Tw Cen MT" charset="0"/>
                <a:ea typeface="ＭＳ Ｐゴシック" charset="0"/>
                <a:cs typeface="ＭＳ Ｐゴシック" charset="0"/>
                <a:hlinkClick r:id="rId3"/>
              </a:rPr>
              <a:t>http</a:t>
            </a:r>
            <a:r>
              <a:rPr lang="en-US" dirty="0">
                <a:solidFill>
                  <a:schemeClr val="bg1">
                    <a:lumMod val="65000"/>
                  </a:schemeClr>
                </a:solidFill>
                <a:latin typeface="Tw Cen MT" charset="0"/>
                <a:ea typeface="ＭＳ Ｐゴシック" charset="0"/>
                <a:cs typeface="ＭＳ Ｐゴシック" charset="0"/>
                <a:hlinkClick r:id="rId3"/>
              </a:rPr>
              <a:t>://www.cosolen.com/syntactic-variation-in-cognition</a:t>
            </a:r>
            <a:r>
              <a:rPr lang="en-US" dirty="0" smtClean="0">
                <a:solidFill>
                  <a:schemeClr val="bg1">
                    <a:lumMod val="65000"/>
                  </a:schemeClr>
                </a:solidFill>
                <a:latin typeface="Tw Cen MT" charset="0"/>
                <a:ea typeface="ＭＳ Ｐゴシック" charset="0"/>
                <a:cs typeface="ＭＳ Ｐゴシック" charset="0"/>
                <a:hlinkClick r:id="rId3"/>
              </a:rPr>
              <a:t>/</a:t>
            </a:r>
            <a:endParaRPr lang="en-US" dirty="0" smtClean="0">
              <a:solidFill>
                <a:schemeClr val="bg1">
                  <a:lumMod val="65000"/>
                </a:schemeClr>
              </a:solidFill>
              <a:latin typeface="Tw Cen MT" charset="0"/>
              <a:ea typeface="ＭＳ Ｐゴシック" charset="0"/>
              <a:cs typeface="ＭＳ Ｐゴシック" charset="0"/>
            </a:endParaRPr>
          </a:p>
        </p:txBody>
      </p:sp>
      <p:sp>
        <p:nvSpPr>
          <p:cNvPr id="23554" name="Title 1"/>
          <p:cNvSpPr>
            <a:spLocks noGrp="1"/>
          </p:cNvSpPr>
          <p:nvPr>
            <p:ph type="title"/>
          </p:nvPr>
        </p:nvSpPr>
        <p:spPr/>
        <p:txBody>
          <a:bodyPr/>
          <a:lstStyle/>
          <a:p>
            <a:pPr eaLnBrk="1" hangingPunct="1"/>
            <a:r>
              <a:rPr lang="en-US">
                <a:latin typeface="Tw Cen MT" charset="0"/>
                <a:ea typeface="ＭＳ Ｐゴシック" charset="0"/>
                <a:cs typeface="ＭＳ Ｐゴシック" charset="0"/>
              </a:rPr>
              <a:t>Cognitive networks</a:t>
            </a:r>
          </a:p>
        </p:txBody>
      </p:sp>
      <p:pic>
        <p:nvPicPr>
          <p:cNvPr id="2" name="Picture 1"/>
          <p:cNvPicPr>
            <a:picLocks noChangeAspect="1"/>
          </p:cNvPicPr>
          <p:nvPr/>
        </p:nvPicPr>
        <p:blipFill>
          <a:blip r:embed="rId4"/>
          <a:stretch>
            <a:fillRect/>
          </a:stretch>
        </p:blipFill>
        <p:spPr>
          <a:xfrm>
            <a:off x="3712634" y="677334"/>
            <a:ext cx="2565400" cy="3175000"/>
          </a:xfrm>
          <a:prstGeom prst="rect">
            <a:avLst/>
          </a:prstGeom>
        </p:spPr>
      </p:pic>
      <p:sp>
        <p:nvSpPr>
          <p:cNvPr id="3" name="Slide Number Placeholder 2"/>
          <p:cNvSpPr>
            <a:spLocks noGrp="1"/>
          </p:cNvSpPr>
          <p:nvPr>
            <p:ph type="sldNum" sz="quarter" idx="10"/>
          </p:nvPr>
        </p:nvSpPr>
        <p:spPr/>
        <p:txBody>
          <a:bodyPr/>
          <a:lstStyle/>
          <a:p>
            <a:fld id="{0B15E908-24CB-4A3D-84E2-8BC6E04821A3}" type="slidenum">
              <a:rPr lang="it-IT" smtClean="0"/>
              <a:pPr/>
              <a:t>106</a:t>
            </a:fld>
            <a:endParaRPr lang="it-IT" dirty="0"/>
          </a:p>
        </p:txBody>
      </p:sp>
    </p:spTree>
    <p:extLst>
      <p:ext uri="{BB962C8B-B14F-4D97-AF65-F5344CB8AC3E}">
        <p14:creationId xmlns:p14="http://schemas.microsoft.com/office/powerpoint/2010/main" val="2317077634"/>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Cognition-based networks</a:t>
            </a:r>
          </a:p>
        </p:txBody>
      </p:sp>
      <p:sp>
        <p:nvSpPr>
          <p:cNvPr id="7" name="Content Placeholder 6"/>
          <p:cNvSpPr>
            <a:spLocks noGrp="1"/>
          </p:cNvSpPr>
          <p:nvPr>
            <p:ph sz="quarter" idx="1"/>
          </p:nvPr>
        </p:nvSpPr>
        <p:spPr/>
        <p:txBody>
          <a:bodyPr/>
          <a:lstStyle/>
          <a:p>
            <a:r>
              <a:rPr lang="en-US" b="1" dirty="0"/>
              <a:t>What</a:t>
            </a:r>
          </a:p>
          <a:p>
            <a:pPr lvl="1">
              <a:spcBef>
                <a:spcPts val="0"/>
              </a:spcBef>
            </a:pPr>
            <a:r>
              <a:rPr lang="en-US" dirty="0"/>
              <a:t>Heterogeneous </a:t>
            </a:r>
            <a:r>
              <a:rPr lang="en-US" i="1" dirty="0"/>
              <a:t>access technologies</a:t>
            </a:r>
            <a:r>
              <a:rPr lang="en-US" dirty="0"/>
              <a:t>…</a:t>
            </a:r>
          </a:p>
          <a:p>
            <a:pPr lvl="2">
              <a:spcBef>
                <a:spcPts val="0"/>
              </a:spcBef>
            </a:pPr>
            <a:r>
              <a:rPr lang="en-US" dirty="0" err="1"/>
              <a:t>WiFi</a:t>
            </a:r>
            <a:r>
              <a:rPr lang="en-US" dirty="0"/>
              <a:t>, LTE, Ethernet, </a:t>
            </a:r>
            <a:r>
              <a:rPr lang="en-US" dirty="0" err="1"/>
              <a:t>ZigBee</a:t>
            </a:r>
            <a:r>
              <a:rPr lang="en-US" dirty="0"/>
              <a:t>,...</a:t>
            </a:r>
          </a:p>
          <a:p>
            <a:pPr lvl="1">
              <a:spcBef>
                <a:spcPts val="0"/>
              </a:spcBef>
            </a:pPr>
            <a:r>
              <a:rPr lang="en-US" dirty="0"/>
              <a:t>and</a:t>
            </a:r>
            <a:r>
              <a:rPr lang="en-US" i="1" dirty="0"/>
              <a:t> traffic: </a:t>
            </a:r>
            <a:r>
              <a:rPr lang="en-US" dirty="0"/>
              <a:t>video, voice, sensorial/tracking data..</a:t>
            </a:r>
          </a:p>
          <a:p>
            <a:r>
              <a:rPr lang="en-US" b="1" dirty="0"/>
              <a:t>When</a:t>
            </a:r>
          </a:p>
          <a:p>
            <a:pPr lvl="1">
              <a:spcBef>
                <a:spcPts val="0"/>
              </a:spcBef>
            </a:pPr>
            <a:r>
              <a:rPr lang="en-US" dirty="0"/>
              <a:t>Relevant standards 802.21-22 released 2009-11</a:t>
            </a:r>
          </a:p>
          <a:p>
            <a:pPr lvl="1">
              <a:spcBef>
                <a:spcPts val="0"/>
              </a:spcBef>
            </a:pPr>
            <a:r>
              <a:rPr lang="en-US" dirty="0"/>
              <a:t>MIMO in next LTE-A, IEEE 802.11ac (</a:t>
            </a:r>
            <a:r>
              <a:rPr lang="en-US" dirty="0" err="1"/>
              <a:t>exp</a:t>
            </a:r>
            <a:r>
              <a:rPr lang="en-US" dirty="0"/>
              <a:t> 2014)</a:t>
            </a:r>
          </a:p>
          <a:p>
            <a:r>
              <a:rPr lang="en-US" b="1" dirty="0"/>
              <a:t>Why</a:t>
            </a:r>
          </a:p>
          <a:p>
            <a:pPr lvl="1">
              <a:spcBef>
                <a:spcPts val="0"/>
              </a:spcBef>
            </a:pPr>
            <a:r>
              <a:rPr lang="en-US" dirty="0"/>
              <a:t>Complicated X-layer optimization</a:t>
            </a:r>
          </a:p>
          <a:p>
            <a:pPr lvl="1">
              <a:spcBef>
                <a:spcPts val="0"/>
              </a:spcBef>
            </a:pPr>
            <a:r>
              <a:rPr lang="en-US" dirty="0"/>
              <a:t>Context awareness and adaptability </a:t>
            </a:r>
          </a:p>
          <a:p>
            <a:pPr lvl="1">
              <a:spcBef>
                <a:spcPts val="0"/>
              </a:spcBef>
            </a:pPr>
            <a:r>
              <a:rPr lang="en-US" dirty="0"/>
              <a:t>Exploitation of known </a:t>
            </a:r>
            <a:r>
              <a:rPr lang="en-US" dirty="0" smtClean="0"/>
              <a:t>patterns</a:t>
            </a:r>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107</a:t>
            </a:fld>
            <a:endParaRPr lang="it-IT" dirty="0"/>
          </a:p>
        </p:txBody>
      </p:sp>
    </p:spTree>
    <p:extLst>
      <p:ext uri="{BB962C8B-B14F-4D97-AF65-F5344CB8AC3E}">
        <p14:creationId xmlns:p14="http://schemas.microsoft.com/office/powerpoint/2010/main" val="329878757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video via </a:t>
            </a:r>
            <a:r>
              <a:rPr lang="en-US" dirty="0" err="1" smtClean="0"/>
              <a:t>WiFi</a:t>
            </a:r>
            <a:endParaRPr lang="en-US" dirty="0"/>
          </a:p>
        </p:txBody>
      </p:sp>
      <p:sp>
        <p:nvSpPr>
          <p:cNvPr id="3" name="Content Placeholder 2"/>
          <p:cNvSpPr>
            <a:spLocks noGrp="1"/>
          </p:cNvSpPr>
          <p:nvPr>
            <p:ph sz="quarter" idx="1"/>
          </p:nvPr>
        </p:nvSpPr>
        <p:spPr/>
        <p:txBody>
          <a:bodyPr>
            <a:normAutofit fontScale="77500" lnSpcReduction="20000"/>
          </a:bodyPr>
          <a:lstStyle/>
          <a:p>
            <a:r>
              <a:rPr lang="en-US" sz="3300" dirty="0" smtClean="0"/>
              <a:t>No congestion, close to AP </a:t>
            </a:r>
            <a:r>
              <a:rPr lang="en-US" sz="3300" dirty="0" smtClean="0">
                <a:sym typeface="Wingdings"/>
              </a:rPr>
              <a:t> </a:t>
            </a:r>
            <a:r>
              <a:rPr lang="en-US" sz="3300" dirty="0" smtClean="0"/>
              <a:t>smooth, HD video </a:t>
            </a:r>
            <a:r>
              <a:rPr lang="en-US" sz="3300" dirty="0" smtClean="0">
                <a:sym typeface="Wingdings"/>
              </a:rPr>
              <a:t> </a:t>
            </a:r>
          </a:p>
          <a:p>
            <a:r>
              <a:rPr lang="en-US" sz="3300" dirty="0" smtClean="0"/>
              <a:t>Suddenly, video starts freezing: why?</a:t>
            </a:r>
          </a:p>
          <a:p>
            <a:pPr marL="889254" lvl="1" indent="-514350">
              <a:buFont typeface="+mj-lt"/>
              <a:buAutoNum type="arabicPeriod"/>
            </a:pPr>
            <a:r>
              <a:rPr lang="en-US" sz="3100" dirty="0" smtClean="0"/>
              <a:t>user moving away from the AP </a:t>
            </a:r>
            <a:r>
              <a:rPr lang="en-US" sz="3100" dirty="0" smtClean="0">
                <a:sym typeface="Wingdings"/>
              </a:rPr>
              <a:t></a:t>
            </a:r>
            <a:r>
              <a:rPr lang="en-US" sz="3100" dirty="0" smtClean="0"/>
              <a:t> poor RF signal</a:t>
            </a:r>
          </a:p>
          <a:p>
            <a:pPr marL="889254" lvl="1" indent="-514350">
              <a:buFont typeface="+mj-lt"/>
              <a:buAutoNum type="arabicPeriod"/>
            </a:pPr>
            <a:r>
              <a:rPr lang="en-US" sz="3100" dirty="0" smtClean="0"/>
              <a:t>Internet connection is congested </a:t>
            </a:r>
            <a:r>
              <a:rPr lang="en-US" sz="3100" dirty="0" smtClean="0">
                <a:sym typeface="Wingdings"/>
              </a:rPr>
              <a:t> poor ADSL</a:t>
            </a:r>
            <a:endParaRPr lang="en-US" sz="3100" dirty="0"/>
          </a:p>
          <a:p>
            <a:pPr marL="889254" lvl="1" indent="-514350">
              <a:buFont typeface="+mj-lt"/>
              <a:buAutoNum type="arabicPeriod"/>
            </a:pPr>
            <a:r>
              <a:rPr lang="en-US" sz="3100" dirty="0" smtClean="0"/>
              <a:t>other </a:t>
            </a:r>
            <a:r>
              <a:rPr lang="en-US" sz="3100" dirty="0"/>
              <a:t>users </a:t>
            </a:r>
            <a:r>
              <a:rPr lang="en-US" sz="3100" dirty="0" smtClean="0"/>
              <a:t>are watching videos </a:t>
            </a:r>
            <a:r>
              <a:rPr lang="en-US" sz="3100" dirty="0" smtClean="0">
                <a:sym typeface="Wingdings"/>
              </a:rPr>
              <a:t> poor scheduling</a:t>
            </a:r>
            <a:endParaRPr lang="en-US" sz="3100" dirty="0" smtClean="0"/>
          </a:p>
          <a:p>
            <a:r>
              <a:rPr lang="en-US" sz="3300" dirty="0" smtClean="0"/>
              <a:t>Countermeasures are different:</a:t>
            </a:r>
          </a:p>
          <a:p>
            <a:pPr marL="889254" lvl="1" indent="-514350">
              <a:buFont typeface="+mj-lt"/>
              <a:buAutoNum type="arabicPeriod"/>
            </a:pPr>
            <a:r>
              <a:rPr lang="en-US" sz="3100" dirty="0" smtClean="0"/>
              <a:t>switch to APs with better signal, use collaborative techniques, change video codec,… </a:t>
            </a:r>
          </a:p>
          <a:p>
            <a:pPr marL="889254" lvl="1" indent="-514350">
              <a:buFont typeface="+mj-lt"/>
              <a:buAutoNum type="arabicPeriod"/>
            </a:pPr>
            <a:r>
              <a:rPr lang="en-US" sz="3100" dirty="0" smtClean="0"/>
              <a:t>tune RTP parameters, change video codec,… </a:t>
            </a:r>
          </a:p>
          <a:p>
            <a:pPr marL="889254" lvl="1" indent="-514350">
              <a:buFont typeface="+mj-lt"/>
              <a:buAutoNum type="arabicPeriod"/>
            </a:pPr>
            <a:r>
              <a:rPr lang="en-US" sz="3100" dirty="0" smtClean="0"/>
              <a:t>cache video content at AP, implement VAC, switch to multicast…</a:t>
            </a:r>
          </a:p>
          <a:p>
            <a:r>
              <a:rPr lang="en-US" sz="3300" dirty="0"/>
              <a:t>How to choose</a:t>
            </a:r>
            <a:r>
              <a:rPr lang="en-US" sz="3300" dirty="0" smtClean="0"/>
              <a:t>?  </a:t>
            </a:r>
            <a:r>
              <a:rPr lang="en-US" sz="3300" b="1" dirty="0" smtClean="0"/>
              <a:t>Cognitive techniques!</a:t>
            </a:r>
            <a:endParaRPr lang="en-US" sz="3300" b="1"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108</a:t>
            </a:fld>
            <a:endParaRPr lang="it-IT" dirty="0"/>
          </a:p>
        </p:txBody>
      </p:sp>
    </p:spTree>
    <p:extLst>
      <p:ext uri="{BB962C8B-B14F-4D97-AF65-F5344CB8AC3E}">
        <p14:creationId xmlns:p14="http://schemas.microsoft.com/office/powerpoint/2010/main" val="11133158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1804988" y="228600"/>
            <a:ext cx="7110412" cy="990600"/>
          </a:xfrm>
        </p:spPr>
        <p:txBody>
          <a:bodyPr/>
          <a:lstStyle/>
          <a:p>
            <a:pPr eaLnBrk="1" hangingPunct="1"/>
            <a:r>
              <a:rPr lang="en-US" dirty="0" smtClean="0">
                <a:latin typeface="Tw Cen MT" charset="0"/>
                <a:ea typeface="ＭＳ Ｐゴシック" charset="0"/>
                <a:cs typeface="ＭＳ Ｐゴシック" charset="0"/>
              </a:rPr>
              <a:t>Research topics</a:t>
            </a:r>
            <a:endParaRPr lang="en-US" dirty="0">
              <a:latin typeface="Tw Cen MT" charset="0"/>
              <a:ea typeface="ＭＳ Ｐゴシック" charset="0"/>
              <a:cs typeface="ＭＳ Ｐゴシック" charset="0"/>
            </a:endParaRPr>
          </a:p>
        </p:txBody>
      </p:sp>
      <p:sp>
        <p:nvSpPr>
          <p:cNvPr id="3" name="Content Placeholder 2"/>
          <p:cNvSpPr>
            <a:spLocks noGrp="1"/>
          </p:cNvSpPr>
          <p:nvPr>
            <p:ph sz="quarter" idx="1"/>
          </p:nvPr>
        </p:nvSpPr>
        <p:spPr/>
        <p:txBody>
          <a:bodyPr>
            <a:normAutofit/>
          </a:bodyPr>
          <a:lstStyle/>
          <a:p>
            <a:pPr eaLnBrk="1" hangingPunct="1">
              <a:defRPr/>
            </a:pPr>
            <a:r>
              <a:rPr lang="en-US" b="1" dirty="0" smtClean="0"/>
              <a:t>Context classification techniques</a:t>
            </a:r>
          </a:p>
          <a:p>
            <a:pPr lvl="1" eaLnBrk="1" hangingPunct="1">
              <a:defRPr/>
            </a:pPr>
            <a:r>
              <a:rPr lang="en-US" dirty="0" smtClean="0"/>
              <a:t>Infer congestions, channel conditions, traffic types, in-network delays,…</a:t>
            </a:r>
          </a:p>
          <a:p>
            <a:pPr eaLnBrk="1" hangingPunct="1">
              <a:defRPr/>
            </a:pPr>
            <a:r>
              <a:rPr lang="en-US" b="1" dirty="0" smtClean="0"/>
              <a:t>Convergence to global optimal behavior</a:t>
            </a:r>
          </a:p>
          <a:p>
            <a:pPr lvl="1" eaLnBrk="1" hangingPunct="1">
              <a:defRPr/>
            </a:pPr>
            <a:r>
              <a:rPr lang="en-US" dirty="0" smtClean="0"/>
              <a:t>Apply emergent behavior techniques to find optimal parameters setting in a distributed fashion</a:t>
            </a:r>
            <a:endParaRPr lang="en-US" dirty="0"/>
          </a:p>
          <a:p>
            <a:pPr eaLnBrk="1" hangingPunct="1">
              <a:defRPr/>
            </a:pPr>
            <a:r>
              <a:rPr lang="en-US" b="1" dirty="0" smtClean="0"/>
              <a:t>Network optimization</a:t>
            </a:r>
          </a:p>
          <a:p>
            <a:pPr lvl="1" eaLnBrk="1" hangingPunct="1">
              <a:defRPr/>
            </a:pPr>
            <a:r>
              <a:rPr lang="en-US" dirty="0" smtClean="0"/>
              <a:t>Learn optimal actions by means of neural networks</a:t>
            </a:r>
          </a:p>
        </p:txBody>
      </p:sp>
      <p:sp>
        <p:nvSpPr>
          <p:cNvPr id="4" name="Slide Number Placeholder 3"/>
          <p:cNvSpPr>
            <a:spLocks noGrp="1"/>
          </p:cNvSpPr>
          <p:nvPr>
            <p:ph type="sldNum" sz="quarter" idx="10"/>
          </p:nvPr>
        </p:nvSpPr>
        <p:spPr/>
        <p:txBody>
          <a:bodyPr/>
          <a:lstStyle/>
          <a:p>
            <a:fld id="{0B15E908-24CB-4A3D-84E2-8BC6E04821A3}" type="slidenum">
              <a:rPr lang="it-IT" smtClean="0"/>
              <a:pPr/>
              <a:t>109</a:t>
            </a:fld>
            <a:endParaRPr lang="it-IT" dirty="0"/>
          </a:p>
        </p:txBody>
      </p:sp>
    </p:spTree>
    <p:extLst>
      <p:ext uri="{BB962C8B-B14F-4D97-AF65-F5344CB8AC3E}">
        <p14:creationId xmlns:p14="http://schemas.microsoft.com/office/powerpoint/2010/main" val="366111237"/>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3613" t="18224" r="3776" b="25503"/>
          <a:stretch/>
        </p:blipFill>
        <p:spPr>
          <a:xfrm>
            <a:off x="0" y="1301751"/>
            <a:ext cx="9144000" cy="5556250"/>
          </a:xfrm>
          <a:prstGeom prst="rect">
            <a:avLst/>
          </a:prstGeom>
        </p:spPr>
      </p:pic>
      <p:sp>
        <p:nvSpPr>
          <p:cNvPr id="31745" name="Title 1"/>
          <p:cNvSpPr>
            <a:spLocks noGrp="1"/>
          </p:cNvSpPr>
          <p:nvPr>
            <p:ph type="title"/>
          </p:nvPr>
        </p:nvSpPr>
        <p:spPr>
          <a:xfrm>
            <a:off x="1804988" y="228600"/>
            <a:ext cx="7110412" cy="990600"/>
          </a:xfrm>
        </p:spPr>
        <p:txBody>
          <a:bodyPr/>
          <a:lstStyle/>
          <a:p>
            <a:pPr eaLnBrk="1" hangingPunct="1"/>
            <a:r>
              <a:rPr lang="en-US">
                <a:latin typeface="Tw Cen MT" charset="0"/>
                <a:ea typeface="ＭＳ Ｐゴシック" charset="0"/>
                <a:cs typeface="ＭＳ Ｐゴシック" charset="0"/>
              </a:rPr>
              <a:t>Contacts</a:t>
            </a:r>
          </a:p>
        </p:txBody>
      </p:sp>
      <p:sp>
        <p:nvSpPr>
          <p:cNvPr id="31746" name="Content Placeholder 2"/>
          <p:cNvSpPr>
            <a:spLocks noGrp="1"/>
          </p:cNvSpPr>
          <p:nvPr>
            <p:ph sz="quarter" idx="1"/>
          </p:nvPr>
        </p:nvSpPr>
        <p:spPr>
          <a:xfrm>
            <a:off x="1143530" y="1214438"/>
            <a:ext cx="6751637" cy="2190750"/>
          </a:xfrm>
        </p:spPr>
        <p:txBody>
          <a:bodyPr/>
          <a:lstStyle/>
          <a:p>
            <a:pPr eaLnBrk="1" hangingPunct="1"/>
            <a:r>
              <a:rPr lang="en-US" dirty="0" smtClean="0">
                <a:latin typeface="Tw Cen MT" charset="0"/>
                <a:ea typeface="ＭＳ Ｐゴシック" charset="0"/>
                <a:cs typeface="ＭＳ Ｐゴシック" charset="0"/>
              </a:rPr>
              <a:t>Leonardo </a:t>
            </a:r>
            <a:r>
              <a:rPr lang="en-US" dirty="0" err="1">
                <a:latin typeface="Tw Cen MT" charset="0"/>
                <a:ea typeface="ＭＳ Ｐゴシック" charset="0"/>
                <a:cs typeface="ＭＳ Ｐゴシック" charset="0"/>
              </a:rPr>
              <a:t>Badia</a:t>
            </a:r>
            <a:r>
              <a:rPr lang="en-US" dirty="0">
                <a:latin typeface="Tw Cen MT" charset="0"/>
                <a:ea typeface="ＭＳ Ｐゴシック" charset="0"/>
                <a:cs typeface="ＭＳ Ｐゴシック" charset="0"/>
              </a:rPr>
              <a:t> – </a:t>
            </a:r>
            <a:r>
              <a:rPr lang="en-US" dirty="0">
                <a:latin typeface="Tw Cen MT" charset="0"/>
                <a:ea typeface="ＭＳ Ｐゴシック" charset="0"/>
                <a:cs typeface="ＭＳ Ｐゴシック" charset="0"/>
                <a:hlinkClick r:id="rId3"/>
              </a:rPr>
              <a:t>badia@dei.unipd.it</a:t>
            </a:r>
            <a:endParaRPr lang="en-US" dirty="0">
              <a:latin typeface="Tw Cen MT" charset="0"/>
              <a:ea typeface="ＭＳ Ｐゴシック" charset="0"/>
              <a:cs typeface="ＭＳ Ｐゴシック" charset="0"/>
            </a:endParaRPr>
          </a:p>
          <a:p>
            <a:pPr eaLnBrk="1" hangingPunct="1"/>
            <a:r>
              <a:rPr lang="en-US" dirty="0">
                <a:latin typeface="Tw Cen MT" charset="0"/>
                <a:ea typeface="ＭＳ Ｐゴシック" charset="0"/>
                <a:cs typeface="ＭＳ Ｐゴシック" charset="0"/>
              </a:rPr>
              <a:t>Michele Rossi– </a:t>
            </a:r>
            <a:r>
              <a:rPr lang="en-US" dirty="0" smtClean="0">
                <a:latin typeface="Tw Cen MT" charset="0"/>
                <a:ea typeface="ＭＳ Ｐゴシック" charset="0"/>
                <a:cs typeface="ＭＳ Ｐゴシック" charset="0"/>
                <a:hlinkClick r:id="rId4"/>
              </a:rPr>
              <a:t>rossi@dei.unipd.it</a:t>
            </a:r>
            <a:endParaRPr lang="en-US" dirty="0" smtClean="0">
              <a:latin typeface="Tw Cen MT" charset="0"/>
              <a:ea typeface="ＭＳ Ｐゴシック" charset="0"/>
              <a:cs typeface="ＭＳ Ｐゴシック" charset="0"/>
            </a:endParaRPr>
          </a:p>
          <a:p>
            <a:r>
              <a:rPr lang="en-US" b="1" dirty="0">
                <a:latin typeface="Tw Cen MT" charset="0"/>
                <a:ea typeface="ＭＳ Ｐゴシック" charset="0"/>
                <a:cs typeface="ＭＳ Ｐゴシック" charset="0"/>
              </a:rPr>
              <a:t>Andrea Zanella </a:t>
            </a:r>
            <a:r>
              <a:rPr lang="en-US" dirty="0">
                <a:latin typeface="Tw Cen MT" charset="0"/>
                <a:ea typeface="ＭＳ Ｐゴシック" charset="0"/>
                <a:cs typeface="ＭＳ Ｐゴシック" charset="0"/>
              </a:rPr>
              <a:t>– </a:t>
            </a:r>
            <a:r>
              <a:rPr lang="en-US" dirty="0">
                <a:latin typeface="Tw Cen MT" charset="0"/>
                <a:ea typeface="ＭＳ Ｐゴシック" charset="0"/>
                <a:cs typeface="ＭＳ Ｐゴシック" charset="0"/>
                <a:hlinkClick r:id="rId5"/>
              </a:rPr>
              <a:t>zanella@</a:t>
            </a:r>
            <a:r>
              <a:rPr lang="en-US" dirty="0" smtClean="0">
                <a:latin typeface="Tw Cen MT" charset="0"/>
                <a:ea typeface="ＭＳ Ｐゴシック" charset="0"/>
                <a:cs typeface="ＭＳ Ｐゴシック" charset="0"/>
                <a:hlinkClick r:id="rId5"/>
              </a:rPr>
              <a:t>dei.unipd.it</a:t>
            </a:r>
            <a:endParaRPr lang="en-US" dirty="0" smtClean="0">
              <a:latin typeface="Tw Cen MT" charset="0"/>
              <a:ea typeface="ＭＳ Ｐゴシック" charset="0"/>
              <a:cs typeface="ＭＳ Ｐゴシック" charset="0"/>
            </a:endParaRPr>
          </a:p>
          <a:p>
            <a:r>
              <a:rPr lang="en-US" dirty="0" smtClean="0">
                <a:latin typeface="Tw Cen MT" charset="0"/>
                <a:ea typeface="ＭＳ Ｐゴシック" charset="0"/>
                <a:cs typeface="ＭＳ Ｐゴシック" charset="0"/>
              </a:rPr>
              <a:t>Michele </a:t>
            </a:r>
            <a:r>
              <a:rPr lang="en-US" dirty="0" err="1">
                <a:latin typeface="Tw Cen MT" charset="0"/>
                <a:ea typeface="ＭＳ Ｐゴシック" charset="0"/>
                <a:cs typeface="ＭＳ Ｐゴシック" charset="0"/>
              </a:rPr>
              <a:t>Zorzi</a:t>
            </a:r>
            <a:r>
              <a:rPr lang="en-US" dirty="0">
                <a:latin typeface="Tw Cen MT" charset="0"/>
                <a:ea typeface="ＭＳ Ｐゴシック" charset="0"/>
                <a:cs typeface="ＭＳ Ｐゴシック" charset="0"/>
              </a:rPr>
              <a:t> – </a:t>
            </a:r>
            <a:r>
              <a:rPr lang="en-US" dirty="0">
                <a:latin typeface="Tw Cen MT" charset="0"/>
                <a:ea typeface="ＭＳ Ｐゴシック" charset="0"/>
                <a:cs typeface="ＭＳ Ｐゴシック" charset="0"/>
                <a:hlinkClick r:id="rId4"/>
              </a:rPr>
              <a:t>zorzi@</a:t>
            </a:r>
            <a:r>
              <a:rPr lang="en-US" dirty="0" smtClean="0">
                <a:latin typeface="Tw Cen MT" charset="0"/>
                <a:ea typeface="ＭＳ Ｐゴシック" charset="0"/>
                <a:cs typeface="ＭＳ Ｐゴシック" charset="0"/>
                <a:hlinkClick r:id="rId4"/>
              </a:rPr>
              <a:t>dei.unipd.it</a:t>
            </a:r>
            <a:endParaRPr lang="en-US" dirty="0">
              <a:latin typeface="Tw Cen MT" charset="0"/>
              <a:ea typeface="ＭＳ Ｐゴシック" charset="0"/>
              <a:cs typeface="ＭＳ Ｐゴシック" charset="0"/>
            </a:endParaRPr>
          </a:p>
        </p:txBody>
      </p:sp>
      <p:sp>
        <p:nvSpPr>
          <p:cNvPr id="2" name="Slide Number Placeholder 1"/>
          <p:cNvSpPr>
            <a:spLocks noGrp="1"/>
          </p:cNvSpPr>
          <p:nvPr>
            <p:ph type="sldNum" sz="quarter" idx="10"/>
          </p:nvPr>
        </p:nvSpPr>
        <p:spPr/>
        <p:txBody>
          <a:bodyPr/>
          <a:lstStyle/>
          <a:p>
            <a:fld id="{0B15E908-24CB-4A3D-84E2-8BC6E04821A3}" type="slidenum">
              <a:rPr lang="it-IT" smtClean="0"/>
              <a:pPr/>
              <a:t>11</a:t>
            </a:fld>
            <a:endParaRPr lang="it-IT" dirty="0"/>
          </a:p>
        </p:txBody>
      </p:sp>
    </p:spTree>
    <p:extLst>
      <p:ext uri="{BB962C8B-B14F-4D97-AF65-F5344CB8AC3E}">
        <p14:creationId xmlns:p14="http://schemas.microsoft.com/office/powerpoint/2010/main" val="1948141043"/>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err="1" smtClean="0"/>
              <a:t>HetNets</a:t>
            </a:r>
            <a:r>
              <a:rPr lang="en-US" dirty="0" smtClean="0"/>
              <a:t>: cell sizes</a:t>
            </a:r>
            <a:endParaRPr lang="en-US" dirty="0"/>
          </a:p>
        </p:txBody>
      </p:sp>
      <p:sp>
        <p:nvSpPr>
          <p:cNvPr id="3" name="Content Placeholder 2"/>
          <p:cNvSpPr>
            <a:spLocks noGrp="1"/>
          </p:cNvSpPr>
          <p:nvPr>
            <p:ph sz="quarter" idx="1"/>
          </p:nvPr>
        </p:nvSpPr>
        <p:spPr>
          <a:xfrm>
            <a:off x="112889" y="1600199"/>
            <a:ext cx="8653159" cy="5159023"/>
          </a:xfrm>
        </p:spPr>
        <p:txBody>
          <a:bodyPr>
            <a:normAutofit fontScale="62500" lnSpcReduction="20000"/>
          </a:bodyPr>
          <a:lstStyle/>
          <a:p>
            <a:r>
              <a:rPr lang="en-US" dirty="0" err="1" smtClean="0"/>
              <a:t>Femtocell</a:t>
            </a:r>
            <a:endParaRPr lang="en-US" dirty="0" smtClean="0"/>
          </a:p>
          <a:p>
            <a:pPr lvl="1"/>
            <a:r>
              <a:rPr lang="en-US" dirty="0" smtClean="0"/>
              <a:t>small area covered by a </a:t>
            </a:r>
            <a:r>
              <a:rPr lang="en-US" dirty="0" err="1" smtClean="0"/>
              <a:t>femto</a:t>
            </a:r>
            <a:r>
              <a:rPr lang="en-US" dirty="0" smtClean="0"/>
              <a:t> access point (FAP), intended for residential indoor applications, installed and managed by the customers </a:t>
            </a:r>
          </a:p>
          <a:p>
            <a:pPr lvl="1"/>
            <a:r>
              <a:rPr lang="en-US" dirty="0" smtClean="0"/>
              <a:t>Key attributes: IP backhaul, self-optimization, low power consumption, ease of deployment (user-deployed), closed/open/hybrid access </a:t>
            </a:r>
          </a:p>
          <a:p>
            <a:r>
              <a:rPr lang="en-US" dirty="0" err="1" smtClean="0"/>
              <a:t>Picocell</a:t>
            </a:r>
            <a:endParaRPr lang="en-US" dirty="0" smtClean="0"/>
          </a:p>
          <a:p>
            <a:pPr lvl="1"/>
            <a:r>
              <a:rPr lang="en-US" dirty="0" smtClean="0"/>
              <a:t>low-power compact base stations, used in enterprise or public indoor areas, encompasses outdoor small cells as well </a:t>
            </a:r>
          </a:p>
          <a:p>
            <a:pPr lvl="1"/>
            <a:r>
              <a:rPr lang="en-US" dirty="0" smtClean="0"/>
              <a:t>Key attributes: wired or wireless backhaul, operator deployed, self-optimization, open access </a:t>
            </a:r>
          </a:p>
          <a:p>
            <a:r>
              <a:rPr lang="en-US" dirty="0" smtClean="0"/>
              <a:t>Microcell</a:t>
            </a:r>
          </a:p>
          <a:p>
            <a:pPr lvl="1"/>
            <a:r>
              <a:rPr lang="en-US" dirty="0" smtClean="0"/>
              <a:t>outdoor short-range base station aiming at enhancing coverage for both indoor and outdoor users </a:t>
            </a:r>
          </a:p>
          <a:p>
            <a:pPr lvl="1"/>
            <a:r>
              <a:rPr lang="en-US" dirty="0" smtClean="0"/>
              <a:t>Key attributes: wired or wireless backhaul, self-optimization, low power consumption, open access </a:t>
            </a:r>
          </a:p>
          <a:p>
            <a:r>
              <a:rPr lang="en-US" dirty="0" err="1" smtClean="0"/>
              <a:t>Metrocell</a:t>
            </a:r>
            <a:endParaRPr lang="en-US" dirty="0" smtClean="0"/>
          </a:p>
          <a:p>
            <a:pPr lvl="1"/>
            <a:r>
              <a:rPr lang="en-US" dirty="0" smtClean="0"/>
              <a:t>small cell technologies designed for high-capacity metropolitan areas, typically installed on building walls, lampposts; can include technologies such as </a:t>
            </a:r>
            <a:r>
              <a:rPr lang="en-US" dirty="0" err="1" smtClean="0"/>
              <a:t>femtocells</a:t>
            </a:r>
            <a:r>
              <a:rPr lang="en-US" dirty="0" smtClean="0"/>
              <a:t>, </a:t>
            </a:r>
            <a:r>
              <a:rPr lang="en-US" dirty="0" err="1" smtClean="0"/>
              <a:t>picocells</a:t>
            </a:r>
            <a:r>
              <a:rPr lang="en-US" dirty="0" smtClean="0"/>
              <a:t>, and microcells </a:t>
            </a:r>
          </a:p>
          <a:p>
            <a:pPr lvl="1"/>
            <a:r>
              <a:rPr lang="en-US" dirty="0" smtClean="0"/>
              <a:t>Key attributes: wired or wireless backhaul, operator deployed, self-optimization, open access </a:t>
            </a:r>
          </a:p>
          <a:p>
            <a:r>
              <a:rPr lang="en-US" dirty="0" smtClean="0"/>
              <a:t>Relays: operator deployed, open access, wireless backhaul </a:t>
            </a:r>
          </a:p>
          <a:p>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110</a:t>
            </a:fld>
            <a:endParaRPr lang="it-IT" dirty="0"/>
          </a:p>
        </p:txBody>
      </p:sp>
    </p:spTree>
    <p:extLst>
      <p:ext uri="{BB962C8B-B14F-4D97-AF65-F5344CB8AC3E}">
        <p14:creationId xmlns:p14="http://schemas.microsoft.com/office/powerpoint/2010/main" val="4261150199"/>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Planes of networking (2/2)</a:t>
            </a:r>
            <a:endParaRPr lang="en-US" dirty="0"/>
          </a:p>
        </p:txBody>
      </p:sp>
      <p:sp>
        <p:nvSpPr>
          <p:cNvPr id="3" name="Content Placeholder 2"/>
          <p:cNvSpPr>
            <a:spLocks noGrp="1"/>
          </p:cNvSpPr>
          <p:nvPr>
            <p:ph sz="quarter" idx="1"/>
          </p:nvPr>
        </p:nvSpPr>
        <p:spPr>
          <a:xfrm>
            <a:off x="612648" y="1600200"/>
            <a:ext cx="8153400" cy="4933244"/>
          </a:xfrm>
        </p:spPr>
        <p:txBody>
          <a:bodyPr>
            <a:normAutofit fontScale="92500"/>
          </a:bodyPr>
          <a:lstStyle/>
          <a:p>
            <a:r>
              <a:rPr lang="en-US" dirty="0" smtClean="0"/>
              <a:t>Management Plane</a:t>
            </a:r>
          </a:p>
          <a:p>
            <a:pPr lvl="1"/>
            <a:r>
              <a:rPr lang="en-US" dirty="0" smtClean="0"/>
              <a:t>All activities related to provisioning and monitoring of the networks </a:t>
            </a:r>
          </a:p>
          <a:p>
            <a:pPr lvl="2"/>
            <a:r>
              <a:rPr lang="en-US" dirty="0" smtClean="0"/>
              <a:t>Fault, Configuration, Accounting, Performance and Security (FCAPS)</a:t>
            </a:r>
          </a:p>
          <a:p>
            <a:pPr lvl="2"/>
            <a:r>
              <a:rPr lang="en-US" dirty="0" smtClean="0"/>
              <a:t>Instantiate new devices and protocols (Turn devices on/off) </a:t>
            </a:r>
          </a:p>
          <a:p>
            <a:pPr lvl="2"/>
            <a:r>
              <a:rPr lang="en-US" dirty="0" smtClean="0"/>
              <a:t>Optional  May be handled manually for small networks</a:t>
            </a:r>
          </a:p>
          <a:p>
            <a:r>
              <a:rPr lang="en-US" dirty="0" smtClean="0"/>
              <a:t>Services Plane</a:t>
            </a:r>
          </a:p>
          <a:p>
            <a:pPr lvl="1"/>
            <a:r>
              <a:rPr lang="en-US" dirty="0" err="1" smtClean="0"/>
              <a:t>Middlebox</a:t>
            </a:r>
            <a:r>
              <a:rPr lang="en-US" dirty="0" smtClean="0"/>
              <a:t> services to improve performance or security, e.g., </a:t>
            </a:r>
          </a:p>
          <a:p>
            <a:pPr lvl="2"/>
            <a:r>
              <a:rPr lang="en-US" dirty="0" smtClean="0"/>
              <a:t>Load Balancers, Proxy Service, Intrusion Detection, Firewalls, SSL Off-loaders </a:t>
            </a:r>
          </a:p>
          <a:p>
            <a:pPr lvl="2"/>
            <a:r>
              <a:rPr lang="en-US" dirty="0" smtClean="0"/>
              <a:t>Optional  Not required for small networks </a:t>
            </a:r>
          </a:p>
        </p:txBody>
      </p:sp>
      <p:sp>
        <p:nvSpPr>
          <p:cNvPr id="5" name="Slide Number Placeholder 4"/>
          <p:cNvSpPr>
            <a:spLocks noGrp="1"/>
          </p:cNvSpPr>
          <p:nvPr>
            <p:ph type="sldNum" sz="quarter" idx="10"/>
          </p:nvPr>
        </p:nvSpPr>
        <p:spPr/>
        <p:txBody>
          <a:bodyPr/>
          <a:lstStyle/>
          <a:p>
            <a:fld id="{0B15E908-24CB-4A3D-84E2-8BC6E04821A3}" type="slidenum">
              <a:rPr lang="it-IT" smtClean="0"/>
              <a:pPr/>
              <a:t>111</a:t>
            </a:fld>
            <a:endParaRPr lang="it-IT" dirty="0"/>
          </a:p>
        </p:txBody>
      </p:sp>
    </p:spTree>
    <p:extLst>
      <p:ext uri="{BB962C8B-B14F-4D97-AF65-F5344CB8AC3E}">
        <p14:creationId xmlns:p14="http://schemas.microsoft.com/office/powerpoint/2010/main" val="131130686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from a networking perspective…</a:t>
            </a:r>
            <a:endParaRPr lang="en-US" dirty="0"/>
          </a:p>
        </p:txBody>
      </p:sp>
      <p:sp>
        <p:nvSpPr>
          <p:cNvPr id="3" name="Title 2"/>
          <p:cNvSpPr>
            <a:spLocks noGrp="1"/>
          </p:cNvSpPr>
          <p:nvPr>
            <p:ph type="title"/>
          </p:nvPr>
        </p:nvSpPr>
        <p:spPr/>
        <p:txBody>
          <a:bodyPr/>
          <a:lstStyle/>
          <a:p>
            <a:r>
              <a:rPr lang="en-US" dirty="0" smtClean="0"/>
              <a:t>Signal processing…</a:t>
            </a:r>
            <a:endParaRPr lang="en-US" dirty="0"/>
          </a:p>
        </p:txBody>
      </p:sp>
      <p:pic>
        <p:nvPicPr>
          <p:cNvPr id="5" name="Picture 4"/>
          <p:cNvPicPr>
            <a:picLocks noChangeAspect="1"/>
          </p:cNvPicPr>
          <p:nvPr/>
        </p:nvPicPr>
        <p:blipFill>
          <a:blip r:embed="rId2"/>
          <a:stretch>
            <a:fillRect/>
          </a:stretch>
        </p:blipFill>
        <p:spPr>
          <a:xfrm>
            <a:off x="324555" y="3294944"/>
            <a:ext cx="4205111" cy="3153833"/>
          </a:xfrm>
          <a:prstGeom prst="rect">
            <a:avLst/>
          </a:prstGeom>
        </p:spPr>
      </p:pic>
      <p:sp>
        <p:nvSpPr>
          <p:cNvPr id="6" name="Rectangle 5"/>
          <p:cNvSpPr/>
          <p:nvPr/>
        </p:nvSpPr>
        <p:spPr>
          <a:xfrm>
            <a:off x="0" y="6624723"/>
            <a:ext cx="8170333" cy="253916"/>
          </a:xfrm>
          <a:prstGeom prst="rect">
            <a:avLst/>
          </a:prstGeom>
        </p:spPr>
        <p:txBody>
          <a:bodyPr wrap="square">
            <a:spAutoFit/>
          </a:bodyPr>
          <a:lstStyle/>
          <a:p>
            <a:pPr algn="l"/>
            <a:r>
              <a:rPr lang="en-US" sz="1050" dirty="0" smtClean="0"/>
              <a:t>Image taken from: http</a:t>
            </a:r>
            <a:r>
              <a:rPr lang="en-US" sz="1050" dirty="0"/>
              <a:t>://</a:t>
            </a:r>
            <a:r>
              <a:rPr lang="en-US" sz="1050" dirty="0" err="1"/>
              <a:t>www.benheyman.com</a:t>
            </a:r>
            <a:r>
              <a:rPr lang="en-US" sz="1050" dirty="0"/>
              <a:t>/lessons-for-better-networking-with-social-media/</a:t>
            </a:r>
          </a:p>
        </p:txBody>
      </p:sp>
      <p:sp>
        <p:nvSpPr>
          <p:cNvPr id="7" name="Slide Number Placeholder 6"/>
          <p:cNvSpPr>
            <a:spLocks noGrp="1"/>
          </p:cNvSpPr>
          <p:nvPr>
            <p:ph type="sldNum" sz="quarter" idx="10"/>
          </p:nvPr>
        </p:nvSpPr>
        <p:spPr/>
        <p:txBody>
          <a:bodyPr/>
          <a:lstStyle/>
          <a:p>
            <a:fld id="{0B15E908-24CB-4A3D-84E2-8BC6E04821A3}" type="slidenum">
              <a:rPr lang="it-IT" smtClean="0"/>
              <a:pPr/>
              <a:t>12</a:t>
            </a:fld>
            <a:endParaRPr lang="it-IT" dirty="0"/>
          </a:p>
        </p:txBody>
      </p:sp>
    </p:spTree>
    <p:extLst>
      <p:ext uri="{BB962C8B-B14F-4D97-AF65-F5344CB8AC3E}">
        <p14:creationId xmlns:p14="http://schemas.microsoft.com/office/powerpoint/2010/main" val="397740140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Signal processing from </a:t>
            </a:r>
            <a:r>
              <a:rPr lang="en-US" dirty="0" err="1" smtClean="0"/>
              <a:t>wikipedia</a:t>
            </a:r>
            <a:r>
              <a:rPr lang="en-US" dirty="0" smtClean="0"/>
              <a:t> perspective</a:t>
            </a:r>
            <a:endParaRPr lang="en-US" dirty="0"/>
          </a:p>
        </p:txBody>
      </p:sp>
      <p:sp>
        <p:nvSpPr>
          <p:cNvPr id="13" name="Text Placeholder 12"/>
          <p:cNvSpPr>
            <a:spLocks noGrp="1"/>
          </p:cNvSpPr>
          <p:nvPr>
            <p:ph sz="quarter" idx="1"/>
          </p:nvPr>
        </p:nvSpPr>
        <p:spPr/>
        <p:txBody>
          <a:bodyPr>
            <a:noAutofit/>
          </a:bodyPr>
          <a:lstStyle/>
          <a:p>
            <a:pPr marL="0" indent="0">
              <a:buNone/>
            </a:pPr>
            <a:r>
              <a:rPr lang="en-US" sz="2800" b="1" dirty="0"/>
              <a:t>Signal processing</a:t>
            </a:r>
            <a:r>
              <a:rPr lang="en-US" sz="2800" dirty="0"/>
              <a:t> is an area of </a:t>
            </a:r>
            <a:r>
              <a:rPr lang="en-US" sz="2800" i="1" dirty="0"/>
              <a:t>systems engineering, electrical engineering and applied mathematics </a:t>
            </a:r>
            <a:r>
              <a:rPr lang="en-US" sz="2800" dirty="0"/>
              <a:t>that deals with </a:t>
            </a:r>
            <a:r>
              <a:rPr lang="en-US" sz="2800" dirty="0">
                <a:solidFill>
                  <a:srgbClr val="000000"/>
                </a:solidFill>
              </a:rPr>
              <a:t>operations on or analysis of </a:t>
            </a:r>
            <a:r>
              <a:rPr lang="en-US" sz="2800" dirty="0">
                <a:solidFill>
                  <a:srgbClr val="FF0000"/>
                </a:solidFill>
              </a:rPr>
              <a:t>analog as well as digitized signals</a:t>
            </a:r>
            <a:r>
              <a:rPr lang="en-US" sz="2800" dirty="0"/>
              <a:t>, representing time-varying or spatially varying </a:t>
            </a:r>
            <a:r>
              <a:rPr lang="en-US" sz="2800" b="1" dirty="0">
                <a:solidFill>
                  <a:srgbClr val="FF0000"/>
                </a:solidFill>
              </a:rPr>
              <a:t>physical quantities</a:t>
            </a:r>
            <a:r>
              <a:rPr lang="en-US" sz="2800" dirty="0"/>
              <a:t>. Signals of interest can include </a:t>
            </a:r>
            <a:r>
              <a:rPr lang="en-US" sz="2800" dirty="0">
                <a:solidFill>
                  <a:srgbClr val="FF0000"/>
                </a:solidFill>
              </a:rPr>
              <a:t>sound</a:t>
            </a:r>
            <a:r>
              <a:rPr lang="en-US" sz="2800" dirty="0"/>
              <a:t>, </a:t>
            </a:r>
            <a:r>
              <a:rPr lang="en-US" sz="2800" dirty="0">
                <a:solidFill>
                  <a:srgbClr val="FF0000"/>
                </a:solidFill>
              </a:rPr>
              <a:t>electromagnetic radiation</a:t>
            </a:r>
            <a:r>
              <a:rPr lang="en-US" sz="2800" dirty="0"/>
              <a:t>, </a:t>
            </a:r>
            <a:r>
              <a:rPr lang="en-US" sz="2800" dirty="0">
                <a:solidFill>
                  <a:srgbClr val="FF0000"/>
                </a:solidFill>
              </a:rPr>
              <a:t>images</a:t>
            </a:r>
            <a:r>
              <a:rPr lang="en-US" sz="2800" dirty="0"/>
              <a:t>, and </a:t>
            </a:r>
            <a:r>
              <a:rPr lang="en-US" sz="2800" dirty="0">
                <a:solidFill>
                  <a:srgbClr val="FF0000"/>
                </a:solidFill>
              </a:rPr>
              <a:t>sensor readings</a:t>
            </a:r>
            <a:r>
              <a:rPr lang="en-US" sz="2800" dirty="0"/>
              <a:t>, for example biological measurements such as electrocardiograms, </a:t>
            </a:r>
            <a:r>
              <a:rPr lang="en-US" sz="2800" dirty="0" smtClean="0"/>
              <a:t>control </a:t>
            </a:r>
            <a:r>
              <a:rPr lang="en-US" sz="2800" dirty="0"/>
              <a:t>system </a:t>
            </a:r>
            <a:endParaRPr lang="en-US" sz="2800" dirty="0" smtClean="0"/>
          </a:p>
          <a:p>
            <a:pPr marL="0" indent="0">
              <a:buNone/>
            </a:pPr>
            <a:r>
              <a:rPr lang="en-US" sz="2800" dirty="0" smtClean="0"/>
              <a:t>signals</a:t>
            </a:r>
            <a:r>
              <a:rPr lang="en-US" sz="2800" dirty="0"/>
              <a:t>, telecommunication </a:t>
            </a:r>
            <a:r>
              <a:rPr lang="en-US" sz="2800" dirty="0" smtClean="0"/>
              <a:t>transmission </a:t>
            </a:r>
            <a:r>
              <a:rPr lang="en-US" sz="2800" dirty="0"/>
              <a:t>signals, </a:t>
            </a:r>
            <a:endParaRPr lang="en-US" sz="2800" dirty="0" smtClean="0"/>
          </a:p>
          <a:p>
            <a:pPr marL="0" indent="0">
              <a:buNone/>
            </a:pPr>
            <a:r>
              <a:rPr lang="en-US" sz="2800" dirty="0" smtClean="0"/>
              <a:t>and </a:t>
            </a:r>
            <a:r>
              <a:rPr lang="en-US" sz="2800" dirty="0"/>
              <a:t>many others</a:t>
            </a:r>
            <a:r>
              <a:rPr lang="en-US" sz="2800" dirty="0" smtClean="0"/>
              <a:t>.</a:t>
            </a:r>
            <a:endParaRPr lang="en-US" sz="2800" dirty="0"/>
          </a:p>
        </p:txBody>
      </p:sp>
      <p:pic>
        <p:nvPicPr>
          <p:cNvPr id="10" name="Picture 9"/>
          <p:cNvPicPr>
            <a:picLocks noChangeAspect="1"/>
          </p:cNvPicPr>
          <p:nvPr/>
        </p:nvPicPr>
        <p:blipFill>
          <a:blip r:embed="rId2"/>
          <a:stretch>
            <a:fillRect/>
          </a:stretch>
        </p:blipFill>
        <p:spPr>
          <a:xfrm>
            <a:off x="7432374" y="4854222"/>
            <a:ext cx="1711626" cy="1848556"/>
          </a:xfrm>
          <a:prstGeom prst="rect">
            <a:avLst/>
          </a:prstGeom>
        </p:spPr>
      </p:pic>
      <p:sp>
        <p:nvSpPr>
          <p:cNvPr id="2" name="Slide Number Placeholder 1"/>
          <p:cNvSpPr>
            <a:spLocks noGrp="1"/>
          </p:cNvSpPr>
          <p:nvPr>
            <p:ph type="sldNum" sz="quarter" idx="10"/>
          </p:nvPr>
        </p:nvSpPr>
        <p:spPr/>
        <p:txBody>
          <a:bodyPr/>
          <a:lstStyle/>
          <a:p>
            <a:fld id="{0B15E908-24CB-4A3D-84E2-8BC6E04821A3}" type="slidenum">
              <a:rPr lang="it-IT" smtClean="0"/>
              <a:pPr/>
              <a:t>13</a:t>
            </a:fld>
            <a:endParaRPr lang="it-IT" dirty="0"/>
          </a:p>
        </p:txBody>
      </p:sp>
    </p:spTree>
    <p:extLst>
      <p:ext uri="{BB962C8B-B14F-4D97-AF65-F5344CB8AC3E}">
        <p14:creationId xmlns:p14="http://schemas.microsoft.com/office/powerpoint/2010/main" val="312490032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Signal processing from IEEE </a:t>
            </a:r>
            <a:r>
              <a:rPr lang="en-US" dirty="0" err="1" smtClean="0"/>
              <a:t>prespective</a:t>
            </a:r>
            <a:endParaRPr lang="en-US" dirty="0"/>
          </a:p>
        </p:txBody>
      </p:sp>
      <p:sp>
        <p:nvSpPr>
          <p:cNvPr id="3" name="Content Placeholder 2"/>
          <p:cNvSpPr>
            <a:spLocks noGrp="1"/>
          </p:cNvSpPr>
          <p:nvPr>
            <p:ph sz="quarter" idx="1"/>
          </p:nvPr>
        </p:nvSpPr>
        <p:spPr/>
        <p:txBody>
          <a:bodyPr/>
          <a:lstStyle/>
          <a:p>
            <a:pPr marL="0" indent="0">
              <a:buNone/>
            </a:pPr>
            <a:r>
              <a:rPr lang="en-US" dirty="0"/>
              <a:t>"The Signal Processing Society's Field of Interest shall be the theory and application of filtering, coding, transmitting, estimating, detecting, analyzing, recognizing, synthesizing, recording, and reproducing signals by digital or analog devices or techniques. The term `</a:t>
            </a:r>
            <a:r>
              <a:rPr lang="en-US" dirty="0">
                <a:solidFill>
                  <a:srgbClr val="FF0000"/>
                </a:solidFill>
              </a:rPr>
              <a:t>signal</a:t>
            </a:r>
            <a:r>
              <a:rPr lang="en-US" dirty="0"/>
              <a:t>' includes </a:t>
            </a:r>
            <a:r>
              <a:rPr lang="en-US" dirty="0">
                <a:solidFill>
                  <a:srgbClr val="FF0000"/>
                </a:solidFill>
              </a:rPr>
              <a:t>audio, video, speech, image, communication, geophysical, sonar, radar, medical, musical, and other signals</a:t>
            </a:r>
            <a:r>
              <a:rPr lang="en-US" dirty="0"/>
              <a:t>."</a:t>
            </a:r>
          </a:p>
        </p:txBody>
      </p:sp>
      <p:pic>
        <p:nvPicPr>
          <p:cNvPr id="5" name="Picture 4"/>
          <p:cNvPicPr>
            <a:picLocks noChangeAspect="1"/>
          </p:cNvPicPr>
          <p:nvPr/>
        </p:nvPicPr>
        <p:blipFill>
          <a:blip r:embed="rId2"/>
          <a:stretch>
            <a:fillRect/>
          </a:stretch>
        </p:blipFill>
        <p:spPr>
          <a:xfrm>
            <a:off x="3977922" y="5194300"/>
            <a:ext cx="5308600" cy="1663700"/>
          </a:xfrm>
          <a:prstGeom prst="rect">
            <a:avLst/>
          </a:prstGeom>
        </p:spPr>
      </p:pic>
      <p:sp>
        <p:nvSpPr>
          <p:cNvPr id="6" name="Slide Number Placeholder 5"/>
          <p:cNvSpPr>
            <a:spLocks noGrp="1"/>
          </p:cNvSpPr>
          <p:nvPr>
            <p:ph type="sldNum" sz="quarter" idx="10"/>
          </p:nvPr>
        </p:nvSpPr>
        <p:spPr/>
        <p:txBody>
          <a:bodyPr/>
          <a:lstStyle/>
          <a:p>
            <a:fld id="{0B15E908-24CB-4A3D-84E2-8BC6E04821A3}" type="slidenum">
              <a:rPr lang="it-IT" smtClean="0"/>
              <a:pPr/>
              <a:t>14</a:t>
            </a:fld>
            <a:endParaRPr lang="it-IT" dirty="0"/>
          </a:p>
        </p:txBody>
      </p:sp>
    </p:spTree>
    <p:extLst>
      <p:ext uri="{BB962C8B-B14F-4D97-AF65-F5344CB8AC3E}">
        <p14:creationId xmlns:p14="http://schemas.microsoft.com/office/powerpoint/2010/main" val="218661431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Signal processing from networking perspective?</a:t>
            </a:r>
            <a:endParaRPr lang="en-US" dirty="0"/>
          </a:p>
        </p:txBody>
      </p:sp>
      <p:pic>
        <p:nvPicPr>
          <p:cNvPr id="5" name="Picture 4"/>
          <p:cNvPicPr>
            <a:picLocks noChangeAspect="1"/>
          </p:cNvPicPr>
          <p:nvPr/>
        </p:nvPicPr>
        <p:blipFill>
          <a:blip r:embed="rId2"/>
          <a:stretch>
            <a:fillRect/>
          </a:stretch>
        </p:blipFill>
        <p:spPr>
          <a:xfrm>
            <a:off x="1961444" y="1481665"/>
            <a:ext cx="5037667" cy="5037667"/>
          </a:xfrm>
          <a:prstGeom prst="rect">
            <a:avLst/>
          </a:prstGeom>
        </p:spPr>
      </p:pic>
      <p:sp>
        <p:nvSpPr>
          <p:cNvPr id="6" name="Rectangle 5"/>
          <p:cNvSpPr/>
          <p:nvPr/>
        </p:nvSpPr>
        <p:spPr>
          <a:xfrm>
            <a:off x="155222" y="6550223"/>
            <a:ext cx="8988778" cy="307777"/>
          </a:xfrm>
          <a:prstGeom prst="rect">
            <a:avLst/>
          </a:prstGeom>
        </p:spPr>
        <p:txBody>
          <a:bodyPr wrap="square">
            <a:spAutoFit/>
          </a:bodyPr>
          <a:lstStyle/>
          <a:p>
            <a:r>
              <a:rPr lang="en-US" sz="1400" dirty="0"/>
              <a:t>http://</a:t>
            </a:r>
            <a:r>
              <a:rPr lang="en-US" sz="1400" dirty="0" err="1"/>
              <a:t>www.mynamesnotmommy.com</a:t>
            </a:r>
            <a:r>
              <a:rPr lang="en-US" sz="1400" dirty="0"/>
              <a:t>/yes-there-are-dumb-questions/question-mark/</a:t>
            </a:r>
          </a:p>
        </p:txBody>
      </p:sp>
      <p:sp>
        <p:nvSpPr>
          <p:cNvPr id="3" name="Slide Number Placeholder 2"/>
          <p:cNvSpPr>
            <a:spLocks noGrp="1"/>
          </p:cNvSpPr>
          <p:nvPr>
            <p:ph type="sldNum" sz="quarter" idx="10"/>
          </p:nvPr>
        </p:nvSpPr>
        <p:spPr/>
        <p:txBody>
          <a:bodyPr/>
          <a:lstStyle/>
          <a:p>
            <a:fld id="{8FC8B4EC-34A8-40D0-866F-D88F6FAD535A}" type="slidenum">
              <a:rPr lang="it-IT" smtClean="0"/>
              <a:pPr/>
              <a:t>15</a:t>
            </a:fld>
            <a:endParaRPr lang="it-IT" dirty="0"/>
          </a:p>
        </p:txBody>
      </p:sp>
    </p:spTree>
    <p:extLst>
      <p:ext uri="{BB962C8B-B14F-4D97-AF65-F5344CB8AC3E}">
        <p14:creationId xmlns:p14="http://schemas.microsoft.com/office/powerpoint/2010/main" val="366783562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 tentative definition</a:t>
            </a:r>
            <a:endParaRPr lang="en-US" dirty="0"/>
          </a:p>
        </p:txBody>
      </p:sp>
      <p:sp>
        <p:nvSpPr>
          <p:cNvPr id="3" name="Content Placeholder 2"/>
          <p:cNvSpPr>
            <a:spLocks noGrp="1"/>
          </p:cNvSpPr>
          <p:nvPr>
            <p:ph sz="quarter" idx="1"/>
          </p:nvPr>
        </p:nvSpPr>
        <p:spPr>
          <a:xfrm>
            <a:off x="612648" y="1600200"/>
            <a:ext cx="8153400" cy="5159022"/>
          </a:xfrm>
        </p:spPr>
        <p:txBody>
          <a:bodyPr>
            <a:normAutofit/>
          </a:bodyPr>
          <a:lstStyle/>
          <a:p>
            <a:pPr marL="0" indent="0">
              <a:lnSpc>
                <a:spcPct val="120000"/>
              </a:lnSpc>
              <a:buNone/>
            </a:pPr>
            <a:r>
              <a:rPr lang="en-US" sz="3600" dirty="0" smtClean="0"/>
              <a:t>From a networking perspective, </a:t>
            </a:r>
            <a:r>
              <a:rPr lang="en-US" sz="3600" i="1" dirty="0" smtClean="0"/>
              <a:t>signal processing </a:t>
            </a:r>
            <a:r>
              <a:rPr lang="en-US" sz="3600" dirty="0" smtClean="0"/>
              <a:t>refers to operations </a:t>
            </a:r>
            <a:r>
              <a:rPr lang="en-US" sz="3600" dirty="0"/>
              <a:t>on or analysis of </a:t>
            </a:r>
            <a:r>
              <a:rPr lang="en-US" sz="3600" dirty="0" smtClean="0">
                <a:solidFill>
                  <a:srgbClr val="FF0000"/>
                </a:solidFill>
              </a:rPr>
              <a:t>signals </a:t>
            </a:r>
            <a:r>
              <a:rPr lang="en-US" sz="3600" dirty="0" smtClean="0">
                <a:solidFill>
                  <a:srgbClr val="FF0000"/>
                </a:solidFill>
              </a:rPr>
              <a:t>of diversified nature</a:t>
            </a:r>
            <a:r>
              <a:rPr lang="en-US" sz="3600" dirty="0" smtClean="0"/>
              <a:t>, </a:t>
            </a:r>
            <a:r>
              <a:rPr lang="en-US" sz="3600" dirty="0"/>
              <a:t>representing time-varying or spatially varying </a:t>
            </a:r>
            <a:r>
              <a:rPr lang="en-US" sz="3600" b="1" dirty="0">
                <a:solidFill>
                  <a:srgbClr val="FF0000"/>
                </a:solidFill>
              </a:rPr>
              <a:t>physical </a:t>
            </a:r>
            <a:r>
              <a:rPr lang="en-US" sz="3600" b="1" dirty="0" smtClean="0">
                <a:solidFill>
                  <a:srgbClr val="FF0000"/>
                </a:solidFill>
              </a:rPr>
              <a:t>quantities</a:t>
            </a:r>
            <a:r>
              <a:rPr lang="en-US" sz="3600" dirty="0" smtClean="0"/>
              <a:t>, but also </a:t>
            </a:r>
            <a:r>
              <a:rPr lang="en-US" sz="3600" b="1" dirty="0" smtClean="0">
                <a:solidFill>
                  <a:srgbClr val="FF0000"/>
                </a:solidFill>
              </a:rPr>
              <a:t>functional </a:t>
            </a:r>
            <a:r>
              <a:rPr lang="en-US" sz="3600" b="1" dirty="0" smtClean="0">
                <a:solidFill>
                  <a:srgbClr val="FF0000"/>
                </a:solidFill>
              </a:rPr>
              <a:t>processes</a:t>
            </a:r>
            <a:endParaRPr lang="en-US" sz="4000"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16</a:t>
            </a:fld>
            <a:endParaRPr lang="it-IT" dirty="0"/>
          </a:p>
        </p:txBody>
      </p:sp>
    </p:spTree>
    <p:extLst>
      <p:ext uri="{BB962C8B-B14F-4D97-AF65-F5344CB8AC3E}">
        <p14:creationId xmlns:p14="http://schemas.microsoft.com/office/powerpoint/2010/main" val="405094749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 of signals</a:t>
            </a:r>
            <a:endParaRPr lang="en-US" dirty="0"/>
          </a:p>
        </p:txBody>
      </p:sp>
      <p:sp>
        <p:nvSpPr>
          <p:cNvPr id="3" name="Content Placeholder 2"/>
          <p:cNvSpPr>
            <a:spLocks noGrp="1"/>
          </p:cNvSpPr>
          <p:nvPr>
            <p:ph sz="quarter" idx="1"/>
          </p:nvPr>
        </p:nvSpPr>
        <p:spPr/>
        <p:txBody>
          <a:bodyPr>
            <a:normAutofit fontScale="92500" lnSpcReduction="20000"/>
          </a:bodyPr>
          <a:lstStyle/>
          <a:p>
            <a:r>
              <a:rPr lang="en-US" b="1" dirty="0" smtClean="0"/>
              <a:t>Physical signals </a:t>
            </a:r>
            <a:r>
              <a:rPr lang="en-US" dirty="0" smtClean="0"/>
              <a:t>include</a:t>
            </a:r>
          </a:p>
          <a:p>
            <a:pPr lvl="1"/>
            <a:r>
              <a:rPr lang="en-US" dirty="0" smtClean="0"/>
              <a:t>Radio signals</a:t>
            </a:r>
          </a:p>
          <a:p>
            <a:pPr lvl="2"/>
            <a:r>
              <a:rPr lang="en-US" dirty="0" smtClean="0"/>
              <a:t>strength (RSS), angle of arrival, time of flight, phase…</a:t>
            </a:r>
          </a:p>
          <a:p>
            <a:pPr lvl="1"/>
            <a:r>
              <a:rPr lang="en-US" dirty="0" smtClean="0"/>
              <a:t>Environmental signals</a:t>
            </a:r>
            <a:endParaRPr lang="en-US" dirty="0" smtClean="0"/>
          </a:p>
          <a:p>
            <a:pPr lvl="2"/>
            <a:r>
              <a:rPr lang="en-US" dirty="0" smtClean="0"/>
              <a:t>Temperature, humidity, CO2, pollution, acoustic noise,… </a:t>
            </a:r>
          </a:p>
          <a:p>
            <a:r>
              <a:rPr lang="en-US" b="1" dirty="0" smtClean="0"/>
              <a:t>Functional processing signals </a:t>
            </a:r>
            <a:r>
              <a:rPr lang="en-US" dirty="0" smtClean="0"/>
              <a:t>include</a:t>
            </a:r>
          </a:p>
          <a:p>
            <a:pPr lvl="1"/>
            <a:r>
              <a:rPr lang="en-US" dirty="0" smtClean="0"/>
              <a:t>Application-related signals</a:t>
            </a:r>
            <a:endParaRPr lang="en-US" dirty="0" smtClean="0"/>
          </a:p>
          <a:p>
            <a:pPr lvl="2"/>
            <a:r>
              <a:rPr lang="en-US" dirty="0" smtClean="0"/>
              <a:t>rate/distortion characteristic of videos, traffic patterns,…</a:t>
            </a:r>
          </a:p>
          <a:p>
            <a:pPr lvl="1"/>
            <a:r>
              <a:rPr lang="en-US" dirty="0" smtClean="0"/>
              <a:t>Protocols </a:t>
            </a:r>
            <a:endParaRPr lang="en-US" dirty="0" smtClean="0"/>
          </a:p>
          <a:p>
            <a:pPr lvl="2"/>
            <a:r>
              <a:rPr lang="en-US" dirty="0" smtClean="0"/>
              <a:t>ARQ, RTS/CTS, probing,  paging, </a:t>
            </a:r>
            <a:r>
              <a:rPr lang="en-US" dirty="0" err="1" smtClean="0"/>
              <a:t>signalling</a:t>
            </a:r>
            <a:r>
              <a:rPr lang="en-US" dirty="0" smtClean="0"/>
              <a:t>,</a:t>
            </a:r>
            <a:r>
              <a:rPr lang="en-US" dirty="0" smtClean="0"/>
              <a:t>…</a:t>
            </a:r>
          </a:p>
          <a:p>
            <a:pPr lvl="1"/>
            <a:r>
              <a:rPr lang="en-US" dirty="0"/>
              <a:t>User’s profile-related “signals”</a:t>
            </a:r>
          </a:p>
          <a:p>
            <a:pPr lvl="2"/>
            <a:r>
              <a:rPr lang="en-US" dirty="0"/>
              <a:t>Habits, app preferences, service preferences, mobility pattern… </a:t>
            </a:r>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17</a:t>
            </a:fld>
            <a:endParaRPr lang="it-IT" dirty="0"/>
          </a:p>
        </p:txBody>
      </p:sp>
    </p:spTree>
    <p:extLst>
      <p:ext uri="{BB962C8B-B14F-4D97-AF65-F5344CB8AC3E}">
        <p14:creationId xmlns:p14="http://schemas.microsoft.com/office/powerpoint/2010/main" val="20827136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B15E908-24CB-4A3D-84E2-8BC6E04821A3}" type="slidenum">
              <a:rPr lang="it-IT" smtClean="0"/>
              <a:pPr/>
              <a:t>18</a:t>
            </a:fld>
            <a:endParaRPr lang="it-IT" dirty="0"/>
          </a:p>
        </p:txBody>
      </p:sp>
      <p:sp>
        <p:nvSpPr>
          <p:cNvPr id="5" name="Title 4"/>
          <p:cNvSpPr>
            <a:spLocks noGrp="1"/>
          </p:cNvSpPr>
          <p:nvPr>
            <p:ph type="title" idx="4294967295"/>
          </p:nvPr>
        </p:nvSpPr>
        <p:spPr>
          <a:xfrm>
            <a:off x="1663700" y="1612900"/>
            <a:ext cx="7480300" cy="990600"/>
          </a:xfrm>
        </p:spPr>
        <p:txBody>
          <a:bodyPr>
            <a:normAutofit fontScale="90000"/>
          </a:bodyPr>
          <a:lstStyle/>
          <a:p>
            <a:r>
              <a:rPr lang="en-US" dirty="0" smtClean="0"/>
              <a:t>Question: what do we do with such signals</a:t>
            </a:r>
            <a:endParaRPr lang="en-US" dirty="0"/>
          </a:p>
        </p:txBody>
      </p:sp>
      <p:sp>
        <p:nvSpPr>
          <p:cNvPr id="7" name="Rectangle 6"/>
          <p:cNvSpPr/>
          <p:nvPr/>
        </p:nvSpPr>
        <p:spPr>
          <a:xfrm>
            <a:off x="818443" y="3140502"/>
            <a:ext cx="7605889" cy="1938992"/>
          </a:xfrm>
          <a:prstGeom prst="rect">
            <a:avLst/>
          </a:prstGeom>
        </p:spPr>
        <p:txBody>
          <a:bodyPr wrap="square">
            <a:spAutoFit/>
          </a:bodyPr>
          <a:lstStyle/>
          <a:p>
            <a:r>
              <a:rPr lang="en-US" sz="6000" dirty="0" smtClean="0">
                <a:solidFill>
                  <a:srgbClr val="9E121D"/>
                </a:solidFill>
              </a:rPr>
              <a:t>what </a:t>
            </a:r>
            <a:r>
              <a:rPr lang="en-US" sz="6000" dirty="0">
                <a:solidFill>
                  <a:srgbClr val="9E121D"/>
                </a:solidFill>
              </a:rPr>
              <a:t>do we do with such </a:t>
            </a:r>
            <a:r>
              <a:rPr lang="en-US" sz="6000" dirty="0" smtClean="0">
                <a:solidFill>
                  <a:srgbClr val="9E121D"/>
                </a:solidFill>
              </a:rPr>
              <a:t>signals?</a:t>
            </a:r>
            <a:endParaRPr lang="en-US" sz="6000" dirty="0">
              <a:solidFill>
                <a:srgbClr val="9E121D"/>
              </a:solidFill>
            </a:endParaRPr>
          </a:p>
        </p:txBody>
      </p:sp>
      <p:sp>
        <p:nvSpPr>
          <p:cNvPr id="8" name="Rectangle 7"/>
          <p:cNvSpPr/>
          <p:nvPr/>
        </p:nvSpPr>
        <p:spPr>
          <a:xfrm>
            <a:off x="1769841" y="968613"/>
            <a:ext cx="5519660" cy="1569660"/>
          </a:xfrm>
          <a:prstGeom prst="rect">
            <a:avLst/>
          </a:prstGeom>
        </p:spPr>
        <p:txBody>
          <a:bodyPr wrap="none">
            <a:spAutoFit/>
          </a:bodyPr>
          <a:lstStyle/>
          <a:p>
            <a:r>
              <a:rPr lang="en-US" sz="9600" b="1" dirty="0" smtClean="0">
                <a:solidFill>
                  <a:srgbClr val="9E121D"/>
                </a:solidFill>
              </a:rPr>
              <a:t>Question </a:t>
            </a:r>
            <a:endParaRPr lang="en-US" sz="9600" b="1" dirty="0"/>
          </a:p>
        </p:txBody>
      </p:sp>
    </p:spTree>
    <p:extLst>
      <p:ext uri="{BB962C8B-B14F-4D97-AF65-F5344CB8AC3E}">
        <p14:creationId xmlns:p14="http://schemas.microsoft.com/office/powerpoint/2010/main" val="61259279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Depends on the perspective…</a:t>
            </a:r>
            <a:endParaRPr lang="en-US" dirty="0"/>
          </a:p>
        </p:txBody>
      </p:sp>
      <p:sp>
        <p:nvSpPr>
          <p:cNvPr id="3" name="Content Placeholder 2"/>
          <p:cNvSpPr>
            <a:spLocks noGrp="1"/>
          </p:cNvSpPr>
          <p:nvPr>
            <p:ph sz="quarter" idx="1"/>
          </p:nvPr>
        </p:nvSpPr>
        <p:spPr>
          <a:xfrm>
            <a:off x="239889" y="1600199"/>
            <a:ext cx="9087555" cy="4989689"/>
          </a:xfrm>
        </p:spPr>
        <p:txBody>
          <a:bodyPr>
            <a:normAutofit/>
          </a:bodyPr>
          <a:lstStyle/>
          <a:p>
            <a:pPr>
              <a:lnSpc>
                <a:spcPct val="150000"/>
              </a:lnSpc>
            </a:pPr>
            <a:r>
              <a:rPr lang="en-US" sz="3600" dirty="0" smtClean="0"/>
              <a:t>An (</a:t>
            </a:r>
            <a:r>
              <a:rPr lang="en-US" sz="3600" b="1" dirty="0" err="1" smtClean="0"/>
              <a:t>ipersimplified</a:t>
            </a:r>
            <a:r>
              <a:rPr lang="en-US" sz="3600" dirty="0" smtClean="0"/>
              <a:t> and totally </a:t>
            </a:r>
            <a:r>
              <a:rPr lang="en-US" sz="3600" b="1" dirty="0" smtClean="0"/>
              <a:t>biased</a:t>
            </a:r>
            <a:r>
              <a:rPr lang="en-US" sz="3600" dirty="0" smtClean="0"/>
              <a:t>) vision </a:t>
            </a:r>
          </a:p>
          <a:p>
            <a:pPr lvl="1">
              <a:lnSpc>
                <a:spcPct val="150000"/>
              </a:lnSpc>
            </a:pPr>
            <a:r>
              <a:rPr lang="en-US" sz="3200" b="1" dirty="0" smtClean="0"/>
              <a:t>Physical layer </a:t>
            </a:r>
            <a:r>
              <a:rPr lang="en-US" sz="3200" dirty="0" smtClean="0"/>
              <a:t>perspective: </a:t>
            </a:r>
            <a:r>
              <a:rPr lang="en-US" sz="3200" b="1" dirty="0" smtClean="0"/>
              <a:t>more bitrate</a:t>
            </a:r>
            <a:r>
              <a:rPr lang="en-US" sz="3200" dirty="0" smtClean="0"/>
              <a:t>!</a:t>
            </a:r>
          </a:p>
          <a:p>
            <a:pPr lvl="1">
              <a:lnSpc>
                <a:spcPct val="150000"/>
              </a:lnSpc>
            </a:pPr>
            <a:r>
              <a:rPr lang="en-US" sz="3200" b="1" dirty="0" smtClean="0"/>
              <a:t>Application layer </a:t>
            </a:r>
            <a:r>
              <a:rPr lang="en-US" sz="3200" dirty="0" smtClean="0"/>
              <a:t>perspective: </a:t>
            </a:r>
            <a:r>
              <a:rPr lang="en-US" sz="3200" b="1" dirty="0" smtClean="0"/>
              <a:t>more codecs</a:t>
            </a:r>
            <a:r>
              <a:rPr lang="en-US" sz="3200" dirty="0" smtClean="0"/>
              <a:t>!</a:t>
            </a:r>
          </a:p>
          <a:p>
            <a:pPr lvl="1">
              <a:lnSpc>
                <a:spcPct val="150000"/>
              </a:lnSpc>
            </a:pPr>
            <a:r>
              <a:rPr lang="en-US" sz="3200" b="1" dirty="0" smtClean="0">
                <a:solidFill>
                  <a:srgbClr val="9E121D"/>
                </a:solidFill>
              </a:rPr>
              <a:t>Network layers </a:t>
            </a:r>
            <a:r>
              <a:rPr lang="en-US" sz="3200" dirty="0" smtClean="0"/>
              <a:t>perspective: </a:t>
            </a:r>
            <a:r>
              <a:rPr lang="en-US" sz="3200" b="1" dirty="0" smtClean="0">
                <a:solidFill>
                  <a:srgbClr val="9E121D"/>
                </a:solidFill>
              </a:rPr>
              <a:t>more performance</a:t>
            </a:r>
            <a:r>
              <a:rPr lang="en-US" sz="3200" dirty="0" smtClean="0"/>
              <a:t>!</a:t>
            </a:r>
          </a:p>
        </p:txBody>
      </p:sp>
      <p:sp>
        <p:nvSpPr>
          <p:cNvPr id="4" name="Slide Number Placeholder 3"/>
          <p:cNvSpPr>
            <a:spLocks noGrp="1"/>
          </p:cNvSpPr>
          <p:nvPr>
            <p:ph type="sldNum" sz="quarter" idx="10"/>
          </p:nvPr>
        </p:nvSpPr>
        <p:spPr/>
        <p:txBody>
          <a:bodyPr/>
          <a:lstStyle/>
          <a:p>
            <a:fld id="{0B15E908-24CB-4A3D-84E2-8BC6E04821A3}" type="slidenum">
              <a:rPr lang="it-IT" smtClean="0"/>
              <a:pPr/>
              <a:t>19</a:t>
            </a:fld>
            <a:endParaRPr lang="it-IT" dirty="0"/>
          </a:p>
        </p:txBody>
      </p:sp>
    </p:spTree>
    <p:extLst>
      <p:ext uri="{BB962C8B-B14F-4D97-AF65-F5344CB8AC3E}">
        <p14:creationId xmlns:p14="http://schemas.microsoft.com/office/powerpoint/2010/main" val="5538769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Outline</a:t>
            </a:r>
            <a:endParaRPr lang="en-US" dirty="0"/>
          </a:p>
        </p:txBody>
      </p:sp>
      <p:sp>
        <p:nvSpPr>
          <p:cNvPr id="6" name="Content Placeholder 5"/>
          <p:cNvSpPr>
            <a:spLocks noGrp="1"/>
          </p:cNvSpPr>
          <p:nvPr>
            <p:ph sz="quarter" idx="1"/>
          </p:nvPr>
        </p:nvSpPr>
        <p:spPr/>
        <p:txBody>
          <a:bodyPr/>
          <a:lstStyle/>
          <a:p>
            <a:r>
              <a:rPr lang="en-US" b="1" dirty="0"/>
              <a:t>Part </a:t>
            </a:r>
            <a:r>
              <a:rPr lang="en-US" b="1" dirty="0" smtClean="0"/>
              <a:t>1: introduction</a:t>
            </a:r>
            <a:endParaRPr lang="en-US" b="1" dirty="0"/>
          </a:p>
          <a:p>
            <a:pPr lvl="1"/>
            <a:r>
              <a:rPr lang="en-US" dirty="0" smtClean="0"/>
              <a:t>Who am </a:t>
            </a:r>
            <a:r>
              <a:rPr lang="en-US" dirty="0" smtClean="0"/>
              <a:t>I?</a:t>
            </a:r>
            <a:endParaRPr lang="en-US" dirty="0" smtClean="0"/>
          </a:p>
          <a:p>
            <a:pPr lvl="1"/>
            <a:r>
              <a:rPr lang="en-US" dirty="0" smtClean="0"/>
              <a:t>Signal processing at network layer</a:t>
            </a:r>
          </a:p>
          <a:p>
            <a:pPr lvl="1"/>
            <a:r>
              <a:rPr lang="en-US" dirty="0" smtClean="0"/>
              <a:t>Where </a:t>
            </a:r>
            <a:r>
              <a:rPr lang="en-US" dirty="0" smtClean="0"/>
              <a:t>are we going</a:t>
            </a:r>
            <a:r>
              <a:rPr lang="en-US" dirty="0" smtClean="0"/>
              <a:t>?</a:t>
            </a:r>
          </a:p>
          <a:p>
            <a:pPr lvl="1"/>
            <a:r>
              <a:rPr lang="en-US" dirty="0"/>
              <a:t>1</a:t>
            </a:r>
            <a:r>
              <a:rPr lang="en-US" baseline="30000" dirty="0"/>
              <a:t>st</a:t>
            </a:r>
            <a:r>
              <a:rPr lang="en-US" dirty="0"/>
              <a:t> </a:t>
            </a:r>
            <a:r>
              <a:rPr lang="en-US" dirty="0" smtClean="0"/>
              <a:t>break</a:t>
            </a:r>
            <a:endParaRPr lang="en-US" dirty="0" smtClean="0"/>
          </a:p>
          <a:p>
            <a:pPr lvl="1"/>
            <a:r>
              <a:rPr lang="en-US" dirty="0" smtClean="0"/>
              <a:t>What are the upcoming research challenges?</a:t>
            </a:r>
          </a:p>
          <a:p>
            <a:pPr lvl="1"/>
            <a:r>
              <a:rPr lang="en-US" dirty="0" smtClean="0"/>
              <a:t>Which are the main approaches? </a:t>
            </a:r>
            <a:endParaRPr lang="en-US" dirty="0" smtClean="0"/>
          </a:p>
          <a:p>
            <a:pPr lvl="1"/>
            <a:r>
              <a:rPr lang="en-US" dirty="0" smtClean="0"/>
              <a:t>2</a:t>
            </a:r>
            <a:r>
              <a:rPr lang="en-US" baseline="30000" dirty="0" smtClean="0"/>
              <a:t>nd</a:t>
            </a:r>
            <a:r>
              <a:rPr lang="en-US" dirty="0" smtClean="0"/>
              <a:t> break</a:t>
            </a:r>
            <a:endParaRPr lang="en-US" dirty="0"/>
          </a:p>
        </p:txBody>
      </p:sp>
      <p:sp>
        <p:nvSpPr>
          <p:cNvPr id="3" name="Slide Number Placeholder 2"/>
          <p:cNvSpPr>
            <a:spLocks noGrp="1"/>
          </p:cNvSpPr>
          <p:nvPr>
            <p:ph type="sldNum" sz="quarter" idx="10"/>
          </p:nvPr>
        </p:nvSpPr>
        <p:spPr/>
        <p:txBody>
          <a:bodyPr/>
          <a:lstStyle/>
          <a:p>
            <a:fld id="{0B15E908-24CB-4A3D-84E2-8BC6E04821A3}" type="slidenum">
              <a:rPr lang="it-IT" smtClean="0"/>
              <a:pPr/>
              <a:t>2</a:t>
            </a:fld>
            <a:endParaRPr lang="it-IT" dirty="0"/>
          </a:p>
        </p:txBody>
      </p:sp>
    </p:spTree>
    <p:extLst>
      <p:ext uri="{BB962C8B-B14F-4D97-AF65-F5344CB8AC3E}">
        <p14:creationId xmlns:p14="http://schemas.microsoft.com/office/powerpoint/2010/main" val="325064429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r>
              <a:rPr lang="en-US" dirty="0"/>
              <a:t>If communication services were </a:t>
            </a:r>
            <a:r>
              <a:rPr lang="en-US" dirty="0" smtClean="0"/>
              <a:t>hamburgers</a:t>
            </a:r>
            <a:endParaRPr lang="en-US" dirty="0"/>
          </a:p>
        </p:txBody>
      </p:sp>
      <p:sp>
        <p:nvSpPr>
          <p:cNvPr id="11" name="Content Placeholder 10"/>
          <p:cNvSpPr>
            <a:spLocks noGrp="1"/>
          </p:cNvSpPr>
          <p:nvPr>
            <p:ph sz="quarter" idx="1"/>
          </p:nvPr>
        </p:nvSpPr>
        <p:spPr>
          <a:xfrm>
            <a:off x="98778" y="1589567"/>
            <a:ext cx="5743222" cy="4572000"/>
          </a:xfrm>
        </p:spPr>
        <p:txBody>
          <a:bodyPr/>
          <a:lstStyle/>
          <a:p>
            <a:r>
              <a:rPr lang="en-US" dirty="0" smtClean="0"/>
              <a:t>Physical </a:t>
            </a:r>
            <a:r>
              <a:rPr lang="en-US" dirty="0"/>
              <a:t>layer </a:t>
            </a:r>
            <a:r>
              <a:rPr lang="en-US" dirty="0" smtClean="0">
                <a:sym typeface="Wingdings"/>
              </a:rPr>
              <a:t></a:t>
            </a:r>
            <a:r>
              <a:rPr lang="en-US" dirty="0" smtClean="0"/>
              <a:t> </a:t>
            </a:r>
            <a:r>
              <a:rPr lang="en-US" b="1" dirty="0"/>
              <a:t>bread</a:t>
            </a:r>
          </a:p>
          <a:p>
            <a:pPr lvl="1"/>
            <a:r>
              <a:rPr lang="en-US" dirty="0"/>
              <a:t>Necessary to sustain all the rest</a:t>
            </a:r>
          </a:p>
          <a:p>
            <a:r>
              <a:rPr lang="en-US" dirty="0"/>
              <a:t>Application layer </a:t>
            </a:r>
            <a:r>
              <a:rPr lang="en-US" dirty="0" smtClean="0">
                <a:sym typeface="Wingdings"/>
              </a:rPr>
              <a:t></a:t>
            </a:r>
            <a:r>
              <a:rPr lang="en-US" dirty="0" smtClean="0"/>
              <a:t> </a:t>
            </a:r>
            <a:r>
              <a:rPr lang="en-US" b="1" dirty="0"/>
              <a:t>sauce</a:t>
            </a:r>
          </a:p>
          <a:p>
            <a:pPr lvl="1"/>
            <a:r>
              <a:rPr lang="en-US" dirty="0"/>
              <a:t>Different </a:t>
            </a:r>
            <a:r>
              <a:rPr lang="en-US" dirty="0" smtClean="0"/>
              <a:t>choices, different colors, different tastes, but not </a:t>
            </a:r>
            <a:r>
              <a:rPr lang="en-US" dirty="0"/>
              <a:t>much substance</a:t>
            </a:r>
          </a:p>
          <a:p>
            <a:r>
              <a:rPr lang="en-US" dirty="0"/>
              <a:t>Network layers </a:t>
            </a:r>
            <a:r>
              <a:rPr lang="en-US" dirty="0" smtClean="0">
                <a:sym typeface="Wingdings"/>
              </a:rPr>
              <a:t></a:t>
            </a:r>
            <a:r>
              <a:rPr lang="en-US" dirty="0" smtClean="0"/>
              <a:t> </a:t>
            </a:r>
            <a:r>
              <a:rPr lang="en-US" b="1" dirty="0" smtClean="0">
                <a:solidFill>
                  <a:srgbClr val="9E121D"/>
                </a:solidFill>
              </a:rPr>
              <a:t>meat</a:t>
            </a:r>
            <a:endParaRPr lang="en-US" b="1" dirty="0">
              <a:solidFill>
                <a:srgbClr val="9E121D"/>
              </a:solidFill>
            </a:endParaRPr>
          </a:p>
          <a:p>
            <a:pPr lvl="1"/>
            <a:r>
              <a:rPr lang="en-US" dirty="0"/>
              <a:t>what makes the difference between a sad </a:t>
            </a:r>
            <a:r>
              <a:rPr lang="en-US" dirty="0" err="1"/>
              <a:t>BigMac</a:t>
            </a:r>
            <a:r>
              <a:rPr lang="en-US" dirty="0"/>
              <a:t> </a:t>
            </a:r>
            <a:endParaRPr lang="en-US" dirty="0" smtClean="0"/>
          </a:p>
          <a:p>
            <a:pPr lvl="1"/>
            <a:r>
              <a:rPr lang="en-US" dirty="0" smtClean="0"/>
              <a:t>and </a:t>
            </a:r>
            <a:r>
              <a:rPr lang="en-US" dirty="0"/>
              <a:t>a rich, </a:t>
            </a:r>
            <a:r>
              <a:rPr lang="en-US" dirty="0" smtClean="0"/>
              <a:t>juicy, </a:t>
            </a:r>
            <a:r>
              <a:rPr lang="en-US" dirty="0"/>
              <a:t>Jack-In-the-Box house burger</a:t>
            </a:r>
            <a:r>
              <a:rPr lang="en-US" dirty="0" smtClean="0"/>
              <a:t>!</a:t>
            </a:r>
            <a:endParaRPr lang="en-US" dirty="0"/>
          </a:p>
        </p:txBody>
      </p:sp>
      <p:sp>
        <p:nvSpPr>
          <p:cNvPr id="4" name="Slide Number Placeholder 3"/>
          <p:cNvSpPr>
            <a:spLocks noGrp="1"/>
          </p:cNvSpPr>
          <p:nvPr>
            <p:ph type="sldNum" sz="quarter" idx="10"/>
          </p:nvPr>
        </p:nvSpPr>
        <p:spPr/>
        <p:txBody>
          <a:bodyPr/>
          <a:lstStyle/>
          <a:p>
            <a:fld id="{0B15E908-24CB-4A3D-84E2-8BC6E04821A3}" type="slidenum">
              <a:rPr lang="it-IT" smtClean="0"/>
              <a:pPr/>
              <a:t>20</a:t>
            </a:fld>
            <a:endParaRPr lang="it-IT" dirty="0"/>
          </a:p>
        </p:txBody>
      </p:sp>
      <p:pic>
        <p:nvPicPr>
          <p:cNvPr id="8" name="Picture 7"/>
          <p:cNvPicPr>
            <a:picLocks noChangeAspect="1"/>
          </p:cNvPicPr>
          <p:nvPr/>
        </p:nvPicPr>
        <p:blipFill>
          <a:blip r:embed="rId2">
            <a:clrChange>
              <a:clrFrom>
                <a:srgbClr val="FFFFFF"/>
              </a:clrFrom>
              <a:clrTo>
                <a:srgbClr val="FFFFFF">
                  <a:alpha val="0"/>
                </a:srgbClr>
              </a:clrTo>
            </a:clrChange>
          </a:blip>
          <a:stretch>
            <a:fillRect/>
          </a:stretch>
        </p:blipFill>
        <p:spPr>
          <a:xfrm>
            <a:off x="5685366" y="1450622"/>
            <a:ext cx="3263900" cy="2489200"/>
          </a:xfrm>
          <a:prstGeom prst="rect">
            <a:avLst/>
          </a:prstGeom>
        </p:spPr>
      </p:pic>
      <p:pic>
        <p:nvPicPr>
          <p:cNvPr id="19" name="Picture 18"/>
          <p:cNvPicPr>
            <a:picLocks noChangeAspect="1"/>
          </p:cNvPicPr>
          <p:nvPr/>
        </p:nvPicPr>
        <p:blipFill>
          <a:blip r:embed="rId3"/>
          <a:stretch>
            <a:fillRect/>
          </a:stretch>
        </p:blipFill>
        <p:spPr>
          <a:xfrm>
            <a:off x="5820453" y="4318000"/>
            <a:ext cx="3051051" cy="2257777"/>
          </a:xfrm>
          <a:prstGeom prst="rect">
            <a:avLst/>
          </a:prstGeom>
        </p:spPr>
      </p:pic>
      <p:sp>
        <p:nvSpPr>
          <p:cNvPr id="20" name="Rectangle 19"/>
          <p:cNvSpPr/>
          <p:nvPr/>
        </p:nvSpPr>
        <p:spPr>
          <a:xfrm>
            <a:off x="-14111" y="6533443"/>
            <a:ext cx="8438444" cy="338554"/>
          </a:xfrm>
          <a:prstGeom prst="rect">
            <a:avLst/>
          </a:prstGeom>
        </p:spPr>
        <p:txBody>
          <a:bodyPr wrap="square">
            <a:spAutoFit/>
          </a:bodyPr>
          <a:lstStyle/>
          <a:p>
            <a:r>
              <a:rPr lang="en-US" sz="1600" dirty="0">
                <a:solidFill>
                  <a:srgbClr val="7F7F7F"/>
                </a:solidFill>
              </a:rPr>
              <a:t>http://</a:t>
            </a:r>
            <a:r>
              <a:rPr lang="en-US" sz="1600" dirty="0" err="1">
                <a:solidFill>
                  <a:srgbClr val="7F7F7F"/>
                </a:solidFill>
              </a:rPr>
              <a:t>latimesblogs.latimes.com</a:t>
            </a:r>
            <a:r>
              <a:rPr lang="en-US" sz="1600" dirty="0">
                <a:solidFill>
                  <a:srgbClr val="7F7F7F"/>
                </a:solidFill>
              </a:rPr>
              <a:t>/</a:t>
            </a:r>
            <a:r>
              <a:rPr lang="en-US" sz="1600" dirty="0" err="1">
                <a:solidFill>
                  <a:srgbClr val="7F7F7F"/>
                </a:solidFill>
              </a:rPr>
              <a:t>dailydish</a:t>
            </a:r>
            <a:r>
              <a:rPr lang="en-US" sz="1600" dirty="0">
                <a:solidFill>
                  <a:srgbClr val="7F7F7F"/>
                </a:solidFill>
              </a:rPr>
              <a:t>/2008/12/jack-in-the-</a:t>
            </a:r>
            <a:r>
              <a:rPr lang="en-US" sz="1600" dirty="0" err="1">
                <a:solidFill>
                  <a:srgbClr val="7F7F7F"/>
                </a:solidFill>
              </a:rPr>
              <a:t>box.html</a:t>
            </a:r>
            <a:endParaRPr lang="en-US" sz="1600" dirty="0">
              <a:solidFill>
                <a:srgbClr val="7F7F7F"/>
              </a:solidFill>
            </a:endParaRPr>
          </a:p>
        </p:txBody>
      </p:sp>
    </p:spTree>
    <p:extLst>
      <p:ext uri="{BB962C8B-B14F-4D97-AF65-F5344CB8AC3E}">
        <p14:creationId xmlns:p14="http://schemas.microsoft.com/office/powerpoint/2010/main" val="40612281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dissolve">
                                      <p:cBhvr>
                                        <p:cTn id="7" dur="500"/>
                                        <p:tgtEl>
                                          <p:spTgt spid="11">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dissolve">
                                      <p:cBhvr>
                                        <p:cTn id="10" dur="500"/>
                                        <p:tgtEl>
                                          <p:spTgt spid="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dissolve">
                                      <p:cBhvr>
                                        <p:cTn id="15" dur="500"/>
                                        <p:tgtEl>
                                          <p:spTgt spid="11">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dissolve">
                                      <p:cBhvr>
                                        <p:cTn id="18" dur="500"/>
                                        <p:tgtEl>
                                          <p:spTgt spid="1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dissolve">
                                      <p:cBhvr>
                                        <p:cTn id="23" dur="500"/>
                                        <p:tgtEl>
                                          <p:spTgt spid="11">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dissolve">
                                      <p:cBhvr>
                                        <p:cTn id="26" dur="500"/>
                                        <p:tgtEl>
                                          <p:spTgt spid="11">
                                            <p:txEl>
                                              <p:pRg st="5" end="5"/>
                                            </p:txEl>
                                          </p:spTgt>
                                        </p:tgtEl>
                                      </p:cBhvr>
                                    </p:animEffect>
                                  </p:childTnLst>
                                </p:cTn>
                              </p:par>
                            </p:childTnLst>
                          </p:cTn>
                        </p:par>
                        <p:par>
                          <p:cTn id="27" fill="hold">
                            <p:stCondLst>
                              <p:cond delay="500"/>
                            </p:stCondLst>
                            <p:childTnLst>
                              <p:par>
                                <p:cTn id="28" presetID="9"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ssolv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1">
                                            <p:txEl>
                                              <p:pRg st="6" end="6"/>
                                            </p:txEl>
                                          </p:spTgt>
                                        </p:tgtEl>
                                        <p:attrNameLst>
                                          <p:attrName>style.visibility</p:attrName>
                                        </p:attrNameLst>
                                      </p:cBhvr>
                                      <p:to>
                                        <p:strVal val="visible"/>
                                      </p:to>
                                    </p:set>
                                    <p:animEffect transition="in" filter="dissolve">
                                      <p:cBhvr>
                                        <p:cTn id="35" dur="500"/>
                                        <p:tgtEl>
                                          <p:spTgt spid="11">
                                            <p:txEl>
                                              <p:pRg st="6" end="6"/>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dissolve">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That is to say: what shall we expect from next generation of ICT?</a:t>
            </a:r>
            <a:endParaRPr lang="en-US" dirty="0"/>
          </a:p>
        </p:txBody>
      </p:sp>
      <p:sp>
        <p:nvSpPr>
          <p:cNvPr id="5" name="Title 4"/>
          <p:cNvSpPr>
            <a:spLocks noGrp="1"/>
          </p:cNvSpPr>
          <p:nvPr>
            <p:ph type="title"/>
          </p:nvPr>
        </p:nvSpPr>
        <p:spPr/>
        <p:txBody>
          <a:bodyPr/>
          <a:lstStyle/>
          <a:p>
            <a:r>
              <a:rPr lang="en-US" dirty="0" smtClean="0"/>
              <a:t>Where are we going to?</a:t>
            </a:r>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21</a:t>
            </a:fld>
            <a:endParaRPr lang="it-IT" dirty="0"/>
          </a:p>
        </p:txBody>
      </p:sp>
    </p:spTree>
    <p:extLst>
      <p:ext uri="{BB962C8B-B14F-4D97-AF65-F5344CB8AC3E}">
        <p14:creationId xmlns:p14="http://schemas.microsoft.com/office/powerpoint/2010/main" val="173617366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Your perspective!</a:t>
            </a:r>
            <a:endParaRPr lang="en-US" dirty="0"/>
          </a:p>
        </p:txBody>
      </p:sp>
      <p:sp>
        <p:nvSpPr>
          <p:cNvPr id="6" name="Content Placeholder 5"/>
          <p:cNvSpPr>
            <a:spLocks noGrp="1"/>
          </p:cNvSpPr>
          <p:nvPr>
            <p:ph sz="quarter" idx="1"/>
          </p:nvPr>
        </p:nvSpPr>
        <p:spPr/>
        <p:txBody>
          <a:bodyPr/>
          <a:lstStyle/>
          <a:p>
            <a:r>
              <a:rPr lang="en-US" dirty="0" smtClean="0"/>
              <a:t>What </a:t>
            </a:r>
            <a:r>
              <a:rPr lang="en-US" sz="4800" b="1" dirty="0" smtClean="0"/>
              <a:t>YOU</a:t>
            </a:r>
            <a:r>
              <a:rPr lang="en-US" sz="4800" dirty="0" smtClean="0"/>
              <a:t> </a:t>
            </a:r>
            <a:r>
              <a:rPr lang="en-US" dirty="0" smtClean="0"/>
              <a:t>expect from ICT’s next generation?</a:t>
            </a:r>
            <a:endParaRPr lang="en-US" dirty="0"/>
          </a:p>
        </p:txBody>
      </p:sp>
      <p:pic>
        <p:nvPicPr>
          <p:cNvPr id="7" name="Picture 6"/>
          <p:cNvPicPr>
            <a:picLocks noChangeAspect="1"/>
          </p:cNvPicPr>
          <p:nvPr/>
        </p:nvPicPr>
        <p:blipFill>
          <a:blip r:embed="rId2"/>
          <a:stretch>
            <a:fillRect/>
          </a:stretch>
        </p:blipFill>
        <p:spPr>
          <a:xfrm>
            <a:off x="2913944" y="3005667"/>
            <a:ext cx="2921000" cy="2781300"/>
          </a:xfrm>
          <a:prstGeom prst="rect">
            <a:avLst/>
          </a:prstGeom>
        </p:spPr>
      </p:pic>
      <p:sp>
        <p:nvSpPr>
          <p:cNvPr id="2" name="Slide Number Placeholder 1"/>
          <p:cNvSpPr>
            <a:spLocks noGrp="1"/>
          </p:cNvSpPr>
          <p:nvPr>
            <p:ph type="sldNum" sz="quarter" idx="10"/>
          </p:nvPr>
        </p:nvSpPr>
        <p:spPr/>
        <p:txBody>
          <a:bodyPr/>
          <a:lstStyle/>
          <a:p>
            <a:fld id="{0B15E908-24CB-4A3D-84E2-8BC6E04821A3}" type="slidenum">
              <a:rPr lang="it-IT" smtClean="0"/>
              <a:pPr/>
              <a:t>22</a:t>
            </a:fld>
            <a:endParaRPr lang="it-IT" dirty="0"/>
          </a:p>
        </p:txBody>
      </p:sp>
    </p:spTree>
    <p:extLst>
      <p:ext uri="{BB962C8B-B14F-4D97-AF65-F5344CB8AC3E}">
        <p14:creationId xmlns:p14="http://schemas.microsoft.com/office/powerpoint/2010/main" val="418922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Audience says…</a:t>
            </a:r>
            <a:endParaRPr lang="en-US" dirty="0"/>
          </a:p>
        </p:txBody>
      </p:sp>
      <p:sp>
        <p:nvSpPr>
          <p:cNvPr id="3" name="Content Placeholder 2"/>
          <p:cNvSpPr>
            <a:spLocks noGrp="1"/>
          </p:cNvSpPr>
          <p:nvPr>
            <p:ph sz="quarter" idx="1"/>
          </p:nvPr>
        </p:nvSpPr>
        <p:spPr/>
        <p:txBody>
          <a:bodyPr>
            <a:normAutofit fontScale="70000" lnSpcReduction="20000"/>
          </a:bodyPr>
          <a:lstStyle/>
          <a:p>
            <a:pPr marL="514350" indent="-514350">
              <a:buFont typeface="+mj-lt"/>
              <a:buAutoNum type="arabicPeriod"/>
            </a:pPr>
            <a:r>
              <a:rPr lang="en-US" dirty="0" smtClean="0"/>
              <a:t>IP TV </a:t>
            </a:r>
          </a:p>
          <a:p>
            <a:pPr marL="514350" indent="-514350">
              <a:buFont typeface="+mj-lt"/>
              <a:buAutoNum type="arabicPeriod"/>
            </a:pPr>
            <a:r>
              <a:rPr lang="en-US" dirty="0" smtClean="0"/>
              <a:t>Assisted living</a:t>
            </a:r>
          </a:p>
          <a:p>
            <a:pPr marL="514350" indent="-514350">
              <a:buFont typeface="+mj-lt"/>
              <a:buAutoNum type="arabicPeriod"/>
            </a:pPr>
            <a:r>
              <a:rPr lang="en-US" dirty="0" smtClean="0"/>
              <a:t>E-health </a:t>
            </a:r>
          </a:p>
          <a:p>
            <a:pPr marL="514350" indent="-514350">
              <a:buFont typeface="+mj-lt"/>
              <a:buAutoNum type="arabicPeriod"/>
            </a:pPr>
            <a:r>
              <a:rPr lang="en-US" dirty="0" smtClean="0"/>
              <a:t>Self driving cars</a:t>
            </a:r>
          </a:p>
          <a:p>
            <a:pPr marL="514350" indent="-514350">
              <a:buFont typeface="+mj-lt"/>
              <a:buAutoNum type="arabicPeriod"/>
            </a:pPr>
            <a:r>
              <a:rPr lang="en-US" dirty="0" err="1" smtClean="0"/>
              <a:t>Domotica</a:t>
            </a:r>
            <a:endParaRPr lang="en-US" dirty="0" smtClean="0"/>
          </a:p>
          <a:p>
            <a:pPr marL="514350" indent="-514350">
              <a:buFont typeface="+mj-lt"/>
              <a:buAutoNum type="arabicPeriod"/>
            </a:pPr>
            <a:r>
              <a:rPr lang="en-US" dirty="0" err="1" smtClean="0"/>
              <a:t>Holographics</a:t>
            </a:r>
            <a:r>
              <a:rPr lang="en-US" dirty="0" smtClean="0"/>
              <a:t> </a:t>
            </a:r>
            <a:r>
              <a:rPr lang="en-US" dirty="0" err="1" smtClean="0"/>
              <a:t>videocalls</a:t>
            </a:r>
            <a:endParaRPr lang="en-US" dirty="0" smtClean="0"/>
          </a:p>
          <a:p>
            <a:pPr marL="514350" indent="-514350">
              <a:buFont typeface="+mj-lt"/>
              <a:buAutoNum type="arabicPeriod"/>
            </a:pPr>
            <a:r>
              <a:rPr lang="en-US" dirty="0" err="1" smtClean="0"/>
              <a:t>Teletransport</a:t>
            </a:r>
            <a:endParaRPr lang="en-US" dirty="0" smtClean="0"/>
          </a:p>
          <a:p>
            <a:pPr marL="514350" indent="-514350">
              <a:buFont typeface="+mj-lt"/>
              <a:buAutoNum type="arabicPeriod"/>
            </a:pPr>
            <a:r>
              <a:rPr lang="en-US" dirty="0" smtClean="0"/>
              <a:t>Advanced 3D printers</a:t>
            </a:r>
          </a:p>
          <a:p>
            <a:pPr marL="514350" indent="-514350">
              <a:buFont typeface="+mj-lt"/>
              <a:buAutoNum type="arabicPeriod"/>
            </a:pPr>
            <a:r>
              <a:rPr lang="en-US" dirty="0" smtClean="0"/>
              <a:t>Augmented reality</a:t>
            </a:r>
          </a:p>
          <a:p>
            <a:pPr marL="514350" indent="-514350">
              <a:buFont typeface="+mj-lt"/>
              <a:buAutoNum type="arabicPeriod"/>
            </a:pPr>
            <a:r>
              <a:rPr lang="en-US" dirty="0" smtClean="0"/>
              <a:t>Ubiquitous connectivity </a:t>
            </a:r>
          </a:p>
          <a:p>
            <a:pPr marL="514350" indent="-514350">
              <a:buFont typeface="+mj-lt"/>
              <a:buAutoNum type="arabicPeriod"/>
            </a:pPr>
            <a:r>
              <a:rPr lang="en-US" dirty="0" smtClean="0"/>
              <a:t>HD mobile video (with high </a:t>
            </a:r>
            <a:r>
              <a:rPr lang="en-US" dirty="0" err="1" smtClean="0"/>
              <a:t>QoE</a:t>
            </a:r>
            <a:r>
              <a:rPr lang="en-US" dirty="0" smtClean="0"/>
              <a:t>)</a:t>
            </a:r>
          </a:p>
          <a:p>
            <a:pPr marL="514350" indent="-514350">
              <a:buFont typeface="+mj-lt"/>
              <a:buAutoNum type="arabicPeriod"/>
            </a:pPr>
            <a:r>
              <a:rPr lang="en-US" dirty="0" smtClean="0"/>
              <a:t>Longer device battery life</a:t>
            </a:r>
          </a:p>
          <a:p>
            <a:pPr marL="514350" indent="-514350">
              <a:buFont typeface="+mj-lt"/>
              <a:buAutoNum type="arabicPeriod"/>
            </a:pPr>
            <a:r>
              <a:rPr lang="en-US" dirty="0" smtClean="0"/>
              <a:t>Energy harvesting devices</a:t>
            </a:r>
          </a:p>
          <a:p>
            <a:pPr marL="514350" indent="-51435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0B15E908-24CB-4A3D-84E2-8BC6E04821A3}" type="slidenum">
              <a:rPr lang="it-IT" smtClean="0"/>
              <a:pPr/>
              <a:t>23</a:t>
            </a:fld>
            <a:endParaRPr lang="it-IT" dirty="0"/>
          </a:p>
        </p:txBody>
      </p:sp>
    </p:spTree>
    <p:extLst>
      <p:ext uri="{BB962C8B-B14F-4D97-AF65-F5344CB8AC3E}">
        <p14:creationId xmlns:p14="http://schemas.microsoft.com/office/powerpoint/2010/main" val="208395478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players say…</a:t>
            </a:r>
            <a:endParaRPr lang="en-US" dirty="0"/>
          </a:p>
        </p:txBody>
      </p:sp>
      <p:sp>
        <p:nvSpPr>
          <p:cNvPr id="5" name="Rectangle 4"/>
          <p:cNvSpPr/>
          <p:nvPr/>
        </p:nvSpPr>
        <p:spPr>
          <a:xfrm>
            <a:off x="437445" y="1848557"/>
            <a:ext cx="7986888" cy="830997"/>
          </a:xfrm>
          <a:prstGeom prst="rect">
            <a:avLst/>
          </a:prstGeom>
        </p:spPr>
        <p:txBody>
          <a:bodyPr wrap="square">
            <a:spAutoFit/>
          </a:bodyPr>
          <a:lstStyle/>
          <a:p>
            <a:r>
              <a:rPr lang="en-US" sz="4800" dirty="0"/>
              <a:t>No one actually </a:t>
            </a:r>
            <a:r>
              <a:rPr lang="en-US" sz="4800" dirty="0" smtClean="0"/>
              <a:t>knows… </a:t>
            </a:r>
            <a:endParaRPr lang="en-US" sz="4800" dirty="0"/>
          </a:p>
        </p:txBody>
      </p:sp>
      <p:sp>
        <p:nvSpPr>
          <p:cNvPr id="6" name="Rectangle 5"/>
          <p:cNvSpPr/>
          <p:nvPr/>
        </p:nvSpPr>
        <p:spPr>
          <a:xfrm>
            <a:off x="2130778" y="2943060"/>
            <a:ext cx="4572000" cy="1862048"/>
          </a:xfrm>
          <a:prstGeom prst="rect">
            <a:avLst/>
          </a:prstGeom>
        </p:spPr>
        <p:txBody>
          <a:bodyPr>
            <a:spAutoFit/>
          </a:bodyPr>
          <a:lstStyle/>
          <a:p>
            <a:r>
              <a:rPr lang="en-US" sz="11500" dirty="0"/>
              <a:t>but</a:t>
            </a:r>
            <a:r>
              <a:rPr lang="en-US" sz="6600" dirty="0"/>
              <a:t> </a:t>
            </a:r>
          </a:p>
        </p:txBody>
      </p:sp>
      <p:sp>
        <p:nvSpPr>
          <p:cNvPr id="7" name="Rectangle 6"/>
          <p:cNvSpPr/>
          <p:nvPr/>
        </p:nvSpPr>
        <p:spPr>
          <a:xfrm>
            <a:off x="451554" y="5299501"/>
            <a:ext cx="8156223" cy="646331"/>
          </a:xfrm>
          <a:prstGeom prst="rect">
            <a:avLst/>
          </a:prstGeom>
        </p:spPr>
        <p:txBody>
          <a:bodyPr wrap="square">
            <a:spAutoFit/>
          </a:bodyPr>
          <a:lstStyle/>
          <a:p>
            <a:r>
              <a:rPr lang="en-US" sz="3600" dirty="0" smtClean="0"/>
              <a:t>there’s consensus on some points…</a:t>
            </a:r>
            <a:endParaRPr lang="en-US" sz="3600" dirty="0"/>
          </a:p>
        </p:txBody>
      </p:sp>
      <p:sp>
        <p:nvSpPr>
          <p:cNvPr id="3" name="Slide Number Placeholder 2"/>
          <p:cNvSpPr>
            <a:spLocks noGrp="1"/>
          </p:cNvSpPr>
          <p:nvPr>
            <p:ph type="sldNum" sz="quarter" idx="10"/>
          </p:nvPr>
        </p:nvSpPr>
        <p:spPr/>
        <p:txBody>
          <a:bodyPr/>
          <a:lstStyle/>
          <a:p>
            <a:fld id="{8FC8B4EC-34A8-40D0-866F-D88F6FAD535A}" type="slidenum">
              <a:rPr lang="it-IT" smtClean="0"/>
              <a:pPr/>
              <a:t>24</a:t>
            </a:fld>
            <a:endParaRPr lang="it-IT" dirty="0"/>
          </a:p>
        </p:txBody>
      </p:sp>
    </p:spTree>
    <p:extLst>
      <p:ext uri="{BB962C8B-B14F-4D97-AF65-F5344CB8AC3E}">
        <p14:creationId xmlns:p14="http://schemas.microsoft.com/office/powerpoint/2010/main" val="15723301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6"/>
                                        </p:tgtEl>
                                      </p:cBhvr>
                                    </p:animEffect>
                                    <p:animScale>
                                      <p:cBhvr>
                                        <p:cTn id="11" dur="250" autoRev="1" fill="hold"/>
                                        <p:tgtEl>
                                          <p:spTgt spid="6"/>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 calcmode="lin" valueType="num">
                                      <p:cBhvr>
                                        <p:cTn id="1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Ubiquitous connectivity</a:t>
            </a:r>
            <a:endParaRPr lang="en-US" dirty="0"/>
          </a:p>
        </p:txBody>
      </p:sp>
      <p:sp>
        <p:nvSpPr>
          <p:cNvPr id="5" name="Content Placeholder 4"/>
          <p:cNvSpPr>
            <a:spLocks noGrp="1"/>
          </p:cNvSpPr>
          <p:nvPr>
            <p:ph sz="half" idx="1"/>
          </p:nvPr>
        </p:nvSpPr>
        <p:spPr>
          <a:xfrm>
            <a:off x="0" y="1268760"/>
            <a:ext cx="8682479" cy="2160240"/>
          </a:xfrm>
        </p:spPr>
        <p:txBody>
          <a:bodyPr/>
          <a:lstStyle/>
          <a:p>
            <a:r>
              <a:rPr lang="en-US" dirty="0"/>
              <a:t>Human users would like to </a:t>
            </a:r>
            <a:r>
              <a:rPr lang="en-US" dirty="0" smtClean="0"/>
              <a:t>be </a:t>
            </a:r>
            <a:r>
              <a:rPr lang="en-US" dirty="0"/>
              <a:t>connected </a:t>
            </a:r>
            <a:endParaRPr lang="en-US" dirty="0" smtClean="0"/>
          </a:p>
          <a:p>
            <a:pPr lvl="1"/>
            <a:r>
              <a:rPr lang="en-US" b="1" dirty="0" smtClean="0"/>
              <a:t>at </a:t>
            </a:r>
            <a:r>
              <a:rPr lang="en-US" b="1" dirty="0"/>
              <a:t>all times </a:t>
            </a:r>
            <a:endParaRPr lang="en-US" b="1" dirty="0" smtClean="0"/>
          </a:p>
          <a:p>
            <a:pPr lvl="1"/>
            <a:r>
              <a:rPr lang="en-US" b="1" dirty="0" smtClean="0"/>
              <a:t>regardless </a:t>
            </a:r>
            <a:r>
              <a:rPr lang="en-US" b="1" dirty="0"/>
              <a:t>of their current location </a:t>
            </a:r>
          </a:p>
          <a:p>
            <a:pPr lvl="1"/>
            <a:r>
              <a:rPr lang="en-US" dirty="0" smtClean="0"/>
              <a:t>with </a:t>
            </a:r>
            <a:r>
              <a:rPr lang="en-US" b="1" dirty="0" smtClean="0"/>
              <a:t>good enough quality</a:t>
            </a:r>
            <a:r>
              <a:rPr lang="en-US" dirty="0" smtClean="0"/>
              <a:t> to enjoy the required service</a:t>
            </a:r>
            <a:endParaRPr lang="en-US" dirty="0"/>
          </a:p>
        </p:txBody>
      </p:sp>
      <p:pic>
        <p:nvPicPr>
          <p:cNvPr id="8" name="Picture 7"/>
          <p:cNvPicPr>
            <a:picLocks noChangeAspect="1"/>
          </p:cNvPicPr>
          <p:nvPr/>
        </p:nvPicPr>
        <p:blipFill>
          <a:blip r:embed="rId2"/>
          <a:stretch>
            <a:fillRect/>
          </a:stretch>
        </p:blipFill>
        <p:spPr>
          <a:xfrm>
            <a:off x="479780" y="3210454"/>
            <a:ext cx="6095995" cy="3486147"/>
          </a:xfrm>
          <a:prstGeom prst="rect">
            <a:avLst/>
          </a:prstGeom>
        </p:spPr>
      </p:pic>
      <p:cxnSp>
        <p:nvCxnSpPr>
          <p:cNvPr id="12" name="Curved Connector 11"/>
          <p:cNvCxnSpPr>
            <a:endCxn id="7" idx="2"/>
          </p:cNvCxnSpPr>
          <p:nvPr/>
        </p:nvCxnSpPr>
        <p:spPr>
          <a:xfrm flipV="1">
            <a:off x="4205111" y="5020730"/>
            <a:ext cx="2963335" cy="609603"/>
          </a:xfrm>
          <a:prstGeom prst="curvedConnector2">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grpSp>
        <p:nvGrpSpPr>
          <p:cNvPr id="18" name="Group 17"/>
          <p:cNvGrpSpPr/>
          <p:nvPr/>
        </p:nvGrpSpPr>
        <p:grpSpPr>
          <a:xfrm>
            <a:off x="5390446" y="3433230"/>
            <a:ext cx="3556000" cy="1587500"/>
            <a:chOff x="5588000" y="3221565"/>
            <a:chExt cx="3556000" cy="1587500"/>
          </a:xfrm>
        </p:grpSpPr>
        <p:pic>
          <p:nvPicPr>
            <p:cNvPr id="7" name="Picture 6"/>
            <p:cNvPicPr>
              <a:picLocks noChangeAspect="1"/>
            </p:cNvPicPr>
            <p:nvPr/>
          </p:nvPicPr>
          <p:blipFill>
            <a:blip r:embed="rId3"/>
            <a:stretch>
              <a:fillRect/>
            </a:stretch>
          </p:blipFill>
          <p:spPr>
            <a:xfrm>
              <a:off x="5588000" y="3221565"/>
              <a:ext cx="3556000" cy="1587500"/>
            </a:xfrm>
            <a:prstGeom prst="rect">
              <a:avLst/>
            </a:prstGeom>
            <a:ln>
              <a:solidFill>
                <a:srgbClr val="FF0000"/>
              </a:solidFill>
            </a:ln>
          </p:spPr>
        </p:pic>
        <p:sp>
          <p:nvSpPr>
            <p:cNvPr id="16" name="Rectangle 15"/>
            <p:cNvSpPr/>
            <p:nvPr/>
          </p:nvSpPr>
          <p:spPr>
            <a:xfrm rot="21008196">
              <a:off x="6010196" y="3240501"/>
              <a:ext cx="2180956" cy="307777"/>
            </a:xfrm>
            <a:prstGeom prst="rect">
              <a:avLst/>
            </a:prstGeom>
          </p:spPr>
          <p:txBody>
            <a:bodyPr wrap="none">
              <a:spAutoFit/>
            </a:bodyPr>
            <a:lstStyle/>
            <a:p>
              <a:r>
                <a:rPr lang="en-US" sz="1400" dirty="0"/>
                <a:t>European Union average</a:t>
              </a:r>
            </a:p>
          </p:txBody>
        </p:sp>
        <p:sp>
          <p:nvSpPr>
            <p:cNvPr id="17" name="Rectangle 16"/>
            <p:cNvSpPr/>
            <p:nvPr/>
          </p:nvSpPr>
          <p:spPr>
            <a:xfrm rot="20479599">
              <a:off x="6557502" y="3929389"/>
              <a:ext cx="2407217" cy="523220"/>
            </a:xfrm>
            <a:prstGeom prst="rect">
              <a:avLst/>
            </a:prstGeom>
          </p:spPr>
          <p:txBody>
            <a:bodyPr wrap="none">
              <a:spAutoFit/>
            </a:bodyPr>
            <a:lstStyle/>
            <a:p>
              <a:r>
                <a:rPr lang="en-US" sz="1400" dirty="0"/>
                <a:t>Italy, broadband </a:t>
              </a:r>
              <a:r>
                <a:rPr lang="en-US" sz="1400" dirty="0" smtClean="0"/>
                <a:t>penetration </a:t>
              </a:r>
            </a:p>
            <a:p>
              <a:r>
                <a:rPr lang="en-US" sz="1400" dirty="0"/>
                <a:t>21.9% (Jan 2011</a:t>
              </a:r>
              <a:r>
                <a:rPr lang="en-US" sz="1400" dirty="0" smtClean="0"/>
                <a:t>)</a:t>
              </a:r>
              <a:endParaRPr lang="en-US" sz="1400" dirty="0"/>
            </a:p>
          </p:txBody>
        </p:sp>
      </p:grpSp>
      <p:sp>
        <p:nvSpPr>
          <p:cNvPr id="20" name="Rectangle 19"/>
          <p:cNvSpPr/>
          <p:nvPr/>
        </p:nvSpPr>
        <p:spPr>
          <a:xfrm>
            <a:off x="6554003" y="6550223"/>
            <a:ext cx="2589997" cy="307777"/>
          </a:xfrm>
          <a:prstGeom prst="rect">
            <a:avLst/>
          </a:prstGeom>
        </p:spPr>
        <p:txBody>
          <a:bodyPr wrap="none">
            <a:spAutoFit/>
          </a:bodyPr>
          <a:lstStyle/>
          <a:p>
            <a:r>
              <a:rPr lang="en-US" sz="1400" dirty="0"/>
              <a:t>http://</a:t>
            </a:r>
            <a:r>
              <a:rPr lang="en-US" sz="1400" dirty="0" err="1"/>
              <a:t>mapsengine.google.com</a:t>
            </a:r>
            <a:endParaRPr lang="en-US" sz="1400" dirty="0"/>
          </a:p>
        </p:txBody>
      </p:sp>
      <p:sp>
        <p:nvSpPr>
          <p:cNvPr id="2" name="Slide Number Placeholder 1"/>
          <p:cNvSpPr>
            <a:spLocks noGrp="1"/>
          </p:cNvSpPr>
          <p:nvPr>
            <p:ph type="sldNum" sz="quarter" idx="12"/>
          </p:nvPr>
        </p:nvSpPr>
        <p:spPr/>
        <p:txBody>
          <a:bodyPr/>
          <a:lstStyle/>
          <a:p>
            <a:pPr>
              <a:defRPr/>
            </a:pPr>
            <a:fld id="{8E0AD40D-2547-9249-B75C-D51D5DEEC0E7}" type="slidenum">
              <a:rPr lang="en-US" smtClean="0"/>
              <a:pPr>
                <a:defRPr/>
              </a:pPr>
              <a:t>25</a:t>
            </a:fld>
            <a:r>
              <a:rPr lang="en-US" smtClean="0"/>
              <a:t> / 30</a:t>
            </a:r>
            <a:endParaRPr lang="en-US"/>
          </a:p>
        </p:txBody>
      </p:sp>
    </p:spTree>
    <p:extLst>
      <p:ext uri="{BB962C8B-B14F-4D97-AF65-F5344CB8AC3E}">
        <p14:creationId xmlns:p14="http://schemas.microsoft.com/office/powerpoint/2010/main" val="215385203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114299" y="2060221"/>
            <a:ext cx="6915674" cy="4388556"/>
          </a:xfrm>
          <a:prstGeom prst="rect">
            <a:avLst/>
          </a:prstGeom>
        </p:spPr>
      </p:pic>
      <p:sp>
        <p:nvSpPr>
          <p:cNvPr id="2" name="Title 1"/>
          <p:cNvSpPr>
            <a:spLocks noGrp="1"/>
          </p:cNvSpPr>
          <p:nvPr>
            <p:ph type="title"/>
          </p:nvPr>
        </p:nvSpPr>
        <p:spPr/>
        <p:txBody>
          <a:bodyPr/>
          <a:lstStyle/>
          <a:p>
            <a:r>
              <a:rPr lang="en-US" dirty="0" smtClean="0"/>
              <a:t>Much more mobile traffic</a:t>
            </a:r>
            <a:endParaRPr lang="en-US" dirty="0"/>
          </a:p>
        </p:txBody>
      </p:sp>
      <p:sp>
        <p:nvSpPr>
          <p:cNvPr id="16" name="Rectangle 15"/>
          <p:cNvSpPr/>
          <p:nvPr/>
        </p:nvSpPr>
        <p:spPr>
          <a:xfrm>
            <a:off x="28222" y="1584615"/>
            <a:ext cx="9158111" cy="307777"/>
          </a:xfrm>
          <a:prstGeom prst="rect">
            <a:avLst/>
          </a:prstGeom>
        </p:spPr>
        <p:txBody>
          <a:bodyPr wrap="square">
            <a:spAutoFit/>
          </a:bodyPr>
          <a:lstStyle/>
          <a:p>
            <a:pPr algn="l"/>
            <a:r>
              <a:rPr lang="en-US" sz="1400" dirty="0"/>
              <a:t>Cisco Visual Networking Index: Global </a:t>
            </a:r>
            <a:r>
              <a:rPr lang="en-US" sz="1400" b="1" dirty="0"/>
              <a:t>Mobile Data Traffic </a:t>
            </a:r>
            <a:r>
              <a:rPr lang="en-US" sz="1400" dirty="0"/>
              <a:t>Forecast Update, 2013-2018, White Paper, Feb. 2014.</a:t>
            </a:r>
          </a:p>
        </p:txBody>
      </p:sp>
      <p:sp>
        <p:nvSpPr>
          <p:cNvPr id="17" name="Rectangle 16"/>
          <p:cNvSpPr/>
          <p:nvPr/>
        </p:nvSpPr>
        <p:spPr>
          <a:xfrm>
            <a:off x="4670778" y="5001947"/>
            <a:ext cx="4473222" cy="1200328"/>
          </a:xfrm>
          <a:prstGeom prst="rect">
            <a:avLst/>
          </a:prstGeom>
        </p:spPr>
        <p:txBody>
          <a:bodyPr wrap="square">
            <a:spAutoFit/>
          </a:bodyPr>
          <a:lstStyle/>
          <a:p>
            <a:pPr algn="l">
              <a:spcAft>
                <a:spcPts val="1000"/>
              </a:spcAft>
            </a:pPr>
            <a:r>
              <a:rPr lang="en-US" b="1" dirty="0" smtClean="0"/>
              <a:t>Mobile </a:t>
            </a:r>
            <a:r>
              <a:rPr lang="en-US" b="1" dirty="0"/>
              <a:t>video traffic</a:t>
            </a:r>
            <a:r>
              <a:rPr lang="en-US" dirty="0"/>
              <a:t> exceeded 50% for the first time in </a:t>
            </a:r>
            <a:r>
              <a:rPr lang="en-US" dirty="0" smtClean="0"/>
              <a:t>2012, 53</a:t>
            </a:r>
            <a:r>
              <a:rPr lang="en-US" dirty="0"/>
              <a:t>% in </a:t>
            </a:r>
            <a:r>
              <a:rPr lang="en-US" dirty="0" smtClean="0"/>
              <a:t>2013 and counting…</a:t>
            </a:r>
            <a:endParaRPr lang="en-US" b="1" dirty="0"/>
          </a:p>
        </p:txBody>
      </p:sp>
      <p:sp>
        <p:nvSpPr>
          <p:cNvPr id="4" name="Slide Number Placeholder 3"/>
          <p:cNvSpPr>
            <a:spLocks noGrp="1"/>
          </p:cNvSpPr>
          <p:nvPr>
            <p:ph type="sldNum" sz="quarter" idx="10"/>
          </p:nvPr>
        </p:nvSpPr>
        <p:spPr/>
        <p:txBody>
          <a:bodyPr/>
          <a:lstStyle/>
          <a:p>
            <a:fld id="{8FC8B4EC-34A8-40D0-866F-D88F6FAD535A}" type="slidenum">
              <a:rPr lang="it-IT" smtClean="0"/>
              <a:pPr/>
              <a:t>26</a:t>
            </a:fld>
            <a:endParaRPr lang="it-IT" dirty="0"/>
          </a:p>
        </p:txBody>
      </p:sp>
    </p:spTree>
    <p:extLst>
      <p:ext uri="{BB962C8B-B14F-4D97-AF65-F5344CB8AC3E}">
        <p14:creationId xmlns:p14="http://schemas.microsoft.com/office/powerpoint/2010/main" val="182551203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Much more video traffic</a:t>
            </a:r>
            <a:endParaRPr lang="en-US" dirty="0"/>
          </a:p>
        </p:txBody>
      </p:sp>
      <p:pic>
        <p:nvPicPr>
          <p:cNvPr id="6" name="Picture 5"/>
          <p:cNvPicPr>
            <a:picLocks noChangeAspect="1"/>
          </p:cNvPicPr>
          <p:nvPr/>
        </p:nvPicPr>
        <p:blipFill>
          <a:blip r:embed="rId4"/>
          <a:stretch>
            <a:fillRect/>
          </a:stretch>
        </p:blipFill>
        <p:spPr>
          <a:xfrm>
            <a:off x="508004" y="2074331"/>
            <a:ext cx="4543774" cy="2556631"/>
          </a:xfrm>
          <a:prstGeom prst="rect">
            <a:avLst/>
          </a:prstGeom>
        </p:spPr>
      </p:pic>
      <p:sp>
        <p:nvSpPr>
          <p:cNvPr id="7" name="Rectangle 6"/>
          <p:cNvSpPr/>
          <p:nvPr/>
        </p:nvSpPr>
        <p:spPr>
          <a:xfrm>
            <a:off x="2684914" y="6581001"/>
            <a:ext cx="3255443" cy="276999"/>
          </a:xfrm>
          <a:prstGeom prst="rect">
            <a:avLst/>
          </a:prstGeom>
        </p:spPr>
        <p:txBody>
          <a:bodyPr wrap="none">
            <a:spAutoFit/>
          </a:bodyPr>
          <a:lstStyle/>
          <a:p>
            <a:r>
              <a:rPr lang="en-US" sz="1800" baseline="30000" dirty="0" err="1"/>
              <a:t>www.futuretimeline.net</a:t>
            </a:r>
            <a:r>
              <a:rPr lang="en-US" sz="1800" baseline="30000" dirty="0"/>
              <a:t>/21stcentury/2020.htm</a:t>
            </a:r>
            <a:endParaRPr lang="en-US" sz="1800" dirty="0"/>
          </a:p>
        </p:txBody>
      </p:sp>
      <p:sp>
        <p:nvSpPr>
          <p:cNvPr id="9" name="TextBox 8"/>
          <p:cNvSpPr txBox="1"/>
          <p:nvPr/>
        </p:nvSpPr>
        <p:spPr>
          <a:xfrm>
            <a:off x="409451" y="1622778"/>
            <a:ext cx="3091111" cy="461665"/>
          </a:xfrm>
          <a:prstGeom prst="rect">
            <a:avLst/>
          </a:prstGeom>
          <a:noFill/>
        </p:spPr>
        <p:txBody>
          <a:bodyPr wrap="none" rtlCol="0">
            <a:spAutoFit/>
          </a:bodyPr>
          <a:lstStyle/>
          <a:p>
            <a:r>
              <a:rPr lang="en-US" b="1" dirty="0" smtClean="0"/>
              <a:t>Ultra high definition</a:t>
            </a:r>
            <a:endParaRPr lang="en-US" b="1" dirty="0"/>
          </a:p>
        </p:txBody>
      </p:sp>
      <p:sp>
        <p:nvSpPr>
          <p:cNvPr id="10" name="TextBox 9"/>
          <p:cNvSpPr txBox="1"/>
          <p:nvPr/>
        </p:nvSpPr>
        <p:spPr>
          <a:xfrm>
            <a:off x="6108958" y="2480734"/>
            <a:ext cx="2467342" cy="461665"/>
          </a:xfrm>
          <a:prstGeom prst="rect">
            <a:avLst/>
          </a:prstGeom>
          <a:noFill/>
        </p:spPr>
        <p:txBody>
          <a:bodyPr wrap="none" rtlCol="0">
            <a:spAutoFit/>
          </a:bodyPr>
          <a:lstStyle/>
          <a:p>
            <a:r>
              <a:rPr lang="en-US" b="1" dirty="0" smtClean="0"/>
              <a:t>Holographic TV </a:t>
            </a:r>
            <a:endParaRPr lang="en-US" b="1" dirty="0"/>
          </a:p>
        </p:txBody>
      </p:sp>
      <p:pic>
        <p:nvPicPr>
          <p:cNvPr id="12" name="Holographic TV_short.m4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584222" y="3076596"/>
            <a:ext cx="5297473" cy="2977069"/>
          </a:xfrm>
          <a:prstGeom prst="rect">
            <a:avLst/>
          </a:prstGeom>
        </p:spPr>
      </p:pic>
      <p:sp>
        <p:nvSpPr>
          <p:cNvPr id="4" name="Slide Number Placeholder 3"/>
          <p:cNvSpPr>
            <a:spLocks noGrp="1"/>
          </p:cNvSpPr>
          <p:nvPr>
            <p:ph type="sldNum" sz="quarter" idx="10"/>
          </p:nvPr>
        </p:nvSpPr>
        <p:spPr/>
        <p:txBody>
          <a:bodyPr/>
          <a:lstStyle/>
          <a:p>
            <a:fld id="{8FC8B4EC-34A8-40D0-866F-D88F6FAD535A}" type="slidenum">
              <a:rPr lang="it-IT" smtClean="0"/>
              <a:pPr/>
              <a:t>27</a:t>
            </a:fld>
            <a:endParaRPr lang="it-IT" dirty="0"/>
          </a:p>
        </p:txBody>
      </p:sp>
    </p:spTree>
    <p:extLst>
      <p:ext uri="{BB962C8B-B14F-4D97-AF65-F5344CB8AC3E}">
        <p14:creationId xmlns:p14="http://schemas.microsoft.com/office/powerpoint/2010/main" val="10395074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29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Full </a:t>
            </a:r>
            <a:r>
              <a:rPr lang="en-US" dirty="0"/>
              <a:t>immersive </a:t>
            </a:r>
            <a:r>
              <a:rPr lang="en-US" dirty="0" smtClean="0"/>
              <a:t>experience</a:t>
            </a:r>
            <a:endParaRPr lang="en-US" dirty="0"/>
          </a:p>
        </p:txBody>
      </p:sp>
      <p:pic>
        <p:nvPicPr>
          <p:cNvPr id="5" name="Picture 4"/>
          <p:cNvPicPr>
            <a:picLocks noChangeAspect="1"/>
          </p:cNvPicPr>
          <p:nvPr/>
        </p:nvPicPr>
        <p:blipFill>
          <a:blip r:embed="rId2"/>
          <a:stretch>
            <a:fillRect/>
          </a:stretch>
        </p:blipFill>
        <p:spPr>
          <a:xfrm>
            <a:off x="119184" y="1312333"/>
            <a:ext cx="4868624" cy="5545667"/>
          </a:xfrm>
          <a:prstGeom prst="rect">
            <a:avLst/>
          </a:prstGeom>
        </p:spPr>
      </p:pic>
      <p:sp>
        <p:nvSpPr>
          <p:cNvPr id="7" name="Rectangle 6"/>
          <p:cNvSpPr/>
          <p:nvPr/>
        </p:nvSpPr>
        <p:spPr>
          <a:xfrm>
            <a:off x="4543779" y="6611888"/>
            <a:ext cx="4572000" cy="256480"/>
          </a:xfrm>
          <a:prstGeom prst="rect">
            <a:avLst/>
          </a:prstGeom>
        </p:spPr>
        <p:txBody>
          <a:bodyPr>
            <a:spAutoFit/>
          </a:bodyPr>
          <a:lstStyle/>
          <a:p>
            <a:r>
              <a:rPr lang="en-US" sz="1600" baseline="30000" dirty="0"/>
              <a:t>http://www.text100.com/hypertext/2013/04/homo-</a:t>
            </a:r>
            <a:r>
              <a:rPr lang="en-US" sz="1600" baseline="30000" dirty="0" err="1"/>
              <a:t>numericus</a:t>
            </a:r>
            <a:r>
              <a:rPr lang="en-US" sz="1600" baseline="30000" dirty="0"/>
              <a:t>/</a:t>
            </a:r>
          </a:p>
        </p:txBody>
      </p:sp>
      <p:pic>
        <p:nvPicPr>
          <p:cNvPr id="8" name="Picture 7"/>
          <p:cNvPicPr>
            <a:picLocks noChangeAspect="1"/>
          </p:cNvPicPr>
          <p:nvPr/>
        </p:nvPicPr>
        <p:blipFill>
          <a:blip r:embed="rId3"/>
          <a:stretch>
            <a:fillRect/>
          </a:stretch>
        </p:blipFill>
        <p:spPr>
          <a:xfrm>
            <a:off x="4954911" y="1767769"/>
            <a:ext cx="4189089" cy="2705453"/>
          </a:xfrm>
          <a:prstGeom prst="rect">
            <a:avLst/>
          </a:prstGeom>
        </p:spPr>
      </p:pic>
      <p:sp>
        <p:nvSpPr>
          <p:cNvPr id="9" name="Rectangle 8"/>
          <p:cNvSpPr/>
          <p:nvPr/>
        </p:nvSpPr>
        <p:spPr>
          <a:xfrm>
            <a:off x="4981222" y="4579834"/>
            <a:ext cx="4007556" cy="1815881"/>
          </a:xfrm>
          <a:prstGeom prst="rect">
            <a:avLst/>
          </a:prstGeom>
        </p:spPr>
        <p:txBody>
          <a:bodyPr wrap="square">
            <a:spAutoFit/>
          </a:bodyPr>
          <a:lstStyle/>
          <a:p>
            <a:pPr algn="l"/>
            <a:r>
              <a:rPr lang="en-US" sz="2800" b="1" baseline="30000" dirty="0"/>
              <a:t>3D reconstruction </a:t>
            </a:r>
            <a:endParaRPr lang="en-US" sz="2800" b="1" baseline="30000" dirty="0" smtClean="0"/>
          </a:p>
          <a:p>
            <a:pPr algn="l"/>
            <a:r>
              <a:rPr lang="en-US" sz="2800" baseline="30000" dirty="0" smtClean="0"/>
              <a:t>obtained </a:t>
            </a:r>
            <a:r>
              <a:rPr lang="en-US" sz="2800" baseline="30000" dirty="0"/>
              <a:t>from a number of pictures captured from </a:t>
            </a:r>
            <a:r>
              <a:rPr lang="en-US" sz="2800" b="1" baseline="30000" dirty="0"/>
              <a:t>collaborating </a:t>
            </a:r>
            <a:r>
              <a:rPr lang="en-US" sz="2800" baseline="30000" dirty="0"/>
              <a:t>different viewpoints </a:t>
            </a:r>
            <a:endParaRPr lang="en-US" sz="2800" baseline="30000" dirty="0" smtClean="0"/>
          </a:p>
          <a:p>
            <a:pPr algn="l"/>
            <a:endParaRPr lang="en-US" sz="2800" baseline="30000" dirty="0"/>
          </a:p>
          <a:p>
            <a:pPr algn="l"/>
            <a:r>
              <a:rPr lang="en-US" sz="2800" baseline="30000" dirty="0" smtClean="0"/>
              <a:t>[</a:t>
            </a:r>
            <a:r>
              <a:rPr lang="en-US" sz="2800" baseline="30000" dirty="0"/>
              <a:t>Microsoft </a:t>
            </a:r>
            <a:r>
              <a:rPr lang="en-US" sz="2800" baseline="30000" dirty="0" err="1"/>
              <a:t>Photosynth</a:t>
            </a:r>
            <a:r>
              <a:rPr lang="en-US" sz="2800" baseline="30000" dirty="0"/>
              <a:t>]</a:t>
            </a:r>
            <a:endParaRPr lang="en-US" sz="2800" dirty="0"/>
          </a:p>
        </p:txBody>
      </p:sp>
      <p:sp>
        <p:nvSpPr>
          <p:cNvPr id="3" name="Slide Number Placeholder 2"/>
          <p:cNvSpPr>
            <a:spLocks noGrp="1"/>
          </p:cNvSpPr>
          <p:nvPr>
            <p:ph type="sldNum" sz="quarter" idx="10"/>
          </p:nvPr>
        </p:nvSpPr>
        <p:spPr/>
        <p:txBody>
          <a:bodyPr/>
          <a:lstStyle/>
          <a:p>
            <a:fld id="{8FC8B4EC-34A8-40D0-866F-D88F6FAD535A}" type="slidenum">
              <a:rPr lang="it-IT" smtClean="0"/>
              <a:pPr/>
              <a:t>28</a:t>
            </a:fld>
            <a:endParaRPr lang="it-IT" dirty="0"/>
          </a:p>
        </p:txBody>
      </p:sp>
    </p:spTree>
    <p:extLst>
      <p:ext uri="{BB962C8B-B14F-4D97-AF65-F5344CB8AC3E}">
        <p14:creationId xmlns:p14="http://schemas.microsoft.com/office/powerpoint/2010/main" val="119328275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evolution</a:t>
            </a:r>
            <a:endParaRPr lang="en-US" dirty="0"/>
          </a:p>
        </p:txBody>
      </p:sp>
      <p:sp>
        <p:nvSpPr>
          <p:cNvPr id="4" name="Content Placeholder 3"/>
          <p:cNvSpPr>
            <a:spLocks noGrp="1"/>
          </p:cNvSpPr>
          <p:nvPr>
            <p:ph sz="quarter" idx="1"/>
          </p:nvPr>
        </p:nvSpPr>
        <p:spPr>
          <a:xfrm>
            <a:off x="612648" y="1600199"/>
            <a:ext cx="8153400" cy="5144911"/>
          </a:xfrm>
        </p:spPr>
        <p:txBody>
          <a:bodyPr>
            <a:normAutofit lnSpcReduction="10000"/>
          </a:bodyPr>
          <a:lstStyle/>
          <a:p>
            <a:r>
              <a:rPr lang="en-GB" sz="2800" dirty="0" smtClean="0"/>
              <a:t>Web 1.0: the </a:t>
            </a:r>
            <a:r>
              <a:rPr lang="en-GB" sz="2800" b="1" dirty="0" smtClean="0"/>
              <a:t>world wide</a:t>
            </a:r>
            <a:r>
              <a:rPr lang="en-GB" sz="2800" dirty="0" smtClean="0"/>
              <a:t> web</a:t>
            </a:r>
          </a:p>
          <a:p>
            <a:pPr lvl="1"/>
            <a:r>
              <a:rPr lang="en-GB" sz="2500" dirty="0" smtClean="0"/>
              <a:t>Connects information</a:t>
            </a:r>
          </a:p>
          <a:p>
            <a:pPr lvl="2"/>
            <a:r>
              <a:rPr lang="en-GB" sz="2200" dirty="0" smtClean="0"/>
              <a:t>easy </a:t>
            </a:r>
            <a:r>
              <a:rPr lang="en-GB" sz="2200" b="1" dirty="0" smtClean="0"/>
              <a:t>access</a:t>
            </a:r>
            <a:r>
              <a:rPr lang="en-GB" sz="2200" dirty="0" smtClean="0"/>
              <a:t> to data irrespective of their location</a:t>
            </a:r>
          </a:p>
          <a:p>
            <a:pPr lvl="2"/>
            <a:r>
              <a:rPr lang="en-GB" sz="2500" dirty="0" smtClean="0"/>
              <a:t>Users are mainly data consumers</a:t>
            </a:r>
            <a:endParaRPr lang="en-GB" sz="2200" dirty="0" smtClean="0"/>
          </a:p>
          <a:p>
            <a:r>
              <a:rPr lang="en-GB" sz="2800" dirty="0" smtClean="0"/>
              <a:t>Web 2.0: the </a:t>
            </a:r>
            <a:r>
              <a:rPr lang="en-GB" sz="2800" b="1" dirty="0" smtClean="0"/>
              <a:t>social</a:t>
            </a:r>
            <a:r>
              <a:rPr lang="en-GB" sz="2800" dirty="0" smtClean="0"/>
              <a:t> web</a:t>
            </a:r>
          </a:p>
          <a:p>
            <a:pPr lvl="1"/>
            <a:r>
              <a:rPr lang="en-GB" sz="2500" dirty="0" smtClean="0"/>
              <a:t>Connects people </a:t>
            </a:r>
          </a:p>
          <a:p>
            <a:pPr lvl="2"/>
            <a:r>
              <a:rPr lang="en-GB" sz="2200" dirty="0" smtClean="0"/>
              <a:t>easy </a:t>
            </a:r>
            <a:r>
              <a:rPr lang="en-GB" sz="2200" b="1" dirty="0" smtClean="0"/>
              <a:t>sharing</a:t>
            </a:r>
            <a:r>
              <a:rPr lang="en-GB" sz="2200" dirty="0" smtClean="0"/>
              <a:t> of data</a:t>
            </a:r>
          </a:p>
          <a:p>
            <a:pPr lvl="2"/>
            <a:r>
              <a:rPr lang="en-GB" sz="2100" dirty="0" smtClean="0"/>
              <a:t>Users are both data producers and consumers</a:t>
            </a:r>
          </a:p>
          <a:p>
            <a:r>
              <a:rPr lang="en-GB" sz="2800" dirty="0" smtClean="0">
                <a:solidFill>
                  <a:srgbClr val="B60000"/>
                </a:solidFill>
              </a:rPr>
              <a:t>Web 3.0: the </a:t>
            </a:r>
            <a:r>
              <a:rPr lang="en-GB" sz="2800" b="1" dirty="0" smtClean="0">
                <a:solidFill>
                  <a:srgbClr val="B60000"/>
                </a:solidFill>
              </a:rPr>
              <a:t>sematic</a:t>
            </a:r>
            <a:r>
              <a:rPr lang="en-GB" sz="2800" dirty="0" smtClean="0">
                <a:solidFill>
                  <a:srgbClr val="B60000"/>
                </a:solidFill>
              </a:rPr>
              <a:t> web </a:t>
            </a:r>
            <a:endParaRPr lang="en-GB" sz="2800" b="1" dirty="0" smtClean="0">
              <a:solidFill>
                <a:srgbClr val="B60000"/>
              </a:solidFill>
            </a:endParaRPr>
          </a:p>
          <a:p>
            <a:pPr lvl="1"/>
            <a:r>
              <a:rPr lang="en-GB" sz="2400" dirty="0" smtClean="0"/>
              <a:t>Connects knowledge</a:t>
            </a:r>
          </a:p>
          <a:p>
            <a:pPr lvl="2"/>
            <a:r>
              <a:rPr lang="en-GB" sz="2000" b="1" dirty="0" smtClean="0"/>
              <a:t>personalized</a:t>
            </a:r>
            <a:r>
              <a:rPr lang="en-GB" sz="2000" dirty="0" smtClean="0"/>
              <a:t> data</a:t>
            </a:r>
            <a:endParaRPr lang="en-GB" sz="2000" dirty="0"/>
          </a:p>
          <a:p>
            <a:pPr lvl="2"/>
            <a:r>
              <a:rPr lang="en-GB" sz="2000" dirty="0" smtClean="0"/>
              <a:t>Geo-time tagged content, context-dependent web</a:t>
            </a:r>
          </a:p>
        </p:txBody>
      </p:sp>
      <p:sp>
        <p:nvSpPr>
          <p:cNvPr id="5" name="Slide Number Placeholder 4"/>
          <p:cNvSpPr>
            <a:spLocks noGrp="1"/>
          </p:cNvSpPr>
          <p:nvPr>
            <p:ph type="sldNum" sz="quarter" idx="10"/>
          </p:nvPr>
        </p:nvSpPr>
        <p:spPr/>
        <p:txBody>
          <a:bodyPr/>
          <a:lstStyle/>
          <a:p>
            <a:fld id="{0B15E908-24CB-4A3D-84E2-8BC6E04821A3}" type="slidenum">
              <a:rPr lang="it-IT" smtClean="0"/>
              <a:pPr/>
              <a:t>29</a:t>
            </a:fld>
            <a:endParaRPr lang="it-IT" dirty="0"/>
          </a:p>
        </p:txBody>
      </p:sp>
    </p:spTree>
    <p:extLst>
      <p:ext uri="{BB962C8B-B14F-4D97-AF65-F5344CB8AC3E}">
        <p14:creationId xmlns:p14="http://schemas.microsoft.com/office/powerpoint/2010/main" val="159373861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Outline</a:t>
            </a:r>
            <a:endParaRPr lang="en-US" dirty="0"/>
          </a:p>
        </p:txBody>
      </p:sp>
      <p:sp>
        <p:nvSpPr>
          <p:cNvPr id="6" name="Content Placeholder 5"/>
          <p:cNvSpPr>
            <a:spLocks noGrp="1"/>
          </p:cNvSpPr>
          <p:nvPr>
            <p:ph sz="quarter" idx="1"/>
          </p:nvPr>
        </p:nvSpPr>
        <p:spPr/>
        <p:txBody>
          <a:bodyPr/>
          <a:lstStyle/>
          <a:p>
            <a:r>
              <a:rPr lang="en-US" b="1" dirty="0"/>
              <a:t>Part </a:t>
            </a:r>
            <a:r>
              <a:rPr lang="en-US" b="1" dirty="0" smtClean="0"/>
              <a:t>2 – option A: </a:t>
            </a:r>
          </a:p>
          <a:p>
            <a:pPr marL="0" indent="0">
              <a:buNone/>
            </a:pPr>
            <a:r>
              <a:rPr lang="en-US" b="1" dirty="0" smtClean="0"/>
              <a:t>    Signal </a:t>
            </a:r>
            <a:r>
              <a:rPr lang="en-US" b="1" dirty="0"/>
              <a:t>processing </a:t>
            </a:r>
            <a:r>
              <a:rPr lang="en-US" b="1" dirty="0" smtClean="0"/>
              <a:t>at PHY/MAC layers</a:t>
            </a:r>
          </a:p>
          <a:p>
            <a:pPr lvl="1"/>
            <a:r>
              <a:rPr lang="en-US" dirty="0" smtClean="0"/>
              <a:t>Signals and signal processing from a </a:t>
            </a:r>
            <a:r>
              <a:rPr lang="en-US" dirty="0"/>
              <a:t>network </a:t>
            </a:r>
            <a:r>
              <a:rPr lang="en-US" dirty="0" smtClean="0"/>
              <a:t>perspective</a:t>
            </a:r>
            <a:endParaRPr lang="en-US" dirty="0"/>
          </a:p>
          <a:p>
            <a:pPr lvl="1"/>
            <a:r>
              <a:rPr lang="en-US" dirty="0" smtClean="0"/>
              <a:t>The massive access challenge</a:t>
            </a:r>
          </a:p>
          <a:p>
            <a:pPr lvl="2"/>
            <a:r>
              <a:rPr lang="en-US" dirty="0" err="1" smtClean="0"/>
              <a:t>RFtag</a:t>
            </a:r>
            <a:r>
              <a:rPr lang="en-US" dirty="0" smtClean="0"/>
              <a:t> counting and identification</a:t>
            </a:r>
          </a:p>
          <a:p>
            <a:pPr lvl="1"/>
            <a:r>
              <a:rPr lang="en-US" dirty="0" smtClean="0"/>
              <a:t>Interference models &amp; system capacity</a:t>
            </a:r>
          </a:p>
          <a:p>
            <a:pPr lvl="2"/>
            <a:r>
              <a:rPr lang="en-US" dirty="0" smtClean="0"/>
              <a:t>Multi-packet reception and Successive Interference </a:t>
            </a:r>
            <a:r>
              <a:rPr lang="en-US" dirty="0" smtClean="0"/>
              <a:t>Cancellation</a:t>
            </a:r>
            <a:endParaRPr lang="en-US" dirty="0" smtClean="0"/>
          </a:p>
        </p:txBody>
      </p:sp>
      <p:sp>
        <p:nvSpPr>
          <p:cNvPr id="3" name="Slide Number Placeholder 2"/>
          <p:cNvSpPr>
            <a:spLocks noGrp="1"/>
          </p:cNvSpPr>
          <p:nvPr>
            <p:ph type="sldNum" sz="quarter" idx="10"/>
          </p:nvPr>
        </p:nvSpPr>
        <p:spPr/>
        <p:txBody>
          <a:bodyPr/>
          <a:lstStyle/>
          <a:p>
            <a:fld id="{0B15E908-24CB-4A3D-84E2-8BC6E04821A3}" type="slidenum">
              <a:rPr lang="it-IT" smtClean="0"/>
              <a:pPr/>
              <a:t>3</a:t>
            </a:fld>
            <a:endParaRPr lang="it-IT" dirty="0"/>
          </a:p>
        </p:txBody>
      </p:sp>
    </p:spTree>
    <p:extLst>
      <p:ext uri="{BB962C8B-B14F-4D97-AF65-F5344CB8AC3E}">
        <p14:creationId xmlns:p14="http://schemas.microsoft.com/office/powerpoint/2010/main" val="339723589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4.0?</a:t>
            </a:r>
            <a:endParaRPr lang="en-US" dirty="0"/>
          </a:p>
        </p:txBody>
      </p:sp>
      <p:sp>
        <p:nvSpPr>
          <p:cNvPr id="3" name="Content Placeholder 2"/>
          <p:cNvSpPr>
            <a:spLocks noGrp="1"/>
          </p:cNvSpPr>
          <p:nvPr>
            <p:ph sz="quarter" idx="1"/>
          </p:nvPr>
        </p:nvSpPr>
        <p:spPr/>
        <p:txBody>
          <a:bodyPr/>
          <a:lstStyle/>
          <a:p>
            <a:r>
              <a:rPr lang="en-US" dirty="0" smtClean="0">
                <a:solidFill>
                  <a:srgbClr val="0034DC"/>
                </a:solidFill>
              </a:rPr>
              <a:t>Web 4.0: </a:t>
            </a:r>
            <a:r>
              <a:rPr lang="en-US" b="1" dirty="0" smtClean="0">
                <a:solidFill>
                  <a:srgbClr val="0034DC"/>
                </a:solidFill>
              </a:rPr>
              <a:t>symbiotic web</a:t>
            </a:r>
          </a:p>
          <a:p>
            <a:pPr lvl="1"/>
            <a:r>
              <a:rPr lang="en-US" dirty="0" smtClean="0"/>
              <a:t>Strict interaction among humans </a:t>
            </a:r>
            <a:r>
              <a:rPr lang="en-US" dirty="0"/>
              <a:t>and </a:t>
            </a:r>
            <a:r>
              <a:rPr lang="en-US" dirty="0" smtClean="0"/>
              <a:t>machines</a:t>
            </a:r>
          </a:p>
          <a:p>
            <a:pPr lvl="1"/>
            <a:r>
              <a:rPr lang="en-US" dirty="0" smtClean="0"/>
              <a:t>According to Daniel </a:t>
            </a:r>
            <a:r>
              <a:rPr lang="en-US" dirty="0" err="1" smtClean="0"/>
              <a:t>Burrus</a:t>
            </a:r>
            <a:r>
              <a:rPr lang="en-US" dirty="0" smtClean="0"/>
              <a:t>, Web 4.0 is about </a:t>
            </a:r>
          </a:p>
          <a:p>
            <a:pPr marL="320040" lvl="1" indent="0">
              <a:buNone/>
            </a:pPr>
            <a:r>
              <a:rPr lang="en-US" dirty="0"/>
              <a:t> </a:t>
            </a:r>
            <a:r>
              <a:rPr lang="en-US" dirty="0" smtClean="0"/>
              <a:t>  </a:t>
            </a:r>
            <a:r>
              <a:rPr lang="en-US" b="1" dirty="0" smtClean="0"/>
              <a:t>“the </a:t>
            </a:r>
            <a:r>
              <a:rPr lang="en-US" b="1" dirty="0"/>
              <a:t>ultra-intelligent electronic </a:t>
            </a:r>
            <a:r>
              <a:rPr lang="en-US" b="1" dirty="0" smtClean="0"/>
              <a:t>agent”</a:t>
            </a:r>
          </a:p>
          <a:p>
            <a:pPr lvl="2"/>
            <a:r>
              <a:rPr lang="en-US" dirty="0" smtClean="0"/>
              <a:t>It </a:t>
            </a:r>
            <a:r>
              <a:rPr lang="en-US" dirty="0"/>
              <a:t>will </a:t>
            </a:r>
            <a:r>
              <a:rPr lang="en-US" i="1" dirty="0" smtClean="0"/>
              <a:t>recognize </a:t>
            </a:r>
            <a:r>
              <a:rPr lang="en-US" i="1" dirty="0"/>
              <a:t>you</a:t>
            </a:r>
            <a:r>
              <a:rPr lang="en-US" dirty="0"/>
              <a:t> when you get in front of </a:t>
            </a:r>
            <a:r>
              <a:rPr lang="en-US" dirty="0" smtClean="0"/>
              <a:t>it</a:t>
            </a:r>
          </a:p>
          <a:p>
            <a:pPr lvl="2"/>
            <a:r>
              <a:rPr lang="en-US" dirty="0" smtClean="0"/>
              <a:t>It will know your habits and act accordingly</a:t>
            </a:r>
          </a:p>
          <a:p>
            <a:pPr lvl="2"/>
            <a:r>
              <a:rPr lang="en-US" dirty="0" smtClean="0"/>
              <a:t>It will debate with you if you deviate from the right way… </a:t>
            </a:r>
          </a:p>
          <a:p>
            <a:pPr lvl="1"/>
            <a:r>
              <a:rPr lang="en-US" dirty="0" err="1" smtClean="0"/>
              <a:t>Mmmmhhh</a:t>
            </a:r>
            <a:r>
              <a:rPr lang="en-US" dirty="0" smtClean="0"/>
              <a:t>… sounds like a </a:t>
            </a:r>
            <a:r>
              <a:rPr lang="en-US" i="1" dirty="0" smtClean="0"/>
              <a:t>movie’s plo</a:t>
            </a:r>
            <a:r>
              <a:rPr lang="en-US" dirty="0" smtClean="0"/>
              <a:t>t…</a:t>
            </a:r>
          </a:p>
        </p:txBody>
      </p:sp>
      <p:pic>
        <p:nvPicPr>
          <p:cNvPr id="7" name="Picture 6"/>
          <p:cNvPicPr>
            <a:picLocks noChangeAspect="1"/>
          </p:cNvPicPr>
          <p:nvPr/>
        </p:nvPicPr>
        <p:blipFill>
          <a:blip r:embed="rId2"/>
          <a:stretch>
            <a:fillRect/>
          </a:stretch>
        </p:blipFill>
        <p:spPr>
          <a:xfrm>
            <a:off x="7665360" y="4882443"/>
            <a:ext cx="1266974" cy="1876779"/>
          </a:xfrm>
          <a:prstGeom prst="rect">
            <a:avLst/>
          </a:prstGeom>
        </p:spPr>
      </p:pic>
      <p:sp>
        <p:nvSpPr>
          <p:cNvPr id="8" name="Rectangle 7"/>
          <p:cNvSpPr/>
          <p:nvPr/>
        </p:nvSpPr>
        <p:spPr>
          <a:xfrm>
            <a:off x="366888" y="5819169"/>
            <a:ext cx="6773333" cy="584776"/>
          </a:xfrm>
          <a:prstGeom prst="rect">
            <a:avLst/>
          </a:prstGeom>
        </p:spPr>
        <p:txBody>
          <a:bodyPr wrap="square">
            <a:spAutoFit/>
          </a:bodyPr>
          <a:lstStyle/>
          <a:p>
            <a:pPr algn="l"/>
            <a:r>
              <a:rPr lang="en-US" sz="1600" dirty="0">
                <a:solidFill>
                  <a:srgbClr val="7F7F7F"/>
                </a:solidFill>
              </a:rPr>
              <a:t>By the way… if you’re wondering who is </a:t>
            </a:r>
            <a:r>
              <a:rPr lang="en-US" sz="1600" dirty="0" err="1">
                <a:solidFill>
                  <a:srgbClr val="7F7F7F"/>
                </a:solidFill>
              </a:rPr>
              <a:t>Burrus</a:t>
            </a:r>
            <a:r>
              <a:rPr lang="en-US" sz="1600" dirty="0" smtClean="0">
                <a:solidFill>
                  <a:srgbClr val="7F7F7F"/>
                </a:solidFill>
              </a:rPr>
              <a:t>, well he is a </a:t>
            </a:r>
            <a:r>
              <a:rPr lang="en-US" sz="1600" b="1" dirty="0" smtClean="0">
                <a:solidFill>
                  <a:srgbClr val="7F7F7F"/>
                </a:solidFill>
              </a:rPr>
              <a:t>futurist </a:t>
            </a:r>
            <a:r>
              <a:rPr lang="en-US" sz="1600" dirty="0">
                <a:solidFill>
                  <a:srgbClr val="7F7F7F"/>
                </a:solidFill>
              </a:rPr>
              <a:t>and</a:t>
            </a:r>
            <a:r>
              <a:rPr lang="en-US" sz="1600" b="1" dirty="0">
                <a:solidFill>
                  <a:srgbClr val="7F7F7F"/>
                </a:solidFill>
              </a:rPr>
              <a:t> business </a:t>
            </a:r>
            <a:r>
              <a:rPr lang="en-US" sz="1600" b="1" dirty="0" smtClean="0">
                <a:solidFill>
                  <a:srgbClr val="7F7F7F"/>
                </a:solidFill>
              </a:rPr>
              <a:t>strategist… </a:t>
            </a:r>
            <a:r>
              <a:rPr lang="en-US" sz="1600" dirty="0" smtClean="0">
                <a:solidFill>
                  <a:srgbClr val="7F7F7F"/>
                </a:solidFill>
              </a:rPr>
              <a:t>Check </a:t>
            </a:r>
            <a:r>
              <a:rPr lang="en-US" sz="1600" dirty="0">
                <a:solidFill>
                  <a:srgbClr val="7F7F7F"/>
                </a:solidFill>
              </a:rPr>
              <a:t>it out here: </a:t>
            </a:r>
            <a:r>
              <a:rPr lang="en-US" sz="1600" dirty="0">
                <a:solidFill>
                  <a:srgbClr val="7F7F7F"/>
                </a:solidFill>
                <a:hlinkClick r:id="rId3"/>
              </a:rPr>
              <a:t>http://www.burrus.com</a:t>
            </a:r>
            <a:r>
              <a:rPr lang="en-US" sz="1600" dirty="0">
                <a:solidFill>
                  <a:srgbClr val="7F7F7F"/>
                </a:solidFill>
              </a:rPr>
              <a:t> </a:t>
            </a:r>
          </a:p>
        </p:txBody>
      </p:sp>
      <p:sp>
        <p:nvSpPr>
          <p:cNvPr id="5" name="Slide Number Placeholder 4"/>
          <p:cNvSpPr>
            <a:spLocks noGrp="1"/>
          </p:cNvSpPr>
          <p:nvPr>
            <p:ph type="sldNum" sz="quarter" idx="10"/>
          </p:nvPr>
        </p:nvSpPr>
        <p:spPr/>
        <p:txBody>
          <a:bodyPr/>
          <a:lstStyle/>
          <a:p>
            <a:fld id="{0B15E908-24CB-4A3D-84E2-8BC6E04821A3}" type="slidenum">
              <a:rPr lang="it-IT" smtClean="0"/>
              <a:pPr/>
              <a:t>30</a:t>
            </a:fld>
            <a:endParaRPr lang="it-IT" dirty="0"/>
          </a:p>
        </p:txBody>
      </p:sp>
    </p:spTree>
    <p:extLst>
      <p:ext uri="{BB962C8B-B14F-4D97-AF65-F5344CB8AC3E}">
        <p14:creationId xmlns:p14="http://schemas.microsoft.com/office/powerpoint/2010/main" val="28651836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of Things</a:t>
            </a:r>
            <a:endParaRPr lang="en-US" dirty="0"/>
          </a:p>
        </p:txBody>
      </p:sp>
      <p:pic>
        <p:nvPicPr>
          <p:cNvPr id="5" name="Picture 4" descr="screenshot-amphionforumintelkeynote-2012.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9326" y="1651001"/>
            <a:ext cx="8473897" cy="4764568"/>
          </a:xfrm>
          <a:prstGeom prst="rect">
            <a:avLst/>
          </a:prstGeom>
        </p:spPr>
      </p:pic>
      <p:sp>
        <p:nvSpPr>
          <p:cNvPr id="3" name="Slide Number Placeholder 2"/>
          <p:cNvSpPr>
            <a:spLocks noGrp="1"/>
          </p:cNvSpPr>
          <p:nvPr>
            <p:ph type="sldNum" sz="quarter" idx="10"/>
          </p:nvPr>
        </p:nvSpPr>
        <p:spPr/>
        <p:txBody>
          <a:bodyPr/>
          <a:lstStyle/>
          <a:p>
            <a:fld id="{0B15E908-24CB-4A3D-84E2-8BC6E04821A3}" type="slidenum">
              <a:rPr lang="it-IT" smtClean="0"/>
              <a:pPr/>
              <a:t>31</a:t>
            </a:fld>
            <a:endParaRPr lang="it-IT" dirty="0"/>
          </a:p>
        </p:txBody>
      </p:sp>
    </p:spTree>
    <p:extLst>
      <p:ext uri="{BB962C8B-B14F-4D97-AF65-F5344CB8AC3E}">
        <p14:creationId xmlns:p14="http://schemas.microsoft.com/office/powerpoint/2010/main" val="226661012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i="1" dirty="0"/>
              <a:t>The </a:t>
            </a:r>
            <a:r>
              <a:rPr lang="en-US" i="1" dirty="0" smtClean="0"/>
              <a:t>Internet (of Things) </a:t>
            </a:r>
            <a:endParaRPr lang="en-US" dirty="0"/>
          </a:p>
        </p:txBody>
      </p:sp>
      <p:pic>
        <p:nvPicPr>
          <p:cNvPr id="8" name="Picture 7"/>
          <p:cNvPicPr>
            <a:picLocks noChangeAspect="1"/>
          </p:cNvPicPr>
          <p:nvPr/>
        </p:nvPicPr>
        <p:blipFill>
          <a:blip r:embed="rId2"/>
          <a:stretch>
            <a:fillRect/>
          </a:stretch>
        </p:blipFill>
        <p:spPr>
          <a:xfrm>
            <a:off x="705557" y="2065867"/>
            <a:ext cx="7828398" cy="3987799"/>
          </a:xfrm>
          <a:prstGeom prst="rect">
            <a:avLst/>
          </a:prstGeom>
        </p:spPr>
      </p:pic>
      <p:sp>
        <p:nvSpPr>
          <p:cNvPr id="2" name="Slide Number Placeholder 1"/>
          <p:cNvSpPr>
            <a:spLocks noGrp="1"/>
          </p:cNvSpPr>
          <p:nvPr>
            <p:ph type="sldNum" sz="quarter" idx="10"/>
          </p:nvPr>
        </p:nvSpPr>
        <p:spPr/>
        <p:txBody>
          <a:bodyPr/>
          <a:lstStyle/>
          <a:p>
            <a:fld id="{8FC8B4EC-34A8-40D0-866F-D88F6FAD535A}" type="slidenum">
              <a:rPr lang="it-IT" smtClean="0"/>
              <a:pPr/>
              <a:t>32</a:t>
            </a:fld>
            <a:endParaRPr lang="it-IT" dirty="0"/>
          </a:p>
        </p:txBody>
      </p:sp>
    </p:spTree>
    <p:extLst>
      <p:ext uri="{BB962C8B-B14F-4D97-AF65-F5344CB8AC3E}">
        <p14:creationId xmlns:p14="http://schemas.microsoft.com/office/powerpoint/2010/main" val="237014312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Content Placeholder 2"/>
          <p:cNvSpPr>
            <a:spLocks noGrp="1"/>
          </p:cNvSpPr>
          <p:nvPr>
            <p:ph sz="quarter" idx="1"/>
          </p:nvPr>
        </p:nvSpPr>
        <p:spPr>
          <a:noFill/>
        </p:spPr>
        <p:txBody>
          <a:bodyPr>
            <a:normAutofit/>
          </a:bodyPr>
          <a:lstStyle/>
          <a:p>
            <a:r>
              <a:rPr lang="en-US" b="1" dirty="0"/>
              <a:t>What</a:t>
            </a:r>
          </a:p>
          <a:p>
            <a:pPr lvl="1">
              <a:lnSpc>
                <a:spcPct val="90000"/>
              </a:lnSpc>
              <a:spcBef>
                <a:spcPts val="0"/>
              </a:spcBef>
            </a:pPr>
            <a:r>
              <a:rPr lang="en-US" dirty="0" smtClean="0"/>
              <a:t>Providing Internet connection </a:t>
            </a:r>
            <a:r>
              <a:rPr lang="en-US" dirty="0" smtClean="0"/>
              <a:t>to potentially </a:t>
            </a:r>
            <a:r>
              <a:rPr lang="en-US" dirty="0" smtClean="0"/>
              <a:t>ANYTHING</a:t>
            </a:r>
          </a:p>
          <a:p>
            <a:r>
              <a:rPr lang="en-US" b="1" dirty="0" smtClean="0"/>
              <a:t>When</a:t>
            </a:r>
            <a:endParaRPr lang="en-US" b="1" dirty="0"/>
          </a:p>
          <a:p>
            <a:pPr lvl="1">
              <a:lnSpc>
                <a:spcPct val="90000"/>
              </a:lnSpc>
              <a:spcBef>
                <a:spcPts val="0"/>
              </a:spcBef>
            </a:pPr>
            <a:r>
              <a:rPr lang="en-US" dirty="0" smtClean="0"/>
              <a:t>~1995 </a:t>
            </a:r>
            <a:r>
              <a:rPr lang="en-US" dirty="0" smtClean="0">
                <a:sym typeface="Wingdings"/>
              </a:rPr>
              <a:t> WSN </a:t>
            </a:r>
          </a:p>
          <a:p>
            <a:pPr lvl="1">
              <a:lnSpc>
                <a:spcPct val="90000"/>
              </a:lnSpc>
              <a:spcBef>
                <a:spcPts val="0"/>
              </a:spcBef>
            </a:pPr>
            <a:r>
              <a:rPr lang="en-US" dirty="0" smtClean="0">
                <a:sym typeface="Wingdings"/>
              </a:rPr>
              <a:t>~2000  </a:t>
            </a:r>
            <a:r>
              <a:rPr lang="en-US" dirty="0" err="1" smtClean="0">
                <a:sym typeface="Wingdings"/>
              </a:rPr>
              <a:t>IoT</a:t>
            </a:r>
            <a:r>
              <a:rPr lang="en-US" dirty="0" smtClean="0">
                <a:sym typeface="Wingdings"/>
              </a:rPr>
              <a:t> </a:t>
            </a:r>
          </a:p>
          <a:p>
            <a:pPr lvl="1">
              <a:lnSpc>
                <a:spcPct val="90000"/>
              </a:lnSpc>
              <a:spcBef>
                <a:spcPts val="0"/>
              </a:spcBef>
            </a:pPr>
            <a:r>
              <a:rPr lang="en-US" dirty="0" smtClean="0"/>
              <a:t>~2020 </a:t>
            </a:r>
            <a:r>
              <a:rPr lang="en-US" dirty="0" smtClean="0">
                <a:sym typeface="Wingdings"/>
              </a:rPr>
              <a:t> hundred of BILLIONS of devices connected </a:t>
            </a:r>
            <a:endParaRPr lang="en-US" dirty="0"/>
          </a:p>
          <a:p>
            <a:r>
              <a:rPr lang="en-US" b="1" dirty="0" smtClean="0"/>
              <a:t>Why</a:t>
            </a:r>
          </a:p>
          <a:p>
            <a:pPr lvl="1">
              <a:spcBef>
                <a:spcPts val="0"/>
              </a:spcBef>
            </a:pPr>
            <a:r>
              <a:rPr lang="en-US" dirty="0"/>
              <a:t>A (still largely unforeseen) plethora of new services</a:t>
            </a:r>
          </a:p>
          <a:p>
            <a:pPr lvl="2">
              <a:spcBef>
                <a:spcPts val="0"/>
              </a:spcBef>
            </a:pPr>
            <a:r>
              <a:rPr lang="en-US" dirty="0"/>
              <a:t>Smart Cities, Smart Grids, Smart everything</a:t>
            </a:r>
            <a:r>
              <a:rPr lang="en-US" dirty="0" smtClean="0"/>
              <a:t>!</a:t>
            </a:r>
            <a:endParaRPr lang="en-US" dirty="0" smtClean="0"/>
          </a:p>
          <a:p>
            <a:pPr lvl="1">
              <a:spcBef>
                <a:spcPts val="0"/>
              </a:spcBef>
            </a:pPr>
            <a:r>
              <a:rPr lang="en-US" dirty="0" smtClean="0"/>
              <a:t>huge</a:t>
            </a:r>
            <a:r>
              <a:rPr lang="en-US" dirty="0" smtClean="0"/>
              <a:t>, </a:t>
            </a:r>
            <a:r>
              <a:rPr lang="en-US" sz="3200" dirty="0" smtClean="0"/>
              <a:t>Huge</a:t>
            </a:r>
            <a:r>
              <a:rPr lang="en-US" dirty="0" smtClean="0"/>
              <a:t>, </a:t>
            </a:r>
            <a:r>
              <a:rPr lang="en-US" sz="4000" dirty="0" smtClean="0"/>
              <a:t>HUGE</a:t>
            </a:r>
            <a:r>
              <a:rPr lang="en-US" sz="2800" dirty="0" smtClean="0"/>
              <a:t> </a:t>
            </a:r>
            <a:r>
              <a:rPr lang="en-US" dirty="0" smtClean="0"/>
              <a:t>market (again… potentially</a:t>
            </a:r>
            <a:r>
              <a:rPr lang="en-US" dirty="0" smtClean="0"/>
              <a:t>)</a:t>
            </a:r>
            <a:endParaRPr lang="en-US" dirty="0" smtClean="0"/>
          </a:p>
        </p:txBody>
      </p:sp>
      <p:sp>
        <p:nvSpPr>
          <p:cNvPr id="5" name="Slide Number Placeholder 4"/>
          <p:cNvSpPr>
            <a:spLocks noGrp="1"/>
          </p:cNvSpPr>
          <p:nvPr>
            <p:ph type="sldNum" sz="quarter" idx="10"/>
          </p:nvPr>
        </p:nvSpPr>
        <p:spPr/>
        <p:txBody>
          <a:bodyPr/>
          <a:lstStyle/>
          <a:p>
            <a:fld id="{0B15E908-24CB-4A3D-84E2-8BC6E04821A3}" type="slidenum">
              <a:rPr lang="it-IT" smtClean="0"/>
              <a:pPr/>
              <a:t>33</a:t>
            </a:fld>
            <a:endParaRPr lang="it-IT" dirty="0"/>
          </a:p>
        </p:txBody>
      </p:sp>
    </p:spTree>
    <p:extLst>
      <p:ext uri="{BB962C8B-B14F-4D97-AF65-F5344CB8AC3E}">
        <p14:creationId xmlns:p14="http://schemas.microsoft.com/office/powerpoint/2010/main" val="137276446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Business Perspective </a:t>
            </a:r>
          </a:p>
        </p:txBody>
      </p:sp>
      <p:sp>
        <p:nvSpPr>
          <p:cNvPr id="5" name="Content Placeholder 4"/>
          <p:cNvSpPr>
            <a:spLocks noGrp="1"/>
          </p:cNvSpPr>
          <p:nvPr>
            <p:ph sz="quarter" idx="1"/>
          </p:nvPr>
        </p:nvSpPr>
        <p:spPr/>
        <p:txBody>
          <a:bodyPr>
            <a:normAutofit fontScale="92500"/>
          </a:bodyPr>
          <a:lstStyle/>
          <a:p>
            <a:r>
              <a:rPr lang="en-US" b="1" dirty="0" smtClean="0"/>
              <a:t>Cisco</a:t>
            </a:r>
            <a:endParaRPr lang="en-US" dirty="0"/>
          </a:p>
          <a:p>
            <a:pPr lvl="1"/>
            <a:r>
              <a:rPr lang="en-US" dirty="0" smtClean="0"/>
              <a:t>The </a:t>
            </a:r>
            <a:r>
              <a:rPr lang="en-US" dirty="0"/>
              <a:t>estimated market of </a:t>
            </a:r>
            <a:r>
              <a:rPr lang="en-US" dirty="0"/>
              <a:t>$</a:t>
            </a:r>
            <a:r>
              <a:rPr lang="en-US" b="1" dirty="0"/>
              <a:t>14.4 </a:t>
            </a:r>
            <a:r>
              <a:rPr lang="en-US" b="1" dirty="0"/>
              <a:t>Trillion </a:t>
            </a:r>
            <a:r>
              <a:rPr lang="en-US" dirty="0"/>
              <a:t>up for grabs in the coming decade </a:t>
            </a:r>
          </a:p>
          <a:p>
            <a:r>
              <a:rPr lang="en-US" b="1" dirty="0" smtClean="0"/>
              <a:t>Intel </a:t>
            </a:r>
            <a:endParaRPr lang="en-US" b="1" dirty="0"/>
          </a:p>
          <a:p>
            <a:pPr lvl="1"/>
            <a:r>
              <a:rPr lang="en-US" dirty="0" err="1" smtClean="0"/>
              <a:t>IoT</a:t>
            </a:r>
            <a:r>
              <a:rPr lang="en-US" dirty="0" smtClean="0"/>
              <a:t> </a:t>
            </a:r>
            <a:r>
              <a:rPr lang="en-US" dirty="0"/>
              <a:t>brought about $</a:t>
            </a:r>
            <a:r>
              <a:rPr lang="en-US" b="1" dirty="0"/>
              <a:t>2 billion </a:t>
            </a:r>
            <a:r>
              <a:rPr lang="en-US" dirty="0"/>
              <a:t>of the company's $12.8 billion in revenue, which equated to </a:t>
            </a:r>
            <a:r>
              <a:rPr lang="en-US" dirty="0" smtClean="0"/>
              <a:t>32% growth </a:t>
            </a:r>
            <a:r>
              <a:rPr lang="en-US" dirty="0"/>
              <a:t>year over year </a:t>
            </a:r>
          </a:p>
          <a:p>
            <a:r>
              <a:rPr lang="en-US" b="1" dirty="0" smtClean="0"/>
              <a:t>IBM</a:t>
            </a:r>
            <a:r>
              <a:rPr lang="en-US" dirty="0" smtClean="0"/>
              <a:t> </a:t>
            </a:r>
            <a:endParaRPr lang="en-US" dirty="0"/>
          </a:p>
          <a:p>
            <a:pPr lvl="1"/>
            <a:r>
              <a:rPr lang="en-US" dirty="0" smtClean="0"/>
              <a:t>Since </a:t>
            </a:r>
            <a:r>
              <a:rPr lang="en-US" dirty="0"/>
              <a:t>2003 IBM spent over $</a:t>
            </a:r>
            <a:r>
              <a:rPr lang="en-US" b="1" dirty="0"/>
              <a:t>50 billion </a:t>
            </a:r>
            <a:r>
              <a:rPr lang="en-US" dirty="0"/>
              <a:t>on acquisitions and R&amp;D in preparation for a radical shift in IBM's </a:t>
            </a:r>
            <a:r>
              <a:rPr lang="en-US" dirty="0" smtClean="0"/>
              <a:t>business</a:t>
            </a:r>
            <a:endParaRPr lang="en-US" dirty="0"/>
          </a:p>
          <a:p>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34</a:t>
            </a:fld>
            <a:endParaRPr lang="it-IT" dirty="0"/>
          </a:p>
        </p:txBody>
      </p:sp>
    </p:spTree>
    <p:extLst>
      <p:ext uri="{BB962C8B-B14F-4D97-AF65-F5344CB8AC3E}">
        <p14:creationId xmlns:p14="http://schemas.microsoft.com/office/powerpoint/2010/main" val="291928790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Enabling</a:t>
            </a:r>
            <a:r>
              <a:rPr lang="it-IT" dirty="0" smtClean="0"/>
              <a:t> </a:t>
            </a:r>
            <a:r>
              <a:rPr lang="it-IT" dirty="0" err="1" smtClean="0"/>
              <a:t>technologies</a:t>
            </a:r>
            <a:endParaRPr lang="it-IT" dirty="0"/>
          </a:p>
        </p:txBody>
      </p:sp>
      <p:sp>
        <p:nvSpPr>
          <p:cNvPr id="5" name="Content Placeholder 4"/>
          <p:cNvSpPr>
            <a:spLocks noGrp="1"/>
          </p:cNvSpPr>
          <p:nvPr>
            <p:ph sz="quarter" idx="1"/>
          </p:nvPr>
        </p:nvSpPr>
        <p:spPr>
          <a:xfrm>
            <a:off x="537972" y="3030255"/>
            <a:ext cx="3886200" cy="1056097"/>
          </a:xfrm>
        </p:spPr>
        <p:txBody>
          <a:bodyPr>
            <a:normAutofit/>
          </a:bodyPr>
          <a:lstStyle/>
          <a:p>
            <a:r>
              <a:rPr lang="it-IT" dirty="0" smtClean="0"/>
              <a:t>Wireless </a:t>
            </a:r>
            <a:r>
              <a:rPr lang="it-IT" dirty="0" err="1" smtClean="0"/>
              <a:t>Sensor</a:t>
            </a:r>
            <a:r>
              <a:rPr lang="it-IT" dirty="0" smtClean="0"/>
              <a:t> </a:t>
            </a:r>
            <a:r>
              <a:rPr lang="it-IT" dirty="0" err="1" smtClean="0"/>
              <a:t>Networks</a:t>
            </a:r>
            <a:endParaRPr lang="it-IT" dirty="0" smtClean="0"/>
          </a:p>
        </p:txBody>
      </p:sp>
      <p:sp>
        <p:nvSpPr>
          <p:cNvPr id="6" name="Content Placeholder 5"/>
          <p:cNvSpPr>
            <a:spLocks noGrp="1"/>
          </p:cNvSpPr>
          <p:nvPr>
            <p:ph sz="quarter" idx="2"/>
          </p:nvPr>
        </p:nvSpPr>
        <p:spPr>
          <a:xfrm>
            <a:off x="4815437" y="5318287"/>
            <a:ext cx="3886200" cy="619217"/>
          </a:xfrm>
        </p:spPr>
        <p:txBody>
          <a:bodyPr/>
          <a:lstStyle/>
          <a:p>
            <a:r>
              <a:rPr lang="it-IT" dirty="0" smtClean="0"/>
              <a:t>Wired </a:t>
            </a:r>
          </a:p>
          <a:p>
            <a:pPr marL="0" indent="0">
              <a:buNone/>
            </a:pPr>
            <a:r>
              <a:rPr lang="it-IT" dirty="0"/>
              <a:t> </a:t>
            </a:r>
            <a:r>
              <a:rPr lang="it-IT" dirty="0" smtClean="0"/>
              <a:t>   </a:t>
            </a:r>
            <a:r>
              <a:rPr lang="it-IT" dirty="0" err="1" smtClean="0"/>
              <a:t>connections</a:t>
            </a:r>
            <a:endParaRPr lang="it-IT" dirty="0" smtClean="0"/>
          </a:p>
        </p:txBody>
      </p:sp>
      <p:sp>
        <p:nvSpPr>
          <p:cNvPr id="7" name="Content Placeholder 4"/>
          <p:cNvSpPr txBox="1">
            <a:spLocks/>
          </p:cNvSpPr>
          <p:nvPr/>
        </p:nvSpPr>
        <p:spPr>
          <a:xfrm>
            <a:off x="537972" y="4924079"/>
            <a:ext cx="3886200" cy="1074385"/>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rgbClr val="800000"/>
              </a:buClr>
              <a:buSzPct val="60000"/>
              <a:buFont typeface="Wingdings"/>
              <a:buChar char=""/>
              <a:tabLst/>
              <a:defRPr/>
            </a:pPr>
            <a:r>
              <a:rPr kumimoji="0" lang="it-IT" sz="2900" b="0" i="0" u="none" strike="noStrike" kern="1200" cap="none" spc="0" normalizeH="0" baseline="0" noProof="0" dirty="0" smtClean="0">
                <a:ln>
                  <a:noFill/>
                </a:ln>
                <a:solidFill>
                  <a:schemeClr val="tx1"/>
                </a:solidFill>
                <a:effectLst/>
                <a:uLnTx/>
                <a:uFillTx/>
                <a:latin typeface="+mn-lt"/>
                <a:ea typeface="+mn-ea"/>
                <a:cs typeface="+mn-cs"/>
              </a:rPr>
              <a:t>Powerline </a:t>
            </a:r>
            <a:r>
              <a:rPr kumimoji="0" lang="it-IT" sz="2900" b="0" i="0" u="none" strike="noStrike" kern="1200" cap="none" spc="0" normalizeH="0" baseline="0" noProof="0" dirty="0" err="1" smtClean="0">
                <a:ln>
                  <a:noFill/>
                </a:ln>
                <a:solidFill>
                  <a:schemeClr val="tx1"/>
                </a:solidFill>
                <a:effectLst/>
                <a:uLnTx/>
                <a:uFillTx/>
                <a:latin typeface="+mn-lt"/>
                <a:ea typeface="+mn-ea"/>
                <a:cs typeface="+mn-cs"/>
              </a:rPr>
              <a:t>Communication</a:t>
            </a:r>
            <a:endParaRPr kumimoji="0" lang="it-IT" sz="29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Content Placeholder 5"/>
          <p:cNvSpPr txBox="1">
            <a:spLocks/>
          </p:cNvSpPr>
          <p:nvPr/>
        </p:nvSpPr>
        <p:spPr>
          <a:xfrm>
            <a:off x="4815437" y="3455578"/>
            <a:ext cx="3886200" cy="605755"/>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rgbClr val="800000"/>
              </a:buClr>
              <a:buSzPct val="60000"/>
              <a:buFont typeface="Wingdings"/>
              <a:buChar char=""/>
              <a:tabLst/>
              <a:defRPr/>
            </a:pPr>
            <a:r>
              <a:rPr lang="it-IT" sz="2900" dirty="0" smtClean="0">
                <a:latin typeface="+mn-lt"/>
              </a:rPr>
              <a:t>Cellular</a:t>
            </a:r>
            <a:endParaRPr kumimoji="0" lang="it-IT" sz="29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9" name="Content Placeholder 5"/>
          <p:cNvSpPr txBox="1">
            <a:spLocks/>
          </p:cNvSpPr>
          <p:nvPr/>
        </p:nvSpPr>
        <p:spPr>
          <a:xfrm>
            <a:off x="4815437" y="1607855"/>
            <a:ext cx="3886200" cy="590769"/>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rgbClr val="800000"/>
              </a:buClr>
              <a:buSzPct val="60000"/>
              <a:buFont typeface="Wingdings"/>
              <a:buChar char=""/>
              <a:tabLst/>
              <a:defRPr/>
            </a:pPr>
            <a:r>
              <a:rPr kumimoji="0" lang="it-IT" sz="2900" b="0" i="0" u="none" strike="noStrike" kern="1200" cap="none" spc="0" normalizeH="0" baseline="0" noProof="0" dirty="0" err="1" smtClean="0">
                <a:ln>
                  <a:noFill/>
                </a:ln>
                <a:solidFill>
                  <a:schemeClr val="tx1"/>
                </a:solidFill>
                <a:effectLst/>
                <a:uLnTx/>
                <a:uFillTx/>
                <a:latin typeface="+mn-lt"/>
                <a:ea typeface="+mn-ea"/>
                <a:cs typeface="+mn-cs"/>
              </a:rPr>
              <a:t>WiFi</a:t>
            </a:r>
            <a:endParaRPr kumimoji="0" lang="it-IT" sz="29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Content Placeholder 5"/>
          <p:cNvSpPr txBox="1">
            <a:spLocks/>
          </p:cNvSpPr>
          <p:nvPr/>
        </p:nvSpPr>
        <p:spPr>
          <a:xfrm>
            <a:off x="537972" y="1601759"/>
            <a:ext cx="3886200" cy="590769"/>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rgbClr val="800000"/>
              </a:buClr>
              <a:buSzPct val="60000"/>
              <a:buFont typeface="Wingdings"/>
              <a:buChar char=""/>
              <a:tabLst/>
              <a:defRPr/>
            </a:pPr>
            <a:r>
              <a:rPr kumimoji="0" lang="it-IT" sz="2900" b="0" i="0" u="none" strike="noStrike" kern="1200" cap="none" spc="0" normalizeH="0" baseline="0" noProof="0" dirty="0" smtClean="0">
                <a:ln>
                  <a:noFill/>
                </a:ln>
                <a:solidFill>
                  <a:schemeClr val="tx1"/>
                </a:solidFill>
                <a:effectLst/>
                <a:uLnTx/>
                <a:uFillTx/>
                <a:latin typeface="+mn-lt"/>
                <a:ea typeface="+mn-ea"/>
                <a:cs typeface="+mn-cs"/>
              </a:rPr>
              <a:t>RFID</a:t>
            </a:r>
          </a:p>
        </p:txBody>
      </p:sp>
      <p:pic>
        <p:nvPicPr>
          <p:cNvPr id="13" name="Picture 12" descr="rfid.jpg"/>
          <p:cNvPicPr>
            <a:picLocks noChangeAspect="1"/>
          </p:cNvPicPr>
          <p:nvPr/>
        </p:nvPicPr>
        <p:blipFill>
          <a:blip r:embed="rId2" cstate="print">
            <a:clrChange>
              <a:clrFrom>
                <a:srgbClr val="FFFFFF"/>
              </a:clrFrom>
              <a:clrTo>
                <a:srgbClr val="FFFFFF">
                  <a:alpha val="0"/>
                </a:srgbClr>
              </a:clrTo>
            </a:clrChange>
          </a:blip>
          <a:stretch>
            <a:fillRect/>
          </a:stretch>
        </p:blipFill>
        <p:spPr>
          <a:xfrm>
            <a:off x="1793866" y="1564388"/>
            <a:ext cx="1415256" cy="1339439"/>
          </a:xfrm>
          <a:prstGeom prst="rect">
            <a:avLst/>
          </a:prstGeom>
        </p:spPr>
      </p:pic>
      <p:pic>
        <p:nvPicPr>
          <p:cNvPr id="14" name="Picture 13" descr="mica2dot.png"/>
          <p:cNvPicPr>
            <a:picLocks noChangeAspect="1"/>
          </p:cNvPicPr>
          <p:nvPr/>
        </p:nvPicPr>
        <p:blipFill>
          <a:blip r:embed="rId3" cstate="print"/>
          <a:stretch>
            <a:fillRect/>
          </a:stretch>
        </p:blipFill>
        <p:spPr>
          <a:xfrm>
            <a:off x="2941085" y="3018348"/>
            <a:ext cx="1342079" cy="1526676"/>
          </a:xfrm>
          <a:prstGeom prst="rect">
            <a:avLst/>
          </a:prstGeom>
        </p:spPr>
      </p:pic>
      <p:pic>
        <p:nvPicPr>
          <p:cNvPr id="15" name="Picture 14" descr="Netcomm-NP201AV-HomePlug_2.jpg"/>
          <p:cNvPicPr>
            <a:picLocks noChangeAspect="1"/>
          </p:cNvPicPr>
          <p:nvPr/>
        </p:nvPicPr>
        <p:blipFill>
          <a:blip r:embed="rId4" cstate="print">
            <a:clrChange>
              <a:clrFrom>
                <a:srgbClr val="FFFFFF"/>
              </a:clrFrom>
              <a:clrTo>
                <a:srgbClr val="FFFFFF">
                  <a:alpha val="0"/>
                </a:srgbClr>
              </a:clrTo>
            </a:clrChange>
          </a:blip>
          <a:stretch>
            <a:fillRect/>
          </a:stretch>
        </p:blipFill>
        <p:spPr>
          <a:xfrm>
            <a:off x="2940261" y="4559041"/>
            <a:ext cx="1617452" cy="1213089"/>
          </a:xfrm>
          <a:prstGeom prst="rect">
            <a:avLst/>
          </a:prstGeom>
        </p:spPr>
      </p:pic>
      <p:pic>
        <p:nvPicPr>
          <p:cNvPr id="16" name="Picture 15" descr="wifi.jpg"/>
          <p:cNvPicPr>
            <a:picLocks noChangeAspect="1"/>
          </p:cNvPicPr>
          <p:nvPr/>
        </p:nvPicPr>
        <p:blipFill>
          <a:blip r:embed="rId5" cstate="print">
            <a:clrChange>
              <a:clrFrom>
                <a:srgbClr val="FFFFFF"/>
              </a:clrFrom>
              <a:clrTo>
                <a:srgbClr val="FFFFFF">
                  <a:alpha val="0"/>
                </a:srgbClr>
              </a:clrTo>
            </a:clrChange>
          </a:blip>
          <a:stretch>
            <a:fillRect/>
          </a:stretch>
        </p:blipFill>
        <p:spPr>
          <a:xfrm flipH="1">
            <a:off x="6357818" y="1229708"/>
            <a:ext cx="1236504" cy="1236504"/>
          </a:xfrm>
          <a:prstGeom prst="rect">
            <a:avLst/>
          </a:prstGeom>
        </p:spPr>
      </p:pic>
      <p:pic>
        <p:nvPicPr>
          <p:cNvPr id="17" name="Picture 16" descr="fiber.jpg"/>
          <p:cNvPicPr>
            <a:picLocks noChangeAspect="1"/>
          </p:cNvPicPr>
          <p:nvPr/>
        </p:nvPicPr>
        <p:blipFill>
          <a:blip r:embed="rId6" cstate="print">
            <a:clrChange>
              <a:clrFrom>
                <a:srgbClr val="FFFFFF"/>
              </a:clrFrom>
              <a:clrTo>
                <a:srgbClr val="FFFFFF">
                  <a:alpha val="0"/>
                </a:srgbClr>
              </a:clrTo>
            </a:clrChange>
          </a:blip>
          <a:stretch>
            <a:fillRect/>
          </a:stretch>
        </p:blipFill>
        <p:spPr>
          <a:xfrm>
            <a:off x="7841658" y="4817053"/>
            <a:ext cx="1302341" cy="1595368"/>
          </a:xfrm>
          <a:prstGeom prst="rect">
            <a:avLst/>
          </a:prstGeom>
        </p:spPr>
      </p:pic>
      <p:pic>
        <p:nvPicPr>
          <p:cNvPr id="19" name="Picture 18" descr="ether.jpg"/>
          <p:cNvPicPr>
            <a:picLocks noChangeAspect="1"/>
          </p:cNvPicPr>
          <p:nvPr/>
        </p:nvPicPr>
        <p:blipFill>
          <a:blip r:embed="rId7" cstate="print">
            <a:clrChange>
              <a:clrFrom>
                <a:srgbClr val="FFFFFF"/>
              </a:clrFrom>
              <a:clrTo>
                <a:srgbClr val="FFFFFF">
                  <a:alpha val="0"/>
                </a:srgbClr>
              </a:clrTo>
            </a:clrChange>
          </a:blip>
          <a:stretch>
            <a:fillRect/>
          </a:stretch>
        </p:blipFill>
        <p:spPr>
          <a:xfrm>
            <a:off x="7013314" y="4728449"/>
            <a:ext cx="1481069" cy="1500994"/>
          </a:xfrm>
          <a:prstGeom prst="rect">
            <a:avLst/>
          </a:prstGeom>
        </p:spPr>
      </p:pic>
      <p:pic>
        <p:nvPicPr>
          <p:cNvPr id="21" name="Immagine 20"/>
          <p:cNvPicPr>
            <a:picLocks noChangeAspect="1"/>
          </p:cNvPicPr>
          <p:nvPr/>
        </p:nvPicPr>
        <p:blipFill>
          <a:blip r:embed="rId8"/>
          <a:stretch>
            <a:fillRect/>
          </a:stretch>
        </p:blipFill>
        <p:spPr>
          <a:xfrm>
            <a:off x="7128306" y="3036754"/>
            <a:ext cx="1850027" cy="1618774"/>
          </a:xfrm>
          <a:prstGeom prst="rect">
            <a:avLst/>
          </a:prstGeom>
        </p:spPr>
      </p:pic>
      <p:sp>
        <p:nvSpPr>
          <p:cNvPr id="4" name="Slide Number Placeholder 3"/>
          <p:cNvSpPr>
            <a:spLocks noGrp="1"/>
          </p:cNvSpPr>
          <p:nvPr>
            <p:ph type="sldNum" sz="quarter" idx="10"/>
          </p:nvPr>
        </p:nvSpPr>
        <p:spPr/>
        <p:txBody>
          <a:bodyPr/>
          <a:lstStyle/>
          <a:p>
            <a:fld id="{0B15E908-24CB-4A3D-84E2-8BC6E04821A3}" type="slidenum">
              <a:rPr lang="it-IT" smtClean="0"/>
              <a:pPr/>
              <a:t>35</a:t>
            </a:fld>
            <a:endParaRPr lang="it-IT" dirty="0"/>
          </a:p>
        </p:txBody>
      </p:sp>
    </p:spTree>
    <p:extLst>
      <p:ext uri="{BB962C8B-B14F-4D97-AF65-F5344CB8AC3E}">
        <p14:creationId xmlns:p14="http://schemas.microsoft.com/office/powerpoint/2010/main" val="25794444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accel="50000" decel="5000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accel="50000" decel="50000" fill="hold" grpId="0" nodeType="clickEffect">
                                  <p:stCondLst>
                                    <p:cond delay="0"/>
                                  </p:stCondLst>
                                  <p:childTnLst>
                                    <p:set>
                                      <p:cBhvr>
                                        <p:cTn id="56" dur="1" fill="hold">
                                          <p:stCondLst>
                                            <p:cond delay="0"/>
                                          </p:stCondLst>
                                        </p:cTn>
                                        <p:tgtEl>
                                          <p:spTgt spid="6">
                                            <p:txEl>
                                              <p:pRg st="0" end="0"/>
                                            </p:txEl>
                                          </p:spTgt>
                                        </p:tgtEl>
                                        <p:attrNameLst>
                                          <p:attrName>style.visibility</p:attrName>
                                        </p:attrNameLst>
                                      </p:cBhvr>
                                      <p:to>
                                        <p:strVal val="visible"/>
                                      </p:to>
                                    </p:set>
                                    <p:anim calcmode="lin" valueType="num">
                                      <p:cBhvr additive="base">
                                        <p:cTn id="5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accel="50000" decel="50000" fill="hold" grpId="0" nodeType="clickEffect">
                                  <p:stCondLst>
                                    <p:cond delay="0"/>
                                  </p:stCondLst>
                                  <p:childTnLst>
                                    <p:set>
                                      <p:cBhvr>
                                        <p:cTn id="62" dur="1" fill="hold">
                                          <p:stCondLst>
                                            <p:cond delay="0"/>
                                          </p:stCondLst>
                                        </p:cTn>
                                        <p:tgtEl>
                                          <p:spTgt spid="6">
                                            <p:txEl>
                                              <p:pRg st="1" end="1"/>
                                            </p:txEl>
                                          </p:spTgt>
                                        </p:tgtEl>
                                        <p:attrNameLst>
                                          <p:attrName>style.visibility</p:attrName>
                                        </p:attrNameLst>
                                      </p:cBhvr>
                                      <p:to>
                                        <p:strVal val="visible"/>
                                      </p:to>
                                    </p:set>
                                    <p:anim calcmode="lin" valueType="num">
                                      <p:cBhvr additive="base">
                                        <p:cTn id="6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10" presetClass="entr" presetSubtype="0"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par>
                                <p:cTn id="69" presetID="10" presetClass="entr" presetSubtype="0"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p:bldP spid="8" grpId="0"/>
      <p:bldP spid="9"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err="1" smtClean="0"/>
              <a:t>IoT</a:t>
            </a:r>
            <a:endParaRPr lang="en-US" dirty="0"/>
          </a:p>
        </p:txBody>
      </p:sp>
      <p:pic>
        <p:nvPicPr>
          <p:cNvPr id="5" name="Immagine 4"/>
          <p:cNvPicPr>
            <a:picLocks noChangeAspect="1"/>
          </p:cNvPicPr>
          <p:nvPr/>
        </p:nvPicPr>
        <p:blipFill>
          <a:blip r:embed="rId2"/>
          <a:stretch>
            <a:fillRect/>
          </a:stretch>
        </p:blipFill>
        <p:spPr>
          <a:xfrm>
            <a:off x="812800" y="1337733"/>
            <a:ext cx="7889889" cy="5044355"/>
          </a:xfrm>
          <a:prstGeom prst="rect">
            <a:avLst/>
          </a:prstGeom>
        </p:spPr>
      </p:pic>
      <p:sp>
        <p:nvSpPr>
          <p:cNvPr id="3" name="Slide Number Placeholder 2"/>
          <p:cNvSpPr>
            <a:spLocks noGrp="1"/>
          </p:cNvSpPr>
          <p:nvPr>
            <p:ph type="sldNum" sz="quarter" idx="10"/>
          </p:nvPr>
        </p:nvSpPr>
        <p:spPr/>
        <p:txBody>
          <a:bodyPr/>
          <a:lstStyle/>
          <a:p>
            <a:fld id="{8FC8B4EC-34A8-40D0-866F-D88F6FAD535A}" type="slidenum">
              <a:rPr lang="it-IT" smtClean="0"/>
              <a:pPr/>
              <a:t>36</a:t>
            </a:fld>
            <a:endParaRPr lang="it-IT" dirty="0"/>
          </a:p>
        </p:txBody>
      </p:sp>
    </p:spTree>
    <p:extLst>
      <p:ext uri="{BB962C8B-B14F-4D97-AF65-F5344CB8AC3E}">
        <p14:creationId xmlns:p14="http://schemas.microsoft.com/office/powerpoint/2010/main" val="17310997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en-US" dirty="0" smtClean="0"/>
              <a:t>Number of interconnected objects</a:t>
            </a:r>
            <a:endParaRPr lang="en-US" dirty="0"/>
          </a:p>
        </p:txBody>
      </p:sp>
      <p:sp>
        <p:nvSpPr>
          <p:cNvPr id="12" name="Rettangolo 11"/>
          <p:cNvSpPr/>
          <p:nvPr/>
        </p:nvSpPr>
        <p:spPr>
          <a:xfrm>
            <a:off x="795866" y="5957754"/>
            <a:ext cx="8348134" cy="900246"/>
          </a:xfrm>
          <a:prstGeom prst="rect">
            <a:avLst/>
          </a:prstGeom>
        </p:spPr>
        <p:txBody>
          <a:bodyPr wrap="square">
            <a:spAutoFit/>
          </a:bodyPr>
          <a:lstStyle/>
          <a:p>
            <a:pPr lvl="1">
              <a:buFontTx/>
              <a:buChar char="•"/>
              <a:defRPr/>
            </a:pPr>
            <a:r>
              <a:rPr lang="en-US" sz="1050" dirty="0" smtClean="0"/>
              <a:t>Jim </a:t>
            </a:r>
            <a:r>
              <a:rPr lang="en-US" sz="1050" dirty="0" err="1" smtClean="0"/>
              <a:t>Morrish</a:t>
            </a:r>
            <a:r>
              <a:rPr lang="en-US" sz="1050" dirty="0" smtClean="0"/>
              <a:t>, Principal Analyst at </a:t>
            </a:r>
            <a:r>
              <a:rPr lang="en-US" sz="1050" dirty="0" err="1" smtClean="0"/>
              <a:t>Analysys</a:t>
            </a:r>
            <a:r>
              <a:rPr lang="en-US" sz="1050" dirty="0" smtClean="0"/>
              <a:t> Mason</a:t>
            </a:r>
            <a:r>
              <a:rPr lang="it-IT" sz="1050" dirty="0" smtClean="0"/>
              <a:t> </a:t>
            </a:r>
            <a:r>
              <a:rPr lang="it-IT" sz="1050" dirty="0" smtClean="0">
                <a:hlinkClick r:id="rId2"/>
              </a:rPr>
              <a:t>http://www.analysysmason.com/About-Us/News/Press-releases/Internet-of-Things-will-grow-to-16-billion-connectable-consumer-devices-by-2020-says-Analysys-Mason/</a:t>
            </a:r>
            <a:endParaRPr lang="it-IT" sz="1050" dirty="0" smtClean="0"/>
          </a:p>
          <a:p>
            <a:pPr lvl="1">
              <a:defRPr/>
            </a:pPr>
            <a:r>
              <a:rPr lang="it-IT" sz="1050" dirty="0" smtClean="0"/>
              <a:t>Steve Hilton, </a:t>
            </a:r>
            <a:r>
              <a:rPr lang="it-IT" sz="1050" dirty="0" err="1" smtClean="0"/>
              <a:t>Principal</a:t>
            </a:r>
            <a:r>
              <a:rPr lang="it-IT" sz="1050" dirty="0" smtClean="0"/>
              <a:t> </a:t>
            </a:r>
            <a:r>
              <a:rPr lang="it-IT" sz="1050" dirty="0" err="1" smtClean="0"/>
              <a:t>Analyst</a:t>
            </a:r>
            <a:r>
              <a:rPr lang="it-IT" sz="1050" dirty="0" smtClean="0"/>
              <a:t> at </a:t>
            </a:r>
            <a:r>
              <a:rPr lang="it-IT" sz="1050" dirty="0" err="1" smtClean="0"/>
              <a:t>Analysys</a:t>
            </a:r>
            <a:r>
              <a:rPr lang="it-IT" sz="1050" dirty="0" smtClean="0"/>
              <a:t> </a:t>
            </a:r>
            <a:r>
              <a:rPr lang="it-IT" sz="1050" dirty="0" err="1" smtClean="0"/>
              <a:t>Mason</a:t>
            </a:r>
            <a:r>
              <a:rPr lang="it-IT" sz="1050" dirty="0" smtClean="0"/>
              <a:t> </a:t>
            </a:r>
            <a:r>
              <a:rPr lang="it-IT" sz="1050" dirty="0" smtClean="0">
                <a:hlinkClick r:id="rId3"/>
              </a:rPr>
              <a:t>http://www.analysysmason.com/Research/Content/Reports/RRE02_M2M_devices_forecast/</a:t>
            </a:r>
            <a:endParaRPr lang="it-IT" sz="1050" dirty="0" smtClean="0"/>
          </a:p>
        </p:txBody>
      </p:sp>
      <p:grpSp>
        <p:nvGrpSpPr>
          <p:cNvPr id="5" name="Group 4"/>
          <p:cNvGrpSpPr/>
          <p:nvPr/>
        </p:nvGrpSpPr>
        <p:grpSpPr>
          <a:xfrm>
            <a:off x="532387" y="1253067"/>
            <a:ext cx="8399946" cy="4851400"/>
            <a:chOff x="-46164" y="1253067"/>
            <a:chExt cx="8902296" cy="4851400"/>
          </a:xfrm>
        </p:grpSpPr>
        <p:graphicFrame>
          <p:nvGraphicFramePr>
            <p:cNvPr id="14" name="Grafico 13"/>
            <p:cNvGraphicFramePr/>
            <p:nvPr>
              <p:extLst>
                <p:ext uri="{D42A27DB-BD31-4B8C-83A1-F6EECF244321}">
                  <p14:modId xmlns:p14="http://schemas.microsoft.com/office/powerpoint/2010/main" val="3824377445"/>
                </p:ext>
              </p:extLst>
            </p:nvPr>
          </p:nvGraphicFramePr>
          <p:xfrm>
            <a:off x="-1" y="1253067"/>
            <a:ext cx="8856133" cy="4851400"/>
          </p:xfrm>
          <a:graphic>
            <a:graphicData uri="http://schemas.openxmlformats.org/drawingml/2006/chart">
              <c:chart xmlns:c="http://schemas.openxmlformats.org/drawingml/2006/chart" xmlns:r="http://schemas.openxmlformats.org/officeDocument/2006/relationships" r:id="rId4"/>
            </a:graphicData>
          </a:graphic>
        </p:graphicFrame>
        <p:sp>
          <p:nvSpPr>
            <p:cNvPr id="7" name="CasellaDiTesto 6"/>
            <p:cNvSpPr txBox="1"/>
            <p:nvPr/>
          </p:nvSpPr>
          <p:spPr>
            <a:xfrm rot="16200000">
              <a:off x="-506236" y="3333499"/>
              <a:ext cx="1381809" cy="461665"/>
            </a:xfrm>
            <a:prstGeom prst="rect">
              <a:avLst/>
            </a:prstGeom>
            <a:noFill/>
          </p:spPr>
          <p:txBody>
            <a:bodyPr wrap="none" rtlCol="0">
              <a:spAutoFit/>
            </a:bodyPr>
            <a:lstStyle/>
            <a:p>
              <a:r>
                <a:rPr lang="en-US" dirty="0" smtClean="0"/>
                <a:t>[Millions]</a:t>
              </a:r>
              <a:endParaRPr lang="en-US" dirty="0"/>
            </a:p>
          </p:txBody>
        </p:sp>
        <p:sp>
          <p:nvSpPr>
            <p:cNvPr id="4" name="TextBox 3"/>
            <p:cNvSpPr txBox="1"/>
            <p:nvPr/>
          </p:nvSpPr>
          <p:spPr>
            <a:xfrm>
              <a:off x="4800239" y="2652889"/>
              <a:ext cx="800632" cy="369332"/>
            </a:xfrm>
            <a:prstGeom prst="rect">
              <a:avLst/>
            </a:prstGeom>
            <a:solidFill>
              <a:schemeClr val="bg1"/>
            </a:solidFill>
          </p:spPr>
          <p:txBody>
            <a:bodyPr wrap="none" rtlCol="0">
              <a:spAutoFit/>
            </a:bodyPr>
            <a:lstStyle/>
            <a:p>
              <a:pPr algn="l"/>
              <a:r>
                <a:rPr lang="en-US" sz="1800" dirty="0" smtClean="0"/>
                <a:t>Today</a:t>
              </a:r>
              <a:endParaRPr lang="en-US" sz="1800" dirty="0"/>
            </a:p>
          </p:txBody>
        </p:sp>
        <p:sp>
          <p:nvSpPr>
            <p:cNvPr id="9" name="TextBox 8"/>
            <p:cNvSpPr txBox="1"/>
            <p:nvPr/>
          </p:nvSpPr>
          <p:spPr>
            <a:xfrm>
              <a:off x="6067417" y="5063066"/>
              <a:ext cx="800632" cy="369332"/>
            </a:xfrm>
            <a:prstGeom prst="rect">
              <a:avLst/>
            </a:prstGeom>
            <a:solidFill>
              <a:schemeClr val="bg1"/>
            </a:solidFill>
          </p:spPr>
          <p:txBody>
            <a:bodyPr wrap="none" rtlCol="0">
              <a:spAutoFit/>
            </a:bodyPr>
            <a:lstStyle/>
            <a:p>
              <a:r>
                <a:rPr lang="en-US" sz="1800" dirty="0" smtClean="0"/>
                <a:t>Today</a:t>
              </a:r>
              <a:endParaRPr lang="en-US" sz="1800" dirty="0"/>
            </a:p>
          </p:txBody>
        </p:sp>
        <p:sp>
          <p:nvSpPr>
            <p:cNvPr id="10" name="TextBox 9"/>
            <p:cNvSpPr txBox="1"/>
            <p:nvPr/>
          </p:nvSpPr>
          <p:spPr>
            <a:xfrm>
              <a:off x="1930334" y="5232400"/>
              <a:ext cx="1031465" cy="369332"/>
            </a:xfrm>
            <a:prstGeom prst="rect">
              <a:avLst/>
            </a:prstGeom>
            <a:solidFill>
              <a:schemeClr val="bg1"/>
            </a:solidFill>
          </p:spPr>
          <p:txBody>
            <a:bodyPr wrap="none" rtlCol="0">
              <a:spAutoFit/>
            </a:bodyPr>
            <a:lstStyle/>
            <a:p>
              <a:r>
                <a:rPr lang="en-US" sz="1800" dirty="0" smtClean="0"/>
                <a:t>Sensors</a:t>
              </a:r>
              <a:endParaRPr lang="en-US" sz="1800" dirty="0"/>
            </a:p>
          </p:txBody>
        </p:sp>
      </p:grpSp>
      <p:sp>
        <p:nvSpPr>
          <p:cNvPr id="3" name="Slide Number Placeholder 2"/>
          <p:cNvSpPr>
            <a:spLocks noGrp="1"/>
          </p:cNvSpPr>
          <p:nvPr>
            <p:ph type="sldNum" sz="quarter" idx="10"/>
          </p:nvPr>
        </p:nvSpPr>
        <p:spPr/>
        <p:txBody>
          <a:bodyPr/>
          <a:lstStyle/>
          <a:p>
            <a:fld id="{8FC8B4EC-34A8-40D0-866F-D88F6FAD535A}" type="slidenum">
              <a:rPr lang="it-IT" smtClean="0"/>
              <a:pPr/>
              <a:t>37</a:t>
            </a:fld>
            <a:endParaRPr lang="it-IT" dirty="0"/>
          </a:p>
        </p:txBody>
      </p:sp>
    </p:spTree>
    <p:extLst>
      <p:ext uri="{BB962C8B-B14F-4D97-AF65-F5344CB8AC3E}">
        <p14:creationId xmlns:p14="http://schemas.microsoft.com/office/powerpoint/2010/main" val="175154887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 machine</a:t>
            </a:r>
            <a:endParaRPr lang="en-US" dirty="0"/>
          </a:p>
        </p:txBody>
      </p:sp>
      <p:sp>
        <p:nvSpPr>
          <p:cNvPr id="3" name="Content Placeholder 2"/>
          <p:cNvSpPr>
            <a:spLocks noGrp="1"/>
          </p:cNvSpPr>
          <p:nvPr>
            <p:ph sz="quarter" idx="1"/>
          </p:nvPr>
        </p:nvSpPr>
        <p:spPr/>
        <p:txBody>
          <a:bodyPr/>
          <a:lstStyle/>
          <a:p>
            <a:r>
              <a:rPr lang="en-US" dirty="0"/>
              <a:t>Any device (or software) that can perform automated tasks, e.g., smartphones, refrigerator, sensors, etc. </a:t>
            </a:r>
          </a:p>
          <a:p>
            <a:r>
              <a:rPr lang="en-US" dirty="0"/>
              <a:t>Devices that </a:t>
            </a:r>
            <a:r>
              <a:rPr lang="en-US" dirty="0" smtClean="0"/>
              <a:t>can</a:t>
            </a:r>
          </a:p>
          <a:p>
            <a:pPr lvl="1"/>
            <a:r>
              <a:rPr lang="en-US" b="1" dirty="0" smtClean="0"/>
              <a:t>take </a:t>
            </a:r>
            <a:r>
              <a:rPr lang="en-US" b="1" dirty="0"/>
              <a:t>autonomous decisions </a:t>
            </a:r>
            <a:r>
              <a:rPr lang="en-US" dirty="0"/>
              <a:t>based on information received from other devices </a:t>
            </a:r>
          </a:p>
          <a:p>
            <a:pPr lvl="1"/>
            <a:r>
              <a:rPr lang="en-US" dirty="0" smtClean="0"/>
              <a:t>in a mostly </a:t>
            </a:r>
            <a:r>
              <a:rPr lang="en-US" b="1" dirty="0" smtClean="0"/>
              <a:t>unsupervised </a:t>
            </a:r>
            <a:r>
              <a:rPr lang="en-US" dirty="0" smtClean="0"/>
              <a:t>manner</a:t>
            </a:r>
          </a:p>
          <a:p>
            <a:pPr lvl="1"/>
            <a:r>
              <a:rPr lang="en-US" dirty="0" smtClean="0"/>
              <a:t>act much </a:t>
            </a:r>
            <a:r>
              <a:rPr lang="en-US" b="1" dirty="0" smtClean="0"/>
              <a:t>smarter </a:t>
            </a:r>
            <a:r>
              <a:rPr lang="en-US" b="1" dirty="0"/>
              <a:t>than traditional devices </a:t>
            </a:r>
          </a:p>
        </p:txBody>
      </p:sp>
      <p:sp>
        <p:nvSpPr>
          <p:cNvPr id="5" name="Slide Number Placeholder 4"/>
          <p:cNvSpPr>
            <a:spLocks noGrp="1"/>
          </p:cNvSpPr>
          <p:nvPr>
            <p:ph type="sldNum" sz="quarter" idx="10"/>
          </p:nvPr>
        </p:nvSpPr>
        <p:spPr/>
        <p:txBody>
          <a:bodyPr/>
          <a:lstStyle/>
          <a:p>
            <a:fld id="{0B15E908-24CB-4A3D-84E2-8BC6E04821A3}" type="slidenum">
              <a:rPr lang="it-IT" smtClean="0"/>
              <a:pPr/>
              <a:t>38</a:t>
            </a:fld>
            <a:endParaRPr lang="it-IT" dirty="0"/>
          </a:p>
        </p:txBody>
      </p:sp>
    </p:spTree>
    <p:extLst>
      <p:ext uri="{BB962C8B-B14F-4D97-AF65-F5344CB8AC3E}">
        <p14:creationId xmlns:p14="http://schemas.microsoft.com/office/powerpoint/2010/main" val="81210315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it-IT" dirty="0" err="1" smtClean="0"/>
              <a:t>Example</a:t>
            </a:r>
            <a:r>
              <a:rPr lang="it-IT" dirty="0" smtClean="0"/>
              <a:t>: </a:t>
            </a:r>
            <a:r>
              <a:rPr lang="it-IT" dirty="0" err="1" smtClean="0"/>
              <a:t>assisted</a:t>
            </a:r>
            <a:r>
              <a:rPr lang="it-IT" dirty="0" smtClean="0"/>
              <a:t> living</a:t>
            </a:r>
            <a:endParaRPr lang="it-IT" dirty="0"/>
          </a:p>
        </p:txBody>
      </p:sp>
      <p:sp>
        <p:nvSpPr>
          <p:cNvPr id="10" name="Content Placeholder 9"/>
          <p:cNvSpPr>
            <a:spLocks noGrp="1"/>
          </p:cNvSpPr>
          <p:nvPr>
            <p:ph sz="quarter" idx="1"/>
          </p:nvPr>
        </p:nvSpPr>
        <p:spPr/>
        <p:txBody>
          <a:bodyPr/>
          <a:lstStyle/>
          <a:p>
            <a:r>
              <a:rPr lang="it-IT" dirty="0" smtClean="0"/>
              <a:t>Remote </a:t>
            </a:r>
            <a:r>
              <a:rPr lang="it-IT" dirty="0" err="1" smtClean="0"/>
              <a:t>monitoring</a:t>
            </a:r>
            <a:r>
              <a:rPr lang="it-IT" dirty="0" smtClean="0"/>
              <a:t> of </a:t>
            </a:r>
            <a:r>
              <a:rPr lang="it-IT" dirty="0" err="1" smtClean="0"/>
              <a:t>health</a:t>
            </a:r>
            <a:r>
              <a:rPr lang="it-IT" dirty="0" smtClean="0"/>
              <a:t> status</a:t>
            </a:r>
          </a:p>
        </p:txBody>
      </p:sp>
      <p:pic>
        <p:nvPicPr>
          <p:cNvPr id="14" name="Picture 13" descr="e-Health.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852929" y="2670961"/>
            <a:ext cx="6291072" cy="3719171"/>
          </a:xfrm>
          <a:prstGeom prst="rect">
            <a:avLst/>
          </a:prstGeom>
        </p:spPr>
      </p:pic>
      <p:sp>
        <p:nvSpPr>
          <p:cNvPr id="3" name="Slide Number Placeholder 2"/>
          <p:cNvSpPr>
            <a:spLocks noGrp="1"/>
          </p:cNvSpPr>
          <p:nvPr>
            <p:ph type="sldNum" sz="quarter" idx="10"/>
          </p:nvPr>
        </p:nvSpPr>
        <p:spPr/>
        <p:txBody>
          <a:bodyPr/>
          <a:lstStyle/>
          <a:p>
            <a:fld id="{0B15E908-24CB-4A3D-84E2-8BC6E04821A3}" type="slidenum">
              <a:rPr lang="it-IT" smtClean="0"/>
              <a:pPr/>
              <a:t>39</a:t>
            </a:fld>
            <a:endParaRPr lang="it-IT" dirty="0"/>
          </a:p>
        </p:txBody>
      </p:sp>
    </p:spTree>
    <p:extLst>
      <p:ext uri="{BB962C8B-B14F-4D97-AF65-F5344CB8AC3E}">
        <p14:creationId xmlns:p14="http://schemas.microsoft.com/office/powerpoint/2010/main" val="54660537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Outline</a:t>
            </a:r>
            <a:endParaRPr lang="en-US" dirty="0"/>
          </a:p>
        </p:txBody>
      </p:sp>
      <p:sp>
        <p:nvSpPr>
          <p:cNvPr id="6" name="Content Placeholder 5"/>
          <p:cNvSpPr>
            <a:spLocks noGrp="1"/>
          </p:cNvSpPr>
          <p:nvPr>
            <p:ph sz="quarter" idx="1"/>
          </p:nvPr>
        </p:nvSpPr>
        <p:spPr/>
        <p:txBody>
          <a:bodyPr/>
          <a:lstStyle/>
          <a:p>
            <a:r>
              <a:rPr lang="en-US" b="1" dirty="0"/>
              <a:t>Part </a:t>
            </a:r>
            <a:r>
              <a:rPr lang="en-US" b="1" dirty="0" smtClean="0"/>
              <a:t>2</a:t>
            </a:r>
            <a:r>
              <a:rPr lang="en-US" b="1" dirty="0"/>
              <a:t> – </a:t>
            </a:r>
            <a:r>
              <a:rPr lang="en-US" b="1" dirty="0" smtClean="0"/>
              <a:t>option B</a:t>
            </a:r>
            <a:r>
              <a:rPr lang="en-US" b="1" dirty="0" smtClean="0"/>
              <a:t>: </a:t>
            </a:r>
          </a:p>
          <a:p>
            <a:pPr marL="0" indent="0">
              <a:buNone/>
            </a:pPr>
            <a:r>
              <a:rPr lang="en-US" b="1" dirty="0"/>
              <a:t> </a:t>
            </a:r>
            <a:r>
              <a:rPr lang="en-US" b="1" dirty="0" smtClean="0"/>
              <a:t>  </a:t>
            </a:r>
            <a:r>
              <a:rPr lang="en-US" b="1" dirty="0" err="1" smtClean="0"/>
              <a:t>QoE</a:t>
            </a:r>
            <a:r>
              <a:rPr lang="en-US" b="1" dirty="0" smtClean="0"/>
              <a:t>-oriented networking</a:t>
            </a:r>
          </a:p>
          <a:p>
            <a:pPr lvl="1"/>
            <a:r>
              <a:rPr lang="en-US" dirty="0"/>
              <a:t>Mixing up PHY and application-layer signals </a:t>
            </a:r>
          </a:p>
          <a:p>
            <a:pPr lvl="2"/>
            <a:r>
              <a:rPr lang="en-US" dirty="0" smtClean="0"/>
              <a:t>smart environments</a:t>
            </a:r>
          </a:p>
          <a:p>
            <a:pPr lvl="1"/>
            <a:r>
              <a:rPr lang="en-US" dirty="0" smtClean="0"/>
              <a:t>Context awareness from signal processing</a:t>
            </a:r>
          </a:p>
          <a:p>
            <a:pPr lvl="2"/>
            <a:r>
              <a:rPr lang="en-US" dirty="0" smtClean="0"/>
              <a:t>SSIM </a:t>
            </a:r>
            <a:r>
              <a:rPr lang="en-US" dirty="0"/>
              <a:t>characterization of </a:t>
            </a:r>
            <a:r>
              <a:rPr lang="en-US" dirty="0" smtClean="0"/>
              <a:t>video </a:t>
            </a:r>
            <a:r>
              <a:rPr lang="en-US" dirty="0" smtClean="0"/>
              <a:t>content</a:t>
            </a:r>
            <a:endParaRPr lang="en-US" dirty="0"/>
          </a:p>
        </p:txBody>
      </p:sp>
      <p:sp>
        <p:nvSpPr>
          <p:cNvPr id="3" name="Slide Number Placeholder 2"/>
          <p:cNvSpPr>
            <a:spLocks noGrp="1"/>
          </p:cNvSpPr>
          <p:nvPr>
            <p:ph type="sldNum" sz="quarter" idx="10"/>
          </p:nvPr>
        </p:nvSpPr>
        <p:spPr/>
        <p:txBody>
          <a:bodyPr/>
          <a:lstStyle/>
          <a:p>
            <a:fld id="{0B15E908-24CB-4A3D-84E2-8BC6E04821A3}" type="slidenum">
              <a:rPr lang="it-IT" smtClean="0"/>
              <a:pPr/>
              <a:t>4</a:t>
            </a:fld>
            <a:endParaRPr lang="it-IT" dirty="0"/>
          </a:p>
        </p:txBody>
      </p:sp>
    </p:spTree>
    <p:extLst>
      <p:ext uri="{BB962C8B-B14F-4D97-AF65-F5344CB8AC3E}">
        <p14:creationId xmlns:p14="http://schemas.microsoft.com/office/powerpoint/2010/main" val="111789549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it-IT" dirty="0" err="1"/>
              <a:t>Example</a:t>
            </a:r>
            <a:r>
              <a:rPr lang="it-IT" dirty="0"/>
              <a:t>: </a:t>
            </a:r>
            <a:r>
              <a:rPr lang="it-IT" dirty="0" err="1"/>
              <a:t>assisted</a:t>
            </a:r>
            <a:r>
              <a:rPr lang="it-IT" dirty="0"/>
              <a:t> living</a:t>
            </a:r>
          </a:p>
        </p:txBody>
      </p:sp>
      <p:sp>
        <p:nvSpPr>
          <p:cNvPr id="10" name="Content Placeholder 9"/>
          <p:cNvSpPr>
            <a:spLocks noGrp="1"/>
          </p:cNvSpPr>
          <p:nvPr>
            <p:ph sz="quarter" idx="1"/>
          </p:nvPr>
        </p:nvSpPr>
        <p:spPr/>
        <p:txBody>
          <a:bodyPr/>
          <a:lstStyle/>
          <a:p>
            <a:r>
              <a:rPr lang="it-IT" dirty="0">
                <a:solidFill>
                  <a:srgbClr val="DDAB00"/>
                </a:solidFill>
              </a:rPr>
              <a:t>Remote </a:t>
            </a:r>
            <a:r>
              <a:rPr lang="it-IT" dirty="0" err="1">
                <a:solidFill>
                  <a:srgbClr val="DDAB00"/>
                </a:solidFill>
              </a:rPr>
              <a:t>monitoring</a:t>
            </a:r>
            <a:r>
              <a:rPr lang="it-IT" dirty="0">
                <a:solidFill>
                  <a:srgbClr val="DDAB00"/>
                </a:solidFill>
              </a:rPr>
              <a:t> of </a:t>
            </a:r>
            <a:r>
              <a:rPr lang="it-IT" dirty="0" err="1">
                <a:solidFill>
                  <a:srgbClr val="DDAB00"/>
                </a:solidFill>
              </a:rPr>
              <a:t>health</a:t>
            </a:r>
            <a:r>
              <a:rPr lang="it-IT" dirty="0">
                <a:solidFill>
                  <a:srgbClr val="DDAB00"/>
                </a:solidFill>
              </a:rPr>
              <a:t> status</a:t>
            </a:r>
          </a:p>
          <a:p>
            <a:r>
              <a:rPr lang="it-IT" dirty="0" smtClean="0"/>
              <a:t>Remote </a:t>
            </a:r>
            <a:r>
              <a:rPr lang="it-IT" dirty="0" err="1" smtClean="0"/>
              <a:t>assistance</a:t>
            </a:r>
            <a:endParaRPr lang="it-IT" dirty="0" smtClean="0"/>
          </a:p>
        </p:txBody>
      </p:sp>
      <p:pic>
        <p:nvPicPr>
          <p:cNvPr id="14" name="Picture 13" descr="e-Health.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852929" y="2670961"/>
            <a:ext cx="6291072" cy="3719171"/>
          </a:xfrm>
          <a:prstGeom prst="rect">
            <a:avLst/>
          </a:prstGeom>
        </p:spPr>
      </p:pic>
      <p:sp>
        <p:nvSpPr>
          <p:cNvPr id="7" name="Oval 6"/>
          <p:cNvSpPr/>
          <p:nvPr/>
        </p:nvSpPr>
        <p:spPr>
          <a:xfrm>
            <a:off x="6059424" y="3608832"/>
            <a:ext cx="914400" cy="475488"/>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Oval 7"/>
          <p:cNvSpPr/>
          <p:nvPr/>
        </p:nvSpPr>
        <p:spPr>
          <a:xfrm>
            <a:off x="5346192" y="4285488"/>
            <a:ext cx="914400" cy="1530096"/>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Down Arrow 10"/>
          <p:cNvSpPr/>
          <p:nvPr/>
        </p:nvSpPr>
        <p:spPr>
          <a:xfrm rot="1800827">
            <a:off x="5925313" y="3998976"/>
            <a:ext cx="597408" cy="658368"/>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Down Arrow 11"/>
          <p:cNvSpPr/>
          <p:nvPr/>
        </p:nvSpPr>
        <p:spPr>
          <a:xfrm rot="5400000">
            <a:off x="5017009" y="4651248"/>
            <a:ext cx="597408" cy="658368"/>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Oval 12"/>
          <p:cNvSpPr/>
          <p:nvPr/>
        </p:nvSpPr>
        <p:spPr>
          <a:xfrm>
            <a:off x="4340352" y="3560064"/>
            <a:ext cx="950976" cy="2554224"/>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Down Arrow 14"/>
          <p:cNvSpPr/>
          <p:nvPr/>
        </p:nvSpPr>
        <p:spPr>
          <a:xfrm rot="2908992">
            <a:off x="3986786" y="5120641"/>
            <a:ext cx="597408" cy="658368"/>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6" name="Oval 15"/>
          <p:cNvSpPr/>
          <p:nvPr/>
        </p:nvSpPr>
        <p:spPr>
          <a:xfrm>
            <a:off x="3334512" y="5254752"/>
            <a:ext cx="950976" cy="792480"/>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Slide Number Placeholder 2"/>
          <p:cNvSpPr>
            <a:spLocks noGrp="1"/>
          </p:cNvSpPr>
          <p:nvPr>
            <p:ph type="sldNum" sz="quarter" idx="10"/>
          </p:nvPr>
        </p:nvSpPr>
        <p:spPr/>
        <p:txBody>
          <a:bodyPr/>
          <a:lstStyle/>
          <a:p>
            <a:fld id="{0B15E908-24CB-4A3D-84E2-8BC6E04821A3}" type="slidenum">
              <a:rPr lang="it-IT" smtClean="0"/>
              <a:pPr/>
              <a:t>40</a:t>
            </a:fld>
            <a:endParaRPr lang="it-IT" dirty="0"/>
          </a:p>
        </p:txBody>
      </p:sp>
    </p:spTree>
    <p:extLst>
      <p:ext uri="{BB962C8B-B14F-4D97-AF65-F5344CB8AC3E}">
        <p14:creationId xmlns:p14="http://schemas.microsoft.com/office/powerpoint/2010/main" val="26969900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5" grpId="0" animBg="1"/>
      <p:bldP spid="1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it-IT" dirty="0" err="1"/>
              <a:t>Example</a:t>
            </a:r>
            <a:r>
              <a:rPr lang="it-IT" dirty="0"/>
              <a:t>: </a:t>
            </a:r>
            <a:r>
              <a:rPr lang="it-IT" dirty="0" err="1"/>
              <a:t>assisted</a:t>
            </a:r>
            <a:r>
              <a:rPr lang="it-IT" dirty="0"/>
              <a:t> living</a:t>
            </a:r>
          </a:p>
        </p:txBody>
      </p:sp>
      <p:sp>
        <p:nvSpPr>
          <p:cNvPr id="10" name="Content Placeholder 9"/>
          <p:cNvSpPr>
            <a:spLocks noGrp="1"/>
          </p:cNvSpPr>
          <p:nvPr>
            <p:ph sz="quarter" idx="1"/>
          </p:nvPr>
        </p:nvSpPr>
        <p:spPr/>
        <p:txBody>
          <a:bodyPr/>
          <a:lstStyle/>
          <a:p>
            <a:r>
              <a:rPr lang="it-IT" dirty="0"/>
              <a:t>Remote </a:t>
            </a:r>
            <a:r>
              <a:rPr lang="it-IT" dirty="0" err="1"/>
              <a:t>monitoring</a:t>
            </a:r>
            <a:r>
              <a:rPr lang="it-IT" dirty="0"/>
              <a:t> of </a:t>
            </a:r>
            <a:r>
              <a:rPr lang="it-IT" dirty="0" err="1"/>
              <a:t>health</a:t>
            </a:r>
            <a:r>
              <a:rPr lang="it-IT" dirty="0"/>
              <a:t> status</a:t>
            </a:r>
          </a:p>
          <a:p>
            <a:r>
              <a:rPr lang="it-IT" dirty="0">
                <a:solidFill>
                  <a:srgbClr val="DDAB00"/>
                </a:solidFill>
              </a:rPr>
              <a:t>Remote </a:t>
            </a:r>
            <a:r>
              <a:rPr lang="it-IT" dirty="0" err="1">
                <a:solidFill>
                  <a:srgbClr val="DDAB00"/>
                </a:solidFill>
              </a:rPr>
              <a:t>assistance</a:t>
            </a:r>
            <a:endParaRPr lang="it-IT" dirty="0">
              <a:solidFill>
                <a:srgbClr val="DDAB00"/>
              </a:solidFill>
            </a:endParaRPr>
          </a:p>
          <a:p>
            <a:r>
              <a:rPr lang="it-IT" dirty="0" err="1" smtClean="0"/>
              <a:t>Automatic</a:t>
            </a:r>
            <a:r>
              <a:rPr lang="it-IT" dirty="0" smtClean="0"/>
              <a:t> first </a:t>
            </a:r>
            <a:r>
              <a:rPr lang="it-IT" dirty="0" err="1" smtClean="0"/>
              <a:t>aid</a:t>
            </a:r>
            <a:r>
              <a:rPr lang="it-IT" dirty="0" smtClean="0"/>
              <a:t> </a:t>
            </a:r>
            <a:r>
              <a:rPr lang="it-IT" dirty="0" err="1" smtClean="0"/>
              <a:t>request</a:t>
            </a:r>
            <a:endParaRPr lang="it-IT" dirty="0" smtClean="0"/>
          </a:p>
        </p:txBody>
      </p:sp>
      <p:pic>
        <p:nvPicPr>
          <p:cNvPr id="14" name="Picture 13" descr="e-Health.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852929" y="2670961"/>
            <a:ext cx="6291072" cy="3719171"/>
          </a:xfrm>
          <a:prstGeom prst="rect">
            <a:avLst/>
          </a:prstGeom>
        </p:spPr>
      </p:pic>
      <p:sp>
        <p:nvSpPr>
          <p:cNvPr id="7" name="Oval 6"/>
          <p:cNvSpPr/>
          <p:nvPr/>
        </p:nvSpPr>
        <p:spPr>
          <a:xfrm>
            <a:off x="6059424" y="3608832"/>
            <a:ext cx="914400" cy="475488"/>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Oval 7"/>
          <p:cNvSpPr/>
          <p:nvPr/>
        </p:nvSpPr>
        <p:spPr>
          <a:xfrm>
            <a:off x="5346192" y="4285488"/>
            <a:ext cx="914400" cy="1530096"/>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Down Arrow 10"/>
          <p:cNvSpPr/>
          <p:nvPr/>
        </p:nvSpPr>
        <p:spPr>
          <a:xfrm rot="1800827">
            <a:off x="5925313" y="3998976"/>
            <a:ext cx="597408" cy="658368"/>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Down Arrow 11"/>
          <p:cNvSpPr/>
          <p:nvPr/>
        </p:nvSpPr>
        <p:spPr>
          <a:xfrm rot="5400000">
            <a:off x="5017009" y="4651248"/>
            <a:ext cx="597408" cy="658368"/>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Oval 12"/>
          <p:cNvSpPr/>
          <p:nvPr/>
        </p:nvSpPr>
        <p:spPr>
          <a:xfrm>
            <a:off x="4340352" y="3560064"/>
            <a:ext cx="950976" cy="2554224"/>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7" name="Oval 16"/>
          <p:cNvSpPr/>
          <p:nvPr/>
        </p:nvSpPr>
        <p:spPr>
          <a:xfrm>
            <a:off x="3486912" y="3328416"/>
            <a:ext cx="914400" cy="1207008"/>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8" name="Down Arrow 17"/>
          <p:cNvSpPr/>
          <p:nvPr/>
        </p:nvSpPr>
        <p:spPr>
          <a:xfrm rot="7149287">
            <a:off x="4236722" y="3797809"/>
            <a:ext cx="597408" cy="658368"/>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9" name="Oval 18"/>
          <p:cNvSpPr/>
          <p:nvPr/>
        </p:nvSpPr>
        <p:spPr>
          <a:xfrm>
            <a:off x="5364480" y="4279392"/>
            <a:ext cx="914400" cy="1530096"/>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0" name="Down Arrow 19"/>
          <p:cNvSpPr/>
          <p:nvPr/>
        </p:nvSpPr>
        <p:spPr>
          <a:xfrm rot="17956176">
            <a:off x="4561415" y="3800127"/>
            <a:ext cx="597408" cy="1388819"/>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Slide Number Placeholder 2"/>
          <p:cNvSpPr>
            <a:spLocks noGrp="1"/>
          </p:cNvSpPr>
          <p:nvPr>
            <p:ph type="sldNum" sz="quarter" idx="10"/>
          </p:nvPr>
        </p:nvSpPr>
        <p:spPr/>
        <p:txBody>
          <a:bodyPr/>
          <a:lstStyle/>
          <a:p>
            <a:fld id="{0B15E908-24CB-4A3D-84E2-8BC6E04821A3}" type="slidenum">
              <a:rPr lang="it-IT" smtClean="0"/>
              <a:pPr/>
              <a:t>41</a:t>
            </a:fld>
            <a:endParaRPr lang="it-IT" dirty="0"/>
          </a:p>
        </p:txBody>
      </p:sp>
    </p:spTree>
    <p:extLst>
      <p:ext uri="{BB962C8B-B14F-4D97-AF65-F5344CB8AC3E}">
        <p14:creationId xmlns:p14="http://schemas.microsoft.com/office/powerpoint/2010/main" val="14954277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par>
                          <p:cTn id="11" fill="hold">
                            <p:stCondLst>
                              <p:cond delay="500"/>
                            </p:stCondLst>
                            <p:childTnLst>
                              <p:par>
                                <p:cTn id="12" presetID="3" presetClass="exit" presetSubtype="10" fill="hold" grpId="0" nodeType="afterEffect">
                                  <p:stCondLst>
                                    <p:cond delay="0"/>
                                  </p:stCondLst>
                                  <p:childTnLst>
                                    <p:animEffect transition="out" filter="blinds(horizontal)">
                                      <p:cBhvr>
                                        <p:cTn id="13" dur="500"/>
                                        <p:tgtEl>
                                          <p:spTgt spid="13"/>
                                        </p:tgtEl>
                                      </p:cBhvr>
                                    </p:animEffect>
                                    <p:set>
                                      <p:cBhvr>
                                        <p:cTn id="14" dur="1" fill="hold">
                                          <p:stCondLst>
                                            <p:cond delay="499"/>
                                          </p:stCondLst>
                                        </p:cTn>
                                        <p:tgtEl>
                                          <p:spTgt spid="13"/>
                                        </p:tgtEl>
                                        <p:attrNameLst>
                                          <p:attrName>style.visibility</p:attrName>
                                        </p:attrNameLst>
                                      </p:cBhvr>
                                      <p:to>
                                        <p:strVal val="hidden"/>
                                      </p:to>
                                    </p:set>
                                  </p:childTnLst>
                                </p:cTn>
                              </p:par>
                              <p:par>
                                <p:cTn id="15" presetID="3" presetClass="exit" presetSubtype="10" fill="hold" grpId="0" nodeType="withEffect">
                                  <p:stCondLst>
                                    <p:cond delay="0"/>
                                  </p:stCondLst>
                                  <p:childTnLst>
                                    <p:animEffect transition="out" filter="blinds(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3" presetClass="exit" presetSubtype="10" fill="hold" grpId="0" nodeType="withEffect">
                                  <p:stCondLst>
                                    <p:cond delay="0"/>
                                  </p:stCondLst>
                                  <p:childTnLst>
                                    <p:animEffect transition="out" filter="blinds(horizontal)">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3" presetClass="exit" presetSubtype="10" fill="hold" grpId="0" nodeType="withEffect">
                                  <p:stCondLst>
                                    <p:cond delay="0"/>
                                  </p:stCondLst>
                                  <p:childTnLst>
                                    <p:animEffect transition="out" filter="blinds(horizontal)">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par>
                                <p:cTn id="24" presetID="3" presetClass="exit" presetSubtype="10" fill="hold" grpId="0" nodeType="withEffect">
                                  <p:stCondLst>
                                    <p:cond delay="0"/>
                                  </p:stCondLst>
                                  <p:childTnLst>
                                    <p:animEffect transition="out" filter="blinds(horizontal)">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par>
                                <p:cTn id="32" presetID="3" presetClass="exit" presetSubtype="10" fill="hold" grpId="1" nodeType="withEffect">
                                  <p:stCondLst>
                                    <p:cond delay="0"/>
                                  </p:stCondLst>
                                  <p:childTnLst>
                                    <p:animEffect transition="out" filter="blinds(horizontal)">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childTnLst>
                          </p:cTn>
                        </p:par>
                        <p:par>
                          <p:cTn id="35" fill="hold">
                            <p:stCondLst>
                              <p:cond delay="500"/>
                            </p:stCondLst>
                            <p:childTnLst>
                              <p:par>
                                <p:cTn id="36" presetID="3"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linds(horizontal)">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7" grpId="0" animBg="1"/>
      <p:bldP spid="18" grpId="0" animBg="1"/>
      <p:bldP spid="18" grpId="1" animBg="1"/>
      <p:bldP spid="19" grpId="0" animBg="1"/>
      <p:bldP spid="2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it-IT" dirty="0" err="1"/>
              <a:t>Example</a:t>
            </a:r>
            <a:r>
              <a:rPr lang="it-IT" dirty="0"/>
              <a:t>: </a:t>
            </a:r>
            <a:r>
              <a:rPr lang="it-IT" dirty="0" err="1"/>
              <a:t>assisted</a:t>
            </a:r>
            <a:r>
              <a:rPr lang="it-IT" dirty="0"/>
              <a:t> living</a:t>
            </a:r>
          </a:p>
        </p:txBody>
      </p:sp>
      <p:sp>
        <p:nvSpPr>
          <p:cNvPr id="10" name="Content Placeholder 9"/>
          <p:cNvSpPr>
            <a:spLocks noGrp="1"/>
          </p:cNvSpPr>
          <p:nvPr>
            <p:ph sz="quarter" idx="1"/>
          </p:nvPr>
        </p:nvSpPr>
        <p:spPr/>
        <p:txBody>
          <a:bodyPr/>
          <a:lstStyle/>
          <a:p>
            <a:r>
              <a:rPr lang="it-IT" dirty="0"/>
              <a:t>Remote </a:t>
            </a:r>
            <a:r>
              <a:rPr lang="it-IT" dirty="0" err="1"/>
              <a:t>monitoring</a:t>
            </a:r>
            <a:r>
              <a:rPr lang="it-IT" dirty="0"/>
              <a:t> of </a:t>
            </a:r>
            <a:r>
              <a:rPr lang="it-IT" dirty="0" err="1"/>
              <a:t>health</a:t>
            </a:r>
            <a:r>
              <a:rPr lang="it-IT" dirty="0"/>
              <a:t> status</a:t>
            </a:r>
          </a:p>
          <a:p>
            <a:r>
              <a:rPr lang="it-IT" dirty="0"/>
              <a:t>Remote </a:t>
            </a:r>
            <a:r>
              <a:rPr lang="it-IT" dirty="0" err="1"/>
              <a:t>assistance</a:t>
            </a:r>
            <a:endParaRPr lang="it-IT" dirty="0"/>
          </a:p>
          <a:p>
            <a:r>
              <a:rPr lang="it-IT" dirty="0" err="1">
                <a:solidFill>
                  <a:srgbClr val="DDAB00"/>
                </a:solidFill>
              </a:rPr>
              <a:t>Automatic</a:t>
            </a:r>
            <a:r>
              <a:rPr lang="it-IT" dirty="0">
                <a:solidFill>
                  <a:srgbClr val="DDAB00"/>
                </a:solidFill>
              </a:rPr>
              <a:t> first </a:t>
            </a:r>
            <a:r>
              <a:rPr lang="it-IT" dirty="0" err="1">
                <a:solidFill>
                  <a:srgbClr val="DDAB00"/>
                </a:solidFill>
              </a:rPr>
              <a:t>aid</a:t>
            </a:r>
            <a:r>
              <a:rPr lang="it-IT" dirty="0">
                <a:solidFill>
                  <a:srgbClr val="DDAB00"/>
                </a:solidFill>
              </a:rPr>
              <a:t> </a:t>
            </a:r>
            <a:r>
              <a:rPr lang="it-IT" dirty="0" err="1">
                <a:solidFill>
                  <a:srgbClr val="DDAB00"/>
                </a:solidFill>
              </a:rPr>
              <a:t>request</a:t>
            </a:r>
            <a:endParaRPr lang="it-IT" dirty="0">
              <a:solidFill>
                <a:srgbClr val="DDAB00"/>
              </a:solidFill>
            </a:endParaRPr>
          </a:p>
        </p:txBody>
      </p:sp>
      <p:pic>
        <p:nvPicPr>
          <p:cNvPr id="14" name="Picture 13" descr="e-Health.jpg"/>
          <p:cNvPicPr>
            <a:picLocks noChangeAspect="1"/>
          </p:cNvPicPr>
          <p:nvPr/>
        </p:nvPicPr>
        <p:blipFill>
          <a:blip r:embed="rId2" cstate="print">
            <a:clrChange>
              <a:clrFrom>
                <a:srgbClr val="FFFFFF"/>
              </a:clrFrom>
              <a:clrTo>
                <a:srgbClr val="FFFFFF">
                  <a:alpha val="0"/>
                </a:srgbClr>
              </a:clrTo>
            </a:clrChange>
          </a:blip>
          <a:stretch>
            <a:fillRect/>
          </a:stretch>
        </p:blipFill>
        <p:spPr>
          <a:xfrm>
            <a:off x="2852929" y="2670961"/>
            <a:ext cx="6291072" cy="3719171"/>
          </a:xfrm>
          <a:prstGeom prst="rect">
            <a:avLst/>
          </a:prstGeom>
        </p:spPr>
      </p:pic>
      <p:sp>
        <p:nvSpPr>
          <p:cNvPr id="8" name="Oval 7"/>
          <p:cNvSpPr/>
          <p:nvPr/>
        </p:nvSpPr>
        <p:spPr>
          <a:xfrm>
            <a:off x="5346192" y="4285488"/>
            <a:ext cx="914400" cy="1530096"/>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7" name="Oval 16"/>
          <p:cNvSpPr/>
          <p:nvPr/>
        </p:nvSpPr>
        <p:spPr>
          <a:xfrm>
            <a:off x="3486912" y="3328416"/>
            <a:ext cx="914400" cy="1207008"/>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0" name="Down Arrow 19"/>
          <p:cNvSpPr/>
          <p:nvPr/>
        </p:nvSpPr>
        <p:spPr>
          <a:xfrm rot="17956176">
            <a:off x="4561415" y="3800127"/>
            <a:ext cx="597408" cy="1388819"/>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6" name="Oval 15"/>
          <p:cNvSpPr/>
          <p:nvPr/>
        </p:nvSpPr>
        <p:spPr>
          <a:xfrm>
            <a:off x="6001512" y="3073400"/>
            <a:ext cx="983488" cy="533400"/>
          </a:xfrm>
          <a:prstGeom prst="ellipse">
            <a:avLst/>
          </a:prstGeom>
          <a:noFill/>
          <a:ln w="38100">
            <a:solidFill>
              <a:srgbClr val="FFCC6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1" name="Down Arrow 20"/>
          <p:cNvSpPr/>
          <p:nvPr/>
        </p:nvSpPr>
        <p:spPr>
          <a:xfrm rot="1144490">
            <a:off x="3421057" y="4222182"/>
            <a:ext cx="597408" cy="550035"/>
          </a:xfrm>
          <a:prstGeom prst="downArrow">
            <a:avLst/>
          </a:prstGeom>
          <a:solidFill>
            <a:srgbClr val="FFCC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2" name="&quot;No&quot; Symbol 21"/>
          <p:cNvSpPr/>
          <p:nvPr/>
        </p:nvSpPr>
        <p:spPr>
          <a:xfrm>
            <a:off x="5376672" y="4620768"/>
            <a:ext cx="865632" cy="816864"/>
          </a:xfrm>
          <a:prstGeom prst="noSmoking">
            <a:avLst>
              <a:gd name="adj" fmla="val 9448"/>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solidFill>
                <a:schemeClr val="tx1"/>
              </a:solidFill>
            </a:endParaRPr>
          </a:p>
        </p:txBody>
      </p:sp>
      <p:sp>
        <p:nvSpPr>
          <p:cNvPr id="3" name="Slide Number Placeholder 2"/>
          <p:cNvSpPr>
            <a:spLocks noGrp="1"/>
          </p:cNvSpPr>
          <p:nvPr>
            <p:ph type="sldNum" sz="quarter" idx="10"/>
          </p:nvPr>
        </p:nvSpPr>
        <p:spPr/>
        <p:txBody>
          <a:bodyPr/>
          <a:lstStyle/>
          <a:p>
            <a:fld id="{0B15E908-24CB-4A3D-84E2-8BC6E04821A3}" type="slidenum">
              <a:rPr lang="it-IT" smtClean="0"/>
              <a:pPr/>
              <a:t>42</a:t>
            </a:fld>
            <a:endParaRPr lang="it-IT" dirty="0"/>
          </a:p>
        </p:txBody>
      </p:sp>
    </p:spTree>
    <p:extLst>
      <p:ext uri="{BB962C8B-B14F-4D97-AF65-F5344CB8AC3E}">
        <p14:creationId xmlns:p14="http://schemas.microsoft.com/office/powerpoint/2010/main" val="23902779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3" presetClass="exit" presetSubtype="10" fill="hold" grpId="0" nodeType="withEffect">
                                  <p:stCondLst>
                                    <p:cond delay="0"/>
                                  </p:stCondLst>
                                  <p:childTnLst>
                                    <p:animEffect transition="out" filter="blinds(horizontal)">
                                      <p:cBhvr>
                                        <p:cTn id="12" dur="500"/>
                                        <p:tgtEl>
                                          <p:spTgt spid="22"/>
                                        </p:tgtEl>
                                      </p:cBhvr>
                                    </p:animEffect>
                                    <p:set>
                                      <p:cBhvr>
                                        <p:cTn id="13" dur="1" fill="hold">
                                          <p:stCondLst>
                                            <p:cond delay="499"/>
                                          </p:stCondLst>
                                        </p:cTn>
                                        <p:tgtEl>
                                          <p:spTgt spid="22"/>
                                        </p:tgtEl>
                                        <p:attrNameLst>
                                          <p:attrName>style.visibility</p:attrName>
                                        </p:attrNameLst>
                                      </p:cBhvr>
                                      <p:to>
                                        <p:strVal val="hidden"/>
                                      </p:to>
                                    </p:set>
                                  </p:childTnLst>
                                </p:cTn>
                              </p:par>
                              <p:par>
                                <p:cTn id="14" presetID="3"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16" grpId="0" animBg="1"/>
      <p:bldP spid="21" grpId="0" animBg="1"/>
      <p:bldP spid="2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srcRect/>
          <a:stretch>
            <a:fillRect/>
          </a:stretch>
        </p:blipFill>
        <p:spPr bwMode="auto">
          <a:xfrm>
            <a:off x="76200" y="1679575"/>
            <a:ext cx="5715000" cy="4286250"/>
          </a:xfrm>
          <a:prstGeom prst="rect">
            <a:avLst/>
          </a:prstGeom>
          <a:noFill/>
          <a:ln w="9525">
            <a:noFill/>
            <a:miter lim="800000"/>
            <a:headEnd/>
            <a:tailEnd/>
          </a:ln>
        </p:spPr>
      </p:pic>
      <p:pic>
        <p:nvPicPr>
          <p:cNvPr id="3077" name="Picture 5"/>
          <p:cNvPicPr>
            <a:picLocks noChangeAspect="1" noChangeArrowheads="1"/>
          </p:cNvPicPr>
          <p:nvPr/>
        </p:nvPicPr>
        <p:blipFill>
          <a:blip r:embed="rId4"/>
          <a:srcRect/>
          <a:stretch>
            <a:fillRect/>
          </a:stretch>
        </p:blipFill>
        <p:spPr bwMode="auto">
          <a:xfrm>
            <a:off x="5014913" y="4324350"/>
            <a:ext cx="3697287" cy="1960563"/>
          </a:xfrm>
          <a:prstGeom prst="rect">
            <a:avLst/>
          </a:prstGeom>
          <a:noFill/>
          <a:ln w="9525">
            <a:noFill/>
            <a:miter lim="800000"/>
            <a:headEnd/>
            <a:tailEnd/>
          </a:ln>
        </p:spPr>
      </p:pic>
      <p:sp>
        <p:nvSpPr>
          <p:cNvPr id="133" name="Rettangolo 132"/>
          <p:cNvSpPr/>
          <p:nvPr/>
        </p:nvSpPr>
        <p:spPr>
          <a:xfrm>
            <a:off x="7023100" y="4267200"/>
            <a:ext cx="673100" cy="330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a:p>
        </p:txBody>
      </p:sp>
      <p:pic>
        <p:nvPicPr>
          <p:cNvPr id="99" name="Immagine 98" descr="cross.jpg"/>
          <p:cNvPicPr>
            <a:picLocks noChangeAspect="1"/>
          </p:cNvPicPr>
          <p:nvPr/>
        </p:nvPicPr>
        <p:blipFill>
          <a:blip r:embed="rId5"/>
          <a:srcRect/>
          <a:stretch>
            <a:fillRect/>
          </a:stretch>
        </p:blipFill>
        <p:spPr bwMode="auto">
          <a:xfrm>
            <a:off x="6791325" y="4216400"/>
            <a:ext cx="336550" cy="330200"/>
          </a:xfrm>
          <a:prstGeom prst="rect">
            <a:avLst/>
          </a:prstGeom>
          <a:noFill/>
          <a:ln w="9525">
            <a:noFill/>
            <a:miter lim="800000"/>
            <a:headEnd/>
            <a:tailEnd/>
          </a:ln>
        </p:spPr>
      </p:pic>
      <p:pic>
        <p:nvPicPr>
          <p:cNvPr id="13" name="Immagine 12" descr="firefighters.jpg"/>
          <p:cNvPicPr>
            <a:picLocks noChangeAspect="1"/>
          </p:cNvPicPr>
          <p:nvPr/>
        </p:nvPicPr>
        <p:blipFill>
          <a:blip r:embed="rId6"/>
          <a:srcRect/>
          <a:stretch>
            <a:fillRect/>
          </a:stretch>
        </p:blipFill>
        <p:spPr bwMode="auto">
          <a:xfrm>
            <a:off x="7427913" y="1435100"/>
            <a:ext cx="1716087" cy="1879600"/>
          </a:xfrm>
          <a:prstGeom prst="rect">
            <a:avLst/>
          </a:prstGeom>
          <a:noFill/>
          <a:ln w="9525">
            <a:noFill/>
            <a:miter lim="800000"/>
            <a:headEnd/>
            <a:tailEnd/>
          </a:ln>
        </p:spPr>
      </p:pic>
      <p:sp>
        <p:nvSpPr>
          <p:cNvPr id="15" name="Esplosione 2 14"/>
          <p:cNvSpPr/>
          <p:nvPr/>
        </p:nvSpPr>
        <p:spPr>
          <a:xfrm rot="4595341">
            <a:off x="4630738" y="1154113"/>
            <a:ext cx="3298825" cy="3254375"/>
          </a:xfrm>
          <a:prstGeom prst="irregularSeal2">
            <a:avLst/>
          </a:prstGeom>
          <a:solidFill>
            <a:srgbClr val="FFFF00"/>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a:p>
        </p:txBody>
      </p:sp>
      <p:sp>
        <p:nvSpPr>
          <p:cNvPr id="24585" name="Titolo 4"/>
          <p:cNvSpPr>
            <a:spLocks noGrp="1"/>
          </p:cNvSpPr>
          <p:nvPr>
            <p:ph type="title"/>
          </p:nvPr>
        </p:nvSpPr>
        <p:spPr>
          <a:xfrm>
            <a:off x="1841500" y="100013"/>
            <a:ext cx="7269163" cy="1055687"/>
          </a:xfrm>
        </p:spPr>
        <p:txBody>
          <a:bodyPr/>
          <a:lstStyle/>
          <a:p>
            <a:r>
              <a:rPr lang="it-IT" dirty="0" smtClean="0"/>
              <a:t>Indoor </a:t>
            </a:r>
            <a:r>
              <a:rPr lang="it-IT" dirty="0" err="1" smtClean="0"/>
              <a:t>navigation</a:t>
            </a:r>
            <a:endParaRPr lang="it-IT" dirty="0" smtClean="0"/>
          </a:p>
        </p:txBody>
      </p:sp>
      <p:grpSp>
        <p:nvGrpSpPr>
          <p:cNvPr id="2" name="Gruppo 18"/>
          <p:cNvGrpSpPr>
            <a:grpSpLocks/>
          </p:cNvGrpSpPr>
          <p:nvPr/>
        </p:nvGrpSpPr>
        <p:grpSpPr bwMode="auto">
          <a:xfrm>
            <a:off x="1511300" y="3670300"/>
            <a:ext cx="228600" cy="228600"/>
            <a:chOff x="3314700" y="4229100"/>
            <a:chExt cx="406400" cy="406400"/>
          </a:xfrm>
        </p:grpSpPr>
        <p:sp>
          <p:nvSpPr>
            <p:cNvPr id="17" name="Ovale 16"/>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18" name="Ovale 17"/>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4" name="Gruppo 19"/>
          <p:cNvGrpSpPr>
            <a:grpSpLocks/>
          </p:cNvGrpSpPr>
          <p:nvPr/>
        </p:nvGrpSpPr>
        <p:grpSpPr bwMode="auto">
          <a:xfrm>
            <a:off x="1968500" y="3911600"/>
            <a:ext cx="228600" cy="228600"/>
            <a:chOff x="3314700" y="4229100"/>
            <a:chExt cx="406400" cy="406400"/>
          </a:xfrm>
        </p:grpSpPr>
        <p:sp>
          <p:nvSpPr>
            <p:cNvPr id="21" name="Ovale 20"/>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22" name="Ovale 21"/>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6" name="Gruppo 22"/>
          <p:cNvGrpSpPr>
            <a:grpSpLocks/>
          </p:cNvGrpSpPr>
          <p:nvPr/>
        </p:nvGrpSpPr>
        <p:grpSpPr bwMode="auto">
          <a:xfrm>
            <a:off x="2565400" y="3810000"/>
            <a:ext cx="228600" cy="228600"/>
            <a:chOff x="3314700" y="4229100"/>
            <a:chExt cx="406400" cy="406400"/>
          </a:xfrm>
        </p:grpSpPr>
        <p:sp>
          <p:nvSpPr>
            <p:cNvPr id="24" name="Ovale 23"/>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25" name="Ovale 24"/>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7" name="Gruppo 25"/>
          <p:cNvGrpSpPr>
            <a:grpSpLocks/>
          </p:cNvGrpSpPr>
          <p:nvPr/>
        </p:nvGrpSpPr>
        <p:grpSpPr bwMode="auto">
          <a:xfrm>
            <a:off x="3200400" y="3822700"/>
            <a:ext cx="228600" cy="228600"/>
            <a:chOff x="3314700" y="4229100"/>
            <a:chExt cx="406400" cy="406400"/>
          </a:xfrm>
        </p:grpSpPr>
        <p:sp>
          <p:nvSpPr>
            <p:cNvPr id="27" name="Ovale 26"/>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28" name="Ovale 27"/>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8" name="Gruppo 28"/>
          <p:cNvGrpSpPr>
            <a:grpSpLocks/>
          </p:cNvGrpSpPr>
          <p:nvPr/>
        </p:nvGrpSpPr>
        <p:grpSpPr bwMode="auto">
          <a:xfrm>
            <a:off x="3492500" y="4114800"/>
            <a:ext cx="228600" cy="228600"/>
            <a:chOff x="3314700" y="4229100"/>
            <a:chExt cx="406400" cy="406400"/>
          </a:xfrm>
        </p:grpSpPr>
        <p:sp>
          <p:nvSpPr>
            <p:cNvPr id="30" name="Ovale 29"/>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31" name="Ovale 30"/>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9" name="Gruppo 31"/>
          <p:cNvGrpSpPr>
            <a:grpSpLocks/>
          </p:cNvGrpSpPr>
          <p:nvPr/>
        </p:nvGrpSpPr>
        <p:grpSpPr bwMode="auto">
          <a:xfrm>
            <a:off x="3530600" y="4572000"/>
            <a:ext cx="228600" cy="228600"/>
            <a:chOff x="3314700" y="4229100"/>
            <a:chExt cx="406400" cy="406400"/>
          </a:xfrm>
        </p:grpSpPr>
        <p:sp>
          <p:nvSpPr>
            <p:cNvPr id="33" name="Ovale 32"/>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34" name="Ovale 33"/>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11" name="Gruppo 34"/>
          <p:cNvGrpSpPr>
            <a:grpSpLocks/>
          </p:cNvGrpSpPr>
          <p:nvPr/>
        </p:nvGrpSpPr>
        <p:grpSpPr bwMode="auto">
          <a:xfrm>
            <a:off x="2540000" y="4610100"/>
            <a:ext cx="228600" cy="228600"/>
            <a:chOff x="3314700" y="4229100"/>
            <a:chExt cx="406400" cy="406400"/>
          </a:xfrm>
        </p:grpSpPr>
        <p:sp>
          <p:nvSpPr>
            <p:cNvPr id="36" name="Ovale 35"/>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37" name="Ovale 36"/>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12" name="Gruppo 37"/>
          <p:cNvGrpSpPr>
            <a:grpSpLocks/>
          </p:cNvGrpSpPr>
          <p:nvPr/>
        </p:nvGrpSpPr>
        <p:grpSpPr bwMode="auto">
          <a:xfrm>
            <a:off x="2044700" y="4635500"/>
            <a:ext cx="228600" cy="228600"/>
            <a:chOff x="3314700" y="4229100"/>
            <a:chExt cx="406400" cy="406400"/>
          </a:xfrm>
        </p:grpSpPr>
        <p:sp>
          <p:nvSpPr>
            <p:cNvPr id="39" name="Ovale 38"/>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40" name="Ovale 39"/>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14" name="Gruppo 40"/>
          <p:cNvGrpSpPr>
            <a:grpSpLocks/>
          </p:cNvGrpSpPr>
          <p:nvPr/>
        </p:nvGrpSpPr>
        <p:grpSpPr bwMode="auto">
          <a:xfrm>
            <a:off x="1803400" y="4318000"/>
            <a:ext cx="228600" cy="228600"/>
            <a:chOff x="3314700" y="4229100"/>
            <a:chExt cx="406400" cy="406400"/>
          </a:xfrm>
        </p:grpSpPr>
        <p:sp>
          <p:nvSpPr>
            <p:cNvPr id="42" name="Ovale 41"/>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43" name="Ovale 42"/>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16" name="Gruppo 43"/>
          <p:cNvGrpSpPr>
            <a:grpSpLocks/>
          </p:cNvGrpSpPr>
          <p:nvPr/>
        </p:nvGrpSpPr>
        <p:grpSpPr bwMode="auto">
          <a:xfrm>
            <a:off x="1282700" y="4381500"/>
            <a:ext cx="228600" cy="228600"/>
            <a:chOff x="3314700" y="4229100"/>
            <a:chExt cx="406400" cy="406400"/>
          </a:xfrm>
        </p:grpSpPr>
        <p:sp>
          <p:nvSpPr>
            <p:cNvPr id="45" name="Ovale 44"/>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46" name="Ovale 45"/>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19" name="Gruppo 46"/>
          <p:cNvGrpSpPr>
            <a:grpSpLocks/>
          </p:cNvGrpSpPr>
          <p:nvPr/>
        </p:nvGrpSpPr>
        <p:grpSpPr bwMode="auto">
          <a:xfrm>
            <a:off x="1257300" y="4927600"/>
            <a:ext cx="228600" cy="228600"/>
            <a:chOff x="3314700" y="4229100"/>
            <a:chExt cx="406400" cy="406400"/>
          </a:xfrm>
        </p:grpSpPr>
        <p:sp>
          <p:nvSpPr>
            <p:cNvPr id="48" name="Ovale 47"/>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49" name="Ovale 48"/>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20" name="Gruppo 49"/>
          <p:cNvGrpSpPr>
            <a:grpSpLocks/>
          </p:cNvGrpSpPr>
          <p:nvPr/>
        </p:nvGrpSpPr>
        <p:grpSpPr bwMode="auto">
          <a:xfrm>
            <a:off x="1778000" y="4953000"/>
            <a:ext cx="228600" cy="228600"/>
            <a:chOff x="3314700" y="4229100"/>
            <a:chExt cx="406400" cy="406400"/>
          </a:xfrm>
        </p:grpSpPr>
        <p:sp>
          <p:nvSpPr>
            <p:cNvPr id="51" name="Ovale 50"/>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52" name="Ovale 51"/>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23" name="Gruppo 52"/>
          <p:cNvGrpSpPr>
            <a:grpSpLocks/>
          </p:cNvGrpSpPr>
          <p:nvPr/>
        </p:nvGrpSpPr>
        <p:grpSpPr bwMode="auto">
          <a:xfrm>
            <a:off x="2413000" y="5638800"/>
            <a:ext cx="228600" cy="228600"/>
            <a:chOff x="3314700" y="4229100"/>
            <a:chExt cx="406400" cy="406400"/>
          </a:xfrm>
        </p:grpSpPr>
        <p:sp>
          <p:nvSpPr>
            <p:cNvPr id="54" name="Ovale 53"/>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55" name="Ovale 54"/>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26" name="Gruppo 55"/>
          <p:cNvGrpSpPr>
            <a:grpSpLocks/>
          </p:cNvGrpSpPr>
          <p:nvPr/>
        </p:nvGrpSpPr>
        <p:grpSpPr bwMode="auto">
          <a:xfrm>
            <a:off x="3136900" y="5283200"/>
            <a:ext cx="228600" cy="228600"/>
            <a:chOff x="3314700" y="4229100"/>
            <a:chExt cx="406400" cy="406400"/>
          </a:xfrm>
        </p:grpSpPr>
        <p:sp>
          <p:nvSpPr>
            <p:cNvPr id="57" name="Ovale 56"/>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58" name="Ovale 57"/>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29" name="Gruppo 58"/>
          <p:cNvGrpSpPr>
            <a:grpSpLocks/>
          </p:cNvGrpSpPr>
          <p:nvPr/>
        </p:nvGrpSpPr>
        <p:grpSpPr bwMode="auto">
          <a:xfrm>
            <a:off x="2552700" y="5118100"/>
            <a:ext cx="228600" cy="228600"/>
            <a:chOff x="3314700" y="4229100"/>
            <a:chExt cx="406400" cy="406400"/>
          </a:xfrm>
        </p:grpSpPr>
        <p:sp>
          <p:nvSpPr>
            <p:cNvPr id="60" name="Ovale 59"/>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61" name="Ovale 60"/>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32" name="Gruppo 61"/>
          <p:cNvGrpSpPr>
            <a:grpSpLocks/>
          </p:cNvGrpSpPr>
          <p:nvPr/>
        </p:nvGrpSpPr>
        <p:grpSpPr bwMode="auto">
          <a:xfrm>
            <a:off x="1549400" y="5626100"/>
            <a:ext cx="228600" cy="228600"/>
            <a:chOff x="3314700" y="4229100"/>
            <a:chExt cx="406400" cy="406400"/>
          </a:xfrm>
        </p:grpSpPr>
        <p:sp>
          <p:nvSpPr>
            <p:cNvPr id="63" name="Ovale 62"/>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64" name="Ovale 63"/>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35" name="Gruppo 64"/>
          <p:cNvGrpSpPr>
            <a:grpSpLocks/>
          </p:cNvGrpSpPr>
          <p:nvPr/>
        </p:nvGrpSpPr>
        <p:grpSpPr bwMode="auto">
          <a:xfrm>
            <a:off x="3835400" y="5702300"/>
            <a:ext cx="228600" cy="228600"/>
            <a:chOff x="3314700" y="4229100"/>
            <a:chExt cx="406400" cy="406400"/>
          </a:xfrm>
        </p:grpSpPr>
        <p:sp>
          <p:nvSpPr>
            <p:cNvPr id="66" name="Ovale 65"/>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67" name="Ovale 66"/>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38" name="Gruppo 67"/>
          <p:cNvGrpSpPr>
            <a:grpSpLocks/>
          </p:cNvGrpSpPr>
          <p:nvPr/>
        </p:nvGrpSpPr>
        <p:grpSpPr bwMode="auto">
          <a:xfrm>
            <a:off x="3975100" y="5181600"/>
            <a:ext cx="228600" cy="228600"/>
            <a:chOff x="3314700" y="4229100"/>
            <a:chExt cx="406400" cy="406400"/>
          </a:xfrm>
        </p:grpSpPr>
        <p:sp>
          <p:nvSpPr>
            <p:cNvPr id="69" name="Ovale 68"/>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70" name="Ovale 69"/>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41" name="Gruppo 70"/>
          <p:cNvGrpSpPr>
            <a:grpSpLocks/>
          </p:cNvGrpSpPr>
          <p:nvPr/>
        </p:nvGrpSpPr>
        <p:grpSpPr bwMode="auto">
          <a:xfrm>
            <a:off x="3987800" y="4622800"/>
            <a:ext cx="228600" cy="228600"/>
            <a:chOff x="3314700" y="4229100"/>
            <a:chExt cx="406400" cy="406400"/>
          </a:xfrm>
        </p:grpSpPr>
        <p:sp>
          <p:nvSpPr>
            <p:cNvPr id="72" name="Ovale 71"/>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73" name="Ovale 72"/>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44" name="Gruppo 73"/>
          <p:cNvGrpSpPr>
            <a:grpSpLocks/>
          </p:cNvGrpSpPr>
          <p:nvPr/>
        </p:nvGrpSpPr>
        <p:grpSpPr bwMode="auto">
          <a:xfrm>
            <a:off x="1244600" y="3454400"/>
            <a:ext cx="228600" cy="228600"/>
            <a:chOff x="3314700" y="4229100"/>
            <a:chExt cx="406400" cy="406400"/>
          </a:xfrm>
        </p:grpSpPr>
        <p:sp>
          <p:nvSpPr>
            <p:cNvPr id="75" name="Ovale 74"/>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76" name="Ovale 75"/>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47" name="Gruppo 76"/>
          <p:cNvGrpSpPr>
            <a:grpSpLocks/>
          </p:cNvGrpSpPr>
          <p:nvPr/>
        </p:nvGrpSpPr>
        <p:grpSpPr bwMode="auto">
          <a:xfrm>
            <a:off x="825500" y="3200400"/>
            <a:ext cx="228600" cy="228600"/>
            <a:chOff x="3314700" y="4229100"/>
            <a:chExt cx="406400" cy="406400"/>
          </a:xfrm>
        </p:grpSpPr>
        <p:sp>
          <p:nvSpPr>
            <p:cNvPr id="78" name="Ovale 77"/>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79" name="Ovale 78"/>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50" name="Gruppo 79"/>
          <p:cNvGrpSpPr>
            <a:grpSpLocks/>
          </p:cNvGrpSpPr>
          <p:nvPr/>
        </p:nvGrpSpPr>
        <p:grpSpPr bwMode="auto">
          <a:xfrm>
            <a:off x="3924300" y="4178300"/>
            <a:ext cx="228600" cy="228600"/>
            <a:chOff x="3314700" y="4229100"/>
            <a:chExt cx="406400" cy="406400"/>
          </a:xfrm>
        </p:grpSpPr>
        <p:sp>
          <p:nvSpPr>
            <p:cNvPr id="81" name="Ovale 80"/>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82" name="Ovale 81"/>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53" name="Gruppo 88"/>
          <p:cNvGrpSpPr>
            <a:grpSpLocks/>
          </p:cNvGrpSpPr>
          <p:nvPr/>
        </p:nvGrpSpPr>
        <p:grpSpPr bwMode="auto">
          <a:xfrm>
            <a:off x="825500" y="4152900"/>
            <a:ext cx="228600" cy="228600"/>
            <a:chOff x="3314700" y="4229100"/>
            <a:chExt cx="406400" cy="406400"/>
          </a:xfrm>
        </p:grpSpPr>
        <p:sp>
          <p:nvSpPr>
            <p:cNvPr id="90" name="Ovale 89"/>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91" name="Ovale 90"/>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56" name="Gruppo 91"/>
          <p:cNvGrpSpPr>
            <a:grpSpLocks/>
          </p:cNvGrpSpPr>
          <p:nvPr/>
        </p:nvGrpSpPr>
        <p:grpSpPr bwMode="auto">
          <a:xfrm>
            <a:off x="876300" y="4711700"/>
            <a:ext cx="228600" cy="228600"/>
            <a:chOff x="3314700" y="4229100"/>
            <a:chExt cx="406400" cy="406400"/>
          </a:xfrm>
        </p:grpSpPr>
        <p:sp>
          <p:nvSpPr>
            <p:cNvPr id="93" name="Ovale 92"/>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94" name="Ovale 93"/>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59" name="Gruppo 94"/>
          <p:cNvGrpSpPr>
            <a:grpSpLocks/>
          </p:cNvGrpSpPr>
          <p:nvPr/>
        </p:nvGrpSpPr>
        <p:grpSpPr bwMode="auto">
          <a:xfrm>
            <a:off x="419100" y="4483100"/>
            <a:ext cx="228600" cy="228600"/>
            <a:chOff x="3314700" y="4229100"/>
            <a:chExt cx="406400" cy="406400"/>
          </a:xfrm>
        </p:grpSpPr>
        <p:sp>
          <p:nvSpPr>
            <p:cNvPr id="96" name="Ovale 95"/>
            <p:cNvSpPr/>
            <p:nvPr/>
          </p:nvSpPr>
          <p:spPr>
            <a:xfrm>
              <a:off x="3314700" y="4229100"/>
              <a:ext cx="406400" cy="40640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endParaRPr lang="it-IT"/>
            </a:p>
          </p:txBody>
        </p:sp>
        <p:sp>
          <p:nvSpPr>
            <p:cNvPr id="97" name="Ovale 96"/>
            <p:cNvSpPr/>
            <p:nvPr/>
          </p:nvSpPr>
          <p:spPr>
            <a:xfrm>
              <a:off x="3385256" y="4296833"/>
              <a:ext cx="268110" cy="26811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it-IT"/>
            </a:p>
          </p:txBody>
        </p:sp>
      </p:grpSp>
      <p:grpSp>
        <p:nvGrpSpPr>
          <p:cNvPr id="62" name="Gruppo 101"/>
          <p:cNvGrpSpPr>
            <a:grpSpLocks/>
          </p:cNvGrpSpPr>
          <p:nvPr/>
        </p:nvGrpSpPr>
        <p:grpSpPr bwMode="auto">
          <a:xfrm rot="1212972">
            <a:off x="3771900" y="3949700"/>
            <a:ext cx="635000" cy="635000"/>
            <a:chOff x="3797300" y="1333500"/>
            <a:chExt cx="635000" cy="635000"/>
          </a:xfrm>
        </p:grpSpPr>
        <p:sp>
          <p:nvSpPr>
            <p:cNvPr id="100" name="Arco 99"/>
            <p:cNvSpPr/>
            <p:nvPr/>
          </p:nvSpPr>
          <p:spPr>
            <a:xfrm>
              <a:off x="3851351" y="1494412"/>
              <a:ext cx="423863" cy="423863"/>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01" name="Arco 100"/>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65" name="Gruppo 102"/>
          <p:cNvGrpSpPr>
            <a:grpSpLocks/>
          </p:cNvGrpSpPr>
          <p:nvPr/>
        </p:nvGrpSpPr>
        <p:grpSpPr bwMode="auto">
          <a:xfrm rot="4389988">
            <a:off x="3835400" y="4457700"/>
            <a:ext cx="635000" cy="635000"/>
            <a:chOff x="3797300" y="1333500"/>
            <a:chExt cx="635000" cy="635000"/>
          </a:xfrm>
        </p:grpSpPr>
        <p:sp>
          <p:nvSpPr>
            <p:cNvPr id="104" name="Arco 103"/>
            <p:cNvSpPr/>
            <p:nvPr/>
          </p:nvSpPr>
          <p:spPr>
            <a:xfrm>
              <a:off x="3851722" y="1495742"/>
              <a:ext cx="423863" cy="423862"/>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05" name="Arco 104"/>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68" name="Gruppo 105"/>
          <p:cNvGrpSpPr>
            <a:grpSpLocks/>
          </p:cNvGrpSpPr>
          <p:nvPr/>
        </p:nvGrpSpPr>
        <p:grpSpPr bwMode="auto">
          <a:xfrm rot="3552061">
            <a:off x="2413000" y="3619500"/>
            <a:ext cx="635000" cy="635000"/>
            <a:chOff x="3797300" y="1333500"/>
            <a:chExt cx="635000" cy="635000"/>
          </a:xfrm>
        </p:grpSpPr>
        <p:sp>
          <p:nvSpPr>
            <p:cNvPr id="107" name="Arco 106"/>
            <p:cNvSpPr/>
            <p:nvPr/>
          </p:nvSpPr>
          <p:spPr>
            <a:xfrm>
              <a:off x="3852118" y="1494754"/>
              <a:ext cx="423862" cy="423863"/>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08" name="Arco 107"/>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71" name="Gruppo 108"/>
          <p:cNvGrpSpPr>
            <a:grpSpLocks/>
          </p:cNvGrpSpPr>
          <p:nvPr/>
        </p:nvGrpSpPr>
        <p:grpSpPr bwMode="auto">
          <a:xfrm rot="5579424">
            <a:off x="2374900" y="4445000"/>
            <a:ext cx="635000" cy="635000"/>
            <a:chOff x="3797300" y="1333500"/>
            <a:chExt cx="635000" cy="635000"/>
          </a:xfrm>
        </p:grpSpPr>
        <p:sp>
          <p:nvSpPr>
            <p:cNvPr id="110" name="Arco 109"/>
            <p:cNvSpPr/>
            <p:nvPr/>
          </p:nvSpPr>
          <p:spPr>
            <a:xfrm>
              <a:off x="3852617" y="1496536"/>
              <a:ext cx="423862" cy="423863"/>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11" name="Arco 110"/>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74" name="Gruppo 111"/>
          <p:cNvGrpSpPr>
            <a:grpSpLocks/>
          </p:cNvGrpSpPr>
          <p:nvPr/>
        </p:nvGrpSpPr>
        <p:grpSpPr bwMode="auto">
          <a:xfrm rot="1677859">
            <a:off x="3390900" y="4343400"/>
            <a:ext cx="635000" cy="635000"/>
            <a:chOff x="3797300" y="1333500"/>
            <a:chExt cx="635000" cy="635000"/>
          </a:xfrm>
        </p:grpSpPr>
        <p:sp>
          <p:nvSpPr>
            <p:cNvPr id="113" name="Arco 112"/>
            <p:cNvSpPr/>
            <p:nvPr/>
          </p:nvSpPr>
          <p:spPr>
            <a:xfrm>
              <a:off x="3852012" y="1493928"/>
              <a:ext cx="423863" cy="423863"/>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14" name="Arco 113"/>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77" name="Gruppo 118"/>
          <p:cNvGrpSpPr>
            <a:grpSpLocks/>
          </p:cNvGrpSpPr>
          <p:nvPr/>
        </p:nvGrpSpPr>
        <p:grpSpPr bwMode="auto">
          <a:xfrm rot="4407621">
            <a:off x="1841500" y="3746500"/>
            <a:ext cx="635000" cy="635000"/>
            <a:chOff x="3797300" y="1333500"/>
            <a:chExt cx="635000" cy="635000"/>
          </a:xfrm>
        </p:grpSpPr>
        <p:sp>
          <p:nvSpPr>
            <p:cNvPr id="120" name="Arco 119"/>
            <p:cNvSpPr/>
            <p:nvPr/>
          </p:nvSpPr>
          <p:spPr>
            <a:xfrm>
              <a:off x="3852013" y="1496004"/>
              <a:ext cx="423863" cy="423862"/>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21" name="Arco 120"/>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80" name="Gruppo 121"/>
          <p:cNvGrpSpPr>
            <a:grpSpLocks/>
          </p:cNvGrpSpPr>
          <p:nvPr/>
        </p:nvGrpSpPr>
        <p:grpSpPr bwMode="auto">
          <a:xfrm rot="-309751">
            <a:off x="1117600" y="4140200"/>
            <a:ext cx="635000" cy="635000"/>
            <a:chOff x="3797300" y="1333500"/>
            <a:chExt cx="635000" cy="635000"/>
          </a:xfrm>
        </p:grpSpPr>
        <p:sp>
          <p:nvSpPr>
            <p:cNvPr id="123" name="Arco 122"/>
            <p:cNvSpPr/>
            <p:nvPr/>
          </p:nvSpPr>
          <p:spPr>
            <a:xfrm>
              <a:off x="3852595" y="1492707"/>
              <a:ext cx="423863" cy="423862"/>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24" name="Arco 123"/>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83" name="Gruppo 124"/>
          <p:cNvGrpSpPr>
            <a:grpSpLocks/>
          </p:cNvGrpSpPr>
          <p:nvPr/>
        </p:nvGrpSpPr>
        <p:grpSpPr bwMode="auto">
          <a:xfrm rot="2570127">
            <a:off x="1371600" y="3454400"/>
            <a:ext cx="635000" cy="635000"/>
            <a:chOff x="3797300" y="1333500"/>
            <a:chExt cx="635000" cy="635000"/>
          </a:xfrm>
        </p:grpSpPr>
        <p:sp>
          <p:nvSpPr>
            <p:cNvPr id="126" name="Arco 125"/>
            <p:cNvSpPr/>
            <p:nvPr/>
          </p:nvSpPr>
          <p:spPr>
            <a:xfrm>
              <a:off x="3851351" y="1494411"/>
              <a:ext cx="423862" cy="423863"/>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27" name="Arco 126"/>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grpSp>
        <p:nvGrpSpPr>
          <p:cNvPr id="84" name="Gruppo 129"/>
          <p:cNvGrpSpPr>
            <a:grpSpLocks/>
          </p:cNvGrpSpPr>
          <p:nvPr/>
        </p:nvGrpSpPr>
        <p:grpSpPr bwMode="auto">
          <a:xfrm rot="2822280">
            <a:off x="3048000" y="3619500"/>
            <a:ext cx="635000" cy="635000"/>
            <a:chOff x="3797300" y="1333500"/>
            <a:chExt cx="635000" cy="635000"/>
          </a:xfrm>
        </p:grpSpPr>
        <p:sp>
          <p:nvSpPr>
            <p:cNvPr id="131" name="Arco 130"/>
            <p:cNvSpPr/>
            <p:nvPr/>
          </p:nvSpPr>
          <p:spPr>
            <a:xfrm>
              <a:off x="3852060" y="1494793"/>
              <a:ext cx="423862" cy="423862"/>
            </a:xfrm>
            <a:prstGeom prst="arc">
              <a:avLst>
                <a:gd name="adj1" fmla="val 17456066"/>
                <a:gd name="adj2" fmla="val 20382146"/>
              </a:avLst>
            </a:prstGeom>
            <a:ln w="508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sp>
          <p:nvSpPr>
            <p:cNvPr id="132" name="Arco 131"/>
            <p:cNvSpPr/>
            <p:nvPr/>
          </p:nvSpPr>
          <p:spPr>
            <a:xfrm>
              <a:off x="3797300" y="1333500"/>
              <a:ext cx="635000" cy="635000"/>
            </a:xfrm>
            <a:prstGeom prst="arc">
              <a:avLst/>
            </a:prstGeom>
            <a:ln w="101600">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it-IT"/>
            </a:p>
          </p:txBody>
        </p:sp>
      </p:grpSp>
      <p:pic>
        <p:nvPicPr>
          <p:cNvPr id="3079" name="Picture 7"/>
          <p:cNvPicPr>
            <a:picLocks noChangeAspect="1" noChangeArrowheads="1"/>
          </p:cNvPicPr>
          <p:nvPr/>
        </p:nvPicPr>
        <p:blipFill>
          <a:blip r:embed="rId7"/>
          <a:srcRect/>
          <a:stretch>
            <a:fillRect/>
          </a:stretch>
        </p:blipFill>
        <p:spPr bwMode="auto">
          <a:xfrm>
            <a:off x="5068888" y="5295900"/>
            <a:ext cx="301625" cy="431800"/>
          </a:xfrm>
          <a:prstGeom prst="rect">
            <a:avLst/>
          </a:prstGeom>
          <a:noFill/>
          <a:ln w="9525">
            <a:noFill/>
            <a:miter lim="800000"/>
            <a:headEnd/>
            <a:tailEnd/>
          </a:ln>
        </p:spPr>
      </p:pic>
      <p:pic>
        <p:nvPicPr>
          <p:cNvPr id="129" name="Picture 7"/>
          <p:cNvPicPr>
            <a:picLocks noChangeAspect="1" noChangeArrowheads="1"/>
          </p:cNvPicPr>
          <p:nvPr/>
        </p:nvPicPr>
        <p:blipFill>
          <a:blip r:embed="rId7"/>
          <a:srcRect/>
          <a:stretch>
            <a:fillRect/>
          </a:stretch>
        </p:blipFill>
        <p:spPr bwMode="auto">
          <a:xfrm>
            <a:off x="5526088" y="5308600"/>
            <a:ext cx="301625" cy="431800"/>
          </a:xfrm>
          <a:prstGeom prst="rect">
            <a:avLst/>
          </a:prstGeom>
          <a:noFill/>
          <a:ln w="9525">
            <a:noFill/>
            <a:miter lim="800000"/>
            <a:headEnd/>
            <a:tailEnd/>
          </a:ln>
        </p:spPr>
      </p:pic>
      <p:pic>
        <p:nvPicPr>
          <p:cNvPr id="1026" name="Picture 2"/>
          <p:cNvPicPr>
            <a:picLocks noChangeAspect="1" noChangeArrowheads="1"/>
          </p:cNvPicPr>
          <p:nvPr/>
        </p:nvPicPr>
        <p:blipFill>
          <a:blip r:embed="rId8"/>
          <a:srcRect/>
          <a:stretch>
            <a:fillRect/>
          </a:stretch>
        </p:blipFill>
        <p:spPr bwMode="auto">
          <a:xfrm>
            <a:off x="5734050" y="2120900"/>
            <a:ext cx="1028700" cy="1041400"/>
          </a:xfrm>
          <a:prstGeom prst="rect">
            <a:avLst/>
          </a:prstGeom>
          <a:noFill/>
          <a:ln w="9525">
            <a:noFill/>
            <a:miter lim="800000"/>
            <a:headEnd/>
            <a:tailEnd/>
          </a:ln>
        </p:spPr>
      </p:pic>
      <p:sp>
        <p:nvSpPr>
          <p:cNvPr id="10" name="Freccia a sinistra 9"/>
          <p:cNvSpPr/>
          <p:nvPr/>
        </p:nvSpPr>
        <p:spPr>
          <a:xfrm>
            <a:off x="5308600" y="2032000"/>
            <a:ext cx="1739900" cy="1257300"/>
          </a:xfrm>
          <a:prstGeom prst="lef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 name="Slide Number Placeholder 4"/>
          <p:cNvSpPr>
            <a:spLocks noGrp="1"/>
          </p:cNvSpPr>
          <p:nvPr>
            <p:ph type="sldNum" sz="quarter" idx="10"/>
          </p:nvPr>
        </p:nvSpPr>
        <p:spPr/>
        <p:txBody>
          <a:bodyPr/>
          <a:lstStyle/>
          <a:p>
            <a:fld id="{0B15E908-24CB-4A3D-84E2-8BC6E04821A3}" type="slidenum">
              <a:rPr lang="it-IT" smtClean="0"/>
              <a:pPr/>
              <a:t>43</a:t>
            </a:fld>
            <a:endParaRPr lang="it-IT" dirty="0"/>
          </a:p>
        </p:txBody>
      </p:sp>
    </p:spTree>
    <p:extLst>
      <p:ext uri="{BB962C8B-B14F-4D97-AF65-F5344CB8AC3E}">
        <p14:creationId xmlns:p14="http://schemas.microsoft.com/office/powerpoint/2010/main" val="15459919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5"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strVal val="#ppt_w*0.70"/>
                                          </p:val>
                                        </p:tav>
                                        <p:tav tm="100000">
                                          <p:val>
                                            <p:strVal val="#ppt_w"/>
                                          </p:val>
                                        </p:tav>
                                      </p:tavLst>
                                    </p:anim>
                                    <p:anim calcmode="lin" valueType="num">
                                      <p:cBhvr>
                                        <p:cTn id="13" dur="1000" fill="hold"/>
                                        <p:tgtEl>
                                          <p:spTgt spid="1026"/>
                                        </p:tgtEl>
                                        <p:attrNameLst>
                                          <p:attrName>ppt_h</p:attrName>
                                        </p:attrNameLst>
                                      </p:cBhvr>
                                      <p:tavLst>
                                        <p:tav tm="0">
                                          <p:val>
                                            <p:strVal val="#ppt_h"/>
                                          </p:val>
                                        </p:tav>
                                        <p:tav tm="100000">
                                          <p:val>
                                            <p:strVal val="#ppt_h"/>
                                          </p:val>
                                        </p:tav>
                                      </p:tavLst>
                                    </p:anim>
                                    <p:animEffect transition="in" filter="fade">
                                      <p:cBhvr>
                                        <p:cTn id="14" dur="1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strVal val="#ppt_w*0.70"/>
                                          </p:val>
                                        </p:tav>
                                        <p:tav tm="100000">
                                          <p:val>
                                            <p:strVal val="#ppt_w"/>
                                          </p:val>
                                        </p:tav>
                                      </p:tavLst>
                                    </p:anim>
                                    <p:anim calcmode="lin" valueType="num">
                                      <p:cBhvr>
                                        <p:cTn id="30" dur="500" fill="hold"/>
                                        <p:tgtEl>
                                          <p:spTgt spid="53"/>
                                        </p:tgtEl>
                                        <p:attrNameLst>
                                          <p:attrName>ppt_h</p:attrName>
                                        </p:attrNameLst>
                                      </p:cBhvr>
                                      <p:tavLst>
                                        <p:tav tm="0">
                                          <p:val>
                                            <p:strVal val="#ppt_h"/>
                                          </p:val>
                                        </p:tav>
                                        <p:tav tm="100000">
                                          <p:val>
                                            <p:strVal val="#ppt_h"/>
                                          </p:val>
                                        </p:tav>
                                      </p:tavLst>
                                    </p:anim>
                                    <p:animEffect transition="in" filter="fade">
                                      <p:cBhvr>
                                        <p:cTn id="31" dur="500"/>
                                        <p:tgtEl>
                                          <p:spTgt spid="53"/>
                                        </p:tgtEl>
                                      </p:cBhvr>
                                    </p:animEffect>
                                  </p:childTnLst>
                                </p:cTn>
                              </p:par>
                              <p:par>
                                <p:cTn id="32" presetID="55"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 calcmode="lin" valueType="num">
                                      <p:cBhvr>
                                        <p:cTn id="34" dur="500" fill="hold"/>
                                        <p:tgtEl>
                                          <p:spTgt spid="59"/>
                                        </p:tgtEl>
                                        <p:attrNameLst>
                                          <p:attrName>ppt_w</p:attrName>
                                        </p:attrNameLst>
                                      </p:cBhvr>
                                      <p:tavLst>
                                        <p:tav tm="0">
                                          <p:val>
                                            <p:strVal val="#ppt_w*0.70"/>
                                          </p:val>
                                        </p:tav>
                                        <p:tav tm="100000">
                                          <p:val>
                                            <p:strVal val="#ppt_w"/>
                                          </p:val>
                                        </p:tav>
                                      </p:tavLst>
                                    </p:anim>
                                    <p:anim calcmode="lin" valueType="num">
                                      <p:cBhvr>
                                        <p:cTn id="35" dur="500" fill="hold"/>
                                        <p:tgtEl>
                                          <p:spTgt spid="59"/>
                                        </p:tgtEl>
                                        <p:attrNameLst>
                                          <p:attrName>ppt_h</p:attrName>
                                        </p:attrNameLst>
                                      </p:cBhvr>
                                      <p:tavLst>
                                        <p:tav tm="0">
                                          <p:val>
                                            <p:strVal val="#ppt_h"/>
                                          </p:val>
                                        </p:tav>
                                        <p:tav tm="100000">
                                          <p:val>
                                            <p:strVal val="#ppt_h"/>
                                          </p:val>
                                        </p:tav>
                                      </p:tavLst>
                                    </p:anim>
                                    <p:animEffect transition="in" filter="fade">
                                      <p:cBhvr>
                                        <p:cTn id="36" dur="500"/>
                                        <p:tgtEl>
                                          <p:spTgt spid="59"/>
                                        </p:tgtEl>
                                      </p:cBhvr>
                                    </p:animEffect>
                                  </p:childTnLst>
                                </p:cTn>
                              </p:par>
                              <p:par>
                                <p:cTn id="37" presetID="55" presetClass="entr" presetSubtype="0"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strVal val="#ppt_w*0.70"/>
                                          </p:val>
                                        </p:tav>
                                        <p:tav tm="100000">
                                          <p:val>
                                            <p:strVal val="#ppt_w"/>
                                          </p:val>
                                        </p:tav>
                                      </p:tavLst>
                                    </p:anim>
                                    <p:anim calcmode="lin" valueType="num">
                                      <p:cBhvr>
                                        <p:cTn id="40" dur="500" fill="hold"/>
                                        <p:tgtEl>
                                          <p:spTgt spid="56"/>
                                        </p:tgtEl>
                                        <p:attrNameLst>
                                          <p:attrName>ppt_h</p:attrName>
                                        </p:attrNameLst>
                                      </p:cBhvr>
                                      <p:tavLst>
                                        <p:tav tm="0">
                                          <p:val>
                                            <p:strVal val="#ppt_h"/>
                                          </p:val>
                                        </p:tav>
                                        <p:tav tm="100000">
                                          <p:val>
                                            <p:strVal val="#ppt_h"/>
                                          </p:val>
                                        </p:tav>
                                      </p:tavLst>
                                    </p:anim>
                                    <p:animEffect transition="in" filter="fade">
                                      <p:cBhvr>
                                        <p:cTn id="41" dur="500"/>
                                        <p:tgtEl>
                                          <p:spTgt spid="56"/>
                                        </p:tgtEl>
                                      </p:cBhvr>
                                    </p:animEffect>
                                  </p:childTnLst>
                                </p:cTn>
                              </p:par>
                              <p:par>
                                <p:cTn id="42" presetID="55"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strVal val="#ppt_w*0.70"/>
                                          </p:val>
                                        </p:tav>
                                        <p:tav tm="100000">
                                          <p:val>
                                            <p:strVal val="#ppt_w"/>
                                          </p:val>
                                        </p:tav>
                                      </p:tavLst>
                                    </p:anim>
                                    <p:anim calcmode="lin" valueType="num">
                                      <p:cBhvr>
                                        <p:cTn id="45" dur="500" fill="hold"/>
                                        <p:tgtEl>
                                          <p:spTgt spid="19"/>
                                        </p:tgtEl>
                                        <p:attrNameLst>
                                          <p:attrName>ppt_h</p:attrName>
                                        </p:attrNameLst>
                                      </p:cBhvr>
                                      <p:tavLst>
                                        <p:tav tm="0">
                                          <p:val>
                                            <p:strVal val="#ppt_h"/>
                                          </p:val>
                                        </p:tav>
                                        <p:tav tm="100000">
                                          <p:val>
                                            <p:strVal val="#ppt_h"/>
                                          </p:val>
                                        </p:tav>
                                      </p:tavLst>
                                    </p:anim>
                                    <p:animEffect transition="in" filter="fade">
                                      <p:cBhvr>
                                        <p:cTn id="46" dur="500"/>
                                        <p:tgtEl>
                                          <p:spTgt spid="19"/>
                                        </p:tgtEl>
                                      </p:cBhvr>
                                    </p:animEffect>
                                  </p:childTnLst>
                                </p:cTn>
                              </p:par>
                              <p:par>
                                <p:cTn id="47" presetID="55"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ppt_w*0.70"/>
                                          </p:val>
                                        </p:tav>
                                        <p:tav tm="100000">
                                          <p:val>
                                            <p:strVal val="#ppt_w"/>
                                          </p:val>
                                        </p:tav>
                                      </p:tavLst>
                                    </p:anim>
                                    <p:anim calcmode="lin" valueType="num">
                                      <p:cBhvr>
                                        <p:cTn id="50" dur="500" fill="hold"/>
                                        <p:tgtEl>
                                          <p:spTgt spid="16"/>
                                        </p:tgtEl>
                                        <p:attrNameLst>
                                          <p:attrName>ppt_h</p:attrName>
                                        </p:attrNameLst>
                                      </p:cBhvr>
                                      <p:tavLst>
                                        <p:tav tm="0">
                                          <p:val>
                                            <p:strVal val="#ppt_h"/>
                                          </p:val>
                                        </p:tav>
                                        <p:tav tm="100000">
                                          <p:val>
                                            <p:strVal val="#ppt_h"/>
                                          </p:val>
                                        </p:tav>
                                      </p:tavLst>
                                    </p:anim>
                                    <p:animEffect transition="in" filter="fade">
                                      <p:cBhvr>
                                        <p:cTn id="51" dur="500"/>
                                        <p:tgtEl>
                                          <p:spTgt spid="16"/>
                                        </p:tgtEl>
                                      </p:cBhvr>
                                    </p:animEffect>
                                  </p:childTnLst>
                                </p:cTn>
                              </p:par>
                              <p:par>
                                <p:cTn id="52" presetID="55" presetClass="entr" presetSubtype="0" fill="hold" nodeType="with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strVal val="#ppt_w*0.70"/>
                                          </p:val>
                                        </p:tav>
                                        <p:tav tm="100000">
                                          <p:val>
                                            <p:strVal val="#ppt_w"/>
                                          </p:val>
                                        </p:tav>
                                      </p:tavLst>
                                    </p:anim>
                                    <p:anim calcmode="lin" valueType="num">
                                      <p:cBhvr>
                                        <p:cTn id="55" dur="500" fill="hold"/>
                                        <p:tgtEl>
                                          <p:spTgt spid="2"/>
                                        </p:tgtEl>
                                        <p:attrNameLst>
                                          <p:attrName>ppt_h</p:attrName>
                                        </p:attrNameLst>
                                      </p:cBhvr>
                                      <p:tavLst>
                                        <p:tav tm="0">
                                          <p:val>
                                            <p:strVal val="#ppt_h"/>
                                          </p:val>
                                        </p:tav>
                                        <p:tav tm="100000">
                                          <p:val>
                                            <p:strVal val="#ppt_h"/>
                                          </p:val>
                                        </p:tav>
                                      </p:tavLst>
                                    </p:anim>
                                    <p:animEffect transition="in" filter="fade">
                                      <p:cBhvr>
                                        <p:cTn id="56" dur="500"/>
                                        <p:tgtEl>
                                          <p:spTgt spid="2"/>
                                        </p:tgtEl>
                                      </p:cBhvr>
                                    </p:animEffect>
                                  </p:childTnLst>
                                </p:cTn>
                              </p:par>
                              <p:par>
                                <p:cTn id="57" presetID="55" presetClass="entr" presetSubtype="0" fill="hold" nodeType="with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500" fill="hold"/>
                                        <p:tgtEl>
                                          <p:spTgt spid="44"/>
                                        </p:tgtEl>
                                        <p:attrNameLst>
                                          <p:attrName>ppt_w</p:attrName>
                                        </p:attrNameLst>
                                      </p:cBhvr>
                                      <p:tavLst>
                                        <p:tav tm="0">
                                          <p:val>
                                            <p:strVal val="#ppt_w*0.70"/>
                                          </p:val>
                                        </p:tav>
                                        <p:tav tm="100000">
                                          <p:val>
                                            <p:strVal val="#ppt_w"/>
                                          </p:val>
                                        </p:tav>
                                      </p:tavLst>
                                    </p:anim>
                                    <p:anim calcmode="lin" valueType="num">
                                      <p:cBhvr>
                                        <p:cTn id="60" dur="500" fill="hold"/>
                                        <p:tgtEl>
                                          <p:spTgt spid="44"/>
                                        </p:tgtEl>
                                        <p:attrNameLst>
                                          <p:attrName>ppt_h</p:attrName>
                                        </p:attrNameLst>
                                      </p:cBhvr>
                                      <p:tavLst>
                                        <p:tav tm="0">
                                          <p:val>
                                            <p:strVal val="#ppt_h"/>
                                          </p:val>
                                        </p:tav>
                                        <p:tav tm="100000">
                                          <p:val>
                                            <p:strVal val="#ppt_h"/>
                                          </p:val>
                                        </p:tav>
                                      </p:tavLst>
                                    </p:anim>
                                    <p:animEffect transition="in" filter="fade">
                                      <p:cBhvr>
                                        <p:cTn id="61" dur="500"/>
                                        <p:tgtEl>
                                          <p:spTgt spid="44"/>
                                        </p:tgtEl>
                                      </p:cBhvr>
                                    </p:animEffect>
                                  </p:childTnLst>
                                </p:cTn>
                              </p:par>
                              <p:par>
                                <p:cTn id="62" presetID="55" presetClass="entr" presetSubtype="0" fill="hold" nodeType="with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p:cTn id="64" dur="500" fill="hold"/>
                                        <p:tgtEl>
                                          <p:spTgt spid="47"/>
                                        </p:tgtEl>
                                        <p:attrNameLst>
                                          <p:attrName>ppt_w</p:attrName>
                                        </p:attrNameLst>
                                      </p:cBhvr>
                                      <p:tavLst>
                                        <p:tav tm="0">
                                          <p:val>
                                            <p:strVal val="#ppt_w*0.70"/>
                                          </p:val>
                                        </p:tav>
                                        <p:tav tm="100000">
                                          <p:val>
                                            <p:strVal val="#ppt_w"/>
                                          </p:val>
                                        </p:tav>
                                      </p:tavLst>
                                    </p:anim>
                                    <p:anim calcmode="lin" valueType="num">
                                      <p:cBhvr>
                                        <p:cTn id="65" dur="500" fill="hold"/>
                                        <p:tgtEl>
                                          <p:spTgt spid="47"/>
                                        </p:tgtEl>
                                        <p:attrNameLst>
                                          <p:attrName>ppt_h</p:attrName>
                                        </p:attrNameLst>
                                      </p:cBhvr>
                                      <p:tavLst>
                                        <p:tav tm="0">
                                          <p:val>
                                            <p:strVal val="#ppt_h"/>
                                          </p:val>
                                        </p:tav>
                                        <p:tav tm="100000">
                                          <p:val>
                                            <p:strVal val="#ppt_h"/>
                                          </p:val>
                                        </p:tav>
                                      </p:tavLst>
                                    </p:anim>
                                    <p:animEffect transition="in" filter="fade">
                                      <p:cBhvr>
                                        <p:cTn id="66" dur="500"/>
                                        <p:tgtEl>
                                          <p:spTgt spid="47"/>
                                        </p:tgtEl>
                                      </p:cBhvr>
                                    </p:animEffect>
                                  </p:childTnLst>
                                </p:cTn>
                              </p:par>
                              <p:par>
                                <p:cTn id="67" presetID="55" presetClass="entr" presetSubtype="0"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strVal val="#ppt_w*0.70"/>
                                          </p:val>
                                        </p:tav>
                                        <p:tav tm="100000">
                                          <p:val>
                                            <p:strVal val="#ppt_w"/>
                                          </p:val>
                                        </p:tav>
                                      </p:tavLst>
                                    </p:anim>
                                    <p:anim calcmode="lin" valueType="num">
                                      <p:cBhvr>
                                        <p:cTn id="70" dur="500" fill="hold"/>
                                        <p:tgtEl>
                                          <p:spTgt spid="32"/>
                                        </p:tgtEl>
                                        <p:attrNameLst>
                                          <p:attrName>ppt_h</p:attrName>
                                        </p:attrNameLst>
                                      </p:cBhvr>
                                      <p:tavLst>
                                        <p:tav tm="0">
                                          <p:val>
                                            <p:strVal val="#ppt_h"/>
                                          </p:val>
                                        </p:tav>
                                        <p:tav tm="100000">
                                          <p:val>
                                            <p:strVal val="#ppt_h"/>
                                          </p:val>
                                        </p:tav>
                                      </p:tavLst>
                                    </p:anim>
                                    <p:animEffect transition="in" filter="fade">
                                      <p:cBhvr>
                                        <p:cTn id="71" dur="500"/>
                                        <p:tgtEl>
                                          <p:spTgt spid="32"/>
                                        </p:tgtEl>
                                      </p:cBhvr>
                                    </p:animEffect>
                                  </p:childTnLst>
                                </p:cTn>
                              </p:par>
                              <p:par>
                                <p:cTn id="72" presetID="55" presetClass="entr" presetSubtype="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ppt_w*0.70"/>
                                          </p:val>
                                        </p:tav>
                                        <p:tav tm="100000">
                                          <p:val>
                                            <p:strVal val="#ppt_w"/>
                                          </p:val>
                                        </p:tav>
                                      </p:tavLst>
                                    </p:anim>
                                    <p:anim calcmode="lin" valueType="num">
                                      <p:cBhvr>
                                        <p:cTn id="75" dur="500" fill="hold"/>
                                        <p:tgtEl>
                                          <p:spTgt spid="14"/>
                                        </p:tgtEl>
                                        <p:attrNameLst>
                                          <p:attrName>ppt_h</p:attrName>
                                        </p:attrNameLst>
                                      </p:cBhvr>
                                      <p:tavLst>
                                        <p:tav tm="0">
                                          <p:val>
                                            <p:strVal val="#ppt_h"/>
                                          </p:val>
                                        </p:tav>
                                        <p:tav tm="100000">
                                          <p:val>
                                            <p:strVal val="#ppt_h"/>
                                          </p:val>
                                        </p:tav>
                                      </p:tavLst>
                                    </p:anim>
                                    <p:animEffect transition="in" filter="fade">
                                      <p:cBhvr>
                                        <p:cTn id="76" dur="500"/>
                                        <p:tgtEl>
                                          <p:spTgt spid="14"/>
                                        </p:tgtEl>
                                      </p:cBhvr>
                                    </p:animEffect>
                                  </p:childTnLst>
                                </p:cTn>
                              </p:par>
                              <p:par>
                                <p:cTn id="77" presetID="55" presetClass="entr" presetSubtype="0" fill="hold"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strVal val="#ppt_w*0.70"/>
                                          </p:val>
                                        </p:tav>
                                        <p:tav tm="100000">
                                          <p:val>
                                            <p:strVal val="#ppt_w"/>
                                          </p:val>
                                        </p:tav>
                                      </p:tavLst>
                                    </p:anim>
                                    <p:anim calcmode="lin" valueType="num">
                                      <p:cBhvr>
                                        <p:cTn id="80" dur="500" fill="hold"/>
                                        <p:tgtEl>
                                          <p:spTgt spid="12"/>
                                        </p:tgtEl>
                                        <p:attrNameLst>
                                          <p:attrName>ppt_h</p:attrName>
                                        </p:attrNameLst>
                                      </p:cBhvr>
                                      <p:tavLst>
                                        <p:tav tm="0">
                                          <p:val>
                                            <p:strVal val="#ppt_h"/>
                                          </p:val>
                                        </p:tav>
                                        <p:tav tm="100000">
                                          <p:val>
                                            <p:strVal val="#ppt_h"/>
                                          </p:val>
                                        </p:tav>
                                      </p:tavLst>
                                    </p:anim>
                                    <p:animEffect transition="in" filter="fade">
                                      <p:cBhvr>
                                        <p:cTn id="81" dur="500"/>
                                        <p:tgtEl>
                                          <p:spTgt spid="12"/>
                                        </p:tgtEl>
                                      </p:cBhvr>
                                    </p:animEffect>
                                  </p:childTnLst>
                                </p:cTn>
                              </p:par>
                              <p:par>
                                <p:cTn id="82" presetID="55" presetClass="entr" presetSubtype="0" fill="hold"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p:cTn id="84" dur="500" fill="hold"/>
                                        <p:tgtEl>
                                          <p:spTgt spid="20"/>
                                        </p:tgtEl>
                                        <p:attrNameLst>
                                          <p:attrName>ppt_w</p:attrName>
                                        </p:attrNameLst>
                                      </p:cBhvr>
                                      <p:tavLst>
                                        <p:tav tm="0">
                                          <p:val>
                                            <p:strVal val="#ppt_w*0.70"/>
                                          </p:val>
                                        </p:tav>
                                        <p:tav tm="100000">
                                          <p:val>
                                            <p:strVal val="#ppt_w"/>
                                          </p:val>
                                        </p:tav>
                                      </p:tavLst>
                                    </p:anim>
                                    <p:anim calcmode="lin" valueType="num">
                                      <p:cBhvr>
                                        <p:cTn id="85" dur="500" fill="hold"/>
                                        <p:tgtEl>
                                          <p:spTgt spid="20"/>
                                        </p:tgtEl>
                                        <p:attrNameLst>
                                          <p:attrName>ppt_h</p:attrName>
                                        </p:attrNameLst>
                                      </p:cBhvr>
                                      <p:tavLst>
                                        <p:tav tm="0">
                                          <p:val>
                                            <p:strVal val="#ppt_h"/>
                                          </p:val>
                                        </p:tav>
                                        <p:tav tm="100000">
                                          <p:val>
                                            <p:strVal val="#ppt_h"/>
                                          </p:val>
                                        </p:tav>
                                      </p:tavLst>
                                    </p:anim>
                                    <p:animEffect transition="in" filter="fade">
                                      <p:cBhvr>
                                        <p:cTn id="86" dur="500"/>
                                        <p:tgtEl>
                                          <p:spTgt spid="20"/>
                                        </p:tgtEl>
                                      </p:cBhvr>
                                    </p:animEffect>
                                  </p:childTnLst>
                                </p:cTn>
                              </p:par>
                              <p:par>
                                <p:cTn id="87" presetID="55" presetClass="entr" presetSubtype="0" fill="hold" nodeType="withEffect">
                                  <p:stCondLst>
                                    <p:cond delay="0"/>
                                  </p:stCondLst>
                                  <p:childTnLst>
                                    <p:set>
                                      <p:cBhvr>
                                        <p:cTn id="88" dur="1" fill="hold">
                                          <p:stCondLst>
                                            <p:cond delay="0"/>
                                          </p:stCondLst>
                                        </p:cTn>
                                        <p:tgtEl>
                                          <p:spTgt spid="4"/>
                                        </p:tgtEl>
                                        <p:attrNameLst>
                                          <p:attrName>style.visibility</p:attrName>
                                        </p:attrNameLst>
                                      </p:cBhvr>
                                      <p:to>
                                        <p:strVal val="visible"/>
                                      </p:to>
                                    </p:set>
                                    <p:anim calcmode="lin" valueType="num">
                                      <p:cBhvr>
                                        <p:cTn id="89" dur="500" fill="hold"/>
                                        <p:tgtEl>
                                          <p:spTgt spid="4"/>
                                        </p:tgtEl>
                                        <p:attrNameLst>
                                          <p:attrName>ppt_w</p:attrName>
                                        </p:attrNameLst>
                                      </p:cBhvr>
                                      <p:tavLst>
                                        <p:tav tm="0">
                                          <p:val>
                                            <p:strVal val="#ppt_w*0.70"/>
                                          </p:val>
                                        </p:tav>
                                        <p:tav tm="100000">
                                          <p:val>
                                            <p:strVal val="#ppt_w"/>
                                          </p:val>
                                        </p:tav>
                                      </p:tavLst>
                                    </p:anim>
                                    <p:anim calcmode="lin" valueType="num">
                                      <p:cBhvr>
                                        <p:cTn id="90" dur="500" fill="hold"/>
                                        <p:tgtEl>
                                          <p:spTgt spid="4"/>
                                        </p:tgtEl>
                                        <p:attrNameLst>
                                          <p:attrName>ppt_h</p:attrName>
                                        </p:attrNameLst>
                                      </p:cBhvr>
                                      <p:tavLst>
                                        <p:tav tm="0">
                                          <p:val>
                                            <p:strVal val="#ppt_h"/>
                                          </p:val>
                                        </p:tav>
                                        <p:tav tm="100000">
                                          <p:val>
                                            <p:strVal val="#ppt_h"/>
                                          </p:val>
                                        </p:tav>
                                      </p:tavLst>
                                    </p:anim>
                                    <p:animEffect transition="in" filter="fade">
                                      <p:cBhvr>
                                        <p:cTn id="91" dur="500"/>
                                        <p:tgtEl>
                                          <p:spTgt spid="4"/>
                                        </p:tgtEl>
                                      </p:cBhvr>
                                    </p:animEffect>
                                  </p:childTnLst>
                                </p:cTn>
                              </p:par>
                              <p:par>
                                <p:cTn id="92" presetID="55" presetClass="entr" presetSubtype="0" fill="hold" nodeType="with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strVal val="#ppt_w*0.70"/>
                                          </p:val>
                                        </p:tav>
                                        <p:tav tm="100000">
                                          <p:val>
                                            <p:strVal val="#ppt_w"/>
                                          </p:val>
                                        </p:tav>
                                      </p:tavLst>
                                    </p:anim>
                                    <p:anim calcmode="lin" valueType="num">
                                      <p:cBhvr>
                                        <p:cTn id="95" dur="500" fill="hold"/>
                                        <p:tgtEl>
                                          <p:spTgt spid="6"/>
                                        </p:tgtEl>
                                        <p:attrNameLst>
                                          <p:attrName>ppt_h</p:attrName>
                                        </p:attrNameLst>
                                      </p:cBhvr>
                                      <p:tavLst>
                                        <p:tav tm="0">
                                          <p:val>
                                            <p:strVal val="#ppt_h"/>
                                          </p:val>
                                        </p:tav>
                                        <p:tav tm="100000">
                                          <p:val>
                                            <p:strVal val="#ppt_h"/>
                                          </p:val>
                                        </p:tav>
                                      </p:tavLst>
                                    </p:anim>
                                    <p:animEffect transition="in" filter="fade">
                                      <p:cBhvr>
                                        <p:cTn id="96" dur="500"/>
                                        <p:tgtEl>
                                          <p:spTgt spid="6"/>
                                        </p:tgtEl>
                                      </p:cBhvr>
                                    </p:animEffect>
                                  </p:childTnLst>
                                </p:cTn>
                              </p:par>
                              <p:par>
                                <p:cTn id="97" presetID="55" presetClass="entr" presetSubtype="0" fill="hold" nodeType="withEffect">
                                  <p:stCondLst>
                                    <p:cond delay="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nodeType="withEffect">
                                  <p:stCondLst>
                                    <p:cond delay="0"/>
                                  </p:stCondLst>
                                  <p:childTnLst>
                                    <p:set>
                                      <p:cBhvr>
                                        <p:cTn id="103" dur="1" fill="hold">
                                          <p:stCondLst>
                                            <p:cond delay="0"/>
                                          </p:stCondLst>
                                        </p:cTn>
                                        <p:tgtEl>
                                          <p:spTgt spid="29"/>
                                        </p:tgtEl>
                                        <p:attrNameLst>
                                          <p:attrName>style.visibility</p:attrName>
                                        </p:attrNameLst>
                                      </p:cBhvr>
                                      <p:to>
                                        <p:strVal val="visible"/>
                                      </p:to>
                                    </p:set>
                                    <p:anim calcmode="lin" valueType="num">
                                      <p:cBhvr>
                                        <p:cTn id="104" dur="500" fill="hold"/>
                                        <p:tgtEl>
                                          <p:spTgt spid="29"/>
                                        </p:tgtEl>
                                        <p:attrNameLst>
                                          <p:attrName>ppt_w</p:attrName>
                                        </p:attrNameLst>
                                      </p:cBhvr>
                                      <p:tavLst>
                                        <p:tav tm="0">
                                          <p:val>
                                            <p:strVal val="#ppt_w*0.70"/>
                                          </p:val>
                                        </p:tav>
                                        <p:tav tm="100000">
                                          <p:val>
                                            <p:strVal val="#ppt_w"/>
                                          </p:val>
                                        </p:tav>
                                      </p:tavLst>
                                    </p:anim>
                                    <p:anim calcmode="lin" valueType="num">
                                      <p:cBhvr>
                                        <p:cTn id="105" dur="500" fill="hold"/>
                                        <p:tgtEl>
                                          <p:spTgt spid="29"/>
                                        </p:tgtEl>
                                        <p:attrNameLst>
                                          <p:attrName>ppt_h</p:attrName>
                                        </p:attrNameLst>
                                      </p:cBhvr>
                                      <p:tavLst>
                                        <p:tav tm="0">
                                          <p:val>
                                            <p:strVal val="#ppt_h"/>
                                          </p:val>
                                        </p:tav>
                                        <p:tav tm="100000">
                                          <p:val>
                                            <p:strVal val="#ppt_h"/>
                                          </p:val>
                                        </p:tav>
                                      </p:tavLst>
                                    </p:anim>
                                    <p:animEffect transition="in" filter="fade">
                                      <p:cBhvr>
                                        <p:cTn id="106" dur="500"/>
                                        <p:tgtEl>
                                          <p:spTgt spid="29"/>
                                        </p:tgtEl>
                                      </p:cBhvr>
                                    </p:animEffect>
                                  </p:childTnLst>
                                </p:cTn>
                              </p:par>
                              <p:par>
                                <p:cTn id="107" presetID="55" presetClass="entr" presetSubtype="0" fill="hold" nodeType="with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p:cTn id="109" dur="500" fill="hold"/>
                                        <p:tgtEl>
                                          <p:spTgt spid="23"/>
                                        </p:tgtEl>
                                        <p:attrNameLst>
                                          <p:attrName>ppt_w</p:attrName>
                                        </p:attrNameLst>
                                      </p:cBhvr>
                                      <p:tavLst>
                                        <p:tav tm="0">
                                          <p:val>
                                            <p:strVal val="#ppt_w*0.70"/>
                                          </p:val>
                                        </p:tav>
                                        <p:tav tm="100000">
                                          <p:val>
                                            <p:strVal val="#ppt_w"/>
                                          </p:val>
                                        </p:tav>
                                      </p:tavLst>
                                    </p:anim>
                                    <p:anim calcmode="lin" valueType="num">
                                      <p:cBhvr>
                                        <p:cTn id="110" dur="500" fill="hold"/>
                                        <p:tgtEl>
                                          <p:spTgt spid="23"/>
                                        </p:tgtEl>
                                        <p:attrNameLst>
                                          <p:attrName>ppt_h</p:attrName>
                                        </p:attrNameLst>
                                      </p:cBhvr>
                                      <p:tavLst>
                                        <p:tav tm="0">
                                          <p:val>
                                            <p:strVal val="#ppt_h"/>
                                          </p:val>
                                        </p:tav>
                                        <p:tav tm="100000">
                                          <p:val>
                                            <p:strVal val="#ppt_h"/>
                                          </p:val>
                                        </p:tav>
                                      </p:tavLst>
                                    </p:anim>
                                    <p:animEffect transition="in" filter="fade">
                                      <p:cBhvr>
                                        <p:cTn id="111" dur="500"/>
                                        <p:tgtEl>
                                          <p:spTgt spid="23"/>
                                        </p:tgtEl>
                                      </p:cBhvr>
                                    </p:animEffect>
                                  </p:childTnLst>
                                </p:cTn>
                              </p:par>
                              <p:par>
                                <p:cTn id="112" presetID="55" presetClass="entr" presetSubtype="0" fill="hold"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p:cTn id="114" dur="500" fill="hold"/>
                                        <p:tgtEl>
                                          <p:spTgt spid="26"/>
                                        </p:tgtEl>
                                        <p:attrNameLst>
                                          <p:attrName>ppt_w</p:attrName>
                                        </p:attrNameLst>
                                      </p:cBhvr>
                                      <p:tavLst>
                                        <p:tav tm="0">
                                          <p:val>
                                            <p:strVal val="#ppt_w*0.70"/>
                                          </p:val>
                                        </p:tav>
                                        <p:tav tm="100000">
                                          <p:val>
                                            <p:strVal val="#ppt_w"/>
                                          </p:val>
                                        </p:tav>
                                      </p:tavLst>
                                    </p:anim>
                                    <p:anim calcmode="lin" valueType="num">
                                      <p:cBhvr>
                                        <p:cTn id="115" dur="500" fill="hold"/>
                                        <p:tgtEl>
                                          <p:spTgt spid="26"/>
                                        </p:tgtEl>
                                        <p:attrNameLst>
                                          <p:attrName>ppt_h</p:attrName>
                                        </p:attrNameLst>
                                      </p:cBhvr>
                                      <p:tavLst>
                                        <p:tav tm="0">
                                          <p:val>
                                            <p:strVal val="#ppt_h"/>
                                          </p:val>
                                        </p:tav>
                                        <p:tav tm="100000">
                                          <p:val>
                                            <p:strVal val="#ppt_h"/>
                                          </p:val>
                                        </p:tav>
                                      </p:tavLst>
                                    </p:anim>
                                    <p:animEffect transition="in" filter="fade">
                                      <p:cBhvr>
                                        <p:cTn id="116" dur="500"/>
                                        <p:tgtEl>
                                          <p:spTgt spid="26"/>
                                        </p:tgtEl>
                                      </p:cBhvr>
                                    </p:animEffect>
                                  </p:childTnLst>
                                </p:cTn>
                              </p:par>
                              <p:par>
                                <p:cTn id="117" presetID="55" presetClass="entr" presetSubtype="0" fill="hold" nodeType="with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500" fill="hold"/>
                                        <p:tgtEl>
                                          <p:spTgt spid="35"/>
                                        </p:tgtEl>
                                        <p:attrNameLst>
                                          <p:attrName>ppt_w</p:attrName>
                                        </p:attrNameLst>
                                      </p:cBhvr>
                                      <p:tavLst>
                                        <p:tav tm="0">
                                          <p:val>
                                            <p:strVal val="#ppt_w*0.70"/>
                                          </p:val>
                                        </p:tav>
                                        <p:tav tm="100000">
                                          <p:val>
                                            <p:strVal val="#ppt_w"/>
                                          </p:val>
                                        </p:tav>
                                      </p:tavLst>
                                    </p:anim>
                                    <p:anim calcmode="lin" valueType="num">
                                      <p:cBhvr>
                                        <p:cTn id="120" dur="500" fill="hold"/>
                                        <p:tgtEl>
                                          <p:spTgt spid="35"/>
                                        </p:tgtEl>
                                        <p:attrNameLst>
                                          <p:attrName>ppt_h</p:attrName>
                                        </p:attrNameLst>
                                      </p:cBhvr>
                                      <p:tavLst>
                                        <p:tav tm="0">
                                          <p:val>
                                            <p:strVal val="#ppt_h"/>
                                          </p:val>
                                        </p:tav>
                                        <p:tav tm="100000">
                                          <p:val>
                                            <p:strVal val="#ppt_h"/>
                                          </p:val>
                                        </p:tav>
                                      </p:tavLst>
                                    </p:anim>
                                    <p:animEffect transition="in" filter="fade">
                                      <p:cBhvr>
                                        <p:cTn id="121" dur="500"/>
                                        <p:tgtEl>
                                          <p:spTgt spid="35"/>
                                        </p:tgtEl>
                                      </p:cBhvr>
                                    </p:animEffect>
                                  </p:childTnLst>
                                </p:cTn>
                              </p:par>
                              <p:par>
                                <p:cTn id="122" presetID="55" presetClass="entr" presetSubtype="0" fill="hold" nodeType="withEffect">
                                  <p:stCondLst>
                                    <p:cond delay="0"/>
                                  </p:stCondLst>
                                  <p:childTnLst>
                                    <p:set>
                                      <p:cBhvr>
                                        <p:cTn id="123" dur="1" fill="hold">
                                          <p:stCondLst>
                                            <p:cond delay="0"/>
                                          </p:stCondLst>
                                        </p:cTn>
                                        <p:tgtEl>
                                          <p:spTgt spid="38"/>
                                        </p:tgtEl>
                                        <p:attrNameLst>
                                          <p:attrName>style.visibility</p:attrName>
                                        </p:attrNameLst>
                                      </p:cBhvr>
                                      <p:to>
                                        <p:strVal val="visible"/>
                                      </p:to>
                                    </p:set>
                                    <p:anim calcmode="lin" valueType="num">
                                      <p:cBhvr>
                                        <p:cTn id="124" dur="500" fill="hold"/>
                                        <p:tgtEl>
                                          <p:spTgt spid="38"/>
                                        </p:tgtEl>
                                        <p:attrNameLst>
                                          <p:attrName>ppt_w</p:attrName>
                                        </p:attrNameLst>
                                      </p:cBhvr>
                                      <p:tavLst>
                                        <p:tav tm="0">
                                          <p:val>
                                            <p:strVal val="#ppt_w*0.70"/>
                                          </p:val>
                                        </p:tav>
                                        <p:tav tm="100000">
                                          <p:val>
                                            <p:strVal val="#ppt_w"/>
                                          </p:val>
                                        </p:tav>
                                      </p:tavLst>
                                    </p:anim>
                                    <p:anim calcmode="lin" valueType="num">
                                      <p:cBhvr>
                                        <p:cTn id="125" dur="500" fill="hold"/>
                                        <p:tgtEl>
                                          <p:spTgt spid="38"/>
                                        </p:tgtEl>
                                        <p:attrNameLst>
                                          <p:attrName>ppt_h</p:attrName>
                                        </p:attrNameLst>
                                      </p:cBhvr>
                                      <p:tavLst>
                                        <p:tav tm="0">
                                          <p:val>
                                            <p:strVal val="#ppt_h"/>
                                          </p:val>
                                        </p:tav>
                                        <p:tav tm="100000">
                                          <p:val>
                                            <p:strVal val="#ppt_h"/>
                                          </p:val>
                                        </p:tav>
                                      </p:tavLst>
                                    </p:anim>
                                    <p:animEffect transition="in" filter="fade">
                                      <p:cBhvr>
                                        <p:cTn id="126" dur="500"/>
                                        <p:tgtEl>
                                          <p:spTgt spid="38"/>
                                        </p:tgtEl>
                                      </p:cBhvr>
                                    </p:animEffect>
                                  </p:childTnLst>
                                </p:cTn>
                              </p:par>
                              <p:par>
                                <p:cTn id="127" presetID="55" presetClass="entr" presetSubtype="0" fill="hold" nodeType="with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p:cTn id="129" dur="500" fill="hold"/>
                                        <p:tgtEl>
                                          <p:spTgt spid="41"/>
                                        </p:tgtEl>
                                        <p:attrNameLst>
                                          <p:attrName>ppt_w</p:attrName>
                                        </p:attrNameLst>
                                      </p:cBhvr>
                                      <p:tavLst>
                                        <p:tav tm="0">
                                          <p:val>
                                            <p:strVal val="#ppt_w*0.70"/>
                                          </p:val>
                                        </p:tav>
                                        <p:tav tm="100000">
                                          <p:val>
                                            <p:strVal val="#ppt_w"/>
                                          </p:val>
                                        </p:tav>
                                      </p:tavLst>
                                    </p:anim>
                                    <p:anim calcmode="lin" valueType="num">
                                      <p:cBhvr>
                                        <p:cTn id="130" dur="500" fill="hold"/>
                                        <p:tgtEl>
                                          <p:spTgt spid="41"/>
                                        </p:tgtEl>
                                        <p:attrNameLst>
                                          <p:attrName>ppt_h</p:attrName>
                                        </p:attrNameLst>
                                      </p:cBhvr>
                                      <p:tavLst>
                                        <p:tav tm="0">
                                          <p:val>
                                            <p:strVal val="#ppt_h"/>
                                          </p:val>
                                        </p:tav>
                                        <p:tav tm="100000">
                                          <p:val>
                                            <p:strVal val="#ppt_h"/>
                                          </p:val>
                                        </p:tav>
                                      </p:tavLst>
                                    </p:anim>
                                    <p:animEffect transition="in" filter="fade">
                                      <p:cBhvr>
                                        <p:cTn id="131" dur="500"/>
                                        <p:tgtEl>
                                          <p:spTgt spid="41"/>
                                        </p:tgtEl>
                                      </p:cBhvr>
                                    </p:animEffect>
                                  </p:childTnLst>
                                </p:cTn>
                              </p:par>
                              <p:par>
                                <p:cTn id="132" presetID="55" presetClass="entr" presetSubtype="0" fill="hold" nodeType="withEffect">
                                  <p:stCondLst>
                                    <p:cond delay="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strVal val="#ppt_w*0.70"/>
                                          </p:val>
                                        </p:tav>
                                        <p:tav tm="100000">
                                          <p:val>
                                            <p:strVal val="#ppt_w"/>
                                          </p:val>
                                        </p:tav>
                                      </p:tavLst>
                                    </p:anim>
                                    <p:anim calcmode="lin" valueType="num">
                                      <p:cBhvr>
                                        <p:cTn id="135" dur="500" fill="hold"/>
                                        <p:tgtEl>
                                          <p:spTgt spid="50"/>
                                        </p:tgtEl>
                                        <p:attrNameLst>
                                          <p:attrName>ppt_h</p:attrName>
                                        </p:attrNameLst>
                                      </p:cBhvr>
                                      <p:tavLst>
                                        <p:tav tm="0">
                                          <p:val>
                                            <p:strVal val="#ppt_h"/>
                                          </p:val>
                                        </p:tav>
                                        <p:tav tm="100000">
                                          <p:val>
                                            <p:strVal val="#ppt_h"/>
                                          </p:val>
                                        </p:tav>
                                      </p:tavLst>
                                    </p:anim>
                                    <p:animEffect transition="in" filter="fade">
                                      <p:cBhvr>
                                        <p:cTn id="136" dur="500"/>
                                        <p:tgtEl>
                                          <p:spTgt spid="50"/>
                                        </p:tgtEl>
                                      </p:cBhvr>
                                    </p:animEffect>
                                  </p:childTnLst>
                                </p:cTn>
                              </p:par>
                              <p:par>
                                <p:cTn id="137" presetID="55" presetClass="entr" presetSubtype="0" fill="hold" nodeType="withEffect">
                                  <p:stCondLst>
                                    <p:cond delay="0"/>
                                  </p:stCondLst>
                                  <p:childTnLst>
                                    <p:set>
                                      <p:cBhvr>
                                        <p:cTn id="138" dur="1" fill="hold">
                                          <p:stCondLst>
                                            <p:cond delay="0"/>
                                          </p:stCondLst>
                                        </p:cTn>
                                        <p:tgtEl>
                                          <p:spTgt spid="9"/>
                                        </p:tgtEl>
                                        <p:attrNameLst>
                                          <p:attrName>style.visibility</p:attrName>
                                        </p:attrNameLst>
                                      </p:cBhvr>
                                      <p:to>
                                        <p:strVal val="visible"/>
                                      </p:to>
                                    </p:set>
                                    <p:anim calcmode="lin" valueType="num">
                                      <p:cBhvr>
                                        <p:cTn id="139" dur="500" fill="hold"/>
                                        <p:tgtEl>
                                          <p:spTgt spid="9"/>
                                        </p:tgtEl>
                                        <p:attrNameLst>
                                          <p:attrName>ppt_w</p:attrName>
                                        </p:attrNameLst>
                                      </p:cBhvr>
                                      <p:tavLst>
                                        <p:tav tm="0">
                                          <p:val>
                                            <p:strVal val="#ppt_w*0.70"/>
                                          </p:val>
                                        </p:tav>
                                        <p:tav tm="100000">
                                          <p:val>
                                            <p:strVal val="#ppt_w"/>
                                          </p:val>
                                        </p:tav>
                                      </p:tavLst>
                                    </p:anim>
                                    <p:anim calcmode="lin" valueType="num">
                                      <p:cBhvr>
                                        <p:cTn id="140" dur="500" fill="hold"/>
                                        <p:tgtEl>
                                          <p:spTgt spid="9"/>
                                        </p:tgtEl>
                                        <p:attrNameLst>
                                          <p:attrName>ppt_h</p:attrName>
                                        </p:attrNameLst>
                                      </p:cBhvr>
                                      <p:tavLst>
                                        <p:tav tm="0">
                                          <p:val>
                                            <p:strVal val="#ppt_h"/>
                                          </p:val>
                                        </p:tav>
                                        <p:tav tm="100000">
                                          <p:val>
                                            <p:strVal val="#ppt_h"/>
                                          </p:val>
                                        </p:tav>
                                      </p:tavLst>
                                    </p:anim>
                                    <p:animEffect transition="in" filter="fade">
                                      <p:cBhvr>
                                        <p:cTn id="141" dur="500"/>
                                        <p:tgtEl>
                                          <p:spTgt spid="9"/>
                                        </p:tgtEl>
                                      </p:cBhvr>
                                    </p:animEffect>
                                  </p:childTnLst>
                                </p:cTn>
                              </p:par>
                              <p:par>
                                <p:cTn id="142" presetID="55" presetClass="entr" presetSubtype="0" fill="hold" nodeType="withEffect">
                                  <p:stCondLst>
                                    <p:cond delay="0"/>
                                  </p:stCondLst>
                                  <p:childTnLst>
                                    <p:set>
                                      <p:cBhvr>
                                        <p:cTn id="143" dur="1" fill="hold">
                                          <p:stCondLst>
                                            <p:cond delay="0"/>
                                          </p:stCondLst>
                                        </p:cTn>
                                        <p:tgtEl>
                                          <p:spTgt spid="8"/>
                                        </p:tgtEl>
                                        <p:attrNameLst>
                                          <p:attrName>style.visibility</p:attrName>
                                        </p:attrNameLst>
                                      </p:cBhvr>
                                      <p:to>
                                        <p:strVal val="visible"/>
                                      </p:to>
                                    </p:set>
                                    <p:anim calcmode="lin" valueType="num">
                                      <p:cBhvr>
                                        <p:cTn id="144" dur="500" fill="hold"/>
                                        <p:tgtEl>
                                          <p:spTgt spid="8"/>
                                        </p:tgtEl>
                                        <p:attrNameLst>
                                          <p:attrName>ppt_w</p:attrName>
                                        </p:attrNameLst>
                                      </p:cBhvr>
                                      <p:tavLst>
                                        <p:tav tm="0">
                                          <p:val>
                                            <p:strVal val="#ppt_w*0.70"/>
                                          </p:val>
                                        </p:tav>
                                        <p:tav tm="100000">
                                          <p:val>
                                            <p:strVal val="#ppt_w"/>
                                          </p:val>
                                        </p:tav>
                                      </p:tavLst>
                                    </p:anim>
                                    <p:anim calcmode="lin" valueType="num">
                                      <p:cBhvr>
                                        <p:cTn id="145" dur="500" fill="hold"/>
                                        <p:tgtEl>
                                          <p:spTgt spid="8"/>
                                        </p:tgtEl>
                                        <p:attrNameLst>
                                          <p:attrName>ppt_h</p:attrName>
                                        </p:attrNameLst>
                                      </p:cBhvr>
                                      <p:tavLst>
                                        <p:tav tm="0">
                                          <p:val>
                                            <p:strVal val="#ppt_h"/>
                                          </p:val>
                                        </p:tav>
                                        <p:tav tm="100000">
                                          <p:val>
                                            <p:strVal val="#ppt_h"/>
                                          </p:val>
                                        </p:tav>
                                      </p:tavLst>
                                    </p:anim>
                                    <p:animEffect transition="in" filter="fade">
                                      <p:cBhvr>
                                        <p:cTn id="146" dur="500"/>
                                        <p:tgtEl>
                                          <p:spTgt spid="8"/>
                                        </p:tgtEl>
                                      </p:cBhvr>
                                    </p:animEffect>
                                  </p:childTnLst>
                                </p:cTn>
                              </p:par>
                              <p:par>
                                <p:cTn id="147" presetID="55" presetClass="entr" presetSubtype="0" fill="hold" nodeType="withEffect">
                                  <p:stCondLst>
                                    <p:cond delay="0"/>
                                  </p:stCondLst>
                                  <p:childTnLst>
                                    <p:set>
                                      <p:cBhvr>
                                        <p:cTn id="148" dur="1" fill="hold">
                                          <p:stCondLst>
                                            <p:cond delay="0"/>
                                          </p:stCondLst>
                                        </p:cTn>
                                        <p:tgtEl>
                                          <p:spTgt spid="7"/>
                                        </p:tgtEl>
                                        <p:attrNameLst>
                                          <p:attrName>style.visibility</p:attrName>
                                        </p:attrNameLst>
                                      </p:cBhvr>
                                      <p:to>
                                        <p:strVal val="visible"/>
                                      </p:to>
                                    </p:set>
                                    <p:anim calcmode="lin" valueType="num">
                                      <p:cBhvr>
                                        <p:cTn id="149" dur="500" fill="hold"/>
                                        <p:tgtEl>
                                          <p:spTgt spid="7"/>
                                        </p:tgtEl>
                                        <p:attrNameLst>
                                          <p:attrName>ppt_w</p:attrName>
                                        </p:attrNameLst>
                                      </p:cBhvr>
                                      <p:tavLst>
                                        <p:tav tm="0">
                                          <p:val>
                                            <p:strVal val="#ppt_w*0.70"/>
                                          </p:val>
                                        </p:tav>
                                        <p:tav tm="100000">
                                          <p:val>
                                            <p:strVal val="#ppt_w"/>
                                          </p:val>
                                        </p:tav>
                                      </p:tavLst>
                                    </p:anim>
                                    <p:anim calcmode="lin" valueType="num">
                                      <p:cBhvr>
                                        <p:cTn id="150" dur="500" fill="hold"/>
                                        <p:tgtEl>
                                          <p:spTgt spid="7"/>
                                        </p:tgtEl>
                                        <p:attrNameLst>
                                          <p:attrName>ppt_h</p:attrName>
                                        </p:attrNameLst>
                                      </p:cBhvr>
                                      <p:tavLst>
                                        <p:tav tm="0">
                                          <p:val>
                                            <p:strVal val="#ppt_h"/>
                                          </p:val>
                                        </p:tav>
                                        <p:tav tm="100000">
                                          <p:val>
                                            <p:strVal val="#ppt_h"/>
                                          </p:val>
                                        </p:tav>
                                      </p:tavLst>
                                    </p:anim>
                                    <p:animEffect transition="in" filter="fade">
                                      <p:cBhvr>
                                        <p:cTn id="151" dur="500"/>
                                        <p:tgtEl>
                                          <p:spTgt spid="7"/>
                                        </p:tgtEl>
                                      </p:cBhvr>
                                    </p:animEffect>
                                  </p:childTnLst>
                                </p:cTn>
                              </p:par>
                            </p:childTnLst>
                          </p:cTn>
                        </p:par>
                      </p:childTnLst>
                    </p:cTn>
                  </p:par>
                  <p:par>
                    <p:cTn id="152" fill="hold">
                      <p:stCondLst>
                        <p:cond delay="indefinite"/>
                      </p:stCondLst>
                      <p:childTnLst>
                        <p:par>
                          <p:cTn id="153" fill="hold">
                            <p:stCondLst>
                              <p:cond delay="0"/>
                            </p:stCondLst>
                            <p:childTnLst>
                              <p:par>
                                <p:cTn id="154" presetID="55" presetClass="entr" presetSubtype="0" fill="hold" nodeType="clickEffect">
                                  <p:stCondLst>
                                    <p:cond delay="0"/>
                                  </p:stCondLst>
                                  <p:childTnLst>
                                    <p:set>
                                      <p:cBhvr>
                                        <p:cTn id="155" dur="1" fill="hold">
                                          <p:stCondLst>
                                            <p:cond delay="0"/>
                                          </p:stCondLst>
                                        </p:cTn>
                                        <p:tgtEl>
                                          <p:spTgt spid="65"/>
                                        </p:tgtEl>
                                        <p:attrNameLst>
                                          <p:attrName>style.visibility</p:attrName>
                                        </p:attrNameLst>
                                      </p:cBhvr>
                                      <p:to>
                                        <p:strVal val="visible"/>
                                      </p:to>
                                    </p:set>
                                    <p:anim calcmode="lin" valueType="num">
                                      <p:cBhvr>
                                        <p:cTn id="156" dur="500" fill="hold"/>
                                        <p:tgtEl>
                                          <p:spTgt spid="65"/>
                                        </p:tgtEl>
                                        <p:attrNameLst>
                                          <p:attrName>ppt_w</p:attrName>
                                        </p:attrNameLst>
                                      </p:cBhvr>
                                      <p:tavLst>
                                        <p:tav tm="0">
                                          <p:val>
                                            <p:strVal val="#ppt_w*0.70"/>
                                          </p:val>
                                        </p:tav>
                                        <p:tav tm="100000">
                                          <p:val>
                                            <p:strVal val="#ppt_w"/>
                                          </p:val>
                                        </p:tav>
                                      </p:tavLst>
                                    </p:anim>
                                    <p:anim calcmode="lin" valueType="num">
                                      <p:cBhvr>
                                        <p:cTn id="157" dur="500" fill="hold"/>
                                        <p:tgtEl>
                                          <p:spTgt spid="65"/>
                                        </p:tgtEl>
                                        <p:attrNameLst>
                                          <p:attrName>ppt_h</p:attrName>
                                        </p:attrNameLst>
                                      </p:cBhvr>
                                      <p:tavLst>
                                        <p:tav tm="0">
                                          <p:val>
                                            <p:strVal val="#ppt_h"/>
                                          </p:val>
                                        </p:tav>
                                        <p:tav tm="100000">
                                          <p:val>
                                            <p:strVal val="#ppt_h"/>
                                          </p:val>
                                        </p:tav>
                                      </p:tavLst>
                                    </p:anim>
                                    <p:animEffect transition="in" filter="fade">
                                      <p:cBhvr>
                                        <p:cTn id="158" dur="500"/>
                                        <p:tgtEl>
                                          <p:spTgt spid="65"/>
                                        </p:tgtEl>
                                      </p:cBhvr>
                                    </p:animEffect>
                                  </p:childTnLst>
                                </p:cTn>
                              </p:par>
                              <p:par>
                                <p:cTn id="159" presetID="55" presetClass="entr" presetSubtype="0" fill="hold" nodeType="withEffect">
                                  <p:stCondLst>
                                    <p:cond delay="0"/>
                                  </p:stCondLst>
                                  <p:childTnLst>
                                    <p:set>
                                      <p:cBhvr>
                                        <p:cTn id="160" dur="1" fill="hold">
                                          <p:stCondLst>
                                            <p:cond delay="0"/>
                                          </p:stCondLst>
                                        </p:cTn>
                                        <p:tgtEl>
                                          <p:spTgt spid="62"/>
                                        </p:tgtEl>
                                        <p:attrNameLst>
                                          <p:attrName>style.visibility</p:attrName>
                                        </p:attrNameLst>
                                      </p:cBhvr>
                                      <p:to>
                                        <p:strVal val="visible"/>
                                      </p:to>
                                    </p:set>
                                    <p:anim calcmode="lin" valueType="num">
                                      <p:cBhvr>
                                        <p:cTn id="161" dur="500" fill="hold"/>
                                        <p:tgtEl>
                                          <p:spTgt spid="62"/>
                                        </p:tgtEl>
                                        <p:attrNameLst>
                                          <p:attrName>ppt_w</p:attrName>
                                        </p:attrNameLst>
                                      </p:cBhvr>
                                      <p:tavLst>
                                        <p:tav tm="0">
                                          <p:val>
                                            <p:strVal val="#ppt_w*0.70"/>
                                          </p:val>
                                        </p:tav>
                                        <p:tav tm="100000">
                                          <p:val>
                                            <p:strVal val="#ppt_w"/>
                                          </p:val>
                                        </p:tav>
                                      </p:tavLst>
                                    </p:anim>
                                    <p:anim calcmode="lin" valueType="num">
                                      <p:cBhvr>
                                        <p:cTn id="162" dur="500" fill="hold"/>
                                        <p:tgtEl>
                                          <p:spTgt spid="62"/>
                                        </p:tgtEl>
                                        <p:attrNameLst>
                                          <p:attrName>ppt_h</p:attrName>
                                        </p:attrNameLst>
                                      </p:cBhvr>
                                      <p:tavLst>
                                        <p:tav tm="0">
                                          <p:val>
                                            <p:strVal val="#ppt_h"/>
                                          </p:val>
                                        </p:tav>
                                        <p:tav tm="100000">
                                          <p:val>
                                            <p:strVal val="#ppt_h"/>
                                          </p:val>
                                        </p:tav>
                                      </p:tavLst>
                                    </p:anim>
                                    <p:animEffect transition="in" filter="fade">
                                      <p:cBhvr>
                                        <p:cTn id="163" dur="500"/>
                                        <p:tgtEl>
                                          <p:spTgt spid="62"/>
                                        </p:tgtEl>
                                      </p:cBhvr>
                                    </p:animEffect>
                                  </p:childTnLst>
                                </p:cTn>
                              </p:par>
                              <p:par>
                                <p:cTn id="164" presetID="55" presetClass="entr" presetSubtype="0" fill="hold" nodeType="withEffect">
                                  <p:stCondLst>
                                    <p:cond delay="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55" presetClass="entr" presetSubtype="0" fill="hold" nodeType="withEffect">
                                  <p:stCondLst>
                                    <p:cond delay="0"/>
                                  </p:stCondLst>
                                  <p:childTnLst>
                                    <p:set>
                                      <p:cBhvr>
                                        <p:cTn id="170" dur="1" fill="hold">
                                          <p:stCondLst>
                                            <p:cond delay="0"/>
                                          </p:stCondLst>
                                        </p:cTn>
                                        <p:tgtEl>
                                          <p:spTgt spid="84"/>
                                        </p:tgtEl>
                                        <p:attrNameLst>
                                          <p:attrName>style.visibility</p:attrName>
                                        </p:attrNameLst>
                                      </p:cBhvr>
                                      <p:to>
                                        <p:strVal val="visible"/>
                                      </p:to>
                                    </p:set>
                                    <p:anim calcmode="lin" valueType="num">
                                      <p:cBhvr>
                                        <p:cTn id="171" dur="500" fill="hold"/>
                                        <p:tgtEl>
                                          <p:spTgt spid="84"/>
                                        </p:tgtEl>
                                        <p:attrNameLst>
                                          <p:attrName>ppt_w</p:attrName>
                                        </p:attrNameLst>
                                      </p:cBhvr>
                                      <p:tavLst>
                                        <p:tav tm="0">
                                          <p:val>
                                            <p:strVal val="#ppt_w*0.70"/>
                                          </p:val>
                                        </p:tav>
                                        <p:tav tm="100000">
                                          <p:val>
                                            <p:strVal val="#ppt_w"/>
                                          </p:val>
                                        </p:tav>
                                      </p:tavLst>
                                    </p:anim>
                                    <p:anim calcmode="lin" valueType="num">
                                      <p:cBhvr>
                                        <p:cTn id="172" dur="500" fill="hold"/>
                                        <p:tgtEl>
                                          <p:spTgt spid="84"/>
                                        </p:tgtEl>
                                        <p:attrNameLst>
                                          <p:attrName>ppt_h</p:attrName>
                                        </p:attrNameLst>
                                      </p:cBhvr>
                                      <p:tavLst>
                                        <p:tav tm="0">
                                          <p:val>
                                            <p:strVal val="#ppt_h"/>
                                          </p:val>
                                        </p:tav>
                                        <p:tav tm="100000">
                                          <p:val>
                                            <p:strVal val="#ppt_h"/>
                                          </p:val>
                                        </p:tav>
                                      </p:tavLst>
                                    </p:anim>
                                    <p:animEffect transition="in" filter="fade">
                                      <p:cBhvr>
                                        <p:cTn id="173" dur="500"/>
                                        <p:tgtEl>
                                          <p:spTgt spid="84"/>
                                        </p:tgtEl>
                                      </p:cBhvr>
                                    </p:animEffect>
                                  </p:childTnLst>
                                </p:cTn>
                              </p:par>
                              <p:par>
                                <p:cTn id="174" presetID="55" presetClass="entr" presetSubtype="0" fill="hold" nodeType="withEffect">
                                  <p:stCondLst>
                                    <p:cond delay="0"/>
                                  </p:stCondLst>
                                  <p:childTnLst>
                                    <p:set>
                                      <p:cBhvr>
                                        <p:cTn id="175" dur="1" fill="hold">
                                          <p:stCondLst>
                                            <p:cond delay="0"/>
                                          </p:stCondLst>
                                        </p:cTn>
                                        <p:tgtEl>
                                          <p:spTgt spid="68"/>
                                        </p:tgtEl>
                                        <p:attrNameLst>
                                          <p:attrName>style.visibility</p:attrName>
                                        </p:attrNameLst>
                                      </p:cBhvr>
                                      <p:to>
                                        <p:strVal val="visible"/>
                                      </p:to>
                                    </p:set>
                                    <p:anim calcmode="lin" valueType="num">
                                      <p:cBhvr>
                                        <p:cTn id="176" dur="500" fill="hold"/>
                                        <p:tgtEl>
                                          <p:spTgt spid="68"/>
                                        </p:tgtEl>
                                        <p:attrNameLst>
                                          <p:attrName>ppt_w</p:attrName>
                                        </p:attrNameLst>
                                      </p:cBhvr>
                                      <p:tavLst>
                                        <p:tav tm="0">
                                          <p:val>
                                            <p:strVal val="#ppt_w*0.70"/>
                                          </p:val>
                                        </p:tav>
                                        <p:tav tm="100000">
                                          <p:val>
                                            <p:strVal val="#ppt_w"/>
                                          </p:val>
                                        </p:tav>
                                      </p:tavLst>
                                    </p:anim>
                                    <p:anim calcmode="lin" valueType="num">
                                      <p:cBhvr>
                                        <p:cTn id="177" dur="500" fill="hold"/>
                                        <p:tgtEl>
                                          <p:spTgt spid="68"/>
                                        </p:tgtEl>
                                        <p:attrNameLst>
                                          <p:attrName>ppt_h</p:attrName>
                                        </p:attrNameLst>
                                      </p:cBhvr>
                                      <p:tavLst>
                                        <p:tav tm="0">
                                          <p:val>
                                            <p:strVal val="#ppt_h"/>
                                          </p:val>
                                        </p:tav>
                                        <p:tav tm="100000">
                                          <p:val>
                                            <p:strVal val="#ppt_h"/>
                                          </p:val>
                                        </p:tav>
                                      </p:tavLst>
                                    </p:anim>
                                    <p:animEffect transition="in" filter="fade">
                                      <p:cBhvr>
                                        <p:cTn id="178" dur="500"/>
                                        <p:tgtEl>
                                          <p:spTgt spid="68"/>
                                        </p:tgtEl>
                                      </p:cBhvr>
                                    </p:animEffect>
                                  </p:childTnLst>
                                </p:cTn>
                              </p:par>
                              <p:par>
                                <p:cTn id="179" presetID="55" presetClass="entr" presetSubtype="0" fill="hold" nodeType="withEffect">
                                  <p:stCondLst>
                                    <p:cond delay="0"/>
                                  </p:stCondLst>
                                  <p:childTnLst>
                                    <p:set>
                                      <p:cBhvr>
                                        <p:cTn id="180" dur="1" fill="hold">
                                          <p:stCondLst>
                                            <p:cond delay="0"/>
                                          </p:stCondLst>
                                        </p:cTn>
                                        <p:tgtEl>
                                          <p:spTgt spid="77"/>
                                        </p:tgtEl>
                                        <p:attrNameLst>
                                          <p:attrName>style.visibility</p:attrName>
                                        </p:attrNameLst>
                                      </p:cBhvr>
                                      <p:to>
                                        <p:strVal val="visible"/>
                                      </p:to>
                                    </p:set>
                                    <p:anim calcmode="lin" valueType="num">
                                      <p:cBhvr>
                                        <p:cTn id="181" dur="500" fill="hold"/>
                                        <p:tgtEl>
                                          <p:spTgt spid="77"/>
                                        </p:tgtEl>
                                        <p:attrNameLst>
                                          <p:attrName>ppt_w</p:attrName>
                                        </p:attrNameLst>
                                      </p:cBhvr>
                                      <p:tavLst>
                                        <p:tav tm="0">
                                          <p:val>
                                            <p:strVal val="#ppt_w*0.70"/>
                                          </p:val>
                                        </p:tav>
                                        <p:tav tm="100000">
                                          <p:val>
                                            <p:strVal val="#ppt_w"/>
                                          </p:val>
                                        </p:tav>
                                      </p:tavLst>
                                    </p:anim>
                                    <p:anim calcmode="lin" valueType="num">
                                      <p:cBhvr>
                                        <p:cTn id="182" dur="500" fill="hold"/>
                                        <p:tgtEl>
                                          <p:spTgt spid="77"/>
                                        </p:tgtEl>
                                        <p:attrNameLst>
                                          <p:attrName>ppt_h</p:attrName>
                                        </p:attrNameLst>
                                      </p:cBhvr>
                                      <p:tavLst>
                                        <p:tav tm="0">
                                          <p:val>
                                            <p:strVal val="#ppt_h"/>
                                          </p:val>
                                        </p:tav>
                                        <p:tav tm="100000">
                                          <p:val>
                                            <p:strVal val="#ppt_h"/>
                                          </p:val>
                                        </p:tav>
                                      </p:tavLst>
                                    </p:anim>
                                    <p:animEffect transition="in" filter="fade">
                                      <p:cBhvr>
                                        <p:cTn id="183" dur="500"/>
                                        <p:tgtEl>
                                          <p:spTgt spid="77"/>
                                        </p:tgtEl>
                                      </p:cBhvr>
                                    </p:animEffect>
                                  </p:childTnLst>
                                </p:cTn>
                              </p:par>
                              <p:par>
                                <p:cTn id="184" presetID="55" presetClass="entr" presetSubtype="0" fill="hold" nodeType="withEffect">
                                  <p:stCondLst>
                                    <p:cond delay="0"/>
                                  </p:stCondLst>
                                  <p:childTnLst>
                                    <p:set>
                                      <p:cBhvr>
                                        <p:cTn id="185" dur="1" fill="hold">
                                          <p:stCondLst>
                                            <p:cond delay="0"/>
                                          </p:stCondLst>
                                        </p:cTn>
                                        <p:tgtEl>
                                          <p:spTgt spid="71"/>
                                        </p:tgtEl>
                                        <p:attrNameLst>
                                          <p:attrName>style.visibility</p:attrName>
                                        </p:attrNameLst>
                                      </p:cBhvr>
                                      <p:to>
                                        <p:strVal val="visible"/>
                                      </p:to>
                                    </p:set>
                                    <p:anim calcmode="lin" valueType="num">
                                      <p:cBhvr>
                                        <p:cTn id="186" dur="500" fill="hold"/>
                                        <p:tgtEl>
                                          <p:spTgt spid="71"/>
                                        </p:tgtEl>
                                        <p:attrNameLst>
                                          <p:attrName>ppt_w</p:attrName>
                                        </p:attrNameLst>
                                      </p:cBhvr>
                                      <p:tavLst>
                                        <p:tav tm="0">
                                          <p:val>
                                            <p:strVal val="#ppt_w*0.70"/>
                                          </p:val>
                                        </p:tav>
                                        <p:tav tm="100000">
                                          <p:val>
                                            <p:strVal val="#ppt_w"/>
                                          </p:val>
                                        </p:tav>
                                      </p:tavLst>
                                    </p:anim>
                                    <p:anim calcmode="lin" valueType="num">
                                      <p:cBhvr>
                                        <p:cTn id="187" dur="500" fill="hold"/>
                                        <p:tgtEl>
                                          <p:spTgt spid="71"/>
                                        </p:tgtEl>
                                        <p:attrNameLst>
                                          <p:attrName>ppt_h</p:attrName>
                                        </p:attrNameLst>
                                      </p:cBhvr>
                                      <p:tavLst>
                                        <p:tav tm="0">
                                          <p:val>
                                            <p:strVal val="#ppt_h"/>
                                          </p:val>
                                        </p:tav>
                                        <p:tav tm="100000">
                                          <p:val>
                                            <p:strVal val="#ppt_h"/>
                                          </p:val>
                                        </p:tav>
                                      </p:tavLst>
                                    </p:anim>
                                    <p:animEffect transition="in" filter="fade">
                                      <p:cBhvr>
                                        <p:cTn id="188" dur="500"/>
                                        <p:tgtEl>
                                          <p:spTgt spid="71"/>
                                        </p:tgtEl>
                                      </p:cBhvr>
                                    </p:animEffect>
                                  </p:childTnLst>
                                </p:cTn>
                              </p:par>
                              <p:par>
                                <p:cTn id="189" presetID="55" presetClass="entr" presetSubtype="0" fill="hold" nodeType="withEffect">
                                  <p:stCondLst>
                                    <p:cond delay="0"/>
                                  </p:stCondLst>
                                  <p:childTnLst>
                                    <p:set>
                                      <p:cBhvr>
                                        <p:cTn id="190" dur="1" fill="hold">
                                          <p:stCondLst>
                                            <p:cond delay="0"/>
                                          </p:stCondLst>
                                        </p:cTn>
                                        <p:tgtEl>
                                          <p:spTgt spid="80"/>
                                        </p:tgtEl>
                                        <p:attrNameLst>
                                          <p:attrName>style.visibility</p:attrName>
                                        </p:attrNameLst>
                                      </p:cBhvr>
                                      <p:to>
                                        <p:strVal val="visible"/>
                                      </p:to>
                                    </p:set>
                                    <p:anim calcmode="lin" valueType="num">
                                      <p:cBhvr>
                                        <p:cTn id="191" dur="500" fill="hold"/>
                                        <p:tgtEl>
                                          <p:spTgt spid="80"/>
                                        </p:tgtEl>
                                        <p:attrNameLst>
                                          <p:attrName>ppt_w</p:attrName>
                                        </p:attrNameLst>
                                      </p:cBhvr>
                                      <p:tavLst>
                                        <p:tav tm="0">
                                          <p:val>
                                            <p:strVal val="#ppt_w*0.70"/>
                                          </p:val>
                                        </p:tav>
                                        <p:tav tm="100000">
                                          <p:val>
                                            <p:strVal val="#ppt_w"/>
                                          </p:val>
                                        </p:tav>
                                      </p:tavLst>
                                    </p:anim>
                                    <p:anim calcmode="lin" valueType="num">
                                      <p:cBhvr>
                                        <p:cTn id="192" dur="500" fill="hold"/>
                                        <p:tgtEl>
                                          <p:spTgt spid="80"/>
                                        </p:tgtEl>
                                        <p:attrNameLst>
                                          <p:attrName>ppt_h</p:attrName>
                                        </p:attrNameLst>
                                      </p:cBhvr>
                                      <p:tavLst>
                                        <p:tav tm="0">
                                          <p:val>
                                            <p:strVal val="#ppt_h"/>
                                          </p:val>
                                        </p:tav>
                                        <p:tav tm="100000">
                                          <p:val>
                                            <p:strVal val="#ppt_h"/>
                                          </p:val>
                                        </p:tav>
                                      </p:tavLst>
                                    </p:anim>
                                    <p:animEffect transition="in" filter="fade">
                                      <p:cBhvr>
                                        <p:cTn id="193" dur="500"/>
                                        <p:tgtEl>
                                          <p:spTgt spid="80"/>
                                        </p:tgtEl>
                                      </p:cBhvr>
                                    </p:animEffect>
                                  </p:childTnLst>
                                </p:cTn>
                              </p:par>
                              <p:par>
                                <p:cTn id="194" presetID="55" presetClass="entr" presetSubtype="0" fill="hold" nodeType="withEffect">
                                  <p:stCondLst>
                                    <p:cond delay="0"/>
                                  </p:stCondLst>
                                  <p:childTnLst>
                                    <p:set>
                                      <p:cBhvr>
                                        <p:cTn id="195" dur="1" fill="hold">
                                          <p:stCondLst>
                                            <p:cond delay="0"/>
                                          </p:stCondLst>
                                        </p:cTn>
                                        <p:tgtEl>
                                          <p:spTgt spid="83"/>
                                        </p:tgtEl>
                                        <p:attrNameLst>
                                          <p:attrName>style.visibility</p:attrName>
                                        </p:attrNameLst>
                                      </p:cBhvr>
                                      <p:to>
                                        <p:strVal val="visible"/>
                                      </p:to>
                                    </p:set>
                                    <p:anim calcmode="lin" valueType="num">
                                      <p:cBhvr>
                                        <p:cTn id="196" dur="500" fill="hold"/>
                                        <p:tgtEl>
                                          <p:spTgt spid="83"/>
                                        </p:tgtEl>
                                        <p:attrNameLst>
                                          <p:attrName>ppt_w</p:attrName>
                                        </p:attrNameLst>
                                      </p:cBhvr>
                                      <p:tavLst>
                                        <p:tav tm="0">
                                          <p:val>
                                            <p:strVal val="#ppt_w*0.70"/>
                                          </p:val>
                                        </p:tav>
                                        <p:tav tm="100000">
                                          <p:val>
                                            <p:strVal val="#ppt_w"/>
                                          </p:val>
                                        </p:tav>
                                      </p:tavLst>
                                    </p:anim>
                                    <p:anim calcmode="lin" valueType="num">
                                      <p:cBhvr>
                                        <p:cTn id="197" dur="500" fill="hold"/>
                                        <p:tgtEl>
                                          <p:spTgt spid="83"/>
                                        </p:tgtEl>
                                        <p:attrNameLst>
                                          <p:attrName>ppt_h</p:attrName>
                                        </p:attrNameLst>
                                      </p:cBhvr>
                                      <p:tavLst>
                                        <p:tav tm="0">
                                          <p:val>
                                            <p:strVal val="#ppt_h"/>
                                          </p:val>
                                        </p:tav>
                                        <p:tav tm="100000">
                                          <p:val>
                                            <p:strVal val="#ppt_h"/>
                                          </p:val>
                                        </p:tav>
                                      </p:tavLst>
                                    </p:anim>
                                    <p:animEffect transition="in" filter="fade">
                                      <p:cBhvr>
                                        <p:cTn id="198" dur="500"/>
                                        <p:tgtEl>
                                          <p:spTgt spid="83"/>
                                        </p:tgtEl>
                                      </p:cBhvr>
                                    </p:animEffect>
                                  </p:childTnLst>
                                </p:cTn>
                              </p:par>
                            </p:childTnLst>
                          </p:cTn>
                        </p:par>
                      </p:childTnLst>
                    </p:cTn>
                  </p:par>
                  <p:par>
                    <p:cTn id="199" fill="hold">
                      <p:stCondLst>
                        <p:cond delay="indefinite"/>
                      </p:stCondLst>
                      <p:childTnLst>
                        <p:par>
                          <p:cTn id="200" fill="hold">
                            <p:stCondLst>
                              <p:cond delay="0"/>
                            </p:stCondLst>
                            <p:childTnLst>
                              <p:par>
                                <p:cTn id="201" presetID="2" presetClass="entr" presetSubtype="4" fill="hold" nodeType="clickEffect">
                                  <p:stCondLst>
                                    <p:cond delay="0"/>
                                  </p:stCondLst>
                                  <p:childTnLst>
                                    <p:set>
                                      <p:cBhvr>
                                        <p:cTn id="202" dur="1" fill="hold">
                                          <p:stCondLst>
                                            <p:cond delay="0"/>
                                          </p:stCondLst>
                                        </p:cTn>
                                        <p:tgtEl>
                                          <p:spTgt spid="3077"/>
                                        </p:tgtEl>
                                        <p:attrNameLst>
                                          <p:attrName>style.visibility</p:attrName>
                                        </p:attrNameLst>
                                      </p:cBhvr>
                                      <p:to>
                                        <p:strVal val="visible"/>
                                      </p:to>
                                    </p:set>
                                    <p:anim calcmode="lin" valueType="num">
                                      <p:cBhvr additive="base">
                                        <p:cTn id="203" dur="500" fill="hold"/>
                                        <p:tgtEl>
                                          <p:spTgt spid="3077"/>
                                        </p:tgtEl>
                                        <p:attrNameLst>
                                          <p:attrName>ppt_x</p:attrName>
                                        </p:attrNameLst>
                                      </p:cBhvr>
                                      <p:tavLst>
                                        <p:tav tm="0">
                                          <p:val>
                                            <p:strVal val="#ppt_x"/>
                                          </p:val>
                                        </p:tav>
                                        <p:tav tm="100000">
                                          <p:val>
                                            <p:strVal val="#ppt_x"/>
                                          </p:val>
                                        </p:tav>
                                      </p:tavLst>
                                    </p:anim>
                                    <p:anim calcmode="lin" valueType="num">
                                      <p:cBhvr additive="base">
                                        <p:cTn id="204" dur="500" fill="hold"/>
                                        <p:tgtEl>
                                          <p:spTgt spid="3077"/>
                                        </p:tgtEl>
                                        <p:attrNameLst>
                                          <p:attrName>ppt_y</p:attrName>
                                        </p:attrNameLst>
                                      </p:cBhvr>
                                      <p:tavLst>
                                        <p:tav tm="0">
                                          <p:val>
                                            <p:strVal val="1+#ppt_h/2"/>
                                          </p:val>
                                        </p:tav>
                                        <p:tav tm="100000">
                                          <p:val>
                                            <p:strVal val="#ppt_y"/>
                                          </p:val>
                                        </p:tav>
                                      </p:tavLst>
                                    </p:anim>
                                  </p:childTnLst>
                                </p:cTn>
                              </p:par>
                              <p:par>
                                <p:cTn id="205" presetID="55" presetClass="entr" presetSubtype="0" fill="hold" nodeType="withEffect">
                                  <p:stCondLst>
                                    <p:cond delay="0"/>
                                  </p:stCondLst>
                                  <p:childTnLst>
                                    <p:set>
                                      <p:cBhvr>
                                        <p:cTn id="206" dur="1" fill="hold">
                                          <p:stCondLst>
                                            <p:cond delay="0"/>
                                          </p:stCondLst>
                                        </p:cTn>
                                        <p:tgtEl>
                                          <p:spTgt spid="129"/>
                                        </p:tgtEl>
                                        <p:attrNameLst>
                                          <p:attrName>style.visibility</p:attrName>
                                        </p:attrNameLst>
                                      </p:cBhvr>
                                      <p:to>
                                        <p:strVal val="visible"/>
                                      </p:to>
                                    </p:set>
                                    <p:anim calcmode="lin" valueType="num">
                                      <p:cBhvr>
                                        <p:cTn id="207" dur="1000" fill="hold"/>
                                        <p:tgtEl>
                                          <p:spTgt spid="129"/>
                                        </p:tgtEl>
                                        <p:attrNameLst>
                                          <p:attrName>ppt_w</p:attrName>
                                        </p:attrNameLst>
                                      </p:cBhvr>
                                      <p:tavLst>
                                        <p:tav tm="0">
                                          <p:val>
                                            <p:strVal val="#ppt_w*0.70"/>
                                          </p:val>
                                        </p:tav>
                                        <p:tav tm="100000">
                                          <p:val>
                                            <p:strVal val="#ppt_w"/>
                                          </p:val>
                                        </p:tav>
                                      </p:tavLst>
                                    </p:anim>
                                    <p:anim calcmode="lin" valueType="num">
                                      <p:cBhvr>
                                        <p:cTn id="208" dur="1000" fill="hold"/>
                                        <p:tgtEl>
                                          <p:spTgt spid="129"/>
                                        </p:tgtEl>
                                        <p:attrNameLst>
                                          <p:attrName>ppt_h</p:attrName>
                                        </p:attrNameLst>
                                      </p:cBhvr>
                                      <p:tavLst>
                                        <p:tav tm="0">
                                          <p:val>
                                            <p:strVal val="#ppt_h"/>
                                          </p:val>
                                        </p:tav>
                                        <p:tav tm="100000">
                                          <p:val>
                                            <p:strVal val="#ppt_h"/>
                                          </p:val>
                                        </p:tav>
                                      </p:tavLst>
                                    </p:anim>
                                    <p:animEffect transition="in" filter="fade">
                                      <p:cBhvr>
                                        <p:cTn id="209" dur="1000"/>
                                        <p:tgtEl>
                                          <p:spTgt spid="129"/>
                                        </p:tgtEl>
                                      </p:cBhvr>
                                    </p:animEffect>
                                  </p:childTnLst>
                                </p:cTn>
                              </p:par>
                              <p:par>
                                <p:cTn id="210" presetID="55" presetClass="entr" presetSubtype="0" fill="hold" nodeType="withEffect">
                                  <p:stCondLst>
                                    <p:cond delay="0"/>
                                  </p:stCondLst>
                                  <p:childTnLst>
                                    <p:set>
                                      <p:cBhvr>
                                        <p:cTn id="211" dur="1" fill="hold">
                                          <p:stCondLst>
                                            <p:cond delay="0"/>
                                          </p:stCondLst>
                                        </p:cTn>
                                        <p:tgtEl>
                                          <p:spTgt spid="3079"/>
                                        </p:tgtEl>
                                        <p:attrNameLst>
                                          <p:attrName>style.visibility</p:attrName>
                                        </p:attrNameLst>
                                      </p:cBhvr>
                                      <p:to>
                                        <p:strVal val="visible"/>
                                      </p:to>
                                    </p:set>
                                    <p:anim calcmode="lin" valueType="num">
                                      <p:cBhvr>
                                        <p:cTn id="212" dur="1000" fill="hold"/>
                                        <p:tgtEl>
                                          <p:spTgt spid="3079"/>
                                        </p:tgtEl>
                                        <p:attrNameLst>
                                          <p:attrName>ppt_w</p:attrName>
                                        </p:attrNameLst>
                                      </p:cBhvr>
                                      <p:tavLst>
                                        <p:tav tm="0">
                                          <p:val>
                                            <p:strVal val="#ppt_w*0.70"/>
                                          </p:val>
                                        </p:tav>
                                        <p:tav tm="100000">
                                          <p:val>
                                            <p:strVal val="#ppt_w"/>
                                          </p:val>
                                        </p:tav>
                                      </p:tavLst>
                                    </p:anim>
                                    <p:anim calcmode="lin" valueType="num">
                                      <p:cBhvr>
                                        <p:cTn id="213" dur="1000" fill="hold"/>
                                        <p:tgtEl>
                                          <p:spTgt spid="3079"/>
                                        </p:tgtEl>
                                        <p:attrNameLst>
                                          <p:attrName>ppt_h</p:attrName>
                                        </p:attrNameLst>
                                      </p:cBhvr>
                                      <p:tavLst>
                                        <p:tav tm="0">
                                          <p:val>
                                            <p:strVal val="#ppt_h"/>
                                          </p:val>
                                        </p:tav>
                                        <p:tav tm="100000">
                                          <p:val>
                                            <p:strVal val="#ppt_h"/>
                                          </p:val>
                                        </p:tav>
                                      </p:tavLst>
                                    </p:anim>
                                    <p:animEffect transition="in" filter="fade">
                                      <p:cBhvr>
                                        <p:cTn id="214" dur="1000"/>
                                        <p:tgtEl>
                                          <p:spTgt spid="3079"/>
                                        </p:tgtEl>
                                      </p:cBhvr>
                                    </p:animEffect>
                                  </p:childTnLst>
                                </p:cTn>
                              </p:par>
                              <p:par>
                                <p:cTn id="215" presetID="55" presetClass="entr" presetSubtype="0" fill="hold" nodeType="withEffect">
                                  <p:stCondLst>
                                    <p:cond delay="0"/>
                                  </p:stCondLst>
                                  <p:childTnLst>
                                    <p:set>
                                      <p:cBhvr>
                                        <p:cTn id="216" dur="1" fill="hold">
                                          <p:stCondLst>
                                            <p:cond delay="0"/>
                                          </p:stCondLst>
                                        </p:cTn>
                                        <p:tgtEl>
                                          <p:spTgt spid="99"/>
                                        </p:tgtEl>
                                        <p:attrNameLst>
                                          <p:attrName>style.visibility</p:attrName>
                                        </p:attrNameLst>
                                      </p:cBhvr>
                                      <p:to>
                                        <p:strVal val="visible"/>
                                      </p:to>
                                    </p:set>
                                    <p:anim calcmode="lin" valueType="num">
                                      <p:cBhvr>
                                        <p:cTn id="217" dur="1000" fill="hold"/>
                                        <p:tgtEl>
                                          <p:spTgt spid="99"/>
                                        </p:tgtEl>
                                        <p:attrNameLst>
                                          <p:attrName>ppt_w</p:attrName>
                                        </p:attrNameLst>
                                      </p:cBhvr>
                                      <p:tavLst>
                                        <p:tav tm="0">
                                          <p:val>
                                            <p:strVal val="#ppt_w*0.70"/>
                                          </p:val>
                                        </p:tav>
                                        <p:tav tm="100000">
                                          <p:val>
                                            <p:strVal val="#ppt_w"/>
                                          </p:val>
                                        </p:tav>
                                      </p:tavLst>
                                    </p:anim>
                                    <p:anim calcmode="lin" valueType="num">
                                      <p:cBhvr>
                                        <p:cTn id="218" dur="1000" fill="hold"/>
                                        <p:tgtEl>
                                          <p:spTgt spid="99"/>
                                        </p:tgtEl>
                                        <p:attrNameLst>
                                          <p:attrName>ppt_h</p:attrName>
                                        </p:attrNameLst>
                                      </p:cBhvr>
                                      <p:tavLst>
                                        <p:tav tm="0">
                                          <p:val>
                                            <p:strVal val="#ppt_h"/>
                                          </p:val>
                                        </p:tav>
                                        <p:tav tm="100000">
                                          <p:val>
                                            <p:strVal val="#ppt_h"/>
                                          </p:val>
                                        </p:tav>
                                      </p:tavLst>
                                    </p:anim>
                                    <p:animEffect transition="in" filter="fade">
                                      <p:cBhvr>
                                        <p:cTn id="219" dur="1000"/>
                                        <p:tgtEl>
                                          <p:spTgt spid="99"/>
                                        </p:tgtEl>
                                      </p:cBhvr>
                                    </p:animEffect>
                                  </p:childTnLst>
                                </p:cTn>
                              </p:par>
                            </p:childTnLst>
                          </p:cTn>
                        </p:par>
                      </p:childTnLst>
                    </p:cTn>
                  </p:par>
                  <p:par>
                    <p:cTn id="220" fill="hold">
                      <p:stCondLst>
                        <p:cond delay="indefinite"/>
                      </p:stCondLst>
                      <p:childTnLst>
                        <p:par>
                          <p:cTn id="221" fill="hold">
                            <p:stCondLst>
                              <p:cond delay="0"/>
                            </p:stCondLst>
                            <p:childTnLst>
                              <p:par>
                                <p:cTn id="222" presetID="0" presetClass="path" presetSubtype="0" accel="50000" decel="50000" fill="hold" nodeType="clickEffect">
                                  <p:stCondLst>
                                    <p:cond delay="0"/>
                                  </p:stCondLst>
                                  <p:childTnLst>
                                    <p:animMotion origin="layout" path="M -1.11111E-6 1.85185E-6 L -1.11111E-6 0.11852 L -0.08611 0.11852 L -0.08611 0.21111 L -0.16528 0.21111 " pathEditMode="relative" ptsTypes="AAAAA">
                                      <p:cBhvr>
                                        <p:cTn id="223" dur="2000" fill="hold"/>
                                        <p:tgtEl>
                                          <p:spTgt spid="9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p:cNvSpPr>
            <a:spLocks noGrp="1"/>
          </p:cNvSpPr>
          <p:nvPr>
            <p:ph type="title"/>
          </p:nvPr>
        </p:nvSpPr>
        <p:spPr/>
        <p:txBody>
          <a:bodyPr>
            <a:normAutofit fontScale="90000"/>
          </a:bodyPr>
          <a:lstStyle/>
          <a:p>
            <a:r>
              <a:rPr lang="en-US" dirty="0" smtClean="0"/>
              <a:t>Self-sustainable forest fire detection system</a:t>
            </a:r>
            <a:endParaRPr lang="en-US" dirty="0"/>
          </a:p>
        </p:txBody>
      </p:sp>
      <p:pic>
        <p:nvPicPr>
          <p:cNvPr id="7" name="Immagine 6"/>
          <p:cNvPicPr>
            <a:picLocks noChangeAspect="1"/>
          </p:cNvPicPr>
          <p:nvPr/>
        </p:nvPicPr>
        <p:blipFill>
          <a:blip r:embed="rId2"/>
          <a:srcRect t="23406"/>
          <a:stretch>
            <a:fillRect/>
          </a:stretch>
        </p:blipFill>
        <p:spPr>
          <a:xfrm>
            <a:off x="1" y="1371599"/>
            <a:ext cx="9144000" cy="4796173"/>
          </a:xfrm>
          <a:prstGeom prst="rect">
            <a:avLst/>
          </a:prstGeom>
        </p:spPr>
      </p:pic>
      <p:sp>
        <p:nvSpPr>
          <p:cNvPr id="3" name="Slide Number Placeholder 2"/>
          <p:cNvSpPr>
            <a:spLocks noGrp="1"/>
          </p:cNvSpPr>
          <p:nvPr>
            <p:ph type="sldNum" sz="quarter" idx="10"/>
          </p:nvPr>
        </p:nvSpPr>
        <p:spPr/>
        <p:txBody>
          <a:bodyPr/>
          <a:lstStyle/>
          <a:p>
            <a:fld id="{8FC8B4EC-34A8-40D0-866F-D88F6FAD535A}" type="slidenum">
              <a:rPr lang="it-IT" smtClean="0"/>
              <a:pPr/>
              <a:t>44</a:t>
            </a:fld>
            <a:endParaRPr lang="it-IT" dirty="0"/>
          </a:p>
        </p:txBody>
      </p:sp>
    </p:spTree>
    <p:extLst>
      <p:ext uri="{BB962C8B-B14F-4D97-AF65-F5344CB8AC3E}">
        <p14:creationId xmlns:p14="http://schemas.microsoft.com/office/powerpoint/2010/main" val="2472662382"/>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2" descr="C:\Users\Riccardo\Documents\My Dropbox\Aragorn\CRABSS\Slides\3d-architettura-piante.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98525" y="977900"/>
            <a:ext cx="8723313" cy="6629400"/>
          </a:xfrm>
          <a:prstGeom prst="rect">
            <a:avLst/>
          </a:prstGeom>
          <a:noFill/>
          <a:ln w="9525">
            <a:noFill/>
            <a:miter lim="800000"/>
            <a:headEnd/>
            <a:tailEnd/>
          </a:ln>
        </p:spPr>
      </p:pic>
      <p:sp>
        <p:nvSpPr>
          <p:cNvPr id="2" name="Titolo 1"/>
          <p:cNvSpPr>
            <a:spLocks noGrp="1"/>
          </p:cNvSpPr>
          <p:nvPr>
            <p:ph type="title"/>
          </p:nvPr>
        </p:nvSpPr>
        <p:spPr/>
        <p:txBody>
          <a:bodyPr/>
          <a:lstStyle/>
          <a:p>
            <a:r>
              <a:rPr lang="en-GB" dirty="0" smtClean="0"/>
              <a:t>Smart ambient</a:t>
            </a:r>
            <a:endParaRPr lang="en-US" dirty="0"/>
          </a:p>
        </p:txBody>
      </p:sp>
      <p:pic>
        <p:nvPicPr>
          <p:cNvPr id="8" name="Immagine 58"/>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1649413" y="1816100"/>
            <a:ext cx="1143000" cy="1600200"/>
          </a:xfrm>
          <a:prstGeom prst="rect">
            <a:avLst/>
          </a:prstGeom>
          <a:noFill/>
          <a:ln w="9525">
            <a:noFill/>
            <a:miter lim="800000"/>
            <a:headEnd/>
            <a:tailEnd/>
          </a:ln>
        </p:spPr>
      </p:pic>
      <p:pic>
        <p:nvPicPr>
          <p:cNvPr id="10" name="Immagine 64"/>
          <p:cNvPicPr>
            <a:picLocks noChangeAspect="1"/>
          </p:cNvPicPr>
          <p:nvPr/>
        </p:nvPicPr>
        <p:blipFill>
          <a:blip r:embed="rId4"/>
          <a:srcRect/>
          <a:stretch>
            <a:fillRect/>
          </a:stretch>
        </p:blipFill>
        <p:spPr bwMode="auto">
          <a:xfrm>
            <a:off x="6678613" y="4254500"/>
            <a:ext cx="254000" cy="254000"/>
          </a:xfrm>
          <a:prstGeom prst="rect">
            <a:avLst/>
          </a:prstGeom>
          <a:noFill/>
          <a:ln w="9525">
            <a:noFill/>
            <a:miter lim="800000"/>
            <a:headEnd/>
            <a:tailEnd/>
          </a:ln>
        </p:spPr>
      </p:pic>
      <p:pic>
        <p:nvPicPr>
          <p:cNvPr id="11" name="Immagine 67"/>
          <p:cNvPicPr>
            <a:picLocks noChangeAspect="1"/>
          </p:cNvPicPr>
          <p:nvPr/>
        </p:nvPicPr>
        <p:blipFill>
          <a:blip r:embed="rId5">
            <a:clrChange>
              <a:clrFrom>
                <a:srgbClr val="EDEFF6"/>
              </a:clrFrom>
              <a:clrTo>
                <a:srgbClr val="EDEFF6">
                  <a:alpha val="0"/>
                </a:srgbClr>
              </a:clrTo>
            </a:clrChange>
          </a:blip>
          <a:srcRect/>
          <a:stretch>
            <a:fillRect/>
          </a:stretch>
        </p:blipFill>
        <p:spPr bwMode="auto">
          <a:xfrm rot="1264736">
            <a:off x="7108825" y="4254500"/>
            <a:ext cx="315913" cy="201613"/>
          </a:xfrm>
          <a:prstGeom prst="rect">
            <a:avLst/>
          </a:prstGeom>
          <a:noFill/>
          <a:ln w="9525">
            <a:noFill/>
            <a:miter lim="800000"/>
            <a:headEnd/>
            <a:tailEnd/>
          </a:ln>
        </p:spPr>
      </p:pic>
      <p:pic>
        <p:nvPicPr>
          <p:cNvPr id="12" name="Immagine 68"/>
          <p:cNvPicPr>
            <a:picLocks noChangeAspect="1"/>
          </p:cNvPicPr>
          <p:nvPr/>
        </p:nvPicPr>
        <p:blipFill>
          <a:blip r:embed="rId6">
            <a:clrChange>
              <a:clrFrom>
                <a:srgbClr val="FFFFFF"/>
              </a:clrFrom>
              <a:clrTo>
                <a:srgbClr val="FFFFFF">
                  <a:alpha val="0"/>
                </a:srgbClr>
              </a:clrTo>
            </a:clrChange>
          </a:blip>
          <a:srcRect/>
          <a:stretch>
            <a:fillRect/>
          </a:stretch>
        </p:blipFill>
        <p:spPr bwMode="auto">
          <a:xfrm>
            <a:off x="6221413" y="5702300"/>
            <a:ext cx="561975" cy="336550"/>
          </a:xfrm>
          <a:prstGeom prst="rect">
            <a:avLst/>
          </a:prstGeom>
          <a:noFill/>
          <a:ln w="9525">
            <a:noFill/>
            <a:miter lim="800000"/>
            <a:headEnd/>
            <a:tailEnd/>
          </a:ln>
        </p:spPr>
      </p:pic>
      <p:grpSp>
        <p:nvGrpSpPr>
          <p:cNvPr id="13" name="Gruppo 8"/>
          <p:cNvGrpSpPr>
            <a:grpSpLocks/>
          </p:cNvGrpSpPr>
          <p:nvPr/>
        </p:nvGrpSpPr>
        <p:grpSpPr bwMode="auto">
          <a:xfrm rot="-9064531">
            <a:off x="5191125" y="3309938"/>
            <a:ext cx="2268538" cy="1577975"/>
            <a:chOff x="3857620" y="3857628"/>
            <a:chExt cx="1428760" cy="1071570"/>
          </a:xfrm>
        </p:grpSpPr>
        <p:sp>
          <p:nvSpPr>
            <p:cNvPr id="14" name="Ovale 13"/>
            <p:cNvSpPr/>
            <p:nvPr/>
          </p:nvSpPr>
          <p:spPr>
            <a:xfrm>
              <a:off x="4001850" y="4143743"/>
              <a:ext cx="571904" cy="498054"/>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15" name="Ovale 14"/>
            <p:cNvSpPr/>
            <p:nvPr/>
          </p:nvSpPr>
          <p:spPr>
            <a:xfrm>
              <a:off x="3922821" y="4004405"/>
              <a:ext cx="937842" cy="794515"/>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16" name="Ovale 15"/>
            <p:cNvSpPr/>
            <p:nvPr/>
          </p:nvSpPr>
          <p:spPr>
            <a:xfrm>
              <a:off x="3857620" y="3857628"/>
              <a:ext cx="1428760" cy="1071570"/>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grpSp>
      <p:pic>
        <p:nvPicPr>
          <p:cNvPr id="17" name="Picture 3" descr="C:\Users\Riccardo\Documents\My Dropbox\Aragorn\CRABSS\Slides\cell-phones.jp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545013" y="2273300"/>
            <a:ext cx="228600" cy="214313"/>
          </a:xfrm>
          <a:prstGeom prst="rect">
            <a:avLst/>
          </a:prstGeom>
          <a:noFill/>
          <a:ln w="9525">
            <a:noFill/>
            <a:miter lim="800000"/>
            <a:headEnd/>
            <a:tailEnd/>
          </a:ln>
        </p:spPr>
      </p:pic>
      <p:grpSp>
        <p:nvGrpSpPr>
          <p:cNvPr id="18" name="Gruppo 8"/>
          <p:cNvGrpSpPr>
            <a:grpSpLocks/>
          </p:cNvGrpSpPr>
          <p:nvPr/>
        </p:nvGrpSpPr>
        <p:grpSpPr bwMode="auto">
          <a:xfrm rot="-9064531">
            <a:off x="4237038" y="4629150"/>
            <a:ext cx="3248025" cy="1697038"/>
            <a:chOff x="3857620" y="3857628"/>
            <a:chExt cx="1428760" cy="1071570"/>
          </a:xfrm>
        </p:grpSpPr>
        <p:sp>
          <p:nvSpPr>
            <p:cNvPr id="19" name="Ovale 18"/>
            <p:cNvSpPr/>
            <p:nvPr/>
          </p:nvSpPr>
          <p:spPr>
            <a:xfrm>
              <a:off x="4005338" y="4143644"/>
              <a:ext cx="571923" cy="498194"/>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20" name="Ovale 19"/>
            <p:cNvSpPr/>
            <p:nvPr/>
          </p:nvSpPr>
          <p:spPr>
            <a:xfrm>
              <a:off x="3923881" y="4002093"/>
              <a:ext cx="937144" cy="794906"/>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21" name="Ovale 20"/>
            <p:cNvSpPr/>
            <p:nvPr/>
          </p:nvSpPr>
          <p:spPr>
            <a:xfrm>
              <a:off x="3857620" y="3857628"/>
              <a:ext cx="1428760" cy="1071570"/>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grpSp>
      <p:grpSp>
        <p:nvGrpSpPr>
          <p:cNvPr id="22" name="Gruppo 8"/>
          <p:cNvGrpSpPr>
            <a:grpSpLocks/>
          </p:cNvGrpSpPr>
          <p:nvPr/>
        </p:nvGrpSpPr>
        <p:grpSpPr bwMode="auto">
          <a:xfrm rot="-9913216">
            <a:off x="5470525" y="3446463"/>
            <a:ext cx="2268538" cy="1579562"/>
            <a:chOff x="3857620" y="3857628"/>
            <a:chExt cx="1428760" cy="1071570"/>
          </a:xfrm>
        </p:grpSpPr>
        <p:sp>
          <p:nvSpPr>
            <p:cNvPr id="23" name="Ovale 22"/>
            <p:cNvSpPr/>
            <p:nvPr/>
          </p:nvSpPr>
          <p:spPr>
            <a:xfrm>
              <a:off x="4001089" y="4143771"/>
              <a:ext cx="571904" cy="498631"/>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24" name="Ovale 23"/>
            <p:cNvSpPr/>
            <p:nvPr/>
          </p:nvSpPr>
          <p:spPr>
            <a:xfrm>
              <a:off x="3921607" y="4000251"/>
              <a:ext cx="937842" cy="794793"/>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25" name="Ovale 24"/>
            <p:cNvSpPr/>
            <p:nvPr/>
          </p:nvSpPr>
          <p:spPr>
            <a:xfrm>
              <a:off x="3857620" y="3857628"/>
              <a:ext cx="1428760" cy="1071570"/>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grpSp>
      <p:sp>
        <p:nvSpPr>
          <p:cNvPr id="26" name="Rettangolo 25"/>
          <p:cNvSpPr/>
          <p:nvPr/>
        </p:nvSpPr>
        <p:spPr>
          <a:xfrm>
            <a:off x="4570413" y="4279900"/>
            <a:ext cx="482600" cy="469900"/>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ym typeface="Times New Roman" pitchFamily="-108" charset="0"/>
            </a:endParaRPr>
          </a:p>
        </p:txBody>
      </p:sp>
      <p:grpSp>
        <p:nvGrpSpPr>
          <p:cNvPr id="27" name="Gruppo 8"/>
          <p:cNvGrpSpPr>
            <a:grpSpLocks/>
          </p:cNvGrpSpPr>
          <p:nvPr/>
        </p:nvGrpSpPr>
        <p:grpSpPr bwMode="auto">
          <a:xfrm rot="-9064531">
            <a:off x="3197225" y="3449638"/>
            <a:ext cx="2268538" cy="1577975"/>
            <a:chOff x="3857620" y="3857628"/>
            <a:chExt cx="1428760" cy="1071570"/>
          </a:xfrm>
        </p:grpSpPr>
        <p:sp>
          <p:nvSpPr>
            <p:cNvPr id="28" name="Ovale 27"/>
            <p:cNvSpPr/>
            <p:nvPr/>
          </p:nvSpPr>
          <p:spPr>
            <a:xfrm>
              <a:off x="4001850" y="4143743"/>
              <a:ext cx="571904" cy="498054"/>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29" name="Ovale 28"/>
            <p:cNvSpPr/>
            <p:nvPr/>
          </p:nvSpPr>
          <p:spPr>
            <a:xfrm>
              <a:off x="3922821" y="4004405"/>
              <a:ext cx="937842" cy="794515"/>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30" name="Ovale 29"/>
            <p:cNvSpPr/>
            <p:nvPr/>
          </p:nvSpPr>
          <p:spPr>
            <a:xfrm>
              <a:off x="3857620" y="3857628"/>
              <a:ext cx="1428760" cy="1071570"/>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grpSp>
      <p:grpSp>
        <p:nvGrpSpPr>
          <p:cNvPr id="31" name="Gruppo 8"/>
          <p:cNvGrpSpPr>
            <a:grpSpLocks/>
          </p:cNvGrpSpPr>
          <p:nvPr/>
        </p:nvGrpSpPr>
        <p:grpSpPr bwMode="auto">
          <a:xfrm rot="10800000">
            <a:off x="3038475" y="1616075"/>
            <a:ext cx="2268538" cy="1579563"/>
            <a:chOff x="3857620" y="3857628"/>
            <a:chExt cx="1428760" cy="1071570"/>
          </a:xfrm>
        </p:grpSpPr>
        <p:sp>
          <p:nvSpPr>
            <p:cNvPr id="32" name="Ovale 31"/>
            <p:cNvSpPr/>
            <p:nvPr/>
          </p:nvSpPr>
          <p:spPr>
            <a:xfrm>
              <a:off x="4002596" y="4145175"/>
              <a:ext cx="571904" cy="498630"/>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33" name="Ovale 32"/>
            <p:cNvSpPr/>
            <p:nvPr/>
          </p:nvSpPr>
          <p:spPr>
            <a:xfrm>
              <a:off x="3922609" y="4001940"/>
              <a:ext cx="937842" cy="794792"/>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sp>
          <p:nvSpPr>
            <p:cNvPr id="34" name="Ovale 33"/>
            <p:cNvSpPr/>
            <p:nvPr/>
          </p:nvSpPr>
          <p:spPr>
            <a:xfrm>
              <a:off x="3857620" y="3857628"/>
              <a:ext cx="1428760" cy="1071570"/>
            </a:xfrm>
            <a:prstGeom prst="ellipse">
              <a:avLst/>
            </a:prstGeom>
            <a:noFill/>
            <a:ln w="12700">
              <a:solidFill>
                <a:srgbClr val="FFFF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it-IT">
                <a:sym typeface="Times New Roman" pitchFamily="-108" charset="0"/>
              </a:endParaRPr>
            </a:p>
          </p:txBody>
        </p:sp>
      </p:grpSp>
      <p:sp>
        <p:nvSpPr>
          <p:cNvPr id="35" name="Rettangolo arrotondato 34"/>
          <p:cNvSpPr/>
          <p:nvPr/>
        </p:nvSpPr>
        <p:spPr>
          <a:xfrm>
            <a:off x="4878388" y="4162425"/>
            <a:ext cx="885825" cy="244475"/>
          </a:xfrm>
          <a:prstGeom prst="roundRect">
            <a:avLst/>
          </a:prstGeom>
          <a:solidFill>
            <a:srgbClr val="FF660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it-IT" sz="800" dirty="0">
                <a:solidFill>
                  <a:schemeClr val="tx1"/>
                </a:solidFill>
                <a:sym typeface="Times New Roman" pitchFamily="-108" charset="0"/>
              </a:rPr>
              <a:t>ID=1, Laptop </a:t>
            </a:r>
          </a:p>
        </p:txBody>
      </p:sp>
      <p:sp>
        <p:nvSpPr>
          <p:cNvPr id="36" name="Rettangolo arrotondato 35"/>
          <p:cNvSpPr/>
          <p:nvPr/>
        </p:nvSpPr>
        <p:spPr>
          <a:xfrm>
            <a:off x="4621213" y="2501900"/>
            <a:ext cx="885825" cy="244475"/>
          </a:xfrm>
          <a:prstGeom prst="roundRect">
            <a:avLst/>
          </a:prstGeom>
          <a:solidFill>
            <a:srgbClr val="FF6600"/>
          </a:solidFill>
        </p:spPr>
        <p:style>
          <a:lnRef idx="2">
            <a:schemeClr val="accent3">
              <a:shade val="50000"/>
            </a:schemeClr>
          </a:lnRef>
          <a:fillRef idx="1">
            <a:schemeClr val="accent3"/>
          </a:fillRef>
          <a:effectRef idx="0">
            <a:schemeClr val="accent3"/>
          </a:effectRef>
          <a:fontRef idx="minor">
            <a:schemeClr val="lt1"/>
          </a:fontRef>
        </p:style>
        <p:txBody>
          <a:bodyPr anchor="ctr">
            <a:prstTxWarp prst="textNoShape">
              <a:avLst/>
            </a:prstTxWarp>
          </a:bodyPr>
          <a:lstStyle/>
          <a:p>
            <a:pPr algn="ctr">
              <a:defRPr/>
            </a:pPr>
            <a:r>
              <a:rPr lang="it-IT" sz="800">
                <a:solidFill>
                  <a:schemeClr val="tx1"/>
                </a:solidFill>
                <a:ea typeface="ヒラギノ明朝 ProN W6" pitchFamily="-108" charset="-128"/>
                <a:cs typeface="ヒラギノ明朝 ProN W6" pitchFamily="-108" charset="-128"/>
                <a:sym typeface="Times New Roman" pitchFamily="-108" charset="0"/>
              </a:rPr>
              <a:t>ID=2, cellphone</a:t>
            </a:r>
          </a:p>
        </p:txBody>
      </p:sp>
      <p:sp>
        <p:nvSpPr>
          <p:cNvPr id="37" name="Rettangolo arrotondato 36"/>
          <p:cNvSpPr/>
          <p:nvPr/>
        </p:nvSpPr>
        <p:spPr>
          <a:xfrm>
            <a:off x="6069013" y="4483100"/>
            <a:ext cx="885825" cy="244475"/>
          </a:xfrm>
          <a:prstGeom prst="roundRect">
            <a:avLst/>
          </a:prstGeom>
          <a:solidFill>
            <a:srgbClr val="FF660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it-IT" sz="800" dirty="0">
                <a:solidFill>
                  <a:schemeClr val="tx1"/>
                </a:solidFill>
                <a:sym typeface="Times New Roman" pitchFamily="-108" charset="0"/>
              </a:rPr>
              <a:t>ID=3, </a:t>
            </a:r>
            <a:r>
              <a:rPr lang="it-IT" sz="800" dirty="0" err="1">
                <a:solidFill>
                  <a:schemeClr val="tx1"/>
                </a:solidFill>
                <a:sym typeface="Times New Roman" pitchFamily="-108" charset="0"/>
              </a:rPr>
              <a:t>ashtray</a:t>
            </a:r>
            <a:endParaRPr lang="it-IT" sz="800" dirty="0">
              <a:solidFill>
                <a:schemeClr val="tx1"/>
              </a:solidFill>
              <a:sym typeface="Times New Roman" pitchFamily="-108" charset="0"/>
            </a:endParaRPr>
          </a:p>
        </p:txBody>
      </p:sp>
      <p:sp>
        <p:nvSpPr>
          <p:cNvPr id="38" name="Rettangolo arrotondato 37"/>
          <p:cNvSpPr/>
          <p:nvPr/>
        </p:nvSpPr>
        <p:spPr>
          <a:xfrm>
            <a:off x="7212013" y="4102100"/>
            <a:ext cx="885825" cy="244475"/>
          </a:xfrm>
          <a:prstGeom prst="roundRect">
            <a:avLst/>
          </a:prstGeom>
          <a:solidFill>
            <a:srgbClr val="FF660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it-IT" sz="800" dirty="0">
                <a:solidFill>
                  <a:schemeClr val="tx1"/>
                </a:solidFill>
                <a:sym typeface="Times New Roman" pitchFamily="-108" charset="0"/>
              </a:rPr>
              <a:t>ID=4, </a:t>
            </a:r>
            <a:r>
              <a:rPr lang="it-IT" sz="800" dirty="0" err="1">
                <a:solidFill>
                  <a:schemeClr val="tx1"/>
                </a:solidFill>
                <a:sym typeface="Times New Roman" pitchFamily="-108" charset="0"/>
              </a:rPr>
              <a:t>keys</a:t>
            </a:r>
            <a:endParaRPr lang="it-IT" sz="800" dirty="0">
              <a:solidFill>
                <a:schemeClr val="tx1"/>
              </a:solidFill>
              <a:sym typeface="Times New Roman" pitchFamily="-108" charset="0"/>
            </a:endParaRPr>
          </a:p>
        </p:txBody>
      </p:sp>
      <p:sp>
        <p:nvSpPr>
          <p:cNvPr id="39" name="Rettangolo arrotondato 38"/>
          <p:cNvSpPr/>
          <p:nvPr/>
        </p:nvSpPr>
        <p:spPr>
          <a:xfrm>
            <a:off x="6754813" y="5549900"/>
            <a:ext cx="885825" cy="244475"/>
          </a:xfrm>
          <a:prstGeom prst="roundRect">
            <a:avLst/>
          </a:prstGeom>
          <a:solidFill>
            <a:srgbClr val="FF660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it-IT" sz="800" dirty="0">
                <a:solidFill>
                  <a:schemeClr val="tx1"/>
                </a:solidFill>
                <a:sym typeface="Times New Roman" pitchFamily="-108" charset="0"/>
              </a:rPr>
              <a:t>ID=5, </a:t>
            </a:r>
            <a:r>
              <a:rPr lang="it-IT" sz="800" dirty="0" err="1">
                <a:solidFill>
                  <a:schemeClr val="tx1"/>
                </a:solidFill>
                <a:sym typeface="Times New Roman" pitchFamily="-108" charset="0"/>
              </a:rPr>
              <a:t>Tablet</a:t>
            </a:r>
            <a:r>
              <a:rPr lang="it-IT" sz="800" dirty="0">
                <a:solidFill>
                  <a:schemeClr val="tx1"/>
                </a:solidFill>
                <a:sym typeface="Times New Roman" pitchFamily="-108" charset="0"/>
              </a:rPr>
              <a:t> PC</a:t>
            </a:r>
          </a:p>
        </p:txBody>
      </p:sp>
      <p:sp>
        <p:nvSpPr>
          <p:cNvPr id="40" name="Rettangolo arrotondato 39"/>
          <p:cNvSpPr/>
          <p:nvPr/>
        </p:nvSpPr>
        <p:spPr>
          <a:xfrm>
            <a:off x="2335213" y="1803400"/>
            <a:ext cx="1054100" cy="304800"/>
          </a:xfrm>
          <a:prstGeom prst="roundRect">
            <a:avLst/>
          </a:prstGeom>
          <a:solidFill>
            <a:schemeClr val="accent6">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it-IT" sz="800" dirty="0" err="1">
                <a:solidFill>
                  <a:schemeClr val="tx1"/>
                </a:solidFill>
                <a:sym typeface="Times New Roman" pitchFamily="-108" charset="0"/>
              </a:rPr>
              <a:t>Who</a:t>
            </a:r>
            <a:r>
              <a:rPr lang="it-IT" sz="800" dirty="0">
                <a:solidFill>
                  <a:schemeClr val="tx1"/>
                </a:solidFill>
                <a:sym typeface="Times New Roman" pitchFamily="-108" charset="0"/>
              </a:rPr>
              <a:t>’</a:t>
            </a:r>
            <a:r>
              <a:rPr lang="it-IT" sz="800" dirty="0" err="1">
                <a:solidFill>
                  <a:schemeClr val="tx1"/>
                </a:solidFill>
                <a:sym typeface="Times New Roman" pitchFamily="-108" charset="0"/>
              </a:rPr>
              <a:t>s</a:t>
            </a:r>
            <a:r>
              <a:rPr lang="it-IT" sz="800" dirty="0">
                <a:solidFill>
                  <a:schemeClr val="tx1"/>
                </a:solidFill>
                <a:sym typeface="Times New Roman" pitchFamily="-108" charset="0"/>
              </a:rPr>
              <a:t> out </a:t>
            </a:r>
            <a:r>
              <a:rPr lang="it-IT" sz="800" dirty="0" err="1">
                <a:solidFill>
                  <a:schemeClr val="tx1"/>
                </a:solidFill>
                <a:sym typeface="Times New Roman" pitchFamily="-108" charset="0"/>
              </a:rPr>
              <a:t>there</a:t>
            </a:r>
            <a:r>
              <a:rPr lang="it-IT" sz="800" dirty="0">
                <a:solidFill>
                  <a:schemeClr val="tx1"/>
                </a:solidFill>
                <a:sym typeface="Times New Roman" pitchFamily="-108" charset="0"/>
              </a:rPr>
              <a:t>?</a:t>
            </a:r>
          </a:p>
        </p:txBody>
      </p:sp>
      <p:graphicFrame>
        <p:nvGraphicFramePr>
          <p:cNvPr id="41" name="Tabella 40"/>
          <p:cNvGraphicFramePr>
            <a:graphicFrameLocks noGrp="1"/>
          </p:cNvGraphicFramePr>
          <p:nvPr/>
        </p:nvGraphicFramePr>
        <p:xfrm>
          <a:off x="177800" y="2544763"/>
          <a:ext cx="1168400" cy="1554480"/>
        </p:xfrm>
        <a:graphic>
          <a:graphicData uri="http://schemas.openxmlformats.org/drawingml/2006/table">
            <a:tbl>
              <a:tblPr firstRow="1" bandRow="1">
                <a:tableStyleId>{5C22544A-7EE6-4342-B048-85BDC9FD1C3A}</a:tableStyleId>
              </a:tblPr>
              <a:tblGrid>
                <a:gridCol w="304800"/>
                <a:gridCol w="863600"/>
              </a:tblGrid>
              <a:tr h="242570">
                <a:tc>
                  <a:txBody>
                    <a:bodyPr/>
                    <a:lstStyle/>
                    <a:p>
                      <a:r>
                        <a:rPr lang="en-GB" sz="1100" dirty="0" smtClean="0"/>
                        <a:t>ID</a:t>
                      </a:r>
                      <a:endParaRPr lang="en-GB" sz="11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100" dirty="0" smtClean="0"/>
                        <a:t>Object type</a:t>
                      </a:r>
                      <a:endParaRPr lang="en-GB" sz="1100"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2570">
                <a:tc>
                  <a:txBody>
                    <a:bodyPr/>
                    <a:lstStyle/>
                    <a:p>
                      <a:r>
                        <a:rPr lang="en-GB" sz="1100" dirty="0" smtClean="0"/>
                        <a:t>3</a:t>
                      </a:r>
                      <a:endParaRPr lang="en-GB" sz="11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100" dirty="0" smtClean="0"/>
                        <a:t>ashtray</a:t>
                      </a:r>
                      <a:endParaRPr lang="en-GB" sz="1100"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2570">
                <a:tc>
                  <a:txBody>
                    <a:bodyPr/>
                    <a:lstStyle/>
                    <a:p>
                      <a:r>
                        <a:rPr lang="en-GB" sz="1100" dirty="0" smtClean="0"/>
                        <a:t>5</a:t>
                      </a:r>
                      <a:endParaRPr lang="en-GB" sz="11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100" dirty="0" smtClean="0"/>
                        <a:t>Tablet PC </a:t>
                      </a:r>
                      <a:endParaRPr lang="en-GB" sz="1100"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2570">
                <a:tc>
                  <a:txBody>
                    <a:bodyPr/>
                    <a:lstStyle/>
                    <a:p>
                      <a:r>
                        <a:rPr lang="en-GB" sz="1100" dirty="0" smtClean="0"/>
                        <a:t>4</a:t>
                      </a:r>
                      <a:endParaRPr lang="en-GB" sz="11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100" dirty="0" smtClean="0"/>
                        <a:t>Keys</a:t>
                      </a:r>
                      <a:endParaRPr lang="en-GB" sz="1100"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2570">
                <a:tc>
                  <a:txBody>
                    <a:bodyPr/>
                    <a:lstStyle/>
                    <a:p>
                      <a:r>
                        <a:rPr lang="en-GB" sz="1100" dirty="0" smtClean="0"/>
                        <a:t>1</a:t>
                      </a:r>
                      <a:endParaRPr lang="en-GB" sz="11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100" dirty="0" smtClean="0"/>
                        <a:t>Laptop</a:t>
                      </a:r>
                      <a:endParaRPr lang="en-GB" sz="1100"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42570">
                <a:tc>
                  <a:txBody>
                    <a:bodyPr/>
                    <a:lstStyle/>
                    <a:p>
                      <a:r>
                        <a:rPr lang="en-GB" sz="1100" dirty="0" smtClean="0"/>
                        <a:t>2</a:t>
                      </a:r>
                      <a:endParaRPr lang="en-GB" sz="1100" dirty="0"/>
                    </a:p>
                  </a:txBody>
                  <a:tcPr>
                    <a:lnL w="12700" cap="flat" cmpd="sng" algn="ctr">
                      <a:solidFill>
                        <a:scrgbClr r="0" g="0" b="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1100" dirty="0" smtClean="0"/>
                        <a:t>Cell phone</a:t>
                      </a:r>
                      <a:endParaRPr lang="en-GB" sz="1100" dirty="0"/>
                    </a:p>
                  </a:txBody>
                  <a:tcPr>
                    <a:lnL w="1270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42" name="CasellaDiTesto 41"/>
          <p:cNvSpPr txBox="1"/>
          <p:nvPr/>
        </p:nvSpPr>
        <p:spPr>
          <a:xfrm>
            <a:off x="101600" y="2273300"/>
            <a:ext cx="1328738" cy="254000"/>
          </a:xfrm>
          <a:prstGeom prst="rect">
            <a:avLst/>
          </a:prstGeom>
          <a:noFill/>
        </p:spPr>
        <p:txBody>
          <a:bodyPr wrap="none">
            <a:spAutoFit/>
          </a:bodyPr>
          <a:lstStyle/>
          <a:p>
            <a:pPr>
              <a:defRPr/>
            </a:pPr>
            <a:r>
              <a:rPr lang="en-GB" sz="1050" dirty="0">
                <a:latin typeface="Times New Roman" pitchFamily="-108" charset="0"/>
                <a:ea typeface="ヒラギノ明朝 ProN W6" pitchFamily="-108" charset="-128"/>
                <a:cs typeface="ヒラギノ明朝 ProN W6" pitchFamily="-108" charset="-128"/>
                <a:sym typeface="Times New Roman" pitchFamily="-108" charset="0"/>
              </a:rPr>
              <a:t>Smart Objects Lists</a:t>
            </a:r>
          </a:p>
        </p:txBody>
      </p:sp>
      <p:sp>
        <p:nvSpPr>
          <p:cNvPr id="43" name="Rettangolo 42"/>
          <p:cNvSpPr/>
          <p:nvPr/>
        </p:nvSpPr>
        <p:spPr>
          <a:xfrm>
            <a:off x="215900" y="2819400"/>
            <a:ext cx="1066800" cy="203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ym typeface="Times New Roman" pitchFamily="-108" charset="0"/>
            </a:endParaRPr>
          </a:p>
        </p:txBody>
      </p:sp>
      <p:sp>
        <p:nvSpPr>
          <p:cNvPr id="44" name="Rettangolo 43"/>
          <p:cNvSpPr/>
          <p:nvPr/>
        </p:nvSpPr>
        <p:spPr>
          <a:xfrm>
            <a:off x="215900" y="3073400"/>
            <a:ext cx="1066800" cy="203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ym typeface="Times New Roman" pitchFamily="-108" charset="0"/>
            </a:endParaRPr>
          </a:p>
        </p:txBody>
      </p:sp>
      <p:sp>
        <p:nvSpPr>
          <p:cNvPr id="45" name="Rettangolo 44"/>
          <p:cNvSpPr/>
          <p:nvPr/>
        </p:nvSpPr>
        <p:spPr>
          <a:xfrm>
            <a:off x="215900" y="3340100"/>
            <a:ext cx="1066800" cy="203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ym typeface="Times New Roman" pitchFamily="-108" charset="0"/>
            </a:endParaRPr>
          </a:p>
        </p:txBody>
      </p:sp>
      <p:sp>
        <p:nvSpPr>
          <p:cNvPr id="46" name="Rettangolo 45"/>
          <p:cNvSpPr/>
          <p:nvPr/>
        </p:nvSpPr>
        <p:spPr>
          <a:xfrm>
            <a:off x="215900" y="3606800"/>
            <a:ext cx="1066800" cy="203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ym typeface="Times New Roman" pitchFamily="-108" charset="0"/>
            </a:endParaRPr>
          </a:p>
        </p:txBody>
      </p:sp>
      <p:sp>
        <p:nvSpPr>
          <p:cNvPr id="47" name="Rettangolo 46"/>
          <p:cNvSpPr/>
          <p:nvPr/>
        </p:nvSpPr>
        <p:spPr>
          <a:xfrm>
            <a:off x="215900" y="3860800"/>
            <a:ext cx="1066800" cy="203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ym typeface="Times New Roman" pitchFamily="-108" charset="0"/>
            </a:endParaRPr>
          </a:p>
        </p:txBody>
      </p:sp>
      <p:pic>
        <p:nvPicPr>
          <p:cNvPr id="48" name="Immagine 47"/>
          <p:cNvPicPr>
            <a:picLocks noChangeAspect="1"/>
          </p:cNvPicPr>
          <p:nvPr/>
        </p:nvPicPr>
        <p:blipFill>
          <a:blip r:embed="rId8">
            <a:clrChange>
              <a:clrFrom>
                <a:srgbClr val="FFFFFF"/>
              </a:clrFrom>
              <a:clrTo>
                <a:srgbClr val="FFFFFF">
                  <a:alpha val="0"/>
                </a:srgbClr>
              </a:clrTo>
            </a:clrChange>
          </a:blip>
          <a:stretch>
            <a:fillRect/>
          </a:stretch>
        </p:blipFill>
        <p:spPr>
          <a:xfrm>
            <a:off x="9144000" y="3265667"/>
            <a:ext cx="1670164" cy="1251011"/>
          </a:xfrm>
          <a:prstGeom prst="rect">
            <a:avLst/>
          </a:prstGeom>
        </p:spPr>
      </p:pic>
      <p:sp>
        <p:nvSpPr>
          <p:cNvPr id="3" name="Slide Number Placeholder 2"/>
          <p:cNvSpPr>
            <a:spLocks noGrp="1"/>
          </p:cNvSpPr>
          <p:nvPr>
            <p:ph type="sldNum" sz="quarter" idx="10"/>
          </p:nvPr>
        </p:nvSpPr>
        <p:spPr/>
        <p:txBody>
          <a:bodyPr/>
          <a:lstStyle/>
          <a:p>
            <a:fld id="{8FC8B4EC-34A8-40D0-866F-D88F6FAD535A}" type="slidenum">
              <a:rPr lang="it-IT" smtClean="0"/>
              <a:pPr/>
              <a:t>45</a:t>
            </a:fld>
            <a:endParaRPr lang="it-IT" dirty="0"/>
          </a:p>
        </p:txBody>
      </p:sp>
    </p:spTree>
    <p:extLst>
      <p:ext uri="{BB962C8B-B14F-4D97-AF65-F5344CB8AC3E}">
        <p14:creationId xmlns:p14="http://schemas.microsoft.com/office/powerpoint/2010/main" val="4197287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2427 -0.19769 C -0.17986 -0.21042 -0.11649 -0.22315 -0.07604 -0.19028 C -0.03559 -0.15741 -0.01788 -0.07871 -2.22222E-6 3.7037E-6 " pathEditMode="relative" ptsTypes="aaA">
                                      <p:cBhvr>
                                        <p:cTn id="6" dur="1000" fill="hold"/>
                                        <p:tgtEl>
                                          <p:spTgt spid="8"/>
                                        </p:tgtEl>
                                        <p:attrNameLst>
                                          <p:attrName>ppt_x</p:attrName>
                                          <p:attrName>ppt_y</p:attrName>
                                        </p:attrNameLst>
                                      </p:cBhvr>
                                    </p:animMotion>
                                  </p:childTnLst>
                                </p:cTn>
                              </p:par>
                            </p:childTnLst>
                          </p:cTn>
                        </p:par>
                        <p:par>
                          <p:cTn id="7" fill="hold">
                            <p:stCondLst>
                              <p:cond delay="1000"/>
                            </p:stCondLst>
                            <p:childTnLst>
                              <p:par>
                                <p:cTn id="8" presetID="10" presetClass="entr" presetSubtype="0" fill="hold" grpId="0" nodeType="after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20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par>
                          <p:cTn id="11" fill="hold">
                            <p:stCondLst>
                              <p:cond delay="3000"/>
                            </p:stCondLst>
                            <p:childTnLst>
                              <p:par>
                                <p:cTn id="12" presetID="10" presetClass="entr" presetSubtype="0"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7" presetClass="emph" presetSubtype="2" fill="hold" nodeType="clickEffect">
                                  <p:stCondLst>
                                    <p:cond delay="0"/>
                                  </p:stCondLst>
                                  <p:childTnLst>
                                    <p:animClr clrSpc="rgb" dir="cw">
                                      <p:cBhvr>
                                        <p:cTn id="37" dur="1000" fill="hold"/>
                                        <p:tgtEl>
                                          <p:spTgt spid="10"/>
                                        </p:tgtEl>
                                        <p:attrNameLst>
                                          <p:attrName>stroke.color</p:attrName>
                                        </p:attrNameLst>
                                      </p:cBhvr>
                                      <p:to>
                                        <a:schemeClr val="hlink"/>
                                      </p:to>
                                    </p:animClr>
                                    <p:set>
                                      <p:cBhvr>
                                        <p:cTn id="38" dur="1000" fill="hold"/>
                                        <p:tgtEl>
                                          <p:spTgt spid="10"/>
                                        </p:tgtEl>
                                        <p:attrNameLst>
                                          <p:attrName>stroke.on</p:attrName>
                                        </p:attrNameLst>
                                      </p:cBhvr>
                                      <p:to>
                                        <p:strVal val="tru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right)">
                                      <p:cBhvr>
                                        <p:cTn id="43"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44" presetID="9"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dissolve">
                                      <p:cBhvr>
                                        <p:cTn id="46" dur="500"/>
                                        <p:tgtEl>
                                          <p:spTgt spid="37"/>
                                        </p:tgtEl>
                                      </p:cBhvr>
                                    </p:animEffect>
                                  </p:childTnLst>
                                </p:cTn>
                              </p:par>
                            </p:childTnLst>
                          </p:cTn>
                        </p:par>
                        <p:par>
                          <p:cTn id="47" fill="hold">
                            <p:stCondLst>
                              <p:cond delay="500"/>
                            </p:stCondLst>
                            <p:childTnLst>
                              <p:par>
                                <p:cTn id="48" presetID="10" presetClass="exit" presetSubtype="0" fill="hold" grpId="0" nodeType="afterEffect">
                                  <p:stCondLst>
                                    <p:cond delay="0"/>
                                  </p:stCondLst>
                                  <p:childTnLst>
                                    <p:animEffect transition="out" filter="fade">
                                      <p:cBhvr>
                                        <p:cTn id="49" dur="1000"/>
                                        <p:tgtEl>
                                          <p:spTgt spid="43"/>
                                        </p:tgtEl>
                                      </p:cBhvr>
                                    </p:animEffect>
                                    <p:set>
                                      <p:cBhvr>
                                        <p:cTn id="50" dur="1" fill="hold">
                                          <p:stCondLst>
                                            <p:cond delay="999"/>
                                          </p:stCondLst>
                                        </p:cTn>
                                        <p:tgtEl>
                                          <p:spTgt spid="4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7" presetClass="emph" presetSubtype="2" fill="hold" nodeType="clickEffect">
                                  <p:stCondLst>
                                    <p:cond delay="0"/>
                                  </p:stCondLst>
                                  <p:childTnLst>
                                    <p:animClr clrSpc="rgb" dir="cw">
                                      <p:cBhvr>
                                        <p:cTn id="54" dur="1000" fill="hold"/>
                                        <p:tgtEl>
                                          <p:spTgt spid="12"/>
                                        </p:tgtEl>
                                        <p:attrNameLst>
                                          <p:attrName>stroke.color</p:attrName>
                                        </p:attrNameLst>
                                      </p:cBhvr>
                                      <p:to>
                                        <a:schemeClr val="hlink"/>
                                      </p:to>
                                    </p:animClr>
                                    <p:set>
                                      <p:cBhvr>
                                        <p:cTn id="55" dur="1000" fill="hold"/>
                                        <p:tgtEl>
                                          <p:spTgt spid="12"/>
                                        </p:tgtEl>
                                        <p:attrNameLst>
                                          <p:attrName>stroke.on</p:attrName>
                                        </p:attrNameLst>
                                      </p:cBhvr>
                                      <p:to>
                                        <p:strVal val="tru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right)">
                                      <p:cBhvr>
                                        <p:cTn id="60"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par>
                                <p:cTn id="61" presetID="10" presetClass="entr" presetSubtype="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1000"/>
                                        <p:tgtEl>
                                          <p:spTgt spid="39"/>
                                        </p:tgtEl>
                                      </p:cBhvr>
                                    </p:animEffect>
                                  </p:childTnLst>
                                </p:cTn>
                              </p:par>
                            </p:childTnLst>
                          </p:cTn>
                        </p:par>
                      </p:childTnLst>
                    </p:cTn>
                  </p:par>
                  <p:par>
                    <p:cTn id="64" fill="hold">
                      <p:stCondLst>
                        <p:cond delay="indefinite"/>
                      </p:stCondLst>
                      <p:childTnLst>
                        <p:par>
                          <p:cTn id="65" fill="hold">
                            <p:stCondLst>
                              <p:cond delay="0"/>
                            </p:stCondLst>
                            <p:childTnLst>
                              <p:par>
                                <p:cTn id="66" presetID="7" presetClass="emph" presetSubtype="2" fill="hold" nodeType="clickEffect">
                                  <p:stCondLst>
                                    <p:cond delay="0"/>
                                  </p:stCondLst>
                                  <p:childTnLst>
                                    <p:animClr clrSpc="rgb" dir="cw">
                                      <p:cBhvr>
                                        <p:cTn id="67" dur="1000" fill="hold"/>
                                        <p:tgtEl>
                                          <p:spTgt spid="11"/>
                                        </p:tgtEl>
                                        <p:attrNameLst>
                                          <p:attrName>stroke.color</p:attrName>
                                        </p:attrNameLst>
                                      </p:cBhvr>
                                      <p:to>
                                        <a:schemeClr val="hlink"/>
                                      </p:to>
                                    </p:animClr>
                                    <p:set>
                                      <p:cBhvr>
                                        <p:cTn id="68" dur="1000" fill="hold"/>
                                        <p:tgtEl>
                                          <p:spTgt spid="11"/>
                                        </p:tgtEl>
                                        <p:attrNameLst>
                                          <p:attrName>stroke.on</p:attrName>
                                        </p:attrNameLst>
                                      </p:cBhvr>
                                      <p:to>
                                        <p:strVal val="true"/>
                                      </p:to>
                                    </p:set>
                                  </p:childTnLst>
                                </p:cTn>
                              </p:par>
                            </p:childTnLst>
                          </p:cTn>
                        </p:par>
                        <p:par>
                          <p:cTn id="69" fill="hold">
                            <p:stCondLst>
                              <p:cond delay="1000"/>
                            </p:stCondLst>
                            <p:childTnLst>
                              <p:par>
                                <p:cTn id="70" presetID="10" presetClass="exit" presetSubtype="0" fill="hold" grpId="0" nodeType="afterEffect">
                                  <p:stCondLst>
                                    <p:cond delay="0"/>
                                  </p:stCondLst>
                                  <p:childTnLst>
                                    <p:animEffect transition="out" filter="fade">
                                      <p:cBhvr>
                                        <p:cTn id="71" dur="1000"/>
                                        <p:tgtEl>
                                          <p:spTgt spid="44"/>
                                        </p:tgtEl>
                                      </p:cBhvr>
                                    </p:animEffect>
                                    <p:set>
                                      <p:cBhvr>
                                        <p:cTn id="72" dur="1" fill="hold">
                                          <p:stCondLst>
                                            <p:cond delay="999"/>
                                          </p:stCondLst>
                                        </p:cTn>
                                        <p:tgtEl>
                                          <p:spTgt spid="4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right)">
                                      <p:cBhvr>
                                        <p:cTn id="77"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par>
                                <p:cTn id="78" presetID="10" presetClass="entr" presetSubtype="0"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2000"/>
                                        <p:tgtEl>
                                          <p:spTgt spid="38"/>
                                        </p:tgtEl>
                                      </p:cBhvr>
                                    </p:animEffect>
                                  </p:childTnLst>
                                </p:cTn>
                              </p:par>
                            </p:childTnLst>
                          </p:cTn>
                        </p:par>
                        <p:par>
                          <p:cTn id="81" fill="hold">
                            <p:stCondLst>
                              <p:cond delay="2000"/>
                            </p:stCondLst>
                            <p:childTnLst>
                              <p:par>
                                <p:cTn id="82" presetID="10" presetClass="exit" presetSubtype="0" fill="hold" grpId="0" nodeType="afterEffect">
                                  <p:stCondLst>
                                    <p:cond delay="0"/>
                                  </p:stCondLst>
                                  <p:childTnLst>
                                    <p:animEffect transition="out" filter="fade">
                                      <p:cBhvr>
                                        <p:cTn id="83" dur="1000"/>
                                        <p:tgtEl>
                                          <p:spTgt spid="45"/>
                                        </p:tgtEl>
                                      </p:cBhvr>
                                    </p:animEffect>
                                    <p:set>
                                      <p:cBhvr>
                                        <p:cTn id="84" dur="1" fill="hold">
                                          <p:stCondLst>
                                            <p:cond delay="999"/>
                                          </p:stCondLst>
                                        </p:cTn>
                                        <p:tgtEl>
                                          <p:spTgt spid="45"/>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2000"/>
                                        <p:tgtEl>
                                          <p:spTgt spid="2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nodeType="click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wipe(right)">
                                      <p:cBhvr>
                                        <p:cTn id="94"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par>
                                <p:cTn id="95" presetID="10"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2000"/>
                                        <p:tgtEl>
                                          <p:spTgt spid="35"/>
                                        </p:tgtEl>
                                      </p:cBhvr>
                                    </p:animEffect>
                                  </p:childTnLst>
                                </p:cTn>
                              </p:par>
                            </p:childTnLst>
                          </p:cTn>
                        </p:par>
                        <p:par>
                          <p:cTn id="98" fill="hold">
                            <p:stCondLst>
                              <p:cond delay="2000"/>
                            </p:stCondLst>
                            <p:childTnLst>
                              <p:par>
                                <p:cTn id="99" presetID="10" presetClass="exit" presetSubtype="0" fill="hold" grpId="0" nodeType="afterEffect">
                                  <p:stCondLst>
                                    <p:cond delay="0"/>
                                  </p:stCondLst>
                                  <p:childTnLst>
                                    <p:animEffect transition="out" filter="fade">
                                      <p:cBhvr>
                                        <p:cTn id="100" dur="1000"/>
                                        <p:tgtEl>
                                          <p:spTgt spid="46"/>
                                        </p:tgtEl>
                                      </p:cBhvr>
                                    </p:animEffect>
                                    <p:set>
                                      <p:cBhvr>
                                        <p:cTn id="101" dur="1" fill="hold">
                                          <p:stCondLst>
                                            <p:cond delay="999"/>
                                          </p:stCondLst>
                                        </p:cTn>
                                        <p:tgtEl>
                                          <p:spTgt spid="46"/>
                                        </p:tgtEl>
                                        <p:attrNameLst>
                                          <p:attrName>style.visibility</p:attrName>
                                        </p:attrNameLst>
                                      </p:cBhvr>
                                      <p:to>
                                        <p:strVal val="hidden"/>
                                      </p:to>
                                    </p:set>
                                  </p:childTnLst>
                                </p:cTn>
                              </p:par>
                            </p:childTnLst>
                          </p:cTn>
                        </p:par>
                      </p:childTnLst>
                    </p:cTn>
                  </p:par>
                  <p:par>
                    <p:cTn id="102" fill="hold">
                      <p:stCondLst>
                        <p:cond delay="indefinite"/>
                      </p:stCondLst>
                      <p:childTnLst>
                        <p:par>
                          <p:cTn id="103" fill="hold">
                            <p:stCondLst>
                              <p:cond delay="0"/>
                            </p:stCondLst>
                            <p:childTnLst>
                              <p:par>
                                <p:cTn id="104" presetID="7" presetClass="emph" presetSubtype="2" fill="hold" nodeType="clickEffect">
                                  <p:stCondLst>
                                    <p:cond delay="0"/>
                                  </p:stCondLst>
                                  <p:childTnLst>
                                    <p:animClr clrSpc="rgb" dir="cw">
                                      <p:cBhvr>
                                        <p:cTn id="105" dur="1000" fill="hold"/>
                                        <p:tgtEl>
                                          <p:spTgt spid="17"/>
                                        </p:tgtEl>
                                        <p:attrNameLst>
                                          <p:attrName>stroke.color</p:attrName>
                                        </p:attrNameLst>
                                      </p:cBhvr>
                                      <p:to>
                                        <a:schemeClr val="hlink"/>
                                      </p:to>
                                    </p:animClr>
                                    <p:set>
                                      <p:cBhvr>
                                        <p:cTn id="106" dur="1000" fill="hold"/>
                                        <p:tgtEl>
                                          <p:spTgt spid="17"/>
                                        </p:tgtEl>
                                        <p:attrNameLst>
                                          <p:attrName>stroke.on</p:attrName>
                                        </p:attrNameLst>
                                      </p:cBhvr>
                                      <p:to>
                                        <p:strVal val="true"/>
                                      </p:to>
                                    </p:set>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nodeType="click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wipe(right)">
                                      <p:cBhvr>
                                        <p:cTn id="111"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par>
                                <p:cTn id="112" presetID="10"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1000"/>
                                        <p:tgtEl>
                                          <p:spTgt spid="36"/>
                                        </p:tgtEl>
                                      </p:cBhvr>
                                    </p:animEffect>
                                  </p:childTnLst>
                                </p:cTn>
                              </p:par>
                            </p:childTnLst>
                          </p:cTn>
                        </p:par>
                        <p:par>
                          <p:cTn id="115" fill="hold">
                            <p:stCondLst>
                              <p:cond delay="1000"/>
                            </p:stCondLst>
                            <p:childTnLst>
                              <p:par>
                                <p:cTn id="116" presetID="10" presetClass="exit" presetSubtype="0" fill="hold" grpId="0" nodeType="afterEffect">
                                  <p:stCondLst>
                                    <p:cond delay="0"/>
                                  </p:stCondLst>
                                  <p:childTnLst>
                                    <p:animEffect transition="out" filter="fade">
                                      <p:cBhvr>
                                        <p:cTn id="117" dur="1000"/>
                                        <p:tgtEl>
                                          <p:spTgt spid="47"/>
                                        </p:tgtEl>
                                      </p:cBhvr>
                                    </p:animEffect>
                                    <p:set>
                                      <p:cBhvr>
                                        <p:cTn id="118" dur="1" fill="hold">
                                          <p:stCondLst>
                                            <p:cond delay="999"/>
                                          </p:stCondLst>
                                        </p:cTn>
                                        <p:tgtEl>
                                          <p:spTgt spid="47"/>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0" presetClass="path" presetSubtype="0" accel="50000" decel="50000" fill="hold" nodeType="clickEffect">
                                  <p:stCondLst>
                                    <p:cond delay="0"/>
                                  </p:stCondLst>
                                  <p:childTnLst>
                                    <p:animMotion origin="layout" path="M 1.66667E-6 -1.11111E-6 C 0.05851 -0.00231 0.11701 -0.0044 0.15556 -0.02453 C 0.1941 -0.04467 0.21285 -0.08287 0.2316 -0.12083 " pathEditMode="relative" ptsTypes="aaA">
                                      <p:cBhvr>
                                        <p:cTn id="122" dur="2000" fill="hold"/>
                                        <p:tgtEl>
                                          <p:spTgt spid="8"/>
                                        </p:tgtEl>
                                        <p:attrNameLst>
                                          <p:attrName>ppt_x</p:attrName>
                                          <p:attrName>ppt_y</p:attrName>
                                        </p:attrNameLst>
                                      </p:cBhvr>
                                    </p:animMotion>
                                  </p:childTnLst>
                                </p:cTn>
                              </p:par>
                            </p:childTnLst>
                          </p:cTn>
                        </p:par>
                      </p:childTnLst>
                    </p:cTn>
                  </p:par>
                  <p:par>
                    <p:cTn id="123" fill="hold">
                      <p:stCondLst>
                        <p:cond delay="indefinite"/>
                      </p:stCondLst>
                      <p:childTnLst>
                        <p:par>
                          <p:cTn id="124" fill="hold">
                            <p:stCondLst>
                              <p:cond delay="0"/>
                            </p:stCondLst>
                            <p:childTnLst>
                              <p:par>
                                <p:cTn id="125" presetID="0" presetClass="path" presetSubtype="0" accel="50000" decel="50000" fill="hold" nodeType="clickEffect">
                                  <p:stCondLst>
                                    <p:cond delay="0"/>
                                  </p:stCondLst>
                                  <p:childTnLst>
                                    <p:animMotion origin="layout" path="M -0.01927 0.09769 C -0.04948 0.16968 -0.07969 0.24167 -0.11146 0.24745 C -0.14323 0.25324 -0.18646 0.15972 -0.21007 0.13287 C -0.23368 0.10602 -0.24514 0.09051 -0.25295 0.08588 C -0.26076 0.08125 -0.25851 0.10023 -0.25677 0.1044 C -0.25504 0.10857 -0.24219 0.10949 -0.24288 0.11111 C -0.24358 0.11273 -0.25625 0.12894 -0.26059 0.11435 C -0.26493 0.09977 -0.24705 0.04167 -0.26927 0.02361 C -0.29149 0.00556 -0.37431 0.00579 -0.39427 0.00671 C -0.41424 0.00764 -0.39045 0.03033 -0.38924 0.0287 C -0.38802 0.02708 -0.38368 -0.00463 -0.38681 -0.00347 C -0.38993 -0.00231 -0.38854 0.00417 -0.40816 0.03542 C -0.42778 0.06667 -0.4816 0.16435 -0.50417 0.18357 C -0.52674 0.20278 -0.54115 0.15787 -0.5434 0.15139 C -0.54566 0.14491 -0.52101 0.1419 -0.51806 0.14468 C -0.5151 0.14745 -0.51944 0.16412 -0.52569 0.16829 C -0.53194 0.17245 -0.54392 0.17107 -0.5559 0.16991 " pathEditMode="relative" ptsTypes="aaaaaaaaaaaaaaaaA">
                                      <p:cBhvr>
                                        <p:cTn id="126" dur="3000" fill="hold"/>
                                        <p:tgtEl>
                                          <p:spTgt spid="4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5" grpId="0" animBg="1"/>
      <p:bldP spid="36" grpId="0" animBg="1"/>
      <p:bldP spid="37" grpId="0" animBg="1"/>
      <p:bldP spid="38" grpId="0" animBg="1"/>
      <p:bldP spid="39" grpId="0" animBg="1"/>
      <p:bldP spid="40" grpId="0" animBg="1"/>
      <p:bldP spid="42" grpId="0"/>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774825" y="228600"/>
            <a:ext cx="7219950" cy="990600"/>
          </a:xfrm>
        </p:spPr>
        <p:txBody>
          <a:bodyPr rtlCol="0">
            <a:normAutofit/>
          </a:bodyPr>
          <a:lstStyle/>
          <a:p>
            <a:pPr eaLnBrk="1" fontAlgn="auto" hangingPunct="1">
              <a:spcAft>
                <a:spcPts val="0"/>
              </a:spcAft>
              <a:defRPr/>
            </a:pPr>
            <a:r>
              <a:rPr lang="en-GB" sz="3600" dirty="0" smtClean="0"/>
              <a:t>Workplace comfort &amp; health</a:t>
            </a:r>
            <a:endParaRPr lang="en-GB" sz="3600" dirty="0" smtClean="0">
              <a:ea typeface="+mj-ea"/>
              <a:cs typeface="+mj-cs"/>
            </a:endParaRPr>
          </a:p>
        </p:txBody>
      </p:sp>
      <p:sp>
        <p:nvSpPr>
          <p:cNvPr id="11" name="Segnaposto contenuto 10"/>
          <p:cNvSpPr>
            <a:spLocks noGrp="1"/>
          </p:cNvSpPr>
          <p:nvPr>
            <p:ph sz="quarter" idx="1"/>
          </p:nvPr>
        </p:nvSpPr>
        <p:spPr/>
        <p:txBody>
          <a:bodyPr>
            <a:normAutofit/>
          </a:bodyPr>
          <a:lstStyle/>
          <a:p>
            <a:pPr algn="just">
              <a:defRPr/>
            </a:pPr>
            <a:r>
              <a:rPr lang="en-US" dirty="0" smtClean="0"/>
              <a:t>Indoor environments</a:t>
            </a:r>
          </a:p>
          <a:p>
            <a:pPr lvl="1" algn="just">
              <a:defRPr/>
            </a:pPr>
            <a:r>
              <a:rPr lang="en-US" dirty="0" smtClean="0"/>
              <a:t>CO</a:t>
            </a:r>
            <a:r>
              <a:rPr lang="en-US" baseline="-25000" dirty="0" smtClean="0"/>
              <a:t>2</a:t>
            </a:r>
            <a:r>
              <a:rPr lang="en-US" dirty="0" smtClean="0"/>
              <a:t> &lt; 600 </a:t>
            </a:r>
            <a:r>
              <a:rPr lang="en-US" dirty="0" err="1" smtClean="0"/>
              <a:t>ppm</a:t>
            </a:r>
            <a:r>
              <a:rPr lang="en-US" dirty="0" smtClean="0"/>
              <a:t>  </a:t>
            </a:r>
          </a:p>
          <a:p>
            <a:pPr lvl="1" algn="just">
              <a:defRPr/>
            </a:pPr>
            <a:r>
              <a:rPr lang="en-US" dirty="0" smtClean="0"/>
              <a:t>CO</a:t>
            </a:r>
            <a:r>
              <a:rPr lang="en-US" baseline="-25000" dirty="0" smtClean="0"/>
              <a:t>2</a:t>
            </a:r>
            <a:r>
              <a:rPr lang="en-US" dirty="0" smtClean="0"/>
              <a:t> &gt;1000 </a:t>
            </a:r>
            <a:r>
              <a:rPr lang="en-US" dirty="0" err="1" smtClean="0"/>
              <a:t>ppm</a:t>
            </a:r>
            <a:endParaRPr lang="en-US" dirty="0" smtClean="0"/>
          </a:p>
          <a:p>
            <a:pPr lvl="1" algn="just">
              <a:defRPr/>
            </a:pPr>
            <a:r>
              <a:rPr lang="en-US" dirty="0" smtClean="0"/>
              <a:t>CO</a:t>
            </a:r>
            <a:r>
              <a:rPr lang="en-US" baseline="-25000" dirty="0" smtClean="0"/>
              <a:t>2</a:t>
            </a:r>
            <a:r>
              <a:rPr lang="en-US" dirty="0" smtClean="0"/>
              <a:t> &gt;2500 </a:t>
            </a:r>
            <a:r>
              <a:rPr lang="en-US" dirty="0" err="1" smtClean="0"/>
              <a:t>ppm</a:t>
            </a:r>
            <a:endParaRPr lang="en-US" dirty="0" smtClean="0"/>
          </a:p>
          <a:p>
            <a:pPr algn="just">
              <a:defRPr/>
            </a:pPr>
            <a:r>
              <a:rPr lang="en-US" dirty="0" smtClean="0">
                <a:solidFill>
                  <a:schemeClr val="bg1">
                    <a:lumMod val="50000"/>
                  </a:schemeClr>
                </a:solidFill>
              </a:rPr>
              <a:t>Experimental study: </a:t>
            </a:r>
            <a:r>
              <a:rPr lang="en-US" dirty="0" err="1" smtClean="0">
                <a:solidFill>
                  <a:schemeClr val="bg1">
                    <a:lumMod val="50000"/>
                  </a:schemeClr>
                </a:solidFill>
              </a:rPr>
              <a:t>scuola</a:t>
            </a:r>
            <a:r>
              <a:rPr lang="en-US" dirty="0" smtClean="0">
                <a:solidFill>
                  <a:schemeClr val="bg1">
                    <a:lumMod val="50000"/>
                  </a:schemeClr>
                </a:solidFill>
              </a:rPr>
              <a:t> media </a:t>
            </a:r>
            <a:r>
              <a:rPr lang="en-US" dirty="0" err="1" smtClean="0">
                <a:solidFill>
                  <a:schemeClr val="bg1">
                    <a:lumMod val="50000"/>
                  </a:schemeClr>
                </a:solidFill>
              </a:rPr>
              <a:t>Coletti</a:t>
            </a:r>
            <a:r>
              <a:rPr lang="en-US" dirty="0" smtClean="0">
                <a:solidFill>
                  <a:schemeClr val="bg1">
                    <a:lumMod val="50000"/>
                  </a:schemeClr>
                </a:solidFill>
              </a:rPr>
              <a:t> Feb/2009</a:t>
            </a:r>
          </a:p>
          <a:p>
            <a:pPr lvl="1" algn="just">
              <a:defRPr/>
            </a:pPr>
            <a:r>
              <a:rPr lang="en-US" dirty="0" smtClean="0">
                <a:solidFill>
                  <a:schemeClr val="bg1">
                    <a:lumMod val="50000"/>
                  </a:schemeClr>
                </a:solidFill>
              </a:rPr>
              <a:t>CO</a:t>
            </a:r>
            <a:r>
              <a:rPr lang="en-US" baseline="-25000" dirty="0" smtClean="0">
                <a:solidFill>
                  <a:schemeClr val="bg1">
                    <a:lumMod val="50000"/>
                  </a:schemeClr>
                </a:solidFill>
              </a:rPr>
              <a:t>2</a:t>
            </a:r>
            <a:r>
              <a:rPr lang="en-US" dirty="0" smtClean="0">
                <a:solidFill>
                  <a:schemeClr val="bg1">
                    <a:lumMod val="50000"/>
                  </a:schemeClr>
                </a:solidFill>
              </a:rPr>
              <a:t> level</a:t>
            </a:r>
            <a:endParaRPr lang="en-US" baseline="-25000" dirty="0" smtClean="0">
              <a:solidFill>
                <a:schemeClr val="bg1">
                  <a:lumMod val="50000"/>
                </a:schemeClr>
              </a:solidFill>
            </a:endParaRPr>
          </a:p>
          <a:p>
            <a:pPr lvl="2" algn="just">
              <a:defRPr/>
            </a:pPr>
            <a:r>
              <a:rPr lang="en-US" dirty="0" smtClean="0">
                <a:solidFill>
                  <a:schemeClr val="bg1">
                    <a:lumMod val="50000"/>
                  </a:schemeClr>
                </a:solidFill>
              </a:rPr>
              <a:t>after 30 min </a:t>
            </a:r>
            <a:r>
              <a:rPr lang="en-US" dirty="0" smtClean="0">
                <a:solidFill>
                  <a:schemeClr val="bg1">
                    <a:lumMod val="50000"/>
                  </a:schemeClr>
                </a:solidFill>
                <a:sym typeface="Wingdings"/>
              </a:rPr>
              <a:t></a:t>
            </a:r>
            <a:r>
              <a:rPr lang="en-US" dirty="0" smtClean="0">
                <a:solidFill>
                  <a:schemeClr val="bg1">
                    <a:lumMod val="50000"/>
                  </a:schemeClr>
                </a:solidFill>
              </a:rPr>
              <a:t> 1950 ppm</a:t>
            </a:r>
          </a:p>
          <a:p>
            <a:pPr lvl="2" algn="just">
              <a:defRPr/>
            </a:pPr>
            <a:r>
              <a:rPr lang="en-US" dirty="0" smtClean="0">
                <a:solidFill>
                  <a:schemeClr val="bg1">
                    <a:lumMod val="50000"/>
                  </a:schemeClr>
                </a:solidFill>
              </a:rPr>
              <a:t>opening the window for 5 min </a:t>
            </a:r>
            <a:r>
              <a:rPr lang="en-US" dirty="0" smtClean="0">
                <a:solidFill>
                  <a:schemeClr val="bg1">
                    <a:lumMod val="50000"/>
                  </a:schemeClr>
                </a:solidFill>
                <a:sym typeface="Wingdings"/>
              </a:rPr>
              <a:t></a:t>
            </a:r>
            <a:r>
              <a:rPr lang="en-US" dirty="0" smtClean="0">
                <a:solidFill>
                  <a:schemeClr val="bg1">
                    <a:lumMod val="50000"/>
                  </a:schemeClr>
                </a:solidFill>
              </a:rPr>
              <a:t> 800 ppm</a:t>
            </a:r>
          </a:p>
          <a:p>
            <a:pPr lvl="2" algn="just">
              <a:defRPr/>
            </a:pPr>
            <a:r>
              <a:rPr lang="en-US" dirty="0" smtClean="0">
                <a:solidFill>
                  <a:schemeClr val="bg1">
                    <a:lumMod val="50000"/>
                  </a:schemeClr>
                </a:solidFill>
              </a:rPr>
              <a:t>outdoor </a:t>
            </a:r>
            <a:r>
              <a:rPr lang="en-US" dirty="0" smtClean="0">
                <a:solidFill>
                  <a:schemeClr val="bg1">
                    <a:lumMod val="50000"/>
                  </a:schemeClr>
                </a:solidFill>
                <a:sym typeface="Wingdings"/>
              </a:rPr>
              <a:t></a:t>
            </a:r>
            <a:r>
              <a:rPr lang="en-US" dirty="0" smtClean="0">
                <a:solidFill>
                  <a:schemeClr val="bg1">
                    <a:lumMod val="50000"/>
                  </a:schemeClr>
                </a:solidFill>
              </a:rPr>
              <a:t> 600 ppm</a:t>
            </a:r>
            <a:endParaRPr lang="en-US" dirty="0">
              <a:solidFill>
                <a:schemeClr val="bg1">
                  <a:lumMod val="50000"/>
                </a:schemeClr>
              </a:solidFill>
            </a:endParaRPr>
          </a:p>
        </p:txBody>
      </p:sp>
      <p:pic>
        <p:nvPicPr>
          <p:cNvPr id="13" name="Immagine 12"/>
          <p:cNvPicPr>
            <a:picLocks noChangeAspect="1"/>
          </p:cNvPicPr>
          <p:nvPr/>
        </p:nvPicPr>
        <p:blipFill>
          <a:blip r:embed="rId3"/>
          <a:stretch>
            <a:fillRect/>
          </a:stretch>
        </p:blipFill>
        <p:spPr>
          <a:xfrm>
            <a:off x="4557713" y="1574800"/>
            <a:ext cx="3463618" cy="1964267"/>
          </a:xfrm>
          <a:prstGeom prst="rect">
            <a:avLst/>
          </a:prstGeom>
        </p:spPr>
      </p:pic>
      <p:pic>
        <p:nvPicPr>
          <p:cNvPr id="16" name="Immagine 15"/>
          <p:cNvPicPr>
            <a:picLocks noChangeAspect="1"/>
          </p:cNvPicPr>
          <p:nvPr/>
        </p:nvPicPr>
        <p:blipFill>
          <a:blip r:embed="rId4">
            <a:clrChange>
              <a:clrFrom>
                <a:srgbClr val="FFFFFF"/>
              </a:clrFrom>
              <a:clrTo>
                <a:srgbClr val="FFFFFF">
                  <a:alpha val="0"/>
                </a:srgbClr>
              </a:clrTo>
            </a:clrChange>
          </a:blip>
          <a:stretch>
            <a:fillRect/>
          </a:stretch>
        </p:blipFill>
        <p:spPr>
          <a:xfrm>
            <a:off x="4557713" y="1013884"/>
            <a:ext cx="3340100" cy="2425700"/>
          </a:xfrm>
          <a:prstGeom prst="rect">
            <a:avLst/>
          </a:prstGeom>
        </p:spPr>
      </p:pic>
      <p:pic>
        <p:nvPicPr>
          <p:cNvPr id="12" name="Immagine 11"/>
          <p:cNvPicPr>
            <a:picLocks noChangeAspect="1"/>
          </p:cNvPicPr>
          <p:nvPr/>
        </p:nvPicPr>
        <p:blipFill>
          <a:blip r:embed="rId5">
            <a:clrChange>
              <a:clrFrom>
                <a:srgbClr val="FEFFFC"/>
              </a:clrFrom>
              <a:clrTo>
                <a:srgbClr val="FEFFFC">
                  <a:alpha val="0"/>
                </a:srgbClr>
              </a:clrTo>
            </a:clrChange>
          </a:blip>
          <a:stretch>
            <a:fillRect/>
          </a:stretch>
        </p:blipFill>
        <p:spPr>
          <a:xfrm>
            <a:off x="4876800" y="1346606"/>
            <a:ext cx="2590800" cy="2609643"/>
          </a:xfrm>
          <a:prstGeom prst="rect">
            <a:avLst/>
          </a:prstGeom>
        </p:spPr>
      </p:pic>
      <p:sp>
        <p:nvSpPr>
          <p:cNvPr id="3" name="Slide Number Placeholder 2"/>
          <p:cNvSpPr>
            <a:spLocks noGrp="1"/>
          </p:cNvSpPr>
          <p:nvPr>
            <p:ph type="sldNum" sz="quarter" idx="10"/>
          </p:nvPr>
        </p:nvSpPr>
        <p:spPr/>
        <p:txBody>
          <a:bodyPr/>
          <a:lstStyle/>
          <a:p>
            <a:fld id="{0B15E908-24CB-4A3D-84E2-8BC6E04821A3}" type="slidenum">
              <a:rPr lang="it-IT" smtClean="0"/>
              <a:pPr/>
              <a:t>46</a:t>
            </a:fld>
            <a:endParaRPr lang="it-IT" dirty="0"/>
          </a:p>
        </p:txBody>
      </p:sp>
    </p:spTree>
    <p:extLst>
      <p:ext uri="{BB962C8B-B14F-4D97-AF65-F5344CB8AC3E}">
        <p14:creationId xmlns:p14="http://schemas.microsoft.com/office/powerpoint/2010/main" val="213159703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11">
                                            <p:txEl>
                                              <p:pRg st="1" end="1"/>
                                            </p:txEl>
                                          </p:spTgt>
                                        </p:tgtEl>
                                        <p:attrNameLst>
                                          <p:attrName>ppt_x</p:attrName>
                                          <p:attrName>ppt_y</p:attrName>
                                        </p:attrNameLst>
                                      </p:cBhvr>
                                    </p:animMotion>
                                    <p:animRot by="1500000">
                                      <p:cBhvr>
                                        <p:cTn id="7" dur="125" fill="hold">
                                          <p:stCondLst>
                                            <p:cond delay="0"/>
                                          </p:stCondLst>
                                        </p:cTn>
                                        <p:tgtEl>
                                          <p:spTgt spid="11">
                                            <p:txEl>
                                              <p:pRg st="1" end="1"/>
                                            </p:txEl>
                                          </p:spTgt>
                                        </p:tgtEl>
                                        <p:attrNameLst>
                                          <p:attrName>r</p:attrName>
                                        </p:attrNameLst>
                                      </p:cBhvr>
                                    </p:animRot>
                                    <p:animRot by="-1500000">
                                      <p:cBhvr>
                                        <p:cTn id="8" dur="125" fill="hold">
                                          <p:stCondLst>
                                            <p:cond delay="125"/>
                                          </p:stCondLst>
                                        </p:cTn>
                                        <p:tgtEl>
                                          <p:spTgt spid="11">
                                            <p:txEl>
                                              <p:pRg st="1" end="1"/>
                                            </p:txEl>
                                          </p:spTgt>
                                        </p:tgtEl>
                                        <p:attrNameLst>
                                          <p:attrName>r</p:attrName>
                                        </p:attrNameLst>
                                      </p:cBhvr>
                                    </p:animRot>
                                    <p:animRot by="-1500000">
                                      <p:cBhvr>
                                        <p:cTn id="9" dur="125" fill="hold">
                                          <p:stCondLst>
                                            <p:cond delay="250"/>
                                          </p:stCondLst>
                                        </p:cTn>
                                        <p:tgtEl>
                                          <p:spTgt spid="11">
                                            <p:txEl>
                                              <p:pRg st="1" end="1"/>
                                            </p:txEl>
                                          </p:spTgt>
                                        </p:tgtEl>
                                        <p:attrNameLst>
                                          <p:attrName>r</p:attrName>
                                        </p:attrNameLst>
                                      </p:cBhvr>
                                    </p:animRot>
                                    <p:animRot by="1500000">
                                      <p:cBhvr>
                                        <p:cTn id="10" dur="125" fill="hold">
                                          <p:stCondLst>
                                            <p:cond delay="375"/>
                                          </p:stCondLst>
                                        </p:cTn>
                                        <p:tgtEl>
                                          <p:spTgt spid="11">
                                            <p:txEl>
                                              <p:pRg st="1" end="1"/>
                                            </p:txEl>
                                          </p:spTgt>
                                        </p:tgtEl>
                                        <p:attrNameLst>
                                          <p:attrName>r</p:attrName>
                                        </p:attrNameLst>
                                      </p:cBhvr>
                                    </p:animRot>
                                  </p:childTnLst>
                                </p:cTn>
                              </p:par>
                            </p:childTnLst>
                          </p:cTn>
                        </p:par>
                        <p:par>
                          <p:cTn id="11" fill="hold">
                            <p:stCondLst>
                              <p:cond delay="95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34" presetClass="emph" presetSubtype="0" fill="hold" grpId="0" nodeType="clickEffect">
                                  <p:stCondLst>
                                    <p:cond delay="0"/>
                                  </p:stCondLst>
                                  <p:iterate type="lt">
                                    <p:tmPct val="10000"/>
                                  </p:iterate>
                                  <p:childTnLst>
                                    <p:animMotion origin="layout" path="M 0.0 0.0 L 0.0 -0.07213" pathEditMode="relative" ptsTypes="">
                                      <p:cBhvr>
                                        <p:cTn id="18" dur="250" accel="50000" decel="50000" autoRev="1" fill="hold">
                                          <p:stCondLst>
                                            <p:cond delay="0"/>
                                          </p:stCondLst>
                                        </p:cTn>
                                        <p:tgtEl>
                                          <p:spTgt spid="11">
                                            <p:txEl>
                                              <p:pRg st="2" end="2"/>
                                            </p:txEl>
                                          </p:spTgt>
                                        </p:tgtEl>
                                        <p:attrNameLst>
                                          <p:attrName>ppt_x</p:attrName>
                                          <p:attrName>ppt_y</p:attrName>
                                        </p:attrNameLst>
                                      </p:cBhvr>
                                    </p:animMotion>
                                    <p:animRot by="1500000">
                                      <p:cBhvr>
                                        <p:cTn id="19" dur="125" fill="hold">
                                          <p:stCondLst>
                                            <p:cond delay="0"/>
                                          </p:stCondLst>
                                        </p:cTn>
                                        <p:tgtEl>
                                          <p:spTgt spid="11">
                                            <p:txEl>
                                              <p:pRg st="2" end="2"/>
                                            </p:txEl>
                                          </p:spTgt>
                                        </p:tgtEl>
                                        <p:attrNameLst>
                                          <p:attrName>r</p:attrName>
                                        </p:attrNameLst>
                                      </p:cBhvr>
                                    </p:animRot>
                                    <p:animRot by="-1500000">
                                      <p:cBhvr>
                                        <p:cTn id="20" dur="125" fill="hold">
                                          <p:stCondLst>
                                            <p:cond delay="125"/>
                                          </p:stCondLst>
                                        </p:cTn>
                                        <p:tgtEl>
                                          <p:spTgt spid="11">
                                            <p:txEl>
                                              <p:pRg st="2" end="2"/>
                                            </p:txEl>
                                          </p:spTgt>
                                        </p:tgtEl>
                                        <p:attrNameLst>
                                          <p:attrName>r</p:attrName>
                                        </p:attrNameLst>
                                      </p:cBhvr>
                                    </p:animRot>
                                    <p:animRot by="-1500000">
                                      <p:cBhvr>
                                        <p:cTn id="21" dur="125" fill="hold">
                                          <p:stCondLst>
                                            <p:cond delay="250"/>
                                          </p:stCondLst>
                                        </p:cTn>
                                        <p:tgtEl>
                                          <p:spTgt spid="11">
                                            <p:txEl>
                                              <p:pRg st="2" end="2"/>
                                            </p:txEl>
                                          </p:spTgt>
                                        </p:tgtEl>
                                        <p:attrNameLst>
                                          <p:attrName>r</p:attrName>
                                        </p:attrNameLst>
                                      </p:cBhvr>
                                    </p:animRot>
                                    <p:animRot by="1500000">
                                      <p:cBhvr>
                                        <p:cTn id="22" dur="125" fill="hold">
                                          <p:stCondLst>
                                            <p:cond delay="375"/>
                                          </p:stCondLst>
                                        </p:cTn>
                                        <p:tgtEl>
                                          <p:spTgt spid="11">
                                            <p:txEl>
                                              <p:pRg st="2" end="2"/>
                                            </p:txEl>
                                          </p:spTgt>
                                        </p:tgtEl>
                                        <p:attrNameLst>
                                          <p:attrName>r</p:attrName>
                                        </p:attrNameLst>
                                      </p:cBhvr>
                                    </p:animRo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34" presetClass="emph" presetSubtype="0" fill="hold" grpId="0" nodeType="clickEffect">
                                  <p:stCondLst>
                                    <p:cond delay="0"/>
                                  </p:stCondLst>
                                  <p:iterate type="lt">
                                    <p:tmPct val="10000"/>
                                  </p:iterate>
                                  <p:childTnLst>
                                    <p:animMotion origin="layout" path="M 0.0 0.0 L 0.0 -0.07213" pathEditMode="relative" ptsTypes="">
                                      <p:cBhvr>
                                        <p:cTn id="30" dur="250" accel="50000" decel="50000" autoRev="1" fill="hold">
                                          <p:stCondLst>
                                            <p:cond delay="0"/>
                                          </p:stCondLst>
                                        </p:cTn>
                                        <p:tgtEl>
                                          <p:spTgt spid="11">
                                            <p:txEl>
                                              <p:pRg st="3" end="3"/>
                                            </p:txEl>
                                          </p:spTgt>
                                        </p:tgtEl>
                                        <p:attrNameLst>
                                          <p:attrName>ppt_x</p:attrName>
                                          <p:attrName>ppt_y</p:attrName>
                                        </p:attrNameLst>
                                      </p:cBhvr>
                                    </p:animMotion>
                                    <p:animRot by="1500000">
                                      <p:cBhvr>
                                        <p:cTn id="31" dur="125" fill="hold">
                                          <p:stCondLst>
                                            <p:cond delay="0"/>
                                          </p:stCondLst>
                                        </p:cTn>
                                        <p:tgtEl>
                                          <p:spTgt spid="11">
                                            <p:txEl>
                                              <p:pRg st="3" end="3"/>
                                            </p:txEl>
                                          </p:spTgt>
                                        </p:tgtEl>
                                        <p:attrNameLst>
                                          <p:attrName>r</p:attrName>
                                        </p:attrNameLst>
                                      </p:cBhvr>
                                    </p:animRot>
                                    <p:animRot by="-1500000">
                                      <p:cBhvr>
                                        <p:cTn id="32" dur="125" fill="hold">
                                          <p:stCondLst>
                                            <p:cond delay="125"/>
                                          </p:stCondLst>
                                        </p:cTn>
                                        <p:tgtEl>
                                          <p:spTgt spid="11">
                                            <p:txEl>
                                              <p:pRg st="3" end="3"/>
                                            </p:txEl>
                                          </p:spTgt>
                                        </p:tgtEl>
                                        <p:attrNameLst>
                                          <p:attrName>r</p:attrName>
                                        </p:attrNameLst>
                                      </p:cBhvr>
                                    </p:animRot>
                                    <p:animRot by="-1500000">
                                      <p:cBhvr>
                                        <p:cTn id="33" dur="125" fill="hold">
                                          <p:stCondLst>
                                            <p:cond delay="250"/>
                                          </p:stCondLst>
                                        </p:cTn>
                                        <p:tgtEl>
                                          <p:spTgt spid="11">
                                            <p:txEl>
                                              <p:pRg st="3" end="3"/>
                                            </p:txEl>
                                          </p:spTgt>
                                        </p:tgtEl>
                                        <p:attrNameLst>
                                          <p:attrName>r</p:attrName>
                                        </p:attrNameLst>
                                      </p:cBhvr>
                                    </p:animRot>
                                    <p:animRot by="1500000">
                                      <p:cBhvr>
                                        <p:cTn id="34" dur="125" fill="hold">
                                          <p:stCondLst>
                                            <p:cond delay="375"/>
                                          </p:stCondLst>
                                        </p:cTn>
                                        <p:tgtEl>
                                          <p:spTgt spid="11">
                                            <p:txEl>
                                              <p:pRg st="3" end="3"/>
                                            </p:txEl>
                                          </p:spTgt>
                                        </p:tgtEl>
                                        <p:attrNameLst>
                                          <p:attrName>r</p:attrName>
                                        </p:attrNameLst>
                                      </p:cBhvr>
                                    </p:animRo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3" presetClass="emph" presetSubtype="2" fill="hold" grpId="1" nodeType="withEffect">
                                  <p:stCondLst>
                                    <p:cond delay="0"/>
                                  </p:stCondLst>
                                  <p:iterate type="lt">
                                    <p:tmPct val="0"/>
                                  </p:iterate>
                                  <p:childTnLst>
                                    <p:animClr clrSpc="rgb" dir="cw">
                                      <p:cBhvr override="childStyle">
                                        <p:cTn id="40" dur="500" fill="hold"/>
                                        <p:tgtEl>
                                          <p:spTgt spid="11">
                                            <p:txEl>
                                              <p:pRg st="1" end="1"/>
                                            </p:txEl>
                                          </p:spTgt>
                                        </p:tgtEl>
                                        <p:attrNameLst>
                                          <p:attrName>style.color</p:attrName>
                                        </p:attrNameLst>
                                      </p:cBhvr>
                                      <p:to>
                                        <a:schemeClr val="tx1"/>
                                      </p:to>
                                    </p:animClr>
                                  </p:childTnLst>
                                </p:cTn>
                              </p:par>
                              <p:par>
                                <p:cTn id="41" presetID="3" presetClass="emph" presetSubtype="2" fill="hold" grpId="1" nodeType="withEffect">
                                  <p:stCondLst>
                                    <p:cond delay="0"/>
                                  </p:stCondLst>
                                  <p:iterate type="lt">
                                    <p:tmPct val="0"/>
                                  </p:iterate>
                                  <p:childTnLst>
                                    <p:animClr clrSpc="rgb" dir="cw">
                                      <p:cBhvr override="childStyle">
                                        <p:cTn id="42" dur="500" fill="hold"/>
                                        <p:tgtEl>
                                          <p:spTgt spid="11">
                                            <p:txEl>
                                              <p:pRg st="2" end="2"/>
                                            </p:txEl>
                                          </p:spTgt>
                                        </p:tgtEl>
                                        <p:attrNameLst>
                                          <p:attrName>style.color</p:attrName>
                                        </p:attrNameLst>
                                      </p:cBhvr>
                                      <p:to>
                                        <a:schemeClr val="tx1"/>
                                      </p:to>
                                    </p:animClr>
                                  </p:childTnLst>
                                </p:cTn>
                              </p:par>
                              <p:par>
                                <p:cTn id="43" presetID="3" presetClass="emph" presetSubtype="2" fill="hold" grpId="1" nodeType="withEffect">
                                  <p:stCondLst>
                                    <p:cond delay="0"/>
                                  </p:stCondLst>
                                  <p:iterate type="lt">
                                    <p:tmPct val="0"/>
                                  </p:iterate>
                                  <p:childTnLst>
                                    <p:animClr clrSpc="rgb" dir="cw">
                                      <p:cBhvr override="childStyle">
                                        <p:cTn id="44" dur="500" fill="hold"/>
                                        <p:tgtEl>
                                          <p:spTgt spid="11">
                                            <p:txEl>
                                              <p:pRg st="3" end="3"/>
                                            </p:txEl>
                                          </p:spTgt>
                                        </p:tgtEl>
                                        <p:attrNameLst>
                                          <p:attrName>style.color</p:attrName>
                                        </p:attrNameLst>
                                      </p:cBhvr>
                                      <p:to>
                                        <a:schemeClr val="tx1"/>
                                      </p:to>
                                    </p:animClr>
                                  </p:childTnLst>
                                </p:cTn>
                              </p:par>
                            </p:childTnLst>
                          </p:cTn>
                        </p:par>
                      </p:childTnLst>
                    </p:cTn>
                  </p:par>
                  <p:par>
                    <p:cTn id="45" fill="hold">
                      <p:stCondLst>
                        <p:cond delay="indefinite"/>
                      </p:stCondLst>
                      <p:childTnLst>
                        <p:par>
                          <p:cTn id="46" fill="hold">
                            <p:stCondLst>
                              <p:cond delay="0"/>
                            </p:stCondLst>
                            <p:childTnLst>
                              <p:par>
                                <p:cTn id="47" presetID="3" presetClass="emph" presetSubtype="2" fill="hold" grpId="1" nodeType="clickEffect">
                                  <p:stCondLst>
                                    <p:cond delay="0"/>
                                  </p:stCondLst>
                                  <p:childTnLst>
                                    <p:animClr clrSpc="rgb" dir="cw">
                                      <p:cBhvr override="childStyle">
                                        <p:cTn id="48" dur="500" fill="hold"/>
                                        <p:tgtEl>
                                          <p:spTgt spid="11">
                                            <p:txEl>
                                              <p:pRg st="4" end="4"/>
                                            </p:txEl>
                                          </p:spTgt>
                                        </p:tgtEl>
                                        <p:attrNameLst>
                                          <p:attrName>style.color</p:attrName>
                                        </p:attrNameLst>
                                      </p:cBhvr>
                                      <p:to>
                                        <a:schemeClr val="tx1"/>
                                      </p:to>
                                    </p:animClr>
                                  </p:childTnLst>
                                </p:cTn>
                              </p:par>
                              <p:par>
                                <p:cTn id="49" presetID="3" presetClass="emph" presetSubtype="2" fill="hold" grpId="1" nodeType="withEffect">
                                  <p:stCondLst>
                                    <p:cond delay="0"/>
                                  </p:stCondLst>
                                  <p:childTnLst>
                                    <p:animClr clrSpc="rgb" dir="cw">
                                      <p:cBhvr override="childStyle">
                                        <p:cTn id="50" dur="500" fill="hold"/>
                                        <p:tgtEl>
                                          <p:spTgt spid="11">
                                            <p:txEl>
                                              <p:pRg st="5" end="5"/>
                                            </p:txEl>
                                          </p:spTgt>
                                        </p:tgtEl>
                                        <p:attrNameLst>
                                          <p:attrName>style.color</p:attrName>
                                        </p:attrNameLst>
                                      </p:cBhvr>
                                      <p:to>
                                        <a:schemeClr val="tx1"/>
                                      </p:to>
                                    </p:animClr>
                                  </p:childTnLst>
                                </p:cTn>
                              </p:par>
                              <p:par>
                                <p:cTn id="51" presetID="3" presetClass="emph" presetSubtype="2" fill="hold" grpId="1" nodeType="withEffect">
                                  <p:stCondLst>
                                    <p:cond delay="0"/>
                                  </p:stCondLst>
                                  <p:childTnLst>
                                    <p:animClr clrSpc="rgb" dir="cw">
                                      <p:cBhvr override="childStyle">
                                        <p:cTn id="52" dur="500" fill="hold"/>
                                        <p:tgtEl>
                                          <p:spTgt spid="11">
                                            <p:txEl>
                                              <p:pRg st="6" end="6"/>
                                            </p:txEl>
                                          </p:spTgt>
                                        </p:tgtEl>
                                        <p:attrNameLst>
                                          <p:attrName>style.color</p:attrName>
                                        </p:attrNameLst>
                                      </p:cBhvr>
                                      <p:to>
                                        <a:schemeClr val="tx1"/>
                                      </p:to>
                                    </p:animClr>
                                  </p:childTnLst>
                                </p:cTn>
                              </p:par>
                              <p:par>
                                <p:cTn id="53" presetID="3" presetClass="emph" presetSubtype="2" fill="hold" grpId="1" nodeType="withEffect">
                                  <p:stCondLst>
                                    <p:cond delay="0"/>
                                  </p:stCondLst>
                                  <p:childTnLst>
                                    <p:animClr clrSpc="rgb" dir="cw">
                                      <p:cBhvr override="childStyle">
                                        <p:cTn id="54" dur="500" fill="hold"/>
                                        <p:tgtEl>
                                          <p:spTgt spid="11">
                                            <p:txEl>
                                              <p:pRg st="7" end="7"/>
                                            </p:txEl>
                                          </p:spTgt>
                                        </p:tgtEl>
                                        <p:attrNameLst>
                                          <p:attrName>style.color</p:attrName>
                                        </p:attrNameLst>
                                      </p:cBhvr>
                                      <p:to>
                                        <a:schemeClr val="tx1"/>
                                      </p:to>
                                    </p:animClr>
                                  </p:childTnLst>
                                </p:cTn>
                              </p:par>
                              <p:par>
                                <p:cTn id="55" presetID="3" presetClass="emph" presetSubtype="2" fill="hold" grpId="1" nodeType="withEffect">
                                  <p:stCondLst>
                                    <p:cond delay="0"/>
                                  </p:stCondLst>
                                  <p:childTnLst>
                                    <p:animClr clrSpc="rgb" dir="cw">
                                      <p:cBhvr override="childStyle">
                                        <p:cTn id="56" dur="500" fill="hold"/>
                                        <p:tgtEl>
                                          <p:spTgt spid="11">
                                            <p:txEl>
                                              <p:pRg st="8" end="8"/>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1" grpI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VANET: Vehicular </a:t>
            </a:r>
            <a:r>
              <a:rPr lang="en-US" dirty="0"/>
              <a:t>networks</a:t>
            </a:r>
          </a:p>
        </p:txBody>
      </p:sp>
      <p:sp>
        <p:nvSpPr>
          <p:cNvPr id="3" name="Content Placeholder 2"/>
          <p:cNvSpPr>
            <a:spLocks noGrp="1"/>
          </p:cNvSpPr>
          <p:nvPr>
            <p:ph sz="quarter" idx="1"/>
          </p:nvPr>
        </p:nvSpPr>
        <p:spPr/>
        <p:txBody>
          <a:bodyPr>
            <a:normAutofit lnSpcReduction="10000"/>
          </a:bodyPr>
          <a:lstStyle/>
          <a:p>
            <a:r>
              <a:rPr lang="en-US" dirty="0" smtClean="0"/>
              <a:t>Vehicles Transformed into “</a:t>
            </a:r>
            <a:r>
              <a:rPr lang="en-US" b="1" dirty="0" smtClean="0"/>
              <a:t>Computers on the Wheels</a:t>
            </a:r>
            <a:r>
              <a:rPr lang="en-US" dirty="0" smtClean="0"/>
              <a:t>” or “</a:t>
            </a:r>
            <a:r>
              <a:rPr lang="en-US" b="1" dirty="0" smtClean="0"/>
              <a:t>Networks on the Wheel</a:t>
            </a:r>
            <a:r>
              <a:rPr lang="en-US" dirty="0" smtClean="0"/>
              <a:t>”</a:t>
            </a:r>
          </a:p>
          <a:p>
            <a:r>
              <a:rPr lang="en-US" dirty="0" smtClean="0"/>
              <a:t>Vehicular Communication System (VCS): </a:t>
            </a:r>
          </a:p>
          <a:p>
            <a:pPr lvl="1"/>
            <a:r>
              <a:rPr lang="en-US" dirty="0"/>
              <a:t>Vehicle to Vehicle (V2V) </a:t>
            </a:r>
            <a:r>
              <a:rPr lang="en-US" dirty="0" smtClean="0"/>
              <a:t>Communication</a:t>
            </a:r>
            <a:endParaRPr lang="en-US" dirty="0"/>
          </a:p>
          <a:p>
            <a:pPr lvl="1"/>
            <a:r>
              <a:rPr lang="en-US" dirty="0" smtClean="0"/>
              <a:t>Vehicle to Infrastructure (V2I) communication</a:t>
            </a:r>
          </a:p>
          <a:p>
            <a:r>
              <a:rPr lang="en-US" dirty="0" smtClean="0"/>
              <a:t> Advantage and Usage of VCS:</a:t>
            </a:r>
          </a:p>
          <a:p>
            <a:pPr lvl="1"/>
            <a:r>
              <a:rPr lang="en-US" dirty="0" smtClean="0"/>
              <a:t>Information sharing</a:t>
            </a:r>
          </a:p>
          <a:p>
            <a:pPr lvl="1"/>
            <a:r>
              <a:rPr lang="en-US" dirty="0" smtClean="0"/>
              <a:t>Co-operative driving</a:t>
            </a:r>
          </a:p>
          <a:p>
            <a:pPr lvl="1"/>
            <a:r>
              <a:rPr lang="en-US" dirty="0" smtClean="0"/>
              <a:t>Other value added services like Navigation, internet access etc.</a:t>
            </a:r>
          </a:p>
        </p:txBody>
      </p:sp>
      <p:sp>
        <p:nvSpPr>
          <p:cNvPr id="4" name="Slide Number Placeholder 3"/>
          <p:cNvSpPr>
            <a:spLocks noGrp="1"/>
          </p:cNvSpPr>
          <p:nvPr>
            <p:ph type="sldNum" sz="quarter" idx="10"/>
          </p:nvPr>
        </p:nvSpPr>
        <p:spPr/>
        <p:txBody>
          <a:bodyPr/>
          <a:lstStyle/>
          <a:p>
            <a:fld id="{0B15E908-24CB-4A3D-84E2-8BC6E04821A3}" type="slidenum">
              <a:rPr lang="it-IT" smtClean="0"/>
              <a:pPr/>
              <a:t>47</a:t>
            </a:fld>
            <a:endParaRPr lang="it-IT" dirty="0"/>
          </a:p>
        </p:txBody>
      </p:sp>
    </p:spTree>
    <p:extLst>
      <p:ext uri="{BB962C8B-B14F-4D97-AF65-F5344CB8AC3E}">
        <p14:creationId xmlns:p14="http://schemas.microsoft.com/office/powerpoint/2010/main" val="356605896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VANET services</a:t>
            </a:r>
            <a:endParaRPr lang="en-US" dirty="0"/>
          </a:p>
        </p:txBody>
      </p:sp>
      <p:sp>
        <p:nvSpPr>
          <p:cNvPr id="2" name="Content Placeholder 1"/>
          <p:cNvSpPr>
            <a:spLocks noGrp="1"/>
          </p:cNvSpPr>
          <p:nvPr>
            <p:ph sz="quarter" idx="1"/>
          </p:nvPr>
        </p:nvSpPr>
        <p:spPr/>
        <p:txBody>
          <a:bodyPr>
            <a:normAutofit fontScale="92500" lnSpcReduction="20000"/>
          </a:bodyPr>
          <a:lstStyle/>
          <a:p>
            <a:r>
              <a:rPr lang="en-US" dirty="0" smtClean="0"/>
              <a:t>Propagation of emergency and alert messages</a:t>
            </a:r>
          </a:p>
          <a:p>
            <a:pPr lvl="1"/>
            <a:r>
              <a:rPr lang="en-US" dirty="0" smtClean="0"/>
              <a:t>Uses multi-hop/multi-cast technique</a:t>
            </a:r>
          </a:p>
          <a:p>
            <a:pPr lvl="1"/>
            <a:r>
              <a:rPr lang="en-US" dirty="0" smtClean="0"/>
              <a:t>Intelligent </a:t>
            </a:r>
            <a:r>
              <a:rPr lang="en-US" dirty="0" smtClean="0"/>
              <a:t>broadcasting</a:t>
            </a:r>
          </a:p>
          <a:p>
            <a:r>
              <a:rPr lang="en-US" dirty="0"/>
              <a:t>High bandwidth link with vehicle and roadside equipment</a:t>
            </a:r>
          </a:p>
          <a:p>
            <a:pPr lvl="1"/>
            <a:r>
              <a:rPr lang="en-US" dirty="0"/>
              <a:t>Entertainment</a:t>
            </a:r>
          </a:p>
          <a:p>
            <a:pPr lvl="1"/>
            <a:r>
              <a:rPr lang="en-US" dirty="0"/>
              <a:t>Internet </a:t>
            </a:r>
            <a:r>
              <a:rPr lang="en-US" dirty="0" smtClean="0"/>
              <a:t>access</a:t>
            </a:r>
          </a:p>
          <a:p>
            <a:r>
              <a:rPr lang="en-US" dirty="0"/>
              <a:t>Multi hop </a:t>
            </a:r>
            <a:r>
              <a:rPr lang="en-US" dirty="0" smtClean="0"/>
              <a:t>unicast, </a:t>
            </a:r>
            <a:r>
              <a:rPr lang="en-US" dirty="0" err="1" smtClean="0"/>
              <a:t>Geocasting</a:t>
            </a:r>
            <a:r>
              <a:rPr lang="en-US" dirty="0" smtClean="0"/>
              <a:t>, </a:t>
            </a:r>
            <a:r>
              <a:rPr lang="en-US" dirty="0" err="1" smtClean="0"/>
              <a:t>Mobicasting</a:t>
            </a:r>
            <a:endParaRPr lang="en-US" dirty="0"/>
          </a:p>
          <a:p>
            <a:pPr lvl="1"/>
            <a:r>
              <a:rPr lang="en-US" dirty="0" smtClean="0"/>
              <a:t>Gaming</a:t>
            </a:r>
          </a:p>
          <a:p>
            <a:pPr lvl="1"/>
            <a:r>
              <a:rPr lang="en-US" dirty="0" smtClean="0"/>
              <a:t>Messaging</a:t>
            </a:r>
          </a:p>
          <a:p>
            <a:pPr lvl="1"/>
            <a:r>
              <a:rPr lang="en-US" dirty="0" smtClean="0"/>
              <a:t>Platooning</a:t>
            </a:r>
          </a:p>
          <a:p>
            <a:pPr lvl="1"/>
            <a:r>
              <a:rPr lang="en-US" dirty="0" smtClean="0"/>
              <a:t>…</a:t>
            </a:r>
            <a:endParaRPr lang="en-US" dirty="0"/>
          </a:p>
          <a:p>
            <a:pPr lvl="1"/>
            <a:endParaRPr lang="en-US" dirty="0" smtClean="0"/>
          </a:p>
        </p:txBody>
      </p:sp>
      <p:pic>
        <p:nvPicPr>
          <p:cNvPr id="3074" name="Picture 2"/>
          <p:cNvPicPr>
            <a:picLocks noChangeAspect="1" noChangeArrowheads="1"/>
          </p:cNvPicPr>
          <p:nvPr/>
        </p:nvPicPr>
        <p:blipFill>
          <a:blip r:embed="rId2">
            <a:clrChange>
              <a:clrFrom>
                <a:srgbClr val="FFFFF9"/>
              </a:clrFrom>
              <a:clrTo>
                <a:srgbClr val="FFFFF9">
                  <a:alpha val="0"/>
                </a:srgbClr>
              </a:clrTo>
            </a:clrChange>
            <a:extLst>
              <a:ext uri="{28A0092B-C50C-407E-A947-70E740481C1C}">
                <a14:useLocalDpi xmlns:a14="http://schemas.microsoft.com/office/drawing/2010/main" val="0"/>
              </a:ext>
            </a:extLst>
          </a:blip>
          <a:srcRect/>
          <a:stretch>
            <a:fillRect/>
          </a:stretch>
        </p:blipFill>
        <p:spPr bwMode="auto">
          <a:xfrm>
            <a:off x="5572125" y="4657725"/>
            <a:ext cx="3571875"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0"/>
          </p:nvPr>
        </p:nvSpPr>
        <p:spPr/>
        <p:txBody>
          <a:bodyPr/>
          <a:lstStyle/>
          <a:p>
            <a:fld id="{0B15E908-24CB-4A3D-84E2-8BC6E04821A3}" type="slidenum">
              <a:rPr lang="it-IT" smtClean="0"/>
              <a:pPr/>
              <a:t>48</a:t>
            </a:fld>
            <a:endParaRPr lang="it-IT" dirty="0"/>
          </a:p>
        </p:txBody>
      </p:sp>
    </p:spTree>
    <p:extLst>
      <p:ext uri="{BB962C8B-B14F-4D97-AF65-F5344CB8AC3E}">
        <p14:creationId xmlns:p14="http://schemas.microsoft.com/office/powerpoint/2010/main" val="112398488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 Cities</a:t>
            </a:r>
            <a:endParaRPr lang="en-US" dirty="0"/>
          </a:p>
        </p:txBody>
      </p:sp>
      <p:sp>
        <p:nvSpPr>
          <p:cNvPr id="3" name="Content Placeholder 2"/>
          <p:cNvSpPr>
            <a:spLocks noGrp="1"/>
          </p:cNvSpPr>
          <p:nvPr>
            <p:ph sz="quarter" idx="1"/>
          </p:nvPr>
        </p:nvSpPr>
        <p:spPr>
          <a:xfrm>
            <a:off x="355600" y="1600200"/>
            <a:ext cx="8410448" cy="4495800"/>
          </a:xfrm>
        </p:spPr>
        <p:txBody>
          <a:bodyPr/>
          <a:lstStyle/>
          <a:p>
            <a:r>
              <a:rPr lang="en-US" dirty="0" smtClean="0"/>
              <a:t>“</a:t>
            </a:r>
            <a:r>
              <a:rPr lang="en-US" dirty="0"/>
              <a:t>Smart City” </a:t>
            </a:r>
            <a:r>
              <a:rPr lang="en-US" dirty="0" smtClean="0"/>
              <a:t>is all about applying ICT </a:t>
            </a:r>
            <a:r>
              <a:rPr lang="en-US" dirty="0"/>
              <a:t>in operating the public </a:t>
            </a:r>
            <a:r>
              <a:rPr lang="en-US" dirty="0" smtClean="0"/>
              <a:t>affairs</a:t>
            </a:r>
          </a:p>
          <a:p>
            <a:pPr lvl="1"/>
            <a:r>
              <a:rPr lang="en-US" dirty="0" smtClean="0"/>
              <a:t>make </a:t>
            </a:r>
            <a:r>
              <a:rPr lang="en-US" dirty="0"/>
              <a:t>a better use of the public </a:t>
            </a:r>
            <a:r>
              <a:rPr lang="en-US" dirty="0" smtClean="0"/>
              <a:t>resources</a:t>
            </a:r>
          </a:p>
          <a:p>
            <a:pPr lvl="1"/>
            <a:r>
              <a:rPr lang="en-US" dirty="0" smtClean="0"/>
              <a:t>Increase quality </a:t>
            </a:r>
            <a:r>
              <a:rPr lang="en-US" dirty="0"/>
              <a:t>of life in the urban </a:t>
            </a:r>
            <a:r>
              <a:rPr lang="en-US" dirty="0" smtClean="0"/>
              <a:t>areas</a:t>
            </a:r>
          </a:p>
          <a:p>
            <a:pPr lvl="1"/>
            <a:r>
              <a:rPr lang="en-US" dirty="0" smtClean="0"/>
              <a:t>reduce </a:t>
            </a:r>
            <a:r>
              <a:rPr lang="en-US" dirty="0"/>
              <a:t>the operational costs of the public </a:t>
            </a:r>
            <a:r>
              <a:rPr lang="en-US" dirty="0" smtClean="0"/>
              <a:t>administrations</a:t>
            </a:r>
          </a:p>
          <a:p>
            <a:pPr lvl="1"/>
            <a:r>
              <a:rPr lang="en-US" dirty="0" smtClean="0"/>
              <a:t>Reduce the gap between citizens and administrations</a:t>
            </a:r>
          </a:p>
          <a:p>
            <a:r>
              <a:rPr lang="en-US" dirty="0" smtClean="0"/>
              <a:t>One concept, several flavors</a:t>
            </a:r>
          </a:p>
          <a:p>
            <a:pPr lvl="1"/>
            <a:r>
              <a:rPr lang="en-US" dirty="0" smtClean="0"/>
              <a:t>Smart </a:t>
            </a:r>
            <a:r>
              <a:rPr lang="en-US" dirty="0"/>
              <a:t>Governance, Smart Mobility, Smart Utilities, Smart Buildings, and Smart </a:t>
            </a:r>
            <a:r>
              <a:rPr lang="en-US" dirty="0" smtClean="0"/>
              <a:t>Environment</a:t>
            </a:r>
            <a:endParaRPr lang="en-US" dirty="0"/>
          </a:p>
        </p:txBody>
      </p:sp>
      <p:sp>
        <p:nvSpPr>
          <p:cNvPr id="4" name="Slide Number Placeholder 3"/>
          <p:cNvSpPr>
            <a:spLocks noGrp="1"/>
          </p:cNvSpPr>
          <p:nvPr>
            <p:ph type="sldNum" sz="quarter" idx="10"/>
          </p:nvPr>
        </p:nvSpPr>
        <p:spPr/>
        <p:txBody>
          <a:bodyPr/>
          <a:lstStyle/>
          <a:p>
            <a:fld id="{0B15E908-24CB-4A3D-84E2-8BC6E04821A3}" type="slidenum">
              <a:rPr lang="it-IT" smtClean="0"/>
              <a:pPr/>
              <a:t>49</a:t>
            </a:fld>
            <a:endParaRPr lang="it-IT" dirty="0"/>
          </a:p>
        </p:txBody>
      </p:sp>
    </p:spTree>
    <p:extLst>
      <p:ext uri="{BB962C8B-B14F-4D97-AF65-F5344CB8AC3E}">
        <p14:creationId xmlns:p14="http://schemas.microsoft.com/office/powerpoint/2010/main" val="4222477059"/>
      </p:ext>
    </p:extLst>
  </p:cSld>
  <p:clrMapOvr>
    <a:masterClrMapping/>
  </p:clrMapOvr>
  <mc:AlternateContent xmlns:mc="http://schemas.openxmlformats.org/markup-compatibility/2006" xmlns:p14="http://schemas.microsoft.com/office/powerpoint/2010/main">
    <mc:Choice Requires="p14">
      <p:transition spd="slow" p14:dur="1300">
        <p:wipe dir="d"/>
      </p:transition>
    </mc:Choice>
    <mc:Fallback xmlns="">
      <p:transition xmlns:p14="http://schemas.microsoft.com/office/powerpoint/2010/main" spd="slow">
        <p:wipe dir="d"/>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2"/>
          </p:nvPr>
        </p:nvSpPr>
        <p:spPr/>
        <p:txBody>
          <a:bodyPr/>
          <a:lstStyle/>
          <a:p>
            <a:endParaRPr lang="en-US"/>
          </a:p>
        </p:txBody>
      </p:sp>
      <p:sp>
        <p:nvSpPr>
          <p:cNvPr id="5" name="Title 4"/>
          <p:cNvSpPr>
            <a:spLocks noGrp="1"/>
          </p:cNvSpPr>
          <p:nvPr>
            <p:ph type="title"/>
          </p:nvPr>
        </p:nvSpPr>
        <p:spPr/>
        <p:txBody>
          <a:bodyPr/>
          <a:lstStyle/>
          <a:p>
            <a:r>
              <a:rPr lang="en-US" dirty="0" smtClean="0"/>
              <a:t>Let’s start with… my self-introduction!</a:t>
            </a:r>
            <a:endParaRPr lang="en-US" dirty="0"/>
          </a:p>
        </p:txBody>
      </p:sp>
      <p:pic>
        <p:nvPicPr>
          <p:cNvPr id="8" name="Picture Placeholder 7"/>
          <p:cNvPicPr>
            <a:picLocks noGrp="1" noChangeAspect="1"/>
          </p:cNvPicPr>
          <p:nvPr>
            <p:ph type="pic" idx="1"/>
          </p:nvPr>
        </p:nvPicPr>
        <p:blipFill>
          <a:blip r:embed="rId2"/>
          <a:srcRect l="-57422" r="-57422"/>
          <a:stretch>
            <a:fillRect/>
          </a:stretch>
        </p:blipFill>
        <p:spPr/>
      </p:pic>
      <p:sp>
        <p:nvSpPr>
          <p:cNvPr id="2" name="Slide Number Placeholder 1"/>
          <p:cNvSpPr>
            <a:spLocks noGrp="1"/>
          </p:cNvSpPr>
          <p:nvPr>
            <p:ph type="sldNum" sz="quarter" idx="10"/>
          </p:nvPr>
        </p:nvSpPr>
        <p:spPr/>
        <p:txBody>
          <a:bodyPr/>
          <a:lstStyle/>
          <a:p>
            <a:fld id="{0B15E908-24CB-4A3D-84E2-8BC6E04821A3}" type="slidenum">
              <a:rPr lang="it-IT" smtClean="0"/>
              <a:pPr/>
              <a:t>5</a:t>
            </a:fld>
            <a:endParaRPr lang="it-IT" dirty="0"/>
          </a:p>
        </p:txBody>
      </p:sp>
    </p:spTree>
    <p:extLst>
      <p:ext uri="{BB962C8B-B14F-4D97-AF65-F5344CB8AC3E}">
        <p14:creationId xmlns:p14="http://schemas.microsoft.com/office/powerpoint/2010/main" val="286807945"/>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p:txBody>
          <a:bodyPr>
            <a:normAutofit fontScale="90000"/>
          </a:bodyPr>
          <a:lstStyle/>
          <a:p>
            <a:r>
              <a:rPr lang="en-US" dirty="0" smtClean="0"/>
              <a:t>Smart City: example of services</a:t>
            </a:r>
            <a:endParaRPr lang="en-US" dirty="0"/>
          </a:p>
        </p:txBody>
      </p:sp>
      <p:sp>
        <p:nvSpPr>
          <p:cNvPr id="6" name="Segnaposto contenuto 5"/>
          <p:cNvSpPr>
            <a:spLocks noGrp="1"/>
          </p:cNvSpPr>
          <p:nvPr>
            <p:ph sz="quarter" idx="1"/>
          </p:nvPr>
        </p:nvSpPr>
        <p:spPr>
          <a:xfrm>
            <a:off x="4359275" y="1473200"/>
            <a:ext cx="4784725" cy="5201356"/>
          </a:xfrm>
        </p:spPr>
        <p:txBody>
          <a:bodyPr>
            <a:normAutofit fontScale="77500" lnSpcReduction="20000"/>
          </a:bodyPr>
          <a:lstStyle/>
          <a:p>
            <a:pPr indent="-274320">
              <a:buFont typeface="Wingdings 2"/>
              <a:buChar char=""/>
              <a:defRPr/>
            </a:pPr>
            <a:r>
              <a:rPr lang="it-IT" dirty="0" smtClean="0"/>
              <a:t>For the </a:t>
            </a:r>
            <a:r>
              <a:rPr lang="it-IT" dirty="0" err="1" smtClean="0"/>
              <a:t>administrations</a:t>
            </a:r>
            <a:endParaRPr lang="it-IT" dirty="0" smtClean="0"/>
          </a:p>
          <a:p>
            <a:pPr lvl="1">
              <a:defRPr/>
            </a:pPr>
            <a:r>
              <a:rPr lang="it-IT" dirty="0" err="1" smtClean="0"/>
              <a:t>Monitoring</a:t>
            </a:r>
            <a:r>
              <a:rPr lang="it-IT" dirty="0" smtClean="0"/>
              <a:t> of </a:t>
            </a:r>
            <a:r>
              <a:rPr lang="it-IT" dirty="0" err="1" smtClean="0"/>
              <a:t>traffic</a:t>
            </a:r>
            <a:r>
              <a:rPr lang="it-IT" dirty="0" smtClean="0"/>
              <a:t> </a:t>
            </a:r>
          </a:p>
          <a:p>
            <a:pPr lvl="2">
              <a:defRPr/>
            </a:pPr>
            <a:r>
              <a:rPr lang="it-IT" dirty="0" smtClean="0">
                <a:sym typeface="Wingdings"/>
              </a:rPr>
              <a:t>Real-time </a:t>
            </a:r>
            <a:r>
              <a:rPr lang="it-IT" dirty="0" err="1" smtClean="0">
                <a:sym typeface="Wingdings"/>
              </a:rPr>
              <a:t>monitoring</a:t>
            </a:r>
            <a:r>
              <a:rPr lang="it-IT" dirty="0" smtClean="0">
                <a:sym typeface="Wingdings"/>
              </a:rPr>
              <a:t> of city </a:t>
            </a:r>
            <a:r>
              <a:rPr lang="it-IT" dirty="0" err="1" smtClean="0">
                <a:sym typeface="Wingdings"/>
              </a:rPr>
              <a:t>viability</a:t>
            </a:r>
            <a:r>
              <a:rPr lang="it-IT" dirty="0" smtClean="0">
                <a:sym typeface="Wingdings"/>
              </a:rPr>
              <a:t>, help </a:t>
            </a:r>
            <a:r>
              <a:rPr lang="it-IT" dirty="0" err="1" smtClean="0">
                <a:sym typeface="Wingdings"/>
              </a:rPr>
              <a:t>assessing</a:t>
            </a:r>
            <a:r>
              <a:rPr lang="it-IT" dirty="0" smtClean="0">
                <a:sym typeface="Wingdings"/>
              </a:rPr>
              <a:t> impact of </a:t>
            </a:r>
            <a:r>
              <a:rPr lang="it-IT" dirty="0" err="1" smtClean="0">
                <a:sym typeface="Wingdings"/>
              </a:rPr>
              <a:t>traffic</a:t>
            </a:r>
            <a:r>
              <a:rPr lang="it-IT" dirty="0" smtClean="0">
                <a:sym typeface="Wingdings"/>
              </a:rPr>
              <a:t> </a:t>
            </a:r>
            <a:r>
              <a:rPr lang="it-IT" dirty="0" err="1" smtClean="0">
                <a:sym typeface="Wingdings"/>
              </a:rPr>
              <a:t>plans</a:t>
            </a:r>
            <a:r>
              <a:rPr lang="it-IT" dirty="0" smtClean="0">
                <a:sym typeface="Wingdings"/>
              </a:rPr>
              <a:t>, </a:t>
            </a:r>
            <a:r>
              <a:rPr lang="it-IT" dirty="0" err="1" smtClean="0">
                <a:sym typeface="Wingdings"/>
              </a:rPr>
              <a:t>plan</a:t>
            </a:r>
            <a:r>
              <a:rPr lang="it-IT" dirty="0" smtClean="0">
                <a:sym typeface="Wingdings"/>
              </a:rPr>
              <a:t> public </a:t>
            </a:r>
            <a:r>
              <a:rPr lang="it-IT" dirty="0" err="1" smtClean="0">
                <a:sym typeface="Wingdings"/>
              </a:rPr>
              <a:t>events</a:t>
            </a:r>
            <a:r>
              <a:rPr lang="it-IT" dirty="0" smtClean="0">
                <a:sym typeface="Wingdings"/>
              </a:rPr>
              <a:t>,…</a:t>
            </a:r>
            <a:endParaRPr lang="it-IT" dirty="0" smtClean="0"/>
          </a:p>
          <a:p>
            <a:pPr lvl="1">
              <a:defRPr/>
            </a:pPr>
            <a:r>
              <a:rPr lang="it-IT" dirty="0" err="1" smtClean="0"/>
              <a:t>Monitoring</a:t>
            </a:r>
            <a:r>
              <a:rPr lang="it-IT" dirty="0" smtClean="0"/>
              <a:t> of public </a:t>
            </a:r>
            <a:r>
              <a:rPr lang="it-IT" dirty="0" err="1" smtClean="0"/>
              <a:t>transportation</a:t>
            </a:r>
            <a:r>
              <a:rPr lang="it-IT" dirty="0" smtClean="0"/>
              <a:t> </a:t>
            </a:r>
          </a:p>
          <a:p>
            <a:pPr lvl="2">
              <a:defRPr/>
            </a:pPr>
            <a:r>
              <a:rPr lang="it-IT" dirty="0" smtClean="0"/>
              <a:t>Timing, </a:t>
            </a:r>
            <a:r>
              <a:rPr lang="it-IT" dirty="0" err="1" smtClean="0"/>
              <a:t>utilization</a:t>
            </a:r>
            <a:r>
              <a:rPr lang="it-IT" dirty="0" smtClean="0"/>
              <a:t>, </a:t>
            </a:r>
            <a:r>
              <a:rPr lang="it-IT" dirty="0" err="1" smtClean="0"/>
              <a:t>peak</a:t>
            </a:r>
            <a:r>
              <a:rPr lang="it-IT" dirty="0" smtClean="0"/>
              <a:t> hours… </a:t>
            </a:r>
          </a:p>
          <a:p>
            <a:pPr lvl="1">
              <a:defRPr/>
            </a:pPr>
            <a:r>
              <a:rPr lang="it-IT" dirty="0" err="1" smtClean="0"/>
              <a:t>Monitoring</a:t>
            </a:r>
            <a:r>
              <a:rPr lang="it-IT" dirty="0"/>
              <a:t> </a:t>
            </a:r>
            <a:r>
              <a:rPr lang="it-IT" dirty="0" smtClean="0"/>
              <a:t>of public </a:t>
            </a:r>
            <a:r>
              <a:rPr lang="it-IT" dirty="0" err="1" smtClean="0"/>
              <a:t>facilities</a:t>
            </a:r>
            <a:endParaRPr lang="it-IT" dirty="0" smtClean="0"/>
          </a:p>
          <a:p>
            <a:pPr lvl="2">
              <a:defRPr/>
            </a:pPr>
            <a:r>
              <a:rPr lang="it-IT" dirty="0" smtClean="0"/>
              <a:t>Street </a:t>
            </a:r>
            <a:r>
              <a:rPr lang="it-IT" dirty="0" err="1" smtClean="0"/>
              <a:t>lights</a:t>
            </a:r>
            <a:r>
              <a:rPr lang="it-IT" dirty="0" smtClean="0"/>
              <a:t>, bike </a:t>
            </a:r>
            <a:r>
              <a:rPr lang="it-IT" dirty="0" err="1" smtClean="0"/>
              <a:t>sharing</a:t>
            </a:r>
            <a:r>
              <a:rPr lang="it-IT" dirty="0" smtClean="0"/>
              <a:t>, car </a:t>
            </a:r>
            <a:r>
              <a:rPr lang="it-IT" dirty="0" err="1" smtClean="0"/>
              <a:t>sharing</a:t>
            </a:r>
            <a:r>
              <a:rPr lang="it-IT" dirty="0" smtClean="0"/>
              <a:t>, trash </a:t>
            </a:r>
            <a:r>
              <a:rPr lang="it-IT" dirty="0" err="1" smtClean="0"/>
              <a:t>bins</a:t>
            </a:r>
            <a:r>
              <a:rPr lang="it-IT" dirty="0" smtClean="0"/>
              <a:t>, </a:t>
            </a:r>
            <a:r>
              <a:rPr lang="it-IT" dirty="0" err="1" smtClean="0"/>
              <a:t>gym</a:t>
            </a:r>
            <a:r>
              <a:rPr lang="it-IT" dirty="0" smtClean="0"/>
              <a:t> </a:t>
            </a:r>
            <a:r>
              <a:rPr lang="it-IT" dirty="0" err="1" smtClean="0"/>
              <a:t>facilities</a:t>
            </a:r>
            <a:r>
              <a:rPr lang="it-IT" dirty="0" smtClean="0"/>
              <a:t> in </a:t>
            </a:r>
            <a:r>
              <a:rPr lang="it-IT" dirty="0" err="1" smtClean="0"/>
              <a:t>parks</a:t>
            </a:r>
            <a:r>
              <a:rPr lang="it-IT" dirty="0" smtClean="0"/>
              <a:t>,…</a:t>
            </a:r>
          </a:p>
          <a:p>
            <a:pPr lvl="1">
              <a:defRPr/>
            </a:pPr>
            <a:r>
              <a:rPr lang="it-IT" dirty="0" err="1" smtClean="0"/>
              <a:t>Monitoring</a:t>
            </a:r>
            <a:r>
              <a:rPr lang="it-IT" dirty="0" smtClean="0"/>
              <a:t> of </a:t>
            </a:r>
            <a:r>
              <a:rPr lang="it-IT" dirty="0" err="1" smtClean="0"/>
              <a:t>pollution</a:t>
            </a:r>
            <a:r>
              <a:rPr lang="it-IT" dirty="0" smtClean="0"/>
              <a:t>, </a:t>
            </a:r>
            <a:r>
              <a:rPr lang="it-IT" dirty="0" err="1" smtClean="0"/>
              <a:t>noise</a:t>
            </a:r>
            <a:r>
              <a:rPr lang="it-IT" dirty="0" smtClean="0"/>
              <a:t> </a:t>
            </a:r>
            <a:r>
              <a:rPr lang="it-IT" dirty="0" err="1" smtClean="0"/>
              <a:t>level</a:t>
            </a:r>
            <a:r>
              <a:rPr lang="it-IT" dirty="0" smtClean="0"/>
              <a:t>, </a:t>
            </a:r>
            <a:r>
              <a:rPr lang="it-IT" dirty="0" err="1" smtClean="0"/>
              <a:t>maintenance</a:t>
            </a:r>
            <a:r>
              <a:rPr lang="it-IT" dirty="0" smtClean="0"/>
              <a:t> teams,…</a:t>
            </a:r>
          </a:p>
          <a:p>
            <a:pPr indent="-274320">
              <a:buFont typeface="Wingdings 2"/>
              <a:buChar char=""/>
              <a:defRPr/>
            </a:pPr>
            <a:r>
              <a:rPr lang="it-IT" dirty="0" smtClean="0"/>
              <a:t>For the </a:t>
            </a:r>
            <a:r>
              <a:rPr lang="it-IT" dirty="0" err="1" smtClean="0"/>
              <a:t>citizens</a:t>
            </a:r>
            <a:endParaRPr lang="it-IT" dirty="0" smtClean="0"/>
          </a:p>
          <a:p>
            <a:pPr lvl="1">
              <a:defRPr/>
            </a:pPr>
            <a:r>
              <a:rPr lang="it-IT" dirty="0" err="1" smtClean="0"/>
              <a:t>Better</a:t>
            </a:r>
            <a:r>
              <a:rPr lang="it-IT" dirty="0" smtClean="0"/>
              <a:t> </a:t>
            </a:r>
            <a:r>
              <a:rPr lang="it-IT" dirty="0" err="1" smtClean="0"/>
              <a:t>services</a:t>
            </a:r>
            <a:r>
              <a:rPr lang="it-IT" dirty="0" smtClean="0"/>
              <a:t> </a:t>
            </a:r>
          </a:p>
          <a:p>
            <a:pPr lvl="1">
              <a:defRPr/>
            </a:pPr>
            <a:r>
              <a:rPr lang="it-IT" dirty="0" err="1" smtClean="0"/>
              <a:t>Easier</a:t>
            </a:r>
            <a:r>
              <a:rPr lang="it-IT" dirty="0" smtClean="0"/>
              <a:t> </a:t>
            </a:r>
            <a:r>
              <a:rPr lang="it-IT" dirty="0" err="1" smtClean="0"/>
              <a:t>interaction</a:t>
            </a:r>
            <a:r>
              <a:rPr lang="it-IT" dirty="0" smtClean="0"/>
              <a:t> with </a:t>
            </a:r>
            <a:r>
              <a:rPr lang="it-IT" dirty="0" err="1" smtClean="0"/>
              <a:t>administrations</a:t>
            </a:r>
            <a:endParaRPr lang="it-IT" dirty="0" smtClean="0"/>
          </a:p>
          <a:p>
            <a:pPr lvl="1">
              <a:defRPr/>
            </a:pPr>
            <a:r>
              <a:rPr lang="it-IT" dirty="0" smtClean="0"/>
              <a:t>More </a:t>
            </a:r>
            <a:r>
              <a:rPr lang="it-IT" dirty="0" err="1" smtClean="0"/>
              <a:t>transparency</a:t>
            </a:r>
            <a:r>
              <a:rPr lang="it-IT" dirty="0" smtClean="0"/>
              <a:t> in </a:t>
            </a:r>
            <a:r>
              <a:rPr lang="it-IT" dirty="0" err="1" smtClean="0"/>
              <a:t>municipality</a:t>
            </a:r>
            <a:r>
              <a:rPr lang="it-IT" dirty="0" smtClean="0"/>
              <a:t> </a:t>
            </a:r>
            <a:r>
              <a:rPr lang="it-IT" dirty="0" err="1" smtClean="0"/>
              <a:t>economical</a:t>
            </a:r>
            <a:r>
              <a:rPr lang="it-IT" dirty="0" smtClean="0"/>
              <a:t> </a:t>
            </a:r>
            <a:r>
              <a:rPr lang="it-IT" dirty="0" err="1" smtClean="0"/>
              <a:t>plans</a:t>
            </a:r>
            <a:endParaRPr lang="it-IT" dirty="0" smtClean="0"/>
          </a:p>
        </p:txBody>
      </p:sp>
      <p:pic>
        <p:nvPicPr>
          <p:cNvPr id="22533" name="Picture 3"/>
          <p:cNvPicPr>
            <a:picLocks noChangeAspect="1" noChangeArrowheads="1"/>
          </p:cNvPicPr>
          <p:nvPr/>
        </p:nvPicPr>
        <p:blipFill>
          <a:blip r:embed="rId3"/>
          <a:srcRect/>
          <a:stretch>
            <a:fillRect/>
          </a:stretch>
        </p:blipFill>
        <p:spPr bwMode="auto">
          <a:xfrm>
            <a:off x="20638" y="1358900"/>
            <a:ext cx="4276725" cy="4800600"/>
          </a:xfrm>
          <a:prstGeom prst="rect">
            <a:avLst/>
          </a:prstGeom>
          <a:noFill/>
          <a:ln w="9525">
            <a:noFill/>
            <a:miter lim="800000"/>
            <a:headEnd/>
            <a:tailEnd/>
          </a:ln>
        </p:spPr>
      </p:pic>
      <p:sp>
        <p:nvSpPr>
          <p:cNvPr id="3" name="Slide Number Placeholder 2"/>
          <p:cNvSpPr>
            <a:spLocks noGrp="1"/>
          </p:cNvSpPr>
          <p:nvPr>
            <p:ph type="sldNum" sz="quarter" idx="10"/>
          </p:nvPr>
        </p:nvSpPr>
        <p:spPr/>
        <p:txBody>
          <a:bodyPr/>
          <a:lstStyle/>
          <a:p>
            <a:fld id="{0B15E908-24CB-4A3D-84E2-8BC6E04821A3}" type="slidenum">
              <a:rPr lang="it-IT" smtClean="0"/>
              <a:pPr/>
              <a:t>50</a:t>
            </a:fld>
            <a:endParaRPr lang="it-IT" dirty="0"/>
          </a:p>
        </p:txBody>
      </p:sp>
    </p:spTree>
    <p:extLst>
      <p:ext uri="{BB962C8B-B14F-4D97-AF65-F5344CB8AC3E}">
        <p14:creationId xmlns:p14="http://schemas.microsoft.com/office/powerpoint/2010/main" val="10769976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down)">
                                      <p:cBhvr>
                                        <p:cTn id="13" dur="500"/>
                                        <p:tgtEl>
                                          <p:spTgt spid="6">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wipe(down)">
                                      <p:cBhvr>
                                        <p:cTn id="16" dur="500"/>
                                        <p:tgtEl>
                                          <p:spTgt spid="6">
                                            <p:txEl>
                                              <p:pRg st="3" end="3"/>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wipe(down)">
                                      <p:cBhvr>
                                        <p:cTn id="19" dur="500"/>
                                        <p:tgtEl>
                                          <p:spTgt spid="6">
                                            <p:txEl>
                                              <p:pRg st="4" end="4"/>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wipe(down)">
                                      <p:cBhvr>
                                        <p:cTn id="22" dur="500"/>
                                        <p:tgtEl>
                                          <p:spTgt spid="6">
                                            <p:txEl>
                                              <p:pRg st="5" end="5"/>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wipe(down)">
                                      <p:cBhvr>
                                        <p:cTn id="25" dur="500"/>
                                        <p:tgtEl>
                                          <p:spTgt spid="6">
                                            <p:txEl>
                                              <p:pRg st="6" end="6"/>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wipe(down)">
                                      <p:cBhvr>
                                        <p:cTn id="28" dur="500"/>
                                        <p:tgtEl>
                                          <p:spTgt spid="6">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animEffect transition="in" filter="wipe(down)">
                                      <p:cBhvr>
                                        <p:cTn id="33" dur="500"/>
                                        <p:tgtEl>
                                          <p:spTgt spid="6">
                                            <p:txEl>
                                              <p:pRg st="8" end="8"/>
                                            </p:txEl>
                                          </p:spTgt>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
                                            <p:txEl>
                                              <p:pRg st="9" end="9"/>
                                            </p:txEl>
                                          </p:spTgt>
                                        </p:tgtEl>
                                        <p:attrNameLst>
                                          <p:attrName>style.visibility</p:attrName>
                                        </p:attrNameLst>
                                      </p:cBhvr>
                                      <p:to>
                                        <p:strVal val="visible"/>
                                      </p:to>
                                    </p:set>
                                    <p:animEffect transition="in" filter="wipe(down)">
                                      <p:cBhvr>
                                        <p:cTn id="36" dur="500"/>
                                        <p:tgtEl>
                                          <p:spTgt spid="6">
                                            <p:txEl>
                                              <p:pRg st="9" end="9"/>
                                            </p:txEl>
                                          </p:spTgt>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
                                            <p:txEl>
                                              <p:pRg st="10" end="10"/>
                                            </p:txEl>
                                          </p:spTgt>
                                        </p:tgtEl>
                                        <p:attrNameLst>
                                          <p:attrName>style.visibility</p:attrName>
                                        </p:attrNameLst>
                                      </p:cBhvr>
                                      <p:to>
                                        <p:strVal val="visible"/>
                                      </p:to>
                                    </p:set>
                                    <p:animEffect transition="in" filter="wipe(down)">
                                      <p:cBhvr>
                                        <p:cTn id="39" dur="500"/>
                                        <p:tgtEl>
                                          <p:spTgt spid="6">
                                            <p:txEl>
                                              <p:pRg st="10" end="10"/>
                                            </p:txEl>
                                          </p:spTgt>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6">
                                            <p:txEl>
                                              <p:pRg st="11" end="11"/>
                                            </p:txEl>
                                          </p:spTgt>
                                        </p:tgtEl>
                                        <p:attrNameLst>
                                          <p:attrName>style.visibility</p:attrName>
                                        </p:attrNameLst>
                                      </p:cBhvr>
                                      <p:to>
                                        <p:strVal val="visible"/>
                                      </p:to>
                                    </p:set>
                                    <p:animEffect transition="in" filter="wipe(down)">
                                      <p:cBhvr>
                                        <p:cTn id="42" dur="5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GB" dirty="0" smtClean="0"/>
              <a:t>Smart Grid</a:t>
            </a:r>
          </a:p>
        </p:txBody>
      </p:sp>
      <p:sp>
        <p:nvSpPr>
          <p:cNvPr id="15" name="Segnaposto contenuto 14"/>
          <p:cNvSpPr>
            <a:spLocks noGrp="1"/>
          </p:cNvSpPr>
          <p:nvPr>
            <p:ph sz="quarter" idx="1"/>
          </p:nvPr>
        </p:nvSpPr>
        <p:spPr>
          <a:xfrm>
            <a:off x="0" y="1498599"/>
            <a:ext cx="9143999" cy="3615267"/>
          </a:xfrm>
        </p:spPr>
        <p:txBody>
          <a:bodyPr>
            <a:normAutofit/>
          </a:bodyPr>
          <a:lstStyle/>
          <a:p>
            <a:pPr>
              <a:spcAft>
                <a:spcPts val="600"/>
              </a:spcAft>
            </a:pPr>
            <a:r>
              <a:rPr lang="en-US" sz="2000" dirty="0" smtClean="0">
                <a:solidFill>
                  <a:srgbClr val="B9BFC9"/>
                </a:solidFill>
              </a:rPr>
              <a:t>Household energy usage accounts for ~50% electric &amp; ~33% energy usage in Italy</a:t>
            </a:r>
          </a:p>
          <a:p>
            <a:pPr lvl="1">
              <a:spcAft>
                <a:spcPts val="600"/>
              </a:spcAft>
            </a:pPr>
            <a:r>
              <a:rPr lang="en-US" sz="1800" dirty="0" smtClean="0">
                <a:solidFill>
                  <a:srgbClr val="B9BFC9"/>
                </a:solidFill>
              </a:rPr>
              <a:t>Extremely important to improve building energy efficiency</a:t>
            </a:r>
            <a:endParaRPr lang="it-IT" sz="1800" dirty="0" smtClean="0">
              <a:solidFill>
                <a:srgbClr val="B9BFC9"/>
              </a:solidFill>
            </a:endParaRPr>
          </a:p>
          <a:p>
            <a:pPr>
              <a:spcAft>
                <a:spcPts val="600"/>
              </a:spcAft>
            </a:pPr>
            <a:r>
              <a:rPr lang="it-IT" sz="2000" dirty="0" smtClean="0">
                <a:solidFill>
                  <a:srgbClr val="B9BFC9"/>
                </a:solidFill>
              </a:rPr>
              <a:t>In 2005 ENEL </a:t>
            </a:r>
            <a:r>
              <a:rPr lang="it-IT" sz="2000" dirty="0" err="1" smtClean="0">
                <a:solidFill>
                  <a:srgbClr val="B9BFC9"/>
                </a:solidFill>
              </a:rPr>
              <a:t>starts</a:t>
            </a:r>
            <a:r>
              <a:rPr lang="it-IT" sz="2000" dirty="0" smtClean="0">
                <a:solidFill>
                  <a:srgbClr val="B9BFC9"/>
                </a:solidFill>
              </a:rPr>
              <a:t> </a:t>
            </a:r>
            <a:r>
              <a:rPr lang="it-IT" sz="2000" dirty="0" err="1" smtClean="0">
                <a:solidFill>
                  <a:srgbClr val="B9BFC9"/>
                </a:solidFill>
              </a:rPr>
              <a:t>deploying</a:t>
            </a:r>
            <a:r>
              <a:rPr lang="it-IT" sz="2000" dirty="0" smtClean="0">
                <a:solidFill>
                  <a:srgbClr val="B9BFC9"/>
                </a:solidFill>
              </a:rPr>
              <a:t> the first SMART GRID</a:t>
            </a:r>
          </a:p>
          <a:p>
            <a:pPr lvl="1">
              <a:spcAft>
                <a:spcPts val="600"/>
              </a:spcAft>
            </a:pPr>
            <a:r>
              <a:rPr lang="it-IT" sz="1800" dirty="0" err="1" smtClean="0">
                <a:solidFill>
                  <a:srgbClr val="B9BFC9"/>
                </a:solidFill>
              </a:rPr>
              <a:t>Cost</a:t>
            </a:r>
            <a:r>
              <a:rPr lang="it-IT" sz="1800" dirty="0" smtClean="0">
                <a:solidFill>
                  <a:srgbClr val="B9BFC9"/>
                </a:solidFill>
              </a:rPr>
              <a:t>: 2.1 </a:t>
            </a:r>
            <a:r>
              <a:rPr lang="it-IT" sz="1800" dirty="0" err="1" smtClean="0">
                <a:solidFill>
                  <a:srgbClr val="B9BFC9"/>
                </a:solidFill>
              </a:rPr>
              <a:t>billion</a:t>
            </a:r>
            <a:r>
              <a:rPr lang="it-IT" sz="1800" dirty="0" smtClean="0">
                <a:solidFill>
                  <a:srgbClr val="B9BFC9"/>
                </a:solidFill>
              </a:rPr>
              <a:t> </a:t>
            </a:r>
            <a:r>
              <a:rPr lang="it-IT" sz="1800" dirty="0" err="1" smtClean="0">
                <a:solidFill>
                  <a:srgbClr val="B9BFC9"/>
                </a:solidFill>
              </a:rPr>
              <a:t>euros</a:t>
            </a:r>
            <a:endParaRPr lang="it-IT" sz="1800" dirty="0" smtClean="0">
              <a:solidFill>
                <a:srgbClr val="B9BFC9"/>
              </a:solidFill>
            </a:endParaRPr>
          </a:p>
          <a:p>
            <a:pPr lvl="1">
              <a:spcAft>
                <a:spcPts val="600"/>
              </a:spcAft>
            </a:pPr>
            <a:r>
              <a:rPr lang="it-IT" sz="1800" dirty="0" err="1" smtClean="0">
                <a:solidFill>
                  <a:srgbClr val="B9BFC9"/>
                </a:solidFill>
              </a:rPr>
              <a:t>Saving</a:t>
            </a:r>
            <a:r>
              <a:rPr lang="it-IT" sz="1800" dirty="0" smtClean="0">
                <a:solidFill>
                  <a:srgbClr val="B9BFC9"/>
                </a:solidFill>
              </a:rPr>
              <a:t>: 500 </a:t>
            </a:r>
            <a:r>
              <a:rPr lang="it-IT" sz="1800" dirty="0" err="1" smtClean="0">
                <a:solidFill>
                  <a:srgbClr val="B9BFC9"/>
                </a:solidFill>
              </a:rPr>
              <a:t>milions</a:t>
            </a:r>
            <a:r>
              <a:rPr lang="it-IT" sz="1800" dirty="0" smtClean="0">
                <a:solidFill>
                  <a:srgbClr val="B9BFC9"/>
                </a:solidFill>
              </a:rPr>
              <a:t> per </a:t>
            </a:r>
            <a:r>
              <a:rPr lang="it-IT" sz="1800" dirty="0" err="1" smtClean="0">
                <a:solidFill>
                  <a:srgbClr val="B9BFC9"/>
                </a:solidFill>
              </a:rPr>
              <a:t>year</a:t>
            </a:r>
            <a:r>
              <a:rPr lang="it-IT" sz="1800" dirty="0" smtClean="0">
                <a:solidFill>
                  <a:srgbClr val="B9BFC9"/>
                </a:solidFill>
              </a:rPr>
              <a:t>!</a:t>
            </a:r>
          </a:p>
          <a:p>
            <a:pPr>
              <a:spcAft>
                <a:spcPts val="600"/>
              </a:spcAft>
            </a:pPr>
            <a:r>
              <a:rPr lang="it-IT" sz="2000" dirty="0" smtClean="0">
                <a:solidFill>
                  <a:srgbClr val="B9BFC9"/>
                </a:solidFill>
              </a:rPr>
              <a:t>USA: Energy </a:t>
            </a:r>
            <a:r>
              <a:rPr lang="it-IT" sz="2000" dirty="0" err="1" smtClean="0">
                <a:solidFill>
                  <a:srgbClr val="B9BFC9"/>
                </a:solidFill>
              </a:rPr>
              <a:t>Dep</a:t>
            </a:r>
            <a:r>
              <a:rPr lang="it-IT" sz="2000" dirty="0" smtClean="0">
                <a:solidFill>
                  <a:srgbClr val="B9BFC9"/>
                </a:solidFill>
              </a:rPr>
              <a:t>. </a:t>
            </a:r>
            <a:r>
              <a:rPr lang="it-IT" sz="2000" dirty="0" err="1" smtClean="0">
                <a:solidFill>
                  <a:srgbClr val="B9BFC9"/>
                </a:solidFill>
              </a:rPr>
              <a:t>forsee</a:t>
            </a:r>
            <a:r>
              <a:rPr lang="it-IT" sz="2000" dirty="0" smtClean="0">
                <a:solidFill>
                  <a:srgbClr val="B9BFC9"/>
                </a:solidFill>
              </a:rPr>
              <a:t> up to 117 </a:t>
            </a:r>
            <a:r>
              <a:rPr lang="it-IT" sz="2000" dirty="0" err="1" smtClean="0">
                <a:solidFill>
                  <a:srgbClr val="B9BFC9"/>
                </a:solidFill>
              </a:rPr>
              <a:t>billions</a:t>
            </a:r>
            <a:r>
              <a:rPr lang="it-IT" sz="2000" dirty="0" smtClean="0">
                <a:solidFill>
                  <a:srgbClr val="B9BFC9"/>
                </a:solidFill>
              </a:rPr>
              <a:t> of </a:t>
            </a:r>
            <a:r>
              <a:rPr lang="it-IT" sz="2000" dirty="0" err="1" smtClean="0">
                <a:solidFill>
                  <a:srgbClr val="B9BFC9"/>
                </a:solidFill>
              </a:rPr>
              <a:t>dollars</a:t>
            </a:r>
            <a:r>
              <a:rPr lang="it-IT" sz="2000" dirty="0" smtClean="0">
                <a:solidFill>
                  <a:srgbClr val="B9BFC9"/>
                </a:solidFill>
              </a:rPr>
              <a:t> </a:t>
            </a:r>
            <a:r>
              <a:rPr lang="it-IT" sz="2000" dirty="0" err="1" smtClean="0">
                <a:solidFill>
                  <a:srgbClr val="B9BFC9"/>
                </a:solidFill>
              </a:rPr>
              <a:t>saving</a:t>
            </a:r>
            <a:r>
              <a:rPr lang="it-IT" sz="2000" dirty="0" smtClean="0">
                <a:solidFill>
                  <a:srgbClr val="B9BFC9"/>
                </a:solidFill>
              </a:rPr>
              <a:t> by 2030</a:t>
            </a:r>
          </a:p>
          <a:p>
            <a:pPr>
              <a:spcAft>
                <a:spcPts val="600"/>
              </a:spcAft>
            </a:pPr>
            <a:r>
              <a:rPr lang="it-IT" sz="2000" dirty="0" smtClean="0">
                <a:solidFill>
                  <a:srgbClr val="B9BFC9"/>
                </a:solidFill>
              </a:rPr>
              <a:t>Smart </a:t>
            </a:r>
            <a:r>
              <a:rPr lang="it-IT" sz="2000" dirty="0" err="1" smtClean="0">
                <a:solidFill>
                  <a:srgbClr val="B9BFC9"/>
                </a:solidFill>
              </a:rPr>
              <a:t>grid</a:t>
            </a:r>
            <a:r>
              <a:rPr lang="it-IT" sz="2000" dirty="0" smtClean="0">
                <a:solidFill>
                  <a:srgbClr val="B9BFC9"/>
                </a:solidFill>
              </a:rPr>
              <a:t> can </a:t>
            </a:r>
            <a:r>
              <a:rPr lang="it-IT" sz="2000" dirty="0" err="1" smtClean="0">
                <a:solidFill>
                  <a:srgbClr val="B9BFC9"/>
                </a:solidFill>
              </a:rPr>
              <a:t>also</a:t>
            </a:r>
            <a:r>
              <a:rPr lang="it-IT" sz="2000" dirty="0" smtClean="0">
                <a:solidFill>
                  <a:srgbClr val="B9BFC9"/>
                </a:solidFill>
              </a:rPr>
              <a:t> </a:t>
            </a:r>
            <a:r>
              <a:rPr lang="it-IT" sz="2000" dirty="0" err="1" smtClean="0">
                <a:solidFill>
                  <a:srgbClr val="B9BFC9"/>
                </a:solidFill>
              </a:rPr>
              <a:t>decrease</a:t>
            </a:r>
            <a:r>
              <a:rPr lang="it-IT" sz="2000" dirty="0" smtClean="0">
                <a:solidFill>
                  <a:srgbClr val="B9BFC9"/>
                </a:solidFill>
              </a:rPr>
              <a:t> CO</a:t>
            </a:r>
            <a:r>
              <a:rPr lang="it-IT" sz="2000" baseline="-25000" dirty="0" smtClean="0">
                <a:solidFill>
                  <a:srgbClr val="B9BFC9"/>
                </a:solidFill>
              </a:rPr>
              <a:t>2</a:t>
            </a:r>
            <a:r>
              <a:rPr lang="it-IT" sz="2000" dirty="0" smtClean="0">
                <a:solidFill>
                  <a:srgbClr val="B9BFC9"/>
                </a:solidFill>
              </a:rPr>
              <a:t> </a:t>
            </a:r>
            <a:r>
              <a:rPr lang="it-IT" sz="2000" dirty="0" err="1" smtClean="0">
                <a:solidFill>
                  <a:srgbClr val="B9BFC9"/>
                </a:solidFill>
              </a:rPr>
              <a:t>emission</a:t>
            </a:r>
            <a:r>
              <a:rPr lang="it-IT" sz="2000" dirty="0" smtClean="0">
                <a:solidFill>
                  <a:srgbClr val="B9BFC9"/>
                </a:solidFill>
              </a:rPr>
              <a:t> of 12% in USA &amp; 15% in India</a:t>
            </a:r>
          </a:p>
        </p:txBody>
      </p:sp>
      <p:sp>
        <p:nvSpPr>
          <p:cNvPr id="16" name="Rettangolo 15"/>
          <p:cNvSpPr/>
          <p:nvPr/>
        </p:nvSpPr>
        <p:spPr>
          <a:xfrm>
            <a:off x="84665" y="5147331"/>
            <a:ext cx="9144000" cy="1331134"/>
          </a:xfrm>
          <a:prstGeom prst="rect">
            <a:avLst/>
          </a:prstGeom>
        </p:spPr>
        <p:txBody>
          <a:bodyPr wrap="square">
            <a:spAutoFit/>
          </a:bodyPr>
          <a:lstStyle/>
          <a:p>
            <a:r>
              <a:rPr lang="it-IT" sz="1050" dirty="0" smtClean="0">
                <a:solidFill>
                  <a:srgbClr val="B9BFC9"/>
                </a:solidFill>
              </a:rPr>
              <a:t>Fonti:   *</a:t>
            </a:r>
            <a:r>
              <a:rPr lang="en-US" sz="1000" dirty="0" err="1" smtClean="0">
                <a:solidFill>
                  <a:srgbClr val="B9BFC9"/>
                </a:solidFill>
              </a:rPr>
              <a:t>Ministero</a:t>
            </a:r>
            <a:r>
              <a:rPr lang="en-US" sz="1000" dirty="0" smtClean="0">
                <a:solidFill>
                  <a:srgbClr val="B9BFC9"/>
                </a:solidFill>
              </a:rPr>
              <a:t> </a:t>
            </a:r>
            <a:r>
              <a:rPr lang="en-US" sz="1000" dirty="0" err="1" smtClean="0">
                <a:solidFill>
                  <a:srgbClr val="B9BFC9"/>
                </a:solidFill>
              </a:rPr>
              <a:t>dello</a:t>
            </a:r>
            <a:r>
              <a:rPr lang="en-US" sz="1000" dirty="0" smtClean="0">
                <a:solidFill>
                  <a:srgbClr val="B9BFC9"/>
                </a:solidFill>
              </a:rPr>
              <a:t> </a:t>
            </a:r>
            <a:r>
              <a:rPr lang="en-US" sz="1000" dirty="0" err="1" smtClean="0">
                <a:solidFill>
                  <a:srgbClr val="B9BFC9"/>
                </a:solidFill>
              </a:rPr>
              <a:t>Sviluppo</a:t>
            </a:r>
            <a:r>
              <a:rPr lang="en-US" sz="1000" dirty="0" smtClean="0">
                <a:solidFill>
                  <a:srgbClr val="B9BFC9"/>
                </a:solidFill>
              </a:rPr>
              <a:t> </a:t>
            </a:r>
            <a:r>
              <a:rPr lang="en-US" sz="1000" dirty="0" err="1" smtClean="0">
                <a:solidFill>
                  <a:srgbClr val="B9BFC9"/>
                </a:solidFill>
              </a:rPr>
              <a:t>Economico</a:t>
            </a:r>
            <a:r>
              <a:rPr lang="en-US" sz="1000" dirty="0" smtClean="0">
                <a:solidFill>
                  <a:srgbClr val="B9BFC9"/>
                </a:solidFill>
              </a:rPr>
              <a:t>, 2005</a:t>
            </a:r>
          </a:p>
          <a:p>
            <a:pPr lvl="1">
              <a:buFont typeface="Arial"/>
              <a:buChar char="•"/>
            </a:pPr>
            <a:r>
              <a:rPr lang="en-US" sz="1000" dirty="0" smtClean="0">
                <a:solidFill>
                  <a:srgbClr val="B9BFC9"/>
                </a:solidFill>
              </a:rPr>
              <a:t>National Energy Technology Laboratory (2007-08) (PDF). NETL Modern Grid Initiative — Powering Our 21st-Century Economy. United States Department of Energy Office of Electricity Delivery and Energy Reliability. </a:t>
            </a:r>
            <a:r>
              <a:rPr lang="en-US" sz="1000" dirty="0" err="1" smtClean="0">
                <a:solidFill>
                  <a:srgbClr val="B9BFC9"/>
                </a:solidFill>
              </a:rPr>
              <a:t>p</a:t>
            </a:r>
            <a:r>
              <a:rPr lang="en-US" sz="1000" dirty="0" smtClean="0">
                <a:solidFill>
                  <a:srgbClr val="B9BFC9"/>
                </a:solidFill>
              </a:rPr>
              <a:t>. 17. Retrieved 2008-12-0</a:t>
            </a:r>
          </a:p>
          <a:p>
            <a:pPr lvl="1">
              <a:buFont typeface="Arial"/>
              <a:buChar char="•"/>
            </a:pPr>
            <a:r>
              <a:rPr lang="en-US" sz="1000" dirty="0" smtClean="0">
                <a:solidFill>
                  <a:srgbClr val="B9BFC9"/>
                </a:solidFill>
              </a:rPr>
              <a:t>R.G. Pratt, M.C.W. </a:t>
            </a:r>
            <a:r>
              <a:rPr lang="en-US" sz="1000" dirty="0" err="1" smtClean="0">
                <a:solidFill>
                  <a:srgbClr val="B9BFC9"/>
                </a:solidFill>
              </a:rPr>
              <a:t>Kintner</a:t>
            </a:r>
            <a:r>
              <a:rPr lang="en-US" sz="1000" dirty="0" smtClean="0">
                <a:solidFill>
                  <a:srgbClr val="B9BFC9"/>
                </a:solidFill>
              </a:rPr>
              <a:t>-Meyer, P.J. </a:t>
            </a:r>
            <a:r>
              <a:rPr lang="en-US" sz="1000" dirty="0" err="1" smtClean="0">
                <a:solidFill>
                  <a:srgbClr val="B9BFC9"/>
                </a:solidFill>
              </a:rPr>
              <a:t>Balducci</a:t>
            </a:r>
            <a:r>
              <a:rPr lang="en-US" sz="1000" dirty="0" smtClean="0">
                <a:solidFill>
                  <a:srgbClr val="B9BFC9"/>
                </a:solidFill>
              </a:rPr>
              <a:t>, T.F. </a:t>
            </a:r>
            <a:r>
              <a:rPr lang="en-US" sz="1000" dirty="0" err="1" smtClean="0">
                <a:solidFill>
                  <a:srgbClr val="B9BFC9"/>
                </a:solidFill>
              </a:rPr>
              <a:t>Sanquist</a:t>
            </a:r>
            <a:r>
              <a:rPr lang="en-US" sz="1000" dirty="0" smtClean="0">
                <a:solidFill>
                  <a:srgbClr val="B9BFC9"/>
                </a:solidFill>
              </a:rPr>
              <a:t>, C. </a:t>
            </a:r>
            <a:r>
              <a:rPr lang="en-US" sz="1000" dirty="0" err="1" smtClean="0">
                <a:solidFill>
                  <a:srgbClr val="B9BFC9"/>
                </a:solidFill>
              </a:rPr>
              <a:t>Gerkensmeyer</a:t>
            </a:r>
            <a:r>
              <a:rPr lang="en-US" sz="1000" dirty="0" smtClean="0">
                <a:solidFill>
                  <a:srgbClr val="B9BFC9"/>
                </a:solidFill>
              </a:rPr>
              <a:t>, K.P. Schneider, S. </a:t>
            </a:r>
            <a:r>
              <a:rPr lang="en-US" sz="1000" dirty="0" err="1" smtClean="0">
                <a:solidFill>
                  <a:srgbClr val="B9BFC9"/>
                </a:solidFill>
              </a:rPr>
              <a:t>Katipamula</a:t>
            </a:r>
            <a:r>
              <a:rPr lang="en-US" sz="1000" dirty="0" smtClean="0">
                <a:solidFill>
                  <a:srgbClr val="B9BFC9"/>
                </a:solidFill>
              </a:rPr>
              <a:t>, T.J. </a:t>
            </a:r>
            <a:r>
              <a:rPr lang="en-US" sz="1000" dirty="0" err="1" smtClean="0">
                <a:solidFill>
                  <a:srgbClr val="B9BFC9"/>
                </a:solidFill>
              </a:rPr>
              <a:t>Secrest</a:t>
            </a:r>
            <a:r>
              <a:rPr lang="en-US" sz="1000" dirty="0" smtClean="0">
                <a:solidFill>
                  <a:srgbClr val="B9BFC9"/>
                </a:solidFill>
              </a:rPr>
              <a:t>. The Smart Grid: An Estimation of the Energy and CO2 Benefits. </a:t>
            </a:r>
            <a:r>
              <a:rPr lang="it-IT" sz="1000" dirty="0" err="1" smtClean="0">
                <a:solidFill>
                  <a:srgbClr val="B9BFC9"/>
                </a:solidFill>
              </a:rPr>
              <a:t>Pacific</a:t>
            </a:r>
            <a:r>
              <a:rPr lang="it-IT" sz="1000" dirty="0" smtClean="0">
                <a:solidFill>
                  <a:srgbClr val="B9BFC9"/>
                </a:solidFill>
              </a:rPr>
              <a:t> </a:t>
            </a:r>
            <a:r>
              <a:rPr lang="it-IT" sz="1000" dirty="0" err="1" smtClean="0">
                <a:solidFill>
                  <a:srgbClr val="B9BFC9"/>
                </a:solidFill>
              </a:rPr>
              <a:t>Northwest</a:t>
            </a:r>
            <a:r>
              <a:rPr lang="it-IT" sz="1000" dirty="0" smtClean="0">
                <a:solidFill>
                  <a:srgbClr val="B9BFC9"/>
                </a:solidFill>
              </a:rPr>
              <a:t> National </a:t>
            </a:r>
            <a:r>
              <a:rPr lang="it-IT" sz="1000" dirty="0" err="1" smtClean="0">
                <a:solidFill>
                  <a:srgbClr val="B9BFC9"/>
                </a:solidFill>
              </a:rPr>
              <a:t>Laboratory</a:t>
            </a:r>
            <a:r>
              <a:rPr lang="it-IT" sz="1000" dirty="0" smtClean="0">
                <a:solidFill>
                  <a:srgbClr val="B9BFC9"/>
                </a:solidFill>
              </a:rPr>
              <a:t> </a:t>
            </a:r>
            <a:r>
              <a:rPr lang="en-US" sz="1000" dirty="0" smtClean="0">
                <a:solidFill>
                  <a:srgbClr val="B9BFC9"/>
                </a:solidFill>
              </a:rPr>
              <a:t>Prepared for the U.S. Department of Energy under Contract DE-AC05-76RL01830</a:t>
            </a:r>
          </a:p>
          <a:p>
            <a:pPr lvl="1">
              <a:buFont typeface="Arial"/>
              <a:buChar char="•"/>
            </a:pPr>
            <a:r>
              <a:rPr lang="en-US" sz="1000" dirty="0" smtClean="0">
                <a:solidFill>
                  <a:srgbClr val="B9BFC9"/>
                </a:solidFill>
              </a:rPr>
              <a:t>Molly Webb, McKinsey &amp; Company. SMART 2020: Enabling the low carbon economy in the information age. A report by The Climate Group on behalf of the Global </a:t>
            </a:r>
            <a:r>
              <a:rPr lang="en-US" sz="1000" dirty="0" err="1" smtClean="0">
                <a:solidFill>
                  <a:srgbClr val="B9BFC9"/>
                </a:solidFill>
              </a:rPr>
              <a:t>eSustainability</a:t>
            </a:r>
            <a:r>
              <a:rPr lang="en-US" sz="1000" dirty="0" smtClean="0">
                <a:solidFill>
                  <a:srgbClr val="B9BFC9"/>
                </a:solidFill>
              </a:rPr>
              <a:t> Initiative (</a:t>
            </a:r>
            <a:r>
              <a:rPr lang="en-US" sz="1000" dirty="0" err="1" smtClean="0">
                <a:solidFill>
                  <a:srgbClr val="B9BFC9"/>
                </a:solidFill>
              </a:rPr>
              <a:t>GeSI</a:t>
            </a:r>
            <a:r>
              <a:rPr lang="en-US" sz="1000" dirty="0" smtClean="0">
                <a:solidFill>
                  <a:srgbClr val="B9BFC9"/>
                </a:solidFill>
              </a:rPr>
              <a:t>)</a:t>
            </a:r>
            <a:endParaRPr lang="it-IT" sz="1000" dirty="0" smtClean="0">
              <a:solidFill>
                <a:srgbClr val="B9BFC9"/>
              </a:solidFill>
            </a:endParaRPr>
          </a:p>
        </p:txBody>
      </p:sp>
      <p:pic>
        <p:nvPicPr>
          <p:cNvPr id="25" name="Immagine 24"/>
          <p:cNvPicPr>
            <a:picLocks noChangeAspect="1"/>
          </p:cNvPicPr>
          <p:nvPr/>
        </p:nvPicPr>
        <p:blipFill>
          <a:blip r:embed="rId3">
            <a:clrChange>
              <a:clrFrom>
                <a:srgbClr val="FFFFFF"/>
              </a:clrFrom>
              <a:clrTo>
                <a:srgbClr val="FFFFFF">
                  <a:alpha val="0"/>
                </a:srgbClr>
              </a:clrTo>
            </a:clrChange>
          </a:blip>
          <a:stretch>
            <a:fillRect/>
          </a:stretch>
        </p:blipFill>
        <p:spPr>
          <a:xfrm>
            <a:off x="7876117" y="3979333"/>
            <a:ext cx="1267883" cy="1267883"/>
          </a:xfrm>
          <a:prstGeom prst="rect">
            <a:avLst/>
          </a:prstGeom>
        </p:spPr>
      </p:pic>
      <p:pic>
        <p:nvPicPr>
          <p:cNvPr id="26" name="Immagine 25"/>
          <p:cNvPicPr>
            <a:picLocks noChangeAspect="1"/>
          </p:cNvPicPr>
          <p:nvPr/>
        </p:nvPicPr>
        <p:blipFill>
          <a:blip r:embed="rId4">
            <a:clrChange>
              <a:clrFrom>
                <a:srgbClr val="FFFFFF"/>
              </a:clrFrom>
              <a:clrTo>
                <a:srgbClr val="FFFFFF">
                  <a:alpha val="0"/>
                </a:srgbClr>
              </a:clrTo>
            </a:clrChange>
          </a:blip>
          <a:stretch>
            <a:fillRect/>
          </a:stretch>
        </p:blipFill>
        <p:spPr>
          <a:xfrm>
            <a:off x="4061652" y="2929467"/>
            <a:ext cx="992122" cy="787398"/>
          </a:xfrm>
          <a:prstGeom prst="rect">
            <a:avLst/>
          </a:prstGeom>
        </p:spPr>
      </p:pic>
      <p:pic>
        <p:nvPicPr>
          <p:cNvPr id="27" name="Immagine 26"/>
          <p:cNvPicPr>
            <a:picLocks noChangeAspect="1"/>
          </p:cNvPicPr>
          <p:nvPr/>
        </p:nvPicPr>
        <p:blipFill>
          <a:blip r:embed="rId5"/>
          <a:stretch>
            <a:fillRect/>
          </a:stretch>
        </p:blipFill>
        <p:spPr>
          <a:xfrm>
            <a:off x="6807200" y="1977473"/>
            <a:ext cx="2065867" cy="1570059"/>
          </a:xfrm>
          <a:prstGeom prst="rect">
            <a:avLst/>
          </a:prstGeom>
        </p:spPr>
      </p:pic>
      <p:sp>
        <p:nvSpPr>
          <p:cNvPr id="3" name="Slide Number Placeholder 2"/>
          <p:cNvSpPr>
            <a:spLocks noGrp="1"/>
          </p:cNvSpPr>
          <p:nvPr>
            <p:ph type="sldNum" sz="quarter" idx="10"/>
          </p:nvPr>
        </p:nvSpPr>
        <p:spPr/>
        <p:txBody>
          <a:bodyPr/>
          <a:lstStyle/>
          <a:p>
            <a:fld id="{0B15E908-24CB-4A3D-84E2-8BC6E04821A3}" type="slidenum">
              <a:rPr lang="it-IT" smtClean="0"/>
              <a:pPr/>
              <a:t>51</a:t>
            </a:fld>
            <a:endParaRPr lang="it-IT" dirty="0"/>
          </a:p>
        </p:txBody>
      </p:sp>
    </p:spTree>
    <p:extLst>
      <p:ext uri="{BB962C8B-B14F-4D97-AF65-F5344CB8AC3E}">
        <p14:creationId xmlns:p14="http://schemas.microsoft.com/office/powerpoint/2010/main" val="254475786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15">
                                            <p:txEl>
                                              <p:pRg st="0" end="0"/>
                                            </p:txEl>
                                          </p:spTgt>
                                        </p:tgtEl>
                                        <p:attrNameLst>
                                          <p:attrName>style.color</p:attrName>
                                        </p:attrNameLst>
                                      </p:cBhvr>
                                      <p:to>
                                        <a:schemeClr val="tx1"/>
                                      </p:to>
                                    </p:animClr>
                                    <p:animClr clrSpc="rgb" dir="cw">
                                      <p:cBhvr>
                                        <p:cTn id="7" dur="500" fill="hold"/>
                                        <p:tgtEl>
                                          <p:spTgt spid="15">
                                            <p:txEl>
                                              <p:pRg st="0" end="0"/>
                                            </p:txEl>
                                          </p:spTgt>
                                        </p:tgtEl>
                                        <p:attrNameLst>
                                          <p:attrName>fillcolor</p:attrName>
                                        </p:attrNameLst>
                                      </p:cBhvr>
                                      <p:to>
                                        <a:schemeClr val="tx1"/>
                                      </p:to>
                                    </p:animClr>
                                    <p:set>
                                      <p:cBhvr>
                                        <p:cTn id="8" dur="500" fill="hold"/>
                                        <p:tgtEl>
                                          <p:spTgt spid="15">
                                            <p:txEl>
                                              <p:pRg st="0" end="0"/>
                                            </p:txEl>
                                          </p:spTgt>
                                        </p:tgtEl>
                                        <p:attrNameLst>
                                          <p:attrName>fill.type</p:attrName>
                                        </p:attrNameLst>
                                      </p:cBhvr>
                                      <p:to>
                                        <p:strVal val="solid"/>
                                      </p:to>
                                    </p:set>
                                    <p:set>
                                      <p:cBhvr>
                                        <p:cTn id="9" dur="500" fill="hold"/>
                                        <p:tgtEl>
                                          <p:spTgt spid="15">
                                            <p:txEl>
                                              <p:pRg st="0" end="0"/>
                                            </p:txEl>
                                          </p:spTgt>
                                        </p:tgtEl>
                                        <p:attrNameLst>
                                          <p:attrName>fill.on</p:attrName>
                                        </p:attrNameLst>
                                      </p:cBhvr>
                                      <p:to>
                                        <p:strVal val="true"/>
                                      </p:to>
                                    </p:set>
                                  </p:childTnLst>
                                </p:cTn>
                              </p:par>
                            </p:childTnLst>
                          </p:cTn>
                        </p:par>
                        <p:par>
                          <p:cTn id="10" fill="hold">
                            <p:stCondLst>
                              <p:cond delay="500"/>
                            </p:stCondLst>
                            <p:childTnLst>
                              <p:par>
                                <p:cTn id="11" presetID="19" presetClass="emph" presetSubtype="0" fill="hold" grpId="0" nodeType="afterEffect">
                                  <p:stCondLst>
                                    <p:cond delay="0"/>
                                  </p:stCondLst>
                                  <p:childTnLst>
                                    <p:animClr clrSpc="rgb" dir="cw">
                                      <p:cBhvr override="childStyle">
                                        <p:cTn id="12" dur="500" fill="hold"/>
                                        <p:tgtEl>
                                          <p:spTgt spid="15">
                                            <p:txEl>
                                              <p:pRg st="1" end="1"/>
                                            </p:txEl>
                                          </p:spTgt>
                                        </p:tgtEl>
                                        <p:attrNameLst>
                                          <p:attrName>style.color</p:attrName>
                                        </p:attrNameLst>
                                      </p:cBhvr>
                                      <p:to>
                                        <a:schemeClr val="tx1"/>
                                      </p:to>
                                    </p:animClr>
                                    <p:animClr clrSpc="rgb" dir="cw">
                                      <p:cBhvr>
                                        <p:cTn id="13" dur="500" fill="hold"/>
                                        <p:tgtEl>
                                          <p:spTgt spid="15">
                                            <p:txEl>
                                              <p:pRg st="1" end="1"/>
                                            </p:txEl>
                                          </p:spTgt>
                                        </p:tgtEl>
                                        <p:attrNameLst>
                                          <p:attrName>fillcolor</p:attrName>
                                        </p:attrNameLst>
                                      </p:cBhvr>
                                      <p:to>
                                        <a:schemeClr val="tx1"/>
                                      </p:to>
                                    </p:animClr>
                                    <p:set>
                                      <p:cBhvr>
                                        <p:cTn id="14" dur="500" fill="hold"/>
                                        <p:tgtEl>
                                          <p:spTgt spid="15">
                                            <p:txEl>
                                              <p:pRg st="1" end="1"/>
                                            </p:txEl>
                                          </p:spTgt>
                                        </p:tgtEl>
                                        <p:attrNameLst>
                                          <p:attrName>fill.type</p:attrName>
                                        </p:attrNameLst>
                                      </p:cBhvr>
                                      <p:to>
                                        <p:strVal val="solid"/>
                                      </p:to>
                                    </p:set>
                                    <p:set>
                                      <p:cBhvr>
                                        <p:cTn id="15" dur="500" fill="hold"/>
                                        <p:tgtEl>
                                          <p:spTgt spid="15">
                                            <p:txEl>
                                              <p:pRg st="1" end="1"/>
                                            </p:txEl>
                                          </p:spTgt>
                                        </p:tgtEl>
                                        <p:attrNameLst>
                                          <p:attrName>fill.on</p:attrName>
                                        </p:attrNameLst>
                                      </p:cBhvr>
                                      <p:to>
                                        <p:strVal val="true"/>
                                      </p:to>
                                    </p:set>
                                  </p:childTnLst>
                                </p:cTn>
                              </p:par>
                              <p:par>
                                <p:cTn id="16" presetID="10" presetClass="entr" presetSubtype="0"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20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9" presetClass="emph" presetSubtype="0" fill="hold" grpId="0" nodeType="clickEffect">
                                  <p:stCondLst>
                                    <p:cond delay="0"/>
                                  </p:stCondLst>
                                  <p:childTnLst>
                                    <p:animClr clrSpc="rgb" dir="cw">
                                      <p:cBhvr override="childStyle">
                                        <p:cTn id="22" dur="500" fill="hold"/>
                                        <p:tgtEl>
                                          <p:spTgt spid="15">
                                            <p:txEl>
                                              <p:pRg st="2" end="2"/>
                                            </p:txEl>
                                          </p:spTgt>
                                        </p:tgtEl>
                                        <p:attrNameLst>
                                          <p:attrName>style.color</p:attrName>
                                        </p:attrNameLst>
                                      </p:cBhvr>
                                      <p:to>
                                        <a:schemeClr val="tx1"/>
                                      </p:to>
                                    </p:animClr>
                                    <p:animClr clrSpc="rgb" dir="cw">
                                      <p:cBhvr>
                                        <p:cTn id="23" dur="500" fill="hold"/>
                                        <p:tgtEl>
                                          <p:spTgt spid="15">
                                            <p:txEl>
                                              <p:pRg st="2" end="2"/>
                                            </p:txEl>
                                          </p:spTgt>
                                        </p:tgtEl>
                                        <p:attrNameLst>
                                          <p:attrName>fillcolor</p:attrName>
                                        </p:attrNameLst>
                                      </p:cBhvr>
                                      <p:to>
                                        <a:schemeClr val="tx1"/>
                                      </p:to>
                                    </p:animClr>
                                    <p:set>
                                      <p:cBhvr>
                                        <p:cTn id="24" dur="500" fill="hold"/>
                                        <p:tgtEl>
                                          <p:spTgt spid="15">
                                            <p:txEl>
                                              <p:pRg st="2" end="2"/>
                                            </p:txEl>
                                          </p:spTgt>
                                        </p:tgtEl>
                                        <p:attrNameLst>
                                          <p:attrName>fill.type</p:attrName>
                                        </p:attrNameLst>
                                      </p:cBhvr>
                                      <p:to>
                                        <p:strVal val="solid"/>
                                      </p:to>
                                    </p:set>
                                    <p:set>
                                      <p:cBhvr>
                                        <p:cTn id="25" dur="500" fill="hold"/>
                                        <p:tgtEl>
                                          <p:spTgt spid="15">
                                            <p:txEl>
                                              <p:pRg st="2" end="2"/>
                                            </p:txEl>
                                          </p:spTgt>
                                        </p:tgtEl>
                                        <p:attrNameLst>
                                          <p:attrName>fill.on</p:attrName>
                                        </p:attrNameLst>
                                      </p:cBhvr>
                                      <p:to>
                                        <p:strVal val="true"/>
                                      </p:to>
                                    </p:set>
                                  </p:childTnLst>
                                </p:cTn>
                              </p:par>
                            </p:childTnLst>
                          </p:cTn>
                        </p:par>
                        <p:par>
                          <p:cTn id="26" fill="hold">
                            <p:stCondLst>
                              <p:cond delay="500"/>
                            </p:stCondLst>
                            <p:childTnLst>
                              <p:par>
                                <p:cTn id="27" presetID="19" presetClass="emph" presetSubtype="0" fill="hold" grpId="0" nodeType="afterEffect">
                                  <p:stCondLst>
                                    <p:cond delay="0"/>
                                  </p:stCondLst>
                                  <p:childTnLst>
                                    <p:animClr clrSpc="rgb" dir="cw">
                                      <p:cBhvr override="childStyle">
                                        <p:cTn id="28" dur="500" fill="hold"/>
                                        <p:tgtEl>
                                          <p:spTgt spid="15">
                                            <p:txEl>
                                              <p:pRg st="3" end="3"/>
                                            </p:txEl>
                                          </p:spTgt>
                                        </p:tgtEl>
                                        <p:attrNameLst>
                                          <p:attrName>style.color</p:attrName>
                                        </p:attrNameLst>
                                      </p:cBhvr>
                                      <p:to>
                                        <a:schemeClr val="tx1"/>
                                      </p:to>
                                    </p:animClr>
                                    <p:animClr clrSpc="rgb" dir="cw">
                                      <p:cBhvr>
                                        <p:cTn id="29" dur="500" fill="hold"/>
                                        <p:tgtEl>
                                          <p:spTgt spid="15">
                                            <p:txEl>
                                              <p:pRg st="3" end="3"/>
                                            </p:txEl>
                                          </p:spTgt>
                                        </p:tgtEl>
                                        <p:attrNameLst>
                                          <p:attrName>fillcolor</p:attrName>
                                        </p:attrNameLst>
                                      </p:cBhvr>
                                      <p:to>
                                        <a:schemeClr val="tx1"/>
                                      </p:to>
                                    </p:animClr>
                                    <p:set>
                                      <p:cBhvr>
                                        <p:cTn id="30" dur="500" fill="hold"/>
                                        <p:tgtEl>
                                          <p:spTgt spid="15">
                                            <p:txEl>
                                              <p:pRg st="3" end="3"/>
                                            </p:txEl>
                                          </p:spTgt>
                                        </p:tgtEl>
                                        <p:attrNameLst>
                                          <p:attrName>fill.type</p:attrName>
                                        </p:attrNameLst>
                                      </p:cBhvr>
                                      <p:to>
                                        <p:strVal val="solid"/>
                                      </p:to>
                                    </p:set>
                                    <p:set>
                                      <p:cBhvr>
                                        <p:cTn id="31" dur="500" fill="hold"/>
                                        <p:tgtEl>
                                          <p:spTgt spid="15">
                                            <p:txEl>
                                              <p:pRg st="3" end="3"/>
                                            </p:txEl>
                                          </p:spTgt>
                                        </p:tgtEl>
                                        <p:attrNameLst>
                                          <p:attrName>fill.on</p:attrName>
                                        </p:attrNameLst>
                                      </p:cBhvr>
                                      <p:to>
                                        <p:strVal val="true"/>
                                      </p:to>
                                    </p:set>
                                  </p:childTnLst>
                                </p:cTn>
                              </p:par>
                              <p:par>
                                <p:cTn id="32" presetID="19" presetClass="emph" presetSubtype="0" fill="hold" grpId="0" nodeType="withEffect">
                                  <p:stCondLst>
                                    <p:cond delay="0"/>
                                  </p:stCondLst>
                                  <p:childTnLst>
                                    <p:animClr clrSpc="rgb" dir="cw">
                                      <p:cBhvr override="childStyle">
                                        <p:cTn id="33" dur="500" fill="hold"/>
                                        <p:tgtEl>
                                          <p:spTgt spid="15">
                                            <p:txEl>
                                              <p:pRg st="4" end="4"/>
                                            </p:txEl>
                                          </p:spTgt>
                                        </p:tgtEl>
                                        <p:attrNameLst>
                                          <p:attrName>style.color</p:attrName>
                                        </p:attrNameLst>
                                      </p:cBhvr>
                                      <p:to>
                                        <a:schemeClr val="tx1"/>
                                      </p:to>
                                    </p:animClr>
                                    <p:animClr clrSpc="rgb" dir="cw">
                                      <p:cBhvr>
                                        <p:cTn id="34" dur="500" fill="hold"/>
                                        <p:tgtEl>
                                          <p:spTgt spid="15">
                                            <p:txEl>
                                              <p:pRg st="4" end="4"/>
                                            </p:txEl>
                                          </p:spTgt>
                                        </p:tgtEl>
                                        <p:attrNameLst>
                                          <p:attrName>fillcolor</p:attrName>
                                        </p:attrNameLst>
                                      </p:cBhvr>
                                      <p:to>
                                        <a:schemeClr val="tx1"/>
                                      </p:to>
                                    </p:animClr>
                                    <p:set>
                                      <p:cBhvr>
                                        <p:cTn id="35" dur="500" fill="hold"/>
                                        <p:tgtEl>
                                          <p:spTgt spid="15">
                                            <p:txEl>
                                              <p:pRg st="4" end="4"/>
                                            </p:txEl>
                                          </p:spTgt>
                                        </p:tgtEl>
                                        <p:attrNameLst>
                                          <p:attrName>fill.type</p:attrName>
                                        </p:attrNameLst>
                                      </p:cBhvr>
                                      <p:to>
                                        <p:strVal val="solid"/>
                                      </p:to>
                                    </p:set>
                                    <p:set>
                                      <p:cBhvr>
                                        <p:cTn id="36" dur="500" fill="hold"/>
                                        <p:tgtEl>
                                          <p:spTgt spid="15">
                                            <p:txEl>
                                              <p:pRg st="4" end="4"/>
                                            </p:txEl>
                                          </p:spTgt>
                                        </p:tgtEl>
                                        <p:attrNameLst>
                                          <p:attrName>fill.on</p:attrName>
                                        </p:attrNameLst>
                                      </p:cBhvr>
                                      <p:to>
                                        <p:strVal val="true"/>
                                      </p:to>
                                    </p:set>
                                  </p:childTnLst>
                                </p:cTn>
                              </p:par>
                            </p:childTnLst>
                          </p:cTn>
                        </p:par>
                        <p:par>
                          <p:cTn id="37" fill="hold">
                            <p:stCondLst>
                              <p:cond delay="1000"/>
                            </p:stCondLst>
                            <p:childTnLst>
                              <p:par>
                                <p:cTn id="38" presetID="19" presetClass="emph" presetSubtype="0" fill="hold" grpId="0" nodeType="afterEffect">
                                  <p:stCondLst>
                                    <p:cond delay="0"/>
                                  </p:stCondLst>
                                  <p:childTnLst>
                                    <p:animClr clrSpc="rgb" dir="cw">
                                      <p:cBhvr override="childStyle">
                                        <p:cTn id="39" dur="500" fill="hold"/>
                                        <p:tgtEl>
                                          <p:spTgt spid="15">
                                            <p:txEl>
                                              <p:pRg st="5" end="5"/>
                                            </p:txEl>
                                          </p:spTgt>
                                        </p:tgtEl>
                                        <p:attrNameLst>
                                          <p:attrName>style.color</p:attrName>
                                        </p:attrNameLst>
                                      </p:cBhvr>
                                      <p:to>
                                        <a:schemeClr val="tx1"/>
                                      </p:to>
                                    </p:animClr>
                                    <p:animClr clrSpc="rgb" dir="cw">
                                      <p:cBhvr>
                                        <p:cTn id="40" dur="500" fill="hold"/>
                                        <p:tgtEl>
                                          <p:spTgt spid="15">
                                            <p:txEl>
                                              <p:pRg st="5" end="5"/>
                                            </p:txEl>
                                          </p:spTgt>
                                        </p:tgtEl>
                                        <p:attrNameLst>
                                          <p:attrName>fillcolor</p:attrName>
                                        </p:attrNameLst>
                                      </p:cBhvr>
                                      <p:to>
                                        <a:schemeClr val="tx1"/>
                                      </p:to>
                                    </p:animClr>
                                    <p:set>
                                      <p:cBhvr>
                                        <p:cTn id="41" dur="500" fill="hold"/>
                                        <p:tgtEl>
                                          <p:spTgt spid="15">
                                            <p:txEl>
                                              <p:pRg st="5" end="5"/>
                                            </p:txEl>
                                          </p:spTgt>
                                        </p:tgtEl>
                                        <p:attrNameLst>
                                          <p:attrName>fill.type</p:attrName>
                                        </p:attrNameLst>
                                      </p:cBhvr>
                                      <p:to>
                                        <p:strVal val="solid"/>
                                      </p:to>
                                    </p:set>
                                    <p:set>
                                      <p:cBhvr>
                                        <p:cTn id="42" dur="500" fill="hold"/>
                                        <p:tgtEl>
                                          <p:spTgt spid="15">
                                            <p:txEl>
                                              <p:pRg st="5" end="5"/>
                                            </p:txEl>
                                          </p:spTgt>
                                        </p:tgtEl>
                                        <p:attrNameLst>
                                          <p:attrName>fill.on</p:attrName>
                                        </p:attrNameLst>
                                      </p:cBhvr>
                                      <p:to>
                                        <p:strVal val="true"/>
                                      </p:to>
                                    </p:set>
                                  </p:childTnLst>
                                </p:cTn>
                              </p:par>
                              <p:par>
                                <p:cTn id="43" presetID="10"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20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9" presetClass="emph" presetSubtype="0" fill="hold" grpId="0" nodeType="clickEffect">
                                  <p:stCondLst>
                                    <p:cond delay="0"/>
                                  </p:stCondLst>
                                  <p:childTnLst>
                                    <p:animClr clrSpc="rgb" dir="cw">
                                      <p:cBhvr override="childStyle">
                                        <p:cTn id="49" dur="500" fill="hold"/>
                                        <p:tgtEl>
                                          <p:spTgt spid="15">
                                            <p:txEl>
                                              <p:pRg st="6" end="6"/>
                                            </p:txEl>
                                          </p:spTgt>
                                        </p:tgtEl>
                                        <p:attrNameLst>
                                          <p:attrName>style.color</p:attrName>
                                        </p:attrNameLst>
                                      </p:cBhvr>
                                      <p:to>
                                        <a:schemeClr val="tx1"/>
                                      </p:to>
                                    </p:animClr>
                                    <p:animClr clrSpc="rgb" dir="cw">
                                      <p:cBhvr>
                                        <p:cTn id="50" dur="500" fill="hold"/>
                                        <p:tgtEl>
                                          <p:spTgt spid="15">
                                            <p:txEl>
                                              <p:pRg st="6" end="6"/>
                                            </p:txEl>
                                          </p:spTgt>
                                        </p:tgtEl>
                                        <p:attrNameLst>
                                          <p:attrName>fillcolor</p:attrName>
                                        </p:attrNameLst>
                                      </p:cBhvr>
                                      <p:to>
                                        <a:schemeClr val="tx1"/>
                                      </p:to>
                                    </p:animClr>
                                    <p:set>
                                      <p:cBhvr>
                                        <p:cTn id="51" dur="500" fill="hold"/>
                                        <p:tgtEl>
                                          <p:spTgt spid="15">
                                            <p:txEl>
                                              <p:pRg st="6" end="6"/>
                                            </p:txEl>
                                          </p:spTgt>
                                        </p:tgtEl>
                                        <p:attrNameLst>
                                          <p:attrName>fill.type</p:attrName>
                                        </p:attrNameLst>
                                      </p:cBhvr>
                                      <p:to>
                                        <p:strVal val="solid"/>
                                      </p:to>
                                    </p:set>
                                    <p:set>
                                      <p:cBhvr>
                                        <p:cTn id="52" dur="500" fill="hold"/>
                                        <p:tgtEl>
                                          <p:spTgt spid="15">
                                            <p:txEl>
                                              <p:pRg st="6" end="6"/>
                                            </p:txEl>
                                          </p:spTgt>
                                        </p:tgtEl>
                                        <p:attrNameLst>
                                          <p:attrName>fill.on</p:attrName>
                                        </p:attrNameLst>
                                      </p:cBhvr>
                                      <p:to>
                                        <p:strVal val="true"/>
                                      </p:to>
                                    </p:set>
                                  </p:childTnLst>
                                </p:cTn>
                              </p:par>
                              <p:par>
                                <p:cTn id="53" presetID="10"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Summing up, ICT </a:t>
            </a:r>
            <a:r>
              <a:rPr lang="en-US" dirty="0"/>
              <a:t>shall provide</a:t>
            </a:r>
            <a:r>
              <a:rPr lang="en-US" dirty="0" smtClean="0"/>
              <a:t>…</a:t>
            </a:r>
            <a:endParaRPr lang="en-US" dirty="0"/>
          </a:p>
        </p:txBody>
      </p:sp>
      <p:sp>
        <p:nvSpPr>
          <p:cNvPr id="3" name="Content Placeholder 2"/>
          <p:cNvSpPr>
            <a:spLocks noGrp="1"/>
          </p:cNvSpPr>
          <p:nvPr>
            <p:ph sz="quarter" idx="1"/>
          </p:nvPr>
        </p:nvSpPr>
        <p:spPr/>
        <p:txBody>
          <a:bodyPr>
            <a:normAutofit fontScale="92500" lnSpcReduction="10000"/>
          </a:bodyPr>
          <a:lstStyle/>
          <a:p>
            <a:r>
              <a:rPr lang="en-US" b="1" dirty="0" smtClean="0"/>
              <a:t>infinite capacity</a:t>
            </a:r>
          </a:p>
          <a:p>
            <a:pPr lvl="1"/>
            <a:r>
              <a:rPr lang="en-US" dirty="0" smtClean="0"/>
              <a:t>Everyone gets what needed to be happy!</a:t>
            </a:r>
          </a:p>
          <a:p>
            <a:r>
              <a:rPr lang="en-US" b="1" dirty="0" smtClean="0"/>
              <a:t>ubiquitous coverage</a:t>
            </a:r>
          </a:p>
          <a:p>
            <a:pPr lvl="1"/>
            <a:r>
              <a:rPr lang="en-US" dirty="0" smtClean="0"/>
              <a:t>No more connectivity gaps!</a:t>
            </a:r>
          </a:p>
          <a:p>
            <a:r>
              <a:rPr lang="en-US" b="1" dirty="0" smtClean="0"/>
              <a:t>pervasive connectivity</a:t>
            </a:r>
          </a:p>
          <a:p>
            <a:pPr lvl="1"/>
            <a:r>
              <a:rPr lang="en-US" dirty="0" smtClean="0"/>
              <a:t>“Every” object is Internet-enabled</a:t>
            </a:r>
          </a:p>
          <a:p>
            <a:r>
              <a:rPr lang="en-US" b="1" dirty="0" smtClean="0"/>
              <a:t>customization</a:t>
            </a:r>
          </a:p>
          <a:p>
            <a:pPr lvl="1"/>
            <a:r>
              <a:rPr lang="en-US" dirty="0" smtClean="0"/>
              <a:t>Services adapt to the context and the personal requirements</a:t>
            </a:r>
            <a:endParaRPr lang="en-US" dirty="0"/>
          </a:p>
          <a:p>
            <a:r>
              <a:rPr lang="en-US" b="1" dirty="0" smtClean="0"/>
              <a:t>flexibility</a:t>
            </a:r>
          </a:p>
          <a:p>
            <a:pPr lvl="1"/>
            <a:r>
              <a:rPr lang="en-US" dirty="0" smtClean="0"/>
              <a:t>Easy development and integration of new services</a:t>
            </a:r>
          </a:p>
        </p:txBody>
      </p:sp>
      <p:sp>
        <p:nvSpPr>
          <p:cNvPr id="5" name="Slide Number Placeholder 4"/>
          <p:cNvSpPr>
            <a:spLocks noGrp="1"/>
          </p:cNvSpPr>
          <p:nvPr>
            <p:ph type="sldNum" sz="quarter" idx="10"/>
          </p:nvPr>
        </p:nvSpPr>
        <p:spPr/>
        <p:txBody>
          <a:bodyPr/>
          <a:lstStyle/>
          <a:p>
            <a:fld id="{0B15E908-24CB-4A3D-84E2-8BC6E04821A3}" type="slidenum">
              <a:rPr lang="it-IT" smtClean="0"/>
              <a:pPr/>
              <a:t>52</a:t>
            </a:fld>
            <a:endParaRPr lang="it-IT" dirty="0"/>
          </a:p>
        </p:txBody>
      </p:sp>
    </p:spTree>
    <p:extLst>
      <p:ext uri="{BB962C8B-B14F-4D97-AF65-F5344CB8AC3E}">
        <p14:creationId xmlns:p14="http://schemas.microsoft.com/office/powerpoint/2010/main" val="4967871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ssolv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500"/>
                                        <p:tgtEl>
                                          <p:spTgt spid="3">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dissolv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ssolve">
                                      <p:cBhvr>
                                        <p:cTn id="31" dur="500"/>
                                        <p:tgtEl>
                                          <p:spTgt spid="3">
                                            <p:txEl>
                                              <p:pRg st="6" end="6"/>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dissolve">
                                      <p:cBhvr>
                                        <p:cTn id="34" dur="500"/>
                                        <p:tgtEl>
                                          <p:spTgt spid="3">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dissolve">
                                      <p:cBhvr>
                                        <p:cTn id="39" dur="500"/>
                                        <p:tgtEl>
                                          <p:spTgt spid="3">
                                            <p:txEl>
                                              <p:pRg st="8" end="8"/>
                                            </p:txEl>
                                          </p:spTgt>
                                        </p:tgtEl>
                                      </p:cBhvr>
                                    </p:animEffect>
                                  </p:childTnLst>
                                </p:cTn>
                              </p:par>
                              <p:par>
                                <p:cTn id="40" presetID="9" presetClass="entr" presetSubtype="0" fill="hold"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dissolv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half" idx="2"/>
          </p:nvPr>
        </p:nvSpPr>
        <p:spPr/>
        <p:txBody>
          <a:bodyPr/>
          <a:lstStyle/>
          <a:p>
            <a:r>
              <a:rPr lang="en-US" dirty="0" smtClean="0"/>
              <a:t>We deserve it!</a:t>
            </a:r>
            <a:endParaRPr lang="en-US" dirty="0"/>
          </a:p>
        </p:txBody>
      </p:sp>
      <p:sp>
        <p:nvSpPr>
          <p:cNvPr id="8" name="Title 7"/>
          <p:cNvSpPr>
            <a:spLocks noGrp="1"/>
          </p:cNvSpPr>
          <p:nvPr>
            <p:ph type="title"/>
          </p:nvPr>
        </p:nvSpPr>
        <p:spPr/>
        <p:txBody>
          <a:bodyPr/>
          <a:lstStyle/>
          <a:p>
            <a:r>
              <a:rPr lang="en-US" dirty="0" smtClean="0"/>
              <a:t>First Break </a:t>
            </a:r>
            <a:endParaRPr lang="en-US" dirty="0"/>
          </a:p>
        </p:txBody>
      </p:sp>
      <p:sp>
        <p:nvSpPr>
          <p:cNvPr id="7" name="Rectangle 6"/>
          <p:cNvSpPr/>
          <p:nvPr/>
        </p:nvSpPr>
        <p:spPr>
          <a:xfrm>
            <a:off x="268111" y="6519446"/>
            <a:ext cx="6632222" cy="338554"/>
          </a:xfrm>
          <a:prstGeom prst="rect">
            <a:avLst/>
          </a:prstGeom>
        </p:spPr>
        <p:txBody>
          <a:bodyPr wrap="square">
            <a:spAutoFit/>
          </a:bodyPr>
          <a:lstStyle/>
          <a:p>
            <a:pPr algn="l"/>
            <a:r>
              <a:rPr lang="en-US" sz="1600" dirty="0">
                <a:solidFill>
                  <a:srgbClr val="A6A6A6"/>
                </a:solidFill>
              </a:rPr>
              <a:t>http://</a:t>
            </a:r>
            <a:r>
              <a:rPr lang="en-US" sz="1600" dirty="0" err="1">
                <a:solidFill>
                  <a:srgbClr val="A6A6A6"/>
                </a:solidFill>
              </a:rPr>
              <a:t>www.keepcalmstudio.com</a:t>
            </a:r>
            <a:r>
              <a:rPr lang="en-US" sz="1600" dirty="0">
                <a:solidFill>
                  <a:srgbClr val="A6A6A6"/>
                </a:solidFill>
              </a:rPr>
              <a:t>/gallery/poster/L90JKS</a:t>
            </a:r>
          </a:p>
        </p:txBody>
      </p:sp>
      <p:pic>
        <p:nvPicPr>
          <p:cNvPr id="12" name="Picture 11"/>
          <p:cNvPicPr>
            <a:picLocks noChangeAspect="1"/>
          </p:cNvPicPr>
          <p:nvPr/>
        </p:nvPicPr>
        <p:blipFill>
          <a:blip r:embed="rId2"/>
          <a:stretch>
            <a:fillRect/>
          </a:stretch>
        </p:blipFill>
        <p:spPr>
          <a:xfrm>
            <a:off x="3344335" y="493888"/>
            <a:ext cx="3795887" cy="3795887"/>
          </a:xfrm>
          <a:prstGeom prst="rect">
            <a:avLst/>
          </a:prstGeom>
        </p:spPr>
      </p:pic>
      <p:sp>
        <p:nvSpPr>
          <p:cNvPr id="2" name="Slide Number Placeholder 1"/>
          <p:cNvSpPr>
            <a:spLocks noGrp="1"/>
          </p:cNvSpPr>
          <p:nvPr>
            <p:ph type="sldNum" sz="quarter" idx="10"/>
          </p:nvPr>
        </p:nvSpPr>
        <p:spPr/>
        <p:txBody>
          <a:bodyPr/>
          <a:lstStyle/>
          <a:p>
            <a:fld id="{0B15E908-24CB-4A3D-84E2-8BC6E04821A3}" type="slidenum">
              <a:rPr lang="it-IT" smtClean="0"/>
              <a:pPr/>
              <a:t>53</a:t>
            </a:fld>
            <a:endParaRPr lang="it-IT" dirty="0"/>
          </a:p>
        </p:txBody>
      </p:sp>
    </p:spTree>
    <p:extLst>
      <p:ext uri="{BB962C8B-B14F-4D97-AF65-F5344CB8AC3E}">
        <p14:creationId xmlns:p14="http://schemas.microsoft.com/office/powerpoint/2010/main" val="1700150755"/>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endParaRPr lang="en-US"/>
          </a:p>
        </p:txBody>
      </p:sp>
      <p:sp>
        <p:nvSpPr>
          <p:cNvPr id="6" name="Titolo 5"/>
          <p:cNvSpPr>
            <a:spLocks noGrp="1"/>
          </p:cNvSpPr>
          <p:nvPr>
            <p:ph type="title"/>
          </p:nvPr>
        </p:nvSpPr>
        <p:spPr/>
        <p:txBody>
          <a:bodyPr/>
          <a:lstStyle/>
          <a:p>
            <a:r>
              <a:rPr lang="en-US" dirty="0" smtClean="0"/>
              <a:t>Technological challenges</a:t>
            </a:r>
            <a:endParaRPr lang="en-US" dirty="0"/>
          </a:p>
        </p:txBody>
      </p:sp>
      <p:pic>
        <p:nvPicPr>
          <p:cNvPr id="12" name="Immagine 11"/>
          <p:cNvPicPr>
            <a:picLocks noChangeAspect="1"/>
          </p:cNvPicPr>
          <p:nvPr/>
        </p:nvPicPr>
        <p:blipFill>
          <a:blip r:embed="rId2"/>
          <a:stretch>
            <a:fillRect/>
          </a:stretch>
        </p:blipFill>
        <p:spPr>
          <a:xfrm>
            <a:off x="7013222" y="4727222"/>
            <a:ext cx="2130778" cy="2130778"/>
          </a:xfrm>
          <a:prstGeom prst="rect">
            <a:avLst/>
          </a:prstGeom>
        </p:spPr>
      </p:pic>
      <p:sp>
        <p:nvSpPr>
          <p:cNvPr id="4" name="Slide Number Placeholder 3"/>
          <p:cNvSpPr>
            <a:spLocks noGrp="1"/>
          </p:cNvSpPr>
          <p:nvPr>
            <p:ph type="sldNum" sz="quarter" idx="10"/>
          </p:nvPr>
        </p:nvSpPr>
        <p:spPr/>
        <p:txBody>
          <a:bodyPr/>
          <a:lstStyle/>
          <a:p>
            <a:fld id="{0B15E908-24CB-4A3D-84E2-8BC6E04821A3}" type="slidenum">
              <a:rPr lang="it-IT" smtClean="0"/>
              <a:pPr/>
              <a:t>54</a:t>
            </a:fld>
            <a:endParaRPr lang="it-IT" dirty="0"/>
          </a:p>
        </p:txBody>
      </p:sp>
    </p:spTree>
    <p:extLst>
      <p:ext uri="{BB962C8B-B14F-4D97-AF65-F5344CB8AC3E}">
        <p14:creationId xmlns:p14="http://schemas.microsoft.com/office/powerpoint/2010/main" val="355635937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Your perspective!</a:t>
            </a:r>
            <a:endParaRPr lang="en-US" dirty="0"/>
          </a:p>
        </p:txBody>
      </p:sp>
      <p:sp>
        <p:nvSpPr>
          <p:cNvPr id="6" name="Content Placeholder 5"/>
          <p:cNvSpPr>
            <a:spLocks noGrp="1"/>
          </p:cNvSpPr>
          <p:nvPr>
            <p:ph sz="quarter" idx="1"/>
          </p:nvPr>
        </p:nvSpPr>
        <p:spPr/>
        <p:txBody>
          <a:bodyPr/>
          <a:lstStyle/>
          <a:p>
            <a:r>
              <a:rPr lang="en-US" dirty="0" smtClean="0"/>
              <a:t>What </a:t>
            </a:r>
            <a:r>
              <a:rPr lang="en-US" sz="4000" b="1" dirty="0" smtClean="0"/>
              <a:t>YOU</a:t>
            </a:r>
            <a:r>
              <a:rPr lang="en-US" sz="4000" dirty="0" smtClean="0"/>
              <a:t> </a:t>
            </a:r>
            <a:r>
              <a:rPr lang="en-US" dirty="0" smtClean="0"/>
              <a:t>expect is needed to realize these goals? </a:t>
            </a:r>
            <a:endParaRPr lang="en-US" dirty="0"/>
          </a:p>
        </p:txBody>
      </p:sp>
      <p:pic>
        <p:nvPicPr>
          <p:cNvPr id="7" name="Picture 6"/>
          <p:cNvPicPr>
            <a:picLocks noChangeAspect="1"/>
          </p:cNvPicPr>
          <p:nvPr/>
        </p:nvPicPr>
        <p:blipFill>
          <a:blip r:embed="rId2"/>
          <a:stretch>
            <a:fillRect/>
          </a:stretch>
        </p:blipFill>
        <p:spPr>
          <a:xfrm>
            <a:off x="2913944" y="3005667"/>
            <a:ext cx="2921000" cy="2781300"/>
          </a:xfrm>
          <a:prstGeom prst="rect">
            <a:avLst/>
          </a:prstGeom>
        </p:spPr>
      </p:pic>
      <p:sp>
        <p:nvSpPr>
          <p:cNvPr id="2" name="Slide Number Placeholder 1"/>
          <p:cNvSpPr>
            <a:spLocks noGrp="1"/>
          </p:cNvSpPr>
          <p:nvPr>
            <p:ph type="sldNum" sz="quarter" idx="10"/>
          </p:nvPr>
        </p:nvSpPr>
        <p:spPr/>
        <p:txBody>
          <a:bodyPr/>
          <a:lstStyle/>
          <a:p>
            <a:fld id="{0B15E908-24CB-4A3D-84E2-8BC6E04821A3}" type="slidenum">
              <a:rPr lang="it-IT" smtClean="0"/>
              <a:pPr/>
              <a:t>55</a:t>
            </a:fld>
            <a:endParaRPr lang="it-IT" dirty="0"/>
          </a:p>
        </p:txBody>
      </p:sp>
    </p:spTree>
    <p:extLst>
      <p:ext uri="{BB962C8B-B14F-4D97-AF65-F5344CB8AC3E}">
        <p14:creationId xmlns:p14="http://schemas.microsoft.com/office/powerpoint/2010/main" val="579398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players say…</a:t>
            </a:r>
            <a:endParaRPr lang="en-US" dirty="0"/>
          </a:p>
        </p:txBody>
      </p:sp>
      <p:sp>
        <p:nvSpPr>
          <p:cNvPr id="5" name="Rectangle 4"/>
          <p:cNvSpPr/>
          <p:nvPr/>
        </p:nvSpPr>
        <p:spPr>
          <a:xfrm>
            <a:off x="437445" y="1848557"/>
            <a:ext cx="7986888" cy="830997"/>
          </a:xfrm>
          <a:prstGeom prst="rect">
            <a:avLst/>
          </a:prstGeom>
        </p:spPr>
        <p:txBody>
          <a:bodyPr wrap="square">
            <a:spAutoFit/>
          </a:bodyPr>
          <a:lstStyle/>
          <a:p>
            <a:r>
              <a:rPr lang="en-US" sz="4800" dirty="0"/>
              <a:t>No one actually </a:t>
            </a:r>
            <a:r>
              <a:rPr lang="en-US" sz="4800" dirty="0" smtClean="0"/>
              <a:t>knows… </a:t>
            </a:r>
            <a:endParaRPr lang="en-US" sz="4800" dirty="0"/>
          </a:p>
        </p:txBody>
      </p:sp>
      <p:sp>
        <p:nvSpPr>
          <p:cNvPr id="6" name="Rectangle 5"/>
          <p:cNvSpPr/>
          <p:nvPr/>
        </p:nvSpPr>
        <p:spPr>
          <a:xfrm>
            <a:off x="2130778" y="2943060"/>
            <a:ext cx="4572000" cy="1862048"/>
          </a:xfrm>
          <a:prstGeom prst="rect">
            <a:avLst/>
          </a:prstGeom>
        </p:spPr>
        <p:txBody>
          <a:bodyPr>
            <a:spAutoFit/>
          </a:bodyPr>
          <a:lstStyle/>
          <a:p>
            <a:r>
              <a:rPr lang="en-US" sz="11500" dirty="0"/>
              <a:t>but</a:t>
            </a:r>
            <a:r>
              <a:rPr lang="en-US" sz="6600" dirty="0"/>
              <a:t> </a:t>
            </a:r>
          </a:p>
        </p:txBody>
      </p:sp>
      <p:sp>
        <p:nvSpPr>
          <p:cNvPr id="7" name="Rectangle 6"/>
          <p:cNvSpPr/>
          <p:nvPr/>
        </p:nvSpPr>
        <p:spPr>
          <a:xfrm>
            <a:off x="451554" y="5299501"/>
            <a:ext cx="8156223" cy="646331"/>
          </a:xfrm>
          <a:prstGeom prst="rect">
            <a:avLst/>
          </a:prstGeom>
        </p:spPr>
        <p:txBody>
          <a:bodyPr wrap="square">
            <a:spAutoFit/>
          </a:bodyPr>
          <a:lstStyle/>
          <a:p>
            <a:r>
              <a:rPr lang="en-US" sz="3600" dirty="0" smtClean="0"/>
              <a:t>there’s consensus on some points…</a:t>
            </a:r>
            <a:endParaRPr lang="en-US" sz="3600" dirty="0"/>
          </a:p>
        </p:txBody>
      </p:sp>
      <p:sp>
        <p:nvSpPr>
          <p:cNvPr id="3" name="Slide Number Placeholder 2"/>
          <p:cNvSpPr>
            <a:spLocks noGrp="1"/>
          </p:cNvSpPr>
          <p:nvPr>
            <p:ph type="sldNum" sz="quarter" idx="10"/>
          </p:nvPr>
        </p:nvSpPr>
        <p:spPr/>
        <p:txBody>
          <a:bodyPr/>
          <a:lstStyle/>
          <a:p>
            <a:fld id="{8FC8B4EC-34A8-40D0-866F-D88F6FAD535A}" type="slidenum">
              <a:rPr lang="it-IT" smtClean="0"/>
              <a:pPr/>
              <a:t>56</a:t>
            </a:fld>
            <a:endParaRPr lang="it-IT" dirty="0"/>
          </a:p>
        </p:txBody>
      </p:sp>
    </p:spTree>
    <p:extLst>
      <p:ext uri="{BB962C8B-B14F-4D97-AF65-F5344CB8AC3E}">
        <p14:creationId xmlns:p14="http://schemas.microsoft.com/office/powerpoint/2010/main" val="1996282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6"/>
                                        </p:tgtEl>
                                      </p:cBhvr>
                                    </p:animEffect>
                                    <p:animScale>
                                      <p:cBhvr>
                                        <p:cTn id="11" dur="250" autoRev="1" fill="hold"/>
                                        <p:tgtEl>
                                          <p:spTgt spid="6"/>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 calcmode="lin" valueType="num">
                                      <p:cBhvr>
                                        <p:cTn id="1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Technical requirements</a:t>
            </a:r>
            <a:endParaRPr lang="en-US" dirty="0"/>
          </a:p>
        </p:txBody>
      </p:sp>
      <p:sp>
        <p:nvSpPr>
          <p:cNvPr id="5" name="Content Placeholder 4"/>
          <p:cNvSpPr>
            <a:spLocks noGrp="1"/>
          </p:cNvSpPr>
          <p:nvPr>
            <p:ph sz="quarter" idx="2"/>
          </p:nvPr>
        </p:nvSpPr>
        <p:spPr/>
        <p:txBody>
          <a:bodyPr/>
          <a:lstStyle/>
          <a:p>
            <a:r>
              <a:rPr lang="en-US" b="1" dirty="0" smtClean="0"/>
              <a:t>Infinite capacity</a:t>
            </a:r>
          </a:p>
          <a:p>
            <a:pPr lvl="1"/>
            <a:r>
              <a:rPr lang="en-US" dirty="0" smtClean="0"/>
              <a:t>Everyone gets what needed to be happy!</a:t>
            </a:r>
          </a:p>
          <a:p>
            <a:endParaRPr lang="en-US" dirty="0"/>
          </a:p>
        </p:txBody>
      </p:sp>
      <p:sp>
        <p:nvSpPr>
          <p:cNvPr id="17" name="Content Placeholder 16"/>
          <p:cNvSpPr>
            <a:spLocks noGrp="1"/>
          </p:cNvSpPr>
          <p:nvPr>
            <p:ph sz="quarter" idx="4"/>
          </p:nvPr>
        </p:nvSpPr>
        <p:spPr/>
        <p:txBody>
          <a:bodyPr/>
          <a:lstStyle/>
          <a:p>
            <a:r>
              <a:rPr lang="en-US" dirty="0" smtClean="0"/>
              <a:t>More rate</a:t>
            </a:r>
          </a:p>
          <a:p>
            <a:r>
              <a:rPr lang="en-US" dirty="0" smtClean="0"/>
              <a:t>More spectrum efficiency</a:t>
            </a:r>
          </a:p>
          <a:p>
            <a:r>
              <a:rPr lang="en-US" dirty="0" smtClean="0"/>
              <a:t>More spatial reuse</a:t>
            </a:r>
          </a:p>
          <a:p>
            <a:r>
              <a:rPr lang="en-US" dirty="0" err="1" smtClean="0"/>
              <a:t>QoE</a:t>
            </a:r>
            <a:r>
              <a:rPr lang="en-US" dirty="0" smtClean="0"/>
              <a:t>-based RRM </a:t>
            </a:r>
          </a:p>
          <a:p>
            <a:r>
              <a:rPr lang="en-US" dirty="0" smtClean="0"/>
              <a:t>Dynamic content caching</a:t>
            </a:r>
          </a:p>
          <a:p>
            <a:r>
              <a:rPr lang="en-US" dirty="0" smtClean="0"/>
              <a:t>…</a:t>
            </a:r>
            <a:endParaRPr lang="en-US" dirty="0"/>
          </a:p>
        </p:txBody>
      </p:sp>
      <p:sp>
        <p:nvSpPr>
          <p:cNvPr id="9" name="Text Placeholder 8"/>
          <p:cNvSpPr>
            <a:spLocks noGrp="1"/>
          </p:cNvSpPr>
          <p:nvPr>
            <p:ph type="body" sz="quarter" idx="1"/>
          </p:nvPr>
        </p:nvSpPr>
        <p:spPr/>
        <p:txBody>
          <a:bodyPr/>
          <a:lstStyle/>
          <a:p>
            <a:r>
              <a:rPr lang="en-US" dirty="0" smtClean="0"/>
              <a:t>User asks for</a:t>
            </a:r>
            <a:endParaRPr lang="en-US" dirty="0"/>
          </a:p>
        </p:txBody>
      </p:sp>
      <p:sp>
        <p:nvSpPr>
          <p:cNvPr id="10" name="Text Placeholder 9"/>
          <p:cNvSpPr>
            <a:spLocks noGrp="1"/>
          </p:cNvSpPr>
          <p:nvPr>
            <p:ph type="body" sz="quarter" idx="3"/>
          </p:nvPr>
        </p:nvSpPr>
        <p:spPr/>
        <p:txBody>
          <a:bodyPr/>
          <a:lstStyle/>
          <a:p>
            <a:r>
              <a:rPr lang="en-US" dirty="0"/>
              <a:t>E</a:t>
            </a:r>
            <a:r>
              <a:rPr lang="en-US" dirty="0" smtClean="0"/>
              <a:t>ngineer understands…</a:t>
            </a:r>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57</a:t>
            </a:fld>
            <a:endParaRPr lang="it-IT" dirty="0"/>
          </a:p>
        </p:txBody>
      </p:sp>
    </p:spTree>
    <p:extLst>
      <p:ext uri="{BB962C8B-B14F-4D97-AF65-F5344CB8AC3E}">
        <p14:creationId xmlns:p14="http://schemas.microsoft.com/office/powerpoint/2010/main" val="3112328691"/>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Technical requirements</a:t>
            </a:r>
            <a:endParaRPr lang="en-US" dirty="0"/>
          </a:p>
        </p:txBody>
      </p:sp>
      <p:sp>
        <p:nvSpPr>
          <p:cNvPr id="5" name="Content Placeholder 4"/>
          <p:cNvSpPr>
            <a:spLocks noGrp="1"/>
          </p:cNvSpPr>
          <p:nvPr>
            <p:ph sz="quarter" idx="2"/>
          </p:nvPr>
        </p:nvSpPr>
        <p:spPr/>
        <p:txBody>
          <a:bodyPr/>
          <a:lstStyle/>
          <a:p>
            <a:r>
              <a:rPr lang="en-US" b="1" dirty="0"/>
              <a:t>ubiquitous coverage</a:t>
            </a:r>
          </a:p>
          <a:p>
            <a:pPr lvl="1"/>
            <a:r>
              <a:rPr lang="en-US" dirty="0"/>
              <a:t>No more connectivity gaps</a:t>
            </a:r>
            <a:r>
              <a:rPr lang="en-US" dirty="0" smtClean="0"/>
              <a:t>!</a:t>
            </a:r>
            <a:endParaRPr lang="en-US" dirty="0"/>
          </a:p>
        </p:txBody>
      </p:sp>
      <p:sp>
        <p:nvSpPr>
          <p:cNvPr id="17" name="Content Placeholder 16"/>
          <p:cNvSpPr>
            <a:spLocks noGrp="1"/>
          </p:cNvSpPr>
          <p:nvPr>
            <p:ph sz="quarter" idx="4"/>
          </p:nvPr>
        </p:nvSpPr>
        <p:spPr/>
        <p:txBody>
          <a:bodyPr/>
          <a:lstStyle/>
          <a:p>
            <a:r>
              <a:rPr lang="en-US" dirty="0" smtClean="0"/>
              <a:t>multiple RATs</a:t>
            </a:r>
          </a:p>
          <a:p>
            <a:r>
              <a:rPr lang="en-US" dirty="0" smtClean="0"/>
              <a:t>new frequency </a:t>
            </a:r>
            <a:r>
              <a:rPr lang="en-US" dirty="0" smtClean="0"/>
              <a:t>bands</a:t>
            </a:r>
          </a:p>
          <a:p>
            <a:r>
              <a:rPr lang="en-US" dirty="0"/>
              <a:t>multiple </a:t>
            </a:r>
            <a:r>
              <a:rPr lang="en-US" dirty="0" smtClean="0"/>
              <a:t>antennae</a:t>
            </a:r>
            <a:r>
              <a:rPr lang="en-US" dirty="0" smtClean="0"/>
              <a:t> &amp; beam </a:t>
            </a:r>
            <a:r>
              <a:rPr lang="en-US" dirty="0" smtClean="0"/>
              <a:t>forming </a:t>
            </a:r>
            <a:endParaRPr lang="en-US" dirty="0" smtClean="0"/>
          </a:p>
          <a:p>
            <a:r>
              <a:rPr lang="en-US" dirty="0" smtClean="0"/>
              <a:t>cell densification</a:t>
            </a:r>
            <a:endParaRPr lang="en-US" dirty="0" smtClean="0"/>
          </a:p>
          <a:p>
            <a:r>
              <a:rPr lang="en-US" dirty="0" smtClean="0"/>
              <a:t>higher sensitivity</a:t>
            </a:r>
          </a:p>
          <a:p>
            <a:r>
              <a:rPr lang="en-US" dirty="0" smtClean="0"/>
              <a:t>better handover</a:t>
            </a:r>
          </a:p>
          <a:p>
            <a:r>
              <a:rPr lang="en-US" dirty="0" smtClean="0"/>
              <a:t>…</a:t>
            </a:r>
          </a:p>
          <a:p>
            <a:endParaRPr lang="en-US" dirty="0"/>
          </a:p>
          <a:p>
            <a:endParaRPr lang="en-US" dirty="0"/>
          </a:p>
        </p:txBody>
      </p:sp>
      <p:sp>
        <p:nvSpPr>
          <p:cNvPr id="9" name="Text Placeholder 8"/>
          <p:cNvSpPr>
            <a:spLocks noGrp="1"/>
          </p:cNvSpPr>
          <p:nvPr>
            <p:ph type="body" sz="quarter" idx="1"/>
          </p:nvPr>
        </p:nvSpPr>
        <p:spPr/>
        <p:txBody>
          <a:bodyPr/>
          <a:lstStyle/>
          <a:p>
            <a:r>
              <a:rPr lang="en-US" dirty="0" smtClean="0"/>
              <a:t>User asks for</a:t>
            </a:r>
            <a:endParaRPr lang="en-US" dirty="0"/>
          </a:p>
        </p:txBody>
      </p:sp>
      <p:sp>
        <p:nvSpPr>
          <p:cNvPr id="10" name="Text Placeholder 9"/>
          <p:cNvSpPr>
            <a:spLocks noGrp="1"/>
          </p:cNvSpPr>
          <p:nvPr>
            <p:ph type="body" sz="quarter" idx="3"/>
          </p:nvPr>
        </p:nvSpPr>
        <p:spPr/>
        <p:txBody>
          <a:bodyPr/>
          <a:lstStyle/>
          <a:p>
            <a:r>
              <a:rPr lang="en-US" dirty="0"/>
              <a:t>E</a:t>
            </a:r>
            <a:r>
              <a:rPr lang="en-US" dirty="0" smtClean="0"/>
              <a:t>ngineer understands…</a:t>
            </a:r>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58</a:t>
            </a:fld>
            <a:endParaRPr lang="it-IT" dirty="0"/>
          </a:p>
        </p:txBody>
      </p:sp>
    </p:spTree>
    <p:extLst>
      <p:ext uri="{BB962C8B-B14F-4D97-AF65-F5344CB8AC3E}">
        <p14:creationId xmlns:p14="http://schemas.microsoft.com/office/powerpoint/2010/main" val="4060621935"/>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a:t>
            </a:r>
            <a:r>
              <a:rPr lang="en-US" dirty="0" smtClean="0"/>
              <a:t>requirements</a:t>
            </a:r>
            <a:endParaRPr lang="en-US" dirty="0"/>
          </a:p>
        </p:txBody>
      </p:sp>
      <p:sp>
        <p:nvSpPr>
          <p:cNvPr id="3" name="Content Placeholder 2"/>
          <p:cNvSpPr>
            <a:spLocks noGrp="1"/>
          </p:cNvSpPr>
          <p:nvPr>
            <p:ph sz="quarter" idx="2"/>
          </p:nvPr>
        </p:nvSpPr>
        <p:spPr/>
        <p:txBody>
          <a:bodyPr/>
          <a:lstStyle/>
          <a:p>
            <a:r>
              <a:rPr lang="en-US" b="1" dirty="0" smtClean="0"/>
              <a:t>pervasive </a:t>
            </a:r>
            <a:r>
              <a:rPr lang="en-US" b="1" dirty="0"/>
              <a:t>connectivity</a:t>
            </a:r>
          </a:p>
          <a:p>
            <a:pPr lvl="1"/>
            <a:r>
              <a:rPr lang="en-US" dirty="0"/>
              <a:t>“Every” object is Internet-</a:t>
            </a:r>
            <a:r>
              <a:rPr lang="en-US" dirty="0" smtClean="0"/>
              <a:t>enabled</a:t>
            </a:r>
            <a:endParaRPr lang="en-US" dirty="0"/>
          </a:p>
        </p:txBody>
      </p:sp>
      <p:sp>
        <p:nvSpPr>
          <p:cNvPr id="4" name="Content Placeholder 3"/>
          <p:cNvSpPr>
            <a:spLocks noGrp="1"/>
          </p:cNvSpPr>
          <p:nvPr>
            <p:ph sz="quarter" idx="4"/>
          </p:nvPr>
        </p:nvSpPr>
        <p:spPr>
          <a:xfrm>
            <a:off x="4800599" y="2438400"/>
            <a:ext cx="4047067" cy="3581400"/>
          </a:xfrm>
        </p:spPr>
        <p:txBody>
          <a:bodyPr/>
          <a:lstStyle/>
          <a:p>
            <a:r>
              <a:rPr lang="en-US" dirty="0" smtClean="0"/>
              <a:t>protocols protocols </a:t>
            </a:r>
            <a:r>
              <a:rPr lang="en-US" dirty="0" smtClean="0"/>
              <a:t>protocols!</a:t>
            </a:r>
            <a:endParaRPr lang="en-US" dirty="0" smtClean="0"/>
          </a:p>
          <a:p>
            <a:pPr lvl="1"/>
            <a:r>
              <a:rPr lang="en-US" dirty="0" smtClean="0"/>
              <a:t>6LowPAN, RPL, </a:t>
            </a:r>
            <a:r>
              <a:rPr lang="en-US" dirty="0" err="1" smtClean="0"/>
              <a:t>CoAP</a:t>
            </a:r>
            <a:r>
              <a:rPr lang="en-US" dirty="0" smtClean="0"/>
              <a:t>,…</a:t>
            </a:r>
            <a:endParaRPr lang="en-US" dirty="0" smtClean="0"/>
          </a:p>
          <a:p>
            <a:r>
              <a:rPr lang="en-US" dirty="0" smtClean="0"/>
              <a:t>massive access management</a:t>
            </a:r>
          </a:p>
          <a:p>
            <a:r>
              <a:rPr lang="en-US" dirty="0" smtClean="0"/>
              <a:t>energy efficiency</a:t>
            </a:r>
          </a:p>
          <a:p>
            <a:r>
              <a:rPr lang="en-US" dirty="0" smtClean="0"/>
              <a:t>security</a:t>
            </a:r>
          </a:p>
          <a:p>
            <a:r>
              <a:rPr lang="en-US" dirty="0" smtClean="0"/>
              <a:t>…</a:t>
            </a:r>
            <a:endParaRPr lang="en-US" dirty="0"/>
          </a:p>
          <a:p>
            <a:endParaRPr lang="en-US" dirty="0" smtClean="0"/>
          </a:p>
          <a:p>
            <a:endParaRPr lang="en-US" dirty="0"/>
          </a:p>
        </p:txBody>
      </p:sp>
      <p:sp>
        <p:nvSpPr>
          <p:cNvPr id="6" name="Text Placeholder 5"/>
          <p:cNvSpPr>
            <a:spLocks noGrp="1"/>
          </p:cNvSpPr>
          <p:nvPr>
            <p:ph type="body" sz="quarter" idx="3"/>
          </p:nvPr>
        </p:nvSpPr>
        <p:spPr/>
        <p:txBody>
          <a:bodyPr/>
          <a:lstStyle/>
          <a:p>
            <a:r>
              <a:rPr lang="en-US" dirty="0"/>
              <a:t>Engineer understands</a:t>
            </a:r>
            <a:r>
              <a:rPr lang="en-US" dirty="0" smtClean="0"/>
              <a:t>…</a:t>
            </a:r>
            <a:endParaRPr lang="en-US" dirty="0"/>
          </a:p>
        </p:txBody>
      </p:sp>
      <p:sp>
        <p:nvSpPr>
          <p:cNvPr id="8" name="Text Placeholder 7"/>
          <p:cNvSpPr>
            <a:spLocks noGrp="1"/>
          </p:cNvSpPr>
          <p:nvPr>
            <p:ph type="body" sz="quarter" idx="1"/>
          </p:nvPr>
        </p:nvSpPr>
        <p:spPr/>
        <p:txBody>
          <a:bodyPr/>
          <a:lstStyle/>
          <a:p>
            <a:r>
              <a:rPr lang="en-US" dirty="0"/>
              <a:t>User asks for</a:t>
            </a:r>
          </a:p>
        </p:txBody>
      </p:sp>
      <p:sp>
        <p:nvSpPr>
          <p:cNvPr id="5" name="Slide Number Placeholder 4"/>
          <p:cNvSpPr>
            <a:spLocks noGrp="1"/>
          </p:cNvSpPr>
          <p:nvPr>
            <p:ph type="sldNum" sz="quarter" idx="10"/>
          </p:nvPr>
        </p:nvSpPr>
        <p:spPr/>
        <p:txBody>
          <a:bodyPr/>
          <a:lstStyle/>
          <a:p>
            <a:fld id="{0B15E908-24CB-4A3D-84E2-8BC6E04821A3}" type="slidenum">
              <a:rPr lang="it-IT" smtClean="0"/>
              <a:pPr/>
              <a:t>59</a:t>
            </a:fld>
            <a:endParaRPr lang="it-IT" dirty="0"/>
          </a:p>
        </p:txBody>
      </p:sp>
    </p:spTree>
    <p:extLst>
      <p:ext uri="{BB962C8B-B14F-4D97-AF65-F5344CB8AC3E}">
        <p14:creationId xmlns:p14="http://schemas.microsoft.com/office/powerpoint/2010/main" val="341707286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1804988" y="228600"/>
            <a:ext cx="7110412" cy="990600"/>
          </a:xfrm>
        </p:spPr>
        <p:txBody>
          <a:bodyPr/>
          <a:lstStyle/>
          <a:p>
            <a:pPr eaLnBrk="1" hangingPunct="1"/>
            <a:r>
              <a:rPr lang="en-US">
                <a:latin typeface="Tw Cen MT" charset="0"/>
                <a:ea typeface="ＭＳ Ｐゴシック" charset="0"/>
                <a:cs typeface="ＭＳ Ｐゴシック" charset="0"/>
              </a:rPr>
              <a:t>SIGNET people</a:t>
            </a:r>
          </a:p>
        </p:txBody>
      </p:sp>
      <p:pic>
        <p:nvPicPr>
          <p:cNvPr id="1638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8272463"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0"/>
          </p:nvPr>
        </p:nvSpPr>
        <p:spPr/>
        <p:txBody>
          <a:bodyPr/>
          <a:lstStyle/>
          <a:p>
            <a:fld id="{0B15E908-24CB-4A3D-84E2-8BC6E04821A3}" type="slidenum">
              <a:rPr lang="it-IT" smtClean="0"/>
              <a:pPr/>
              <a:t>6</a:t>
            </a:fld>
            <a:endParaRPr lang="it-IT" dirty="0"/>
          </a:p>
        </p:txBody>
      </p:sp>
    </p:spTree>
    <p:extLst>
      <p:ext uri="{BB962C8B-B14F-4D97-AF65-F5344CB8AC3E}">
        <p14:creationId xmlns:p14="http://schemas.microsoft.com/office/powerpoint/2010/main" val="777910040"/>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requirements</a:t>
            </a:r>
          </a:p>
        </p:txBody>
      </p:sp>
      <p:sp>
        <p:nvSpPr>
          <p:cNvPr id="3" name="Content Placeholder 2"/>
          <p:cNvSpPr>
            <a:spLocks noGrp="1"/>
          </p:cNvSpPr>
          <p:nvPr>
            <p:ph sz="quarter" idx="2"/>
          </p:nvPr>
        </p:nvSpPr>
        <p:spPr/>
        <p:txBody>
          <a:bodyPr/>
          <a:lstStyle/>
          <a:p>
            <a:r>
              <a:rPr lang="en-US" b="1" dirty="0" smtClean="0"/>
              <a:t>customization</a:t>
            </a:r>
            <a:endParaRPr lang="en-US" b="1" dirty="0"/>
          </a:p>
          <a:p>
            <a:pPr lvl="1"/>
            <a:r>
              <a:rPr lang="en-US" dirty="0"/>
              <a:t>Services adapt to the context and the personal </a:t>
            </a:r>
            <a:r>
              <a:rPr lang="en-US" dirty="0" smtClean="0"/>
              <a:t>requirements</a:t>
            </a:r>
            <a:endParaRPr lang="en-US" dirty="0"/>
          </a:p>
        </p:txBody>
      </p:sp>
      <p:sp>
        <p:nvSpPr>
          <p:cNvPr id="4" name="Content Placeholder 3"/>
          <p:cNvSpPr>
            <a:spLocks noGrp="1"/>
          </p:cNvSpPr>
          <p:nvPr>
            <p:ph sz="quarter" idx="4"/>
          </p:nvPr>
        </p:nvSpPr>
        <p:spPr/>
        <p:txBody>
          <a:bodyPr/>
          <a:lstStyle/>
          <a:p>
            <a:r>
              <a:rPr lang="en-US" dirty="0" smtClean="0"/>
              <a:t>software adaptability</a:t>
            </a:r>
          </a:p>
          <a:p>
            <a:r>
              <a:rPr lang="en-US" dirty="0" smtClean="0"/>
              <a:t>quality </a:t>
            </a:r>
            <a:r>
              <a:rPr lang="en-US" dirty="0" smtClean="0"/>
              <a:t>of experience</a:t>
            </a:r>
          </a:p>
          <a:p>
            <a:r>
              <a:rPr lang="en-US" dirty="0" smtClean="0"/>
              <a:t>service differentiation</a:t>
            </a:r>
          </a:p>
          <a:p>
            <a:r>
              <a:rPr lang="en-US" dirty="0" smtClean="0"/>
              <a:t>context awareness</a:t>
            </a:r>
          </a:p>
          <a:p>
            <a:pPr lvl="1"/>
            <a:r>
              <a:rPr lang="en-US" dirty="0" smtClean="0"/>
              <a:t>Machine learning</a:t>
            </a:r>
          </a:p>
          <a:p>
            <a:pPr lvl="1"/>
            <a:r>
              <a:rPr lang="en-US" dirty="0" smtClean="0"/>
              <a:t>Unsupervised learning</a:t>
            </a:r>
          </a:p>
          <a:p>
            <a:pPr lvl="1"/>
            <a:r>
              <a:rPr lang="en-US" dirty="0" smtClean="0"/>
              <a:t>Emergent behavior, …</a:t>
            </a:r>
          </a:p>
        </p:txBody>
      </p:sp>
      <p:sp>
        <p:nvSpPr>
          <p:cNvPr id="5" name="Text Placeholder 4"/>
          <p:cNvSpPr>
            <a:spLocks noGrp="1"/>
          </p:cNvSpPr>
          <p:nvPr>
            <p:ph type="body" sz="quarter" idx="1"/>
          </p:nvPr>
        </p:nvSpPr>
        <p:spPr/>
        <p:txBody>
          <a:bodyPr/>
          <a:lstStyle/>
          <a:p>
            <a:r>
              <a:rPr lang="en-US" dirty="0"/>
              <a:t>User asks </a:t>
            </a:r>
            <a:r>
              <a:rPr lang="en-US" dirty="0" smtClean="0"/>
              <a:t>for</a:t>
            </a:r>
            <a:endParaRPr lang="en-US" dirty="0"/>
          </a:p>
        </p:txBody>
      </p:sp>
      <p:sp>
        <p:nvSpPr>
          <p:cNvPr id="6" name="Text Placeholder 5"/>
          <p:cNvSpPr>
            <a:spLocks noGrp="1"/>
          </p:cNvSpPr>
          <p:nvPr>
            <p:ph type="body" sz="quarter" idx="3"/>
          </p:nvPr>
        </p:nvSpPr>
        <p:spPr/>
        <p:txBody>
          <a:bodyPr/>
          <a:lstStyle/>
          <a:p>
            <a:r>
              <a:rPr lang="en-US" dirty="0"/>
              <a:t>Engineer understands</a:t>
            </a:r>
            <a:r>
              <a:rPr lang="en-US" dirty="0" smtClean="0"/>
              <a:t>…</a:t>
            </a:r>
            <a:endParaRPr lang="en-US" dirty="0"/>
          </a:p>
        </p:txBody>
      </p:sp>
      <p:sp>
        <p:nvSpPr>
          <p:cNvPr id="8" name="Slide Number Placeholder 7"/>
          <p:cNvSpPr>
            <a:spLocks noGrp="1"/>
          </p:cNvSpPr>
          <p:nvPr>
            <p:ph type="sldNum" sz="quarter" idx="10"/>
          </p:nvPr>
        </p:nvSpPr>
        <p:spPr/>
        <p:txBody>
          <a:bodyPr/>
          <a:lstStyle/>
          <a:p>
            <a:fld id="{0B15E908-24CB-4A3D-84E2-8BC6E04821A3}" type="slidenum">
              <a:rPr lang="it-IT" smtClean="0"/>
              <a:pPr/>
              <a:t>60</a:t>
            </a:fld>
            <a:endParaRPr lang="it-IT" dirty="0"/>
          </a:p>
        </p:txBody>
      </p:sp>
    </p:spTree>
    <p:extLst>
      <p:ext uri="{BB962C8B-B14F-4D97-AF65-F5344CB8AC3E}">
        <p14:creationId xmlns:p14="http://schemas.microsoft.com/office/powerpoint/2010/main" val="3230958933"/>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Technical requirements</a:t>
            </a:r>
          </a:p>
        </p:txBody>
      </p:sp>
      <p:sp>
        <p:nvSpPr>
          <p:cNvPr id="3" name="Content Placeholder 2"/>
          <p:cNvSpPr>
            <a:spLocks noGrp="1"/>
          </p:cNvSpPr>
          <p:nvPr>
            <p:ph sz="quarter" idx="2"/>
          </p:nvPr>
        </p:nvSpPr>
        <p:spPr/>
        <p:txBody>
          <a:bodyPr/>
          <a:lstStyle/>
          <a:p>
            <a:r>
              <a:rPr lang="en-US" b="1" dirty="0"/>
              <a:t>flexibility</a:t>
            </a:r>
          </a:p>
          <a:p>
            <a:pPr lvl="1"/>
            <a:r>
              <a:rPr lang="en-US" dirty="0"/>
              <a:t>Easy development and integration of new services</a:t>
            </a:r>
          </a:p>
          <a:p>
            <a:endParaRPr lang="en-US" dirty="0"/>
          </a:p>
        </p:txBody>
      </p:sp>
      <p:sp>
        <p:nvSpPr>
          <p:cNvPr id="4" name="Content Placeholder 3"/>
          <p:cNvSpPr>
            <a:spLocks noGrp="1"/>
          </p:cNvSpPr>
          <p:nvPr>
            <p:ph sz="quarter" idx="4"/>
          </p:nvPr>
        </p:nvSpPr>
        <p:spPr/>
        <p:txBody>
          <a:bodyPr/>
          <a:lstStyle/>
          <a:p>
            <a:r>
              <a:rPr lang="en-US" dirty="0"/>
              <a:t>s</a:t>
            </a:r>
            <a:r>
              <a:rPr lang="en-US" dirty="0" smtClean="0"/>
              <a:t>emantic web</a:t>
            </a:r>
          </a:p>
          <a:p>
            <a:pPr lvl="1"/>
            <a:r>
              <a:rPr lang="en-US" dirty="0" smtClean="0"/>
              <a:t>Ontologies</a:t>
            </a:r>
          </a:p>
          <a:p>
            <a:r>
              <a:rPr lang="en-US" dirty="0" smtClean="0"/>
              <a:t>data accessibility</a:t>
            </a:r>
            <a:endParaRPr lang="en-US" dirty="0"/>
          </a:p>
          <a:p>
            <a:r>
              <a:rPr lang="en-US" dirty="0" smtClean="0"/>
              <a:t>heterogeneous </a:t>
            </a:r>
            <a:r>
              <a:rPr lang="en-US" dirty="0"/>
              <a:t>sources</a:t>
            </a:r>
          </a:p>
          <a:p>
            <a:pPr lvl="1"/>
            <a:r>
              <a:rPr lang="en-US" dirty="0" smtClean="0"/>
              <a:t>wideband </a:t>
            </a:r>
            <a:r>
              <a:rPr lang="en-US" dirty="0"/>
              <a:t>services (voice, video, web,…)</a:t>
            </a:r>
          </a:p>
          <a:p>
            <a:pPr lvl="1"/>
            <a:r>
              <a:rPr lang="en-US" dirty="0" smtClean="0"/>
              <a:t>machine</a:t>
            </a:r>
            <a:r>
              <a:rPr lang="en-US" dirty="0"/>
              <a:t>-type devices </a:t>
            </a:r>
            <a:endParaRPr lang="en-US" dirty="0" smtClean="0"/>
          </a:p>
          <a:p>
            <a:pPr lvl="1"/>
            <a:r>
              <a:rPr lang="en-US" dirty="0" smtClean="0"/>
              <a:t>Highly </a:t>
            </a:r>
            <a:r>
              <a:rPr lang="en-US" dirty="0"/>
              <a:t>mobile users (VANET, trains,…)</a:t>
            </a:r>
            <a:endParaRPr lang="en-US" dirty="0" smtClean="0"/>
          </a:p>
        </p:txBody>
      </p:sp>
      <p:sp>
        <p:nvSpPr>
          <p:cNvPr id="5" name="Text Placeholder 4"/>
          <p:cNvSpPr>
            <a:spLocks noGrp="1"/>
          </p:cNvSpPr>
          <p:nvPr>
            <p:ph type="body" sz="quarter" idx="1"/>
          </p:nvPr>
        </p:nvSpPr>
        <p:spPr/>
        <p:txBody>
          <a:bodyPr/>
          <a:lstStyle/>
          <a:p>
            <a:r>
              <a:rPr lang="en-US" dirty="0"/>
              <a:t>User asks </a:t>
            </a:r>
            <a:r>
              <a:rPr lang="en-US" dirty="0" smtClean="0"/>
              <a:t>for</a:t>
            </a:r>
            <a:endParaRPr lang="en-US" dirty="0"/>
          </a:p>
        </p:txBody>
      </p:sp>
      <p:sp>
        <p:nvSpPr>
          <p:cNvPr id="6" name="Text Placeholder 5"/>
          <p:cNvSpPr>
            <a:spLocks noGrp="1"/>
          </p:cNvSpPr>
          <p:nvPr>
            <p:ph type="body" sz="quarter" idx="3"/>
          </p:nvPr>
        </p:nvSpPr>
        <p:spPr/>
        <p:txBody>
          <a:bodyPr/>
          <a:lstStyle/>
          <a:p>
            <a:r>
              <a:rPr lang="en-US" dirty="0"/>
              <a:t>Engineer understands</a:t>
            </a:r>
            <a:r>
              <a:rPr lang="en-US" dirty="0" smtClean="0"/>
              <a:t>…</a:t>
            </a:r>
            <a:endParaRPr lang="en-US" dirty="0"/>
          </a:p>
        </p:txBody>
      </p:sp>
      <p:sp>
        <p:nvSpPr>
          <p:cNvPr id="8" name="Slide Number Placeholder 7"/>
          <p:cNvSpPr>
            <a:spLocks noGrp="1"/>
          </p:cNvSpPr>
          <p:nvPr>
            <p:ph type="sldNum" sz="quarter" idx="10"/>
          </p:nvPr>
        </p:nvSpPr>
        <p:spPr/>
        <p:txBody>
          <a:bodyPr/>
          <a:lstStyle/>
          <a:p>
            <a:fld id="{0B15E908-24CB-4A3D-84E2-8BC6E04821A3}" type="slidenum">
              <a:rPr lang="it-IT" smtClean="0"/>
              <a:pPr/>
              <a:t>61</a:t>
            </a:fld>
            <a:endParaRPr lang="it-IT" dirty="0"/>
          </a:p>
        </p:txBody>
      </p:sp>
    </p:spTree>
    <p:extLst>
      <p:ext uri="{BB962C8B-B14F-4D97-AF65-F5344CB8AC3E}">
        <p14:creationId xmlns:p14="http://schemas.microsoft.com/office/powerpoint/2010/main" val="331957163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dirty="0" smtClean="0"/>
              <a:t>And much much more…</a:t>
            </a:r>
            <a:endParaRPr lang="en-US" dirty="0"/>
          </a:p>
        </p:txBody>
      </p:sp>
      <p:sp>
        <p:nvSpPr>
          <p:cNvPr id="7" name="Segnaposto contenuto 6"/>
          <p:cNvSpPr>
            <a:spLocks noGrp="1"/>
          </p:cNvSpPr>
          <p:nvPr>
            <p:ph sz="quarter" idx="1"/>
          </p:nvPr>
        </p:nvSpPr>
        <p:spPr/>
        <p:txBody>
          <a:bodyPr>
            <a:normAutofit fontScale="85000" lnSpcReduction="20000"/>
          </a:bodyPr>
          <a:lstStyle/>
          <a:p>
            <a:r>
              <a:rPr lang="en-US" dirty="0" smtClean="0"/>
              <a:t>Protocol transparency</a:t>
            </a:r>
          </a:p>
          <a:p>
            <a:r>
              <a:rPr lang="en-US" dirty="0" smtClean="0"/>
              <a:t>Routing</a:t>
            </a:r>
          </a:p>
          <a:p>
            <a:r>
              <a:rPr lang="en-US" dirty="0" smtClean="0"/>
              <a:t>Data storage</a:t>
            </a:r>
          </a:p>
          <a:p>
            <a:r>
              <a:rPr lang="en-US" dirty="0" smtClean="0"/>
              <a:t>Ranking</a:t>
            </a:r>
          </a:p>
          <a:p>
            <a:r>
              <a:rPr lang="it-IT" dirty="0" err="1" smtClean="0"/>
              <a:t>Connectivity</a:t>
            </a:r>
            <a:r>
              <a:rPr lang="it-IT" dirty="0" smtClean="0"/>
              <a:t> </a:t>
            </a:r>
          </a:p>
          <a:p>
            <a:r>
              <a:rPr lang="it-IT" dirty="0" err="1" smtClean="0"/>
              <a:t>Service-enablement</a:t>
            </a:r>
            <a:endParaRPr lang="it-IT" dirty="0" smtClean="0"/>
          </a:p>
          <a:p>
            <a:r>
              <a:rPr lang="it-IT" dirty="0" err="1" smtClean="0"/>
              <a:t>Mobility</a:t>
            </a:r>
            <a:r>
              <a:rPr lang="it-IT" dirty="0" smtClean="0"/>
              <a:t> </a:t>
            </a:r>
          </a:p>
          <a:p>
            <a:r>
              <a:rPr lang="it-IT" dirty="0" err="1" smtClean="0"/>
              <a:t>Heterogeneity</a:t>
            </a:r>
            <a:endParaRPr lang="it-IT" dirty="0" smtClean="0"/>
          </a:p>
          <a:p>
            <a:r>
              <a:rPr lang="it-IT" dirty="0" err="1" smtClean="0"/>
              <a:t>Deployability</a:t>
            </a:r>
            <a:endParaRPr lang="it-IT" dirty="0" smtClean="0"/>
          </a:p>
          <a:p>
            <a:r>
              <a:rPr lang="it-IT" dirty="0" err="1" smtClean="0"/>
              <a:t>Manageability</a:t>
            </a:r>
            <a:r>
              <a:rPr lang="it-IT" dirty="0" smtClean="0"/>
              <a:t> </a:t>
            </a:r>
          </a:p>
          <a:p>
            <a:r>
              <a:rPr lang="it-IT" dirty="0" err="1" smtClean="0"/>
              <a:t>…</a:t>
            </a:r>
            <a:endParaRPr lang="it-IT" dirty="0" smtClean="0"/>
          </a:p>
        </p:txBody>
      </p:sp>
      <p:sp>
        <p:nvSpPr>
          <p:cNvPr id="8" name="Segnaposto contenuto 7"/>
          <p:cNvSpPr>
            <a:spLocks noGrp="1"/>
          </p:cNvSpPr>
          <p:nvPr>
            <p:ph sz="quarter" idx="2"/>
          </p:nvPr>
        </p:nvSpPr>
        <p:spPr/>
        <p:txBody>
          <a:bodyPr>
            <a:normAutofit fontScale="85000" lnSpcReduction="20000"/>
          </a:bodyPr>
          <a:lstStyle/>
          <a:p>
            <a:r>
              <a:rPr lang="it-IT" dirty="0" err="1" smtClean="0"/>
              <a:t>Scalability</a:t>
            </a:r>
            <a:endParaRPr lang="it-IT" dirty="0" smtClean="0"/>
          </a:p>
          <a:p>
            <a:r>
              <a:rPr lang="it-IT" dirty="0" smtClean="0"/>
              <a:t>Real-time processing</a:t>
            </a:r>
          </a:p>
          <a:p>
            <a:r>
              <a:rPr lang="it-IT" dirty="0" err="1" smtClean="0"/>
              <a:t>Tracking</a:t>
            </a:r>
            <a:r>
              <a:rPr lang="it-IT" dirty="0" smtClean="0"/>
              <a:t>/</a:t>
            </a:r>
            <a:r>
              <a:rPr lang="it-IT" dirty="0" err="1" smtClean="0"/>
              <a:t>positioning</a:t>
            </a:r>
            <a:endParaRPr lang="it-IT" dirty="0" smtClean="0"/>
          </a:p>
          <a:p>
            <a:r>
              <a:rPr lang="it-IT" dirty="0" err="1" smtClean="0"/>
              <a:t>Application</a:t>
            </a:r>
            <a:r>
              <a:rPr lang="it-IT" dirty="0" smtClean="0"/>
              <a:t> </a:t>
            </a:r>
            <a:r>
              <a:rPr lang="it-IT" dirty="0" err="1" smtClean="0"/>
              <a:t>development</a:t>
            </a:r>
            <a:endParaRPr lang="it-IT" dirty="0" smtClean="0"/>
          </a:p>
          <a:p>
            <a:r>
              <a:rPr lang="it-IT" dirty="0" smtClean="0"/>
              <a:t>Access</a:t>
            </a:r>
          </a:p>
          <a:p>
            <a:r>
              <a:rPr lang="it-IT" dirty="0" err="1" smtClean="0"/>
              <a:t>Human-things</a:t>
            </a:r>
            <a:r>
              <a:rPr lang="it-IT" dirty="0" smtClean="0"/>
              <a:t> </a:t>
            </a:r>
            <a:r>
              <a:rPr lang="it-IT" dirty="0" err="1" smtClean="0"/>
              <a:t>interaction</a:t>
            </a:r>
            <a:r>
              <a:rPr lang="it-IT" dirty="0" smtClean="0"/>
              <a:t> </a:t>
            </a:r>
            <a:r>
              <a:rPr lang="it-IT" dirty="0" err="1" smtClean="0"/>
              <a:t>models</a:t>
            </a:r>
            <a:r>
              <a:rPr lang="it-IT" dirty="0" smtClean="0"/>
              <a:t> and </a:t>
            </a:r>
            <a:r>
              <a:rPr lang="it-IT" dirty="0" err="1" smtClean="0"/>
              <a:t>paradigms</a:t>
            </a:r>
            <a:endParaRPr lang="it-IT" dirty="0" smtClean="0"/>
          </a:p>
          <a:p>
            <a:r>
              <a:rPr lang="it-IT" dirty="0" smtClean="0"/>
              <a:t>Service/</a:t>
            </a:r>
            <a:r>
              <a:rPr lang="it-IT" dirty="0" err="1" smtClean="0"/>
              <a:t>Device</a:t>
            </a:r>
            <a:r>
              <a:rPr lang="it-IT" dirty="0" smtClean="0"/>
              <a:t> </a:t>
            </a:r>
            <a:r>
              <a:rPr lang="it-IT" dirty="0" err="1" smtClean="0"/>
              <a:t>discovery</a:t>
            </a:r>
            <a:endParaRPr lang="it-IT" dirty="0" smtClean="0"/>
          </a:p>
          <a:p>
            <a:r>
              <a:rPr lang="it-IT" dirty="0" smtClean="0"/>
              <a:t>Security, </a:t>
            </a:r>
            <a:r>
              <a:rPr lang="it-IT" dirty="0" err="1" smtClean="0"/>
              <a:t>access</a:t>
            </a:r>
            <a:r>
              <a:rPr lang="it-IT" dirty="0" smtClean="0"/>
              <a:t> </a:t>
            </a:r>
            <a:r>
              <a:rPr lang="it-IT" dirty="0" err="1" smtClean="0"/>
              <a:t>control</a:t>
            </a:r>
            <a:r>
              <a:rPr lang="it-IT" dirty="0" smtClean="0"/>
              <a:t>, </a:t>
            </a:r>
            <a:r>
              <a:rPr lang="it-IT" dirty="0" err="1" smtClean="0"/>
              <a:t>sharing</a:t>
            </a:r>
            <a:r>
              <a:rPr lang="it-IT" dirty="0" smtClean="0"/>
              <a:t> of </a:t>
            </a:r>
            <a:r>
              <a:rPr lang="it-IT" dirty="0" err="1" smtClean="0"/>
              <a:t>physical</a:t>
            </a:r>
            <a:r>
              <a:rPr lang="it-IT" dirty="0" smtClean="0"/>
              <a:t> </a:t>
            </a:r>
            <a:r>
              <a:rPr lang="it-IT" dirty="0" err="1" smtClean="0"/>
              <a:t>things</a:t>
            </a:r>
            <a:r>
              <a:rPr lang="it-IT" dirty="0" smtClean="0"/>
              <a:t> on the Web</a:t>
            </a:r>
          </a:p>
          <a:p>
            <a:r>
              <a:rPr lang="it-IT" dirty="0" err="1"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0B15E908-24CB-4A3D-84E2-8BC6E04821A3}" type="slidenum">
              <a:rPr lang="it-IT" smtClean="0"/>
              <a:pPr/>
              <a:t>62</a:t>
            </a:fld>
            <a:endParaRPr lang="it-IT" dirty="0"/>
          </a:p>
        </p:txBody>
      </p:sp>
    </p:spTree>
    <p:extLst>
      <p:ext uri="{BB962C8B-B14F-4D97-AF65-F5344CB8AC3E}">
        <p14:creationId xmlns:p14="http://schemas.microsoft.com/office/powerpoint/2010/main" val="36650923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fade">
                                      <p:cBhvr>
                                        <p:cTn id="13" dur="1000"/>
                                        <p:tgtEl>
                                          <p:spTgt spid="7">
                                            <p:txEl>
                                              <p:pRg st="1" end="1"/>
                                            </p:txEl>
                                          </p:spTgt>
                                        </p:tgtEl>
                                      </p:cBhvr>
                                    </p:animEffect>
                                    <p:anim calcmode="lin" valueType="num">
                                      <p:cBhvr>
                                        <p:cTn id="14"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7">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fade">
                                      <p:cBhvr>
                                        <p:cTn id="19" dur="1000"/>
                                        <p:tgtEl>
                                          <p:spTgt spid="7">
                                            <p:txEl>
                                              <p:pRg st="2" end="2"/>
                                            </p:txEl>
                                          </p:spTgt>
                                        </p:tgtEl>
                                      </p:cBhvr>
                                    </p:animEffect>
                                    <p:anim calcmode="lin" valueType="num">
                                      <p:cBhvr>
                                        <p:cTn id="20"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7">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xEl>
                                              <p:pRg st="2" end="2"/>
                                            </p:txEl>
                                          </p:spTgt>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Effect transition="in" filter="fade">
                                      <p:cBhvr>
                                        <p:cTn id="25" dur="1000"/>
                                        <p:tgtEl>
                                          <p:spTgt spid="7">
                                            <p:txEl>
                                              <p:pRg st="3" end="3"/>
                                            </p:txEl>
                                          </p:spTgt>
                                        </p:tgtEl>
                                      </p:cBhvr>
                                    </p:animEffect>
                                    <p:anim calcmode="lin" valueType="num">
                                      <p:cBhvr>
                                        <p:cTn id="26"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7">
                                            <p:txEl>
                                              <p:pRg st="3" end="3"/>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
                                            <p:txEl>
                                              <p:pRg st="3" end="3"/>
                                            </p:txEl>
                                          </p:spTgt>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fade">
                                      <p:cBhvr>
                                        <p:cTn id="31" dur="1000"/>
                                        <p:tgtEl>
                                          <p:spTgt spid="7">
                                            <p:txEl>
                                              <p:pRg st="4" end="4"/>
                                            </p:txEl>
                                          </p:spTgt>
                                        </p:tgtEl>
                                      </p:cBhvr>
                                    </p:animEffect>
                                    <p:anim calcmode="lin" valueType="num">
                                      <p:cBhvr>
                                        <p:cTn id="32"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7">
                                            <p:txEl>
                                              <p:pRg st="4" end="4"/>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
                                            <p:txEl>
                                              <p:pRg st="4" end="4"/>
                                            </p:txEl>
                                          </p:spTgt>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Effect transition="in" filter="fade">
                                      <p:cBhvr>
                                        <p:cTn id="37" dur="1000"/>
                                        <p:tgtEl>
                                          <p:spTgt spid="7">
                                            <p:txEl>
                                              <p:pRg st="5" end="5"/>
                                            </p:txEl>
                                          </p:spTgt>
                                        </p:tgtEl>
                                      </p:cBhvr>
                                    </p:animEffect>
                                    <p:anim calcmode="lin" valueType="num">
                                      <p:cBhvr>
                                        <p:cTn id="38"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7">
                                            <p:txEl>
                                              <p:pRg st="5" end="5"/>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
                                            <p:txEl>
                                              <p:pRg st="5" end="5"/>
                                            </p:txEl>
                                          </p:spTgt>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Effect transition="in" filter="fade">
                                      <p:cBhvr>
                                        <p:cTn id="43" dur="1000"/>
                                        <p:tgtEl>
                                          <p:spTgt spid="7">
                                            <p:txEl>
                                              <p:pRg st="6" end="6"/>
                                            </p:txEl>
                                          </p:spTgt>
                                        </p:tgtEl>
                                      </p:cBhvr>
                                    </p:animEffect>
                                    <p:anim calcmode="lin" valueType="num">
                                      <p:cBhvr>
                                        <p:cTn id="44"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5" dur="900" decel="100000" fill="hold"/>
                                        <p:tgtEl>
                                          <p:spTgt spid="7">
                                            <p:txEl>
                                              <p:pRg st="6" end="6"/>
                                            </p:txEl>
                                          </p:spTgt>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7">
                                            <p:txEl>
                                              <p:pRg st="6" end="6"/>
                                            </p:txEl>
                                          </p:spTgt>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0"/>
                                  </p:stCondLst>
                                  <p:childTnLst>
                                    <p:set>
                                      <p:cBhvr>
                                        <p:cTn id="48" dur="1" fill="hold">
                                          <p:stCondLst>
                                            <p:cond delay="0"/>
                                          </p:stCondLst>
                                        </p:cTn>
                                        <p:tgtEl>
                                          <p:spTgt spid="7">
                                            <p:txEl>
                                              <p:pRg st="7" end="7"/>
                                            </p:txEl>
                                          </p:spTgt>
                                        </p:tgtEl>
                                        <p:attrNameLst>
                                          <p:attrName>style.visibility</p:attrName>
                                        </p:attrNameLst>
                                      </p:cBhvr>
                                      <p:to>
                                        <p:strVal val="visible"/>
                                      </p:to>
                                    </p:set>
                                    <p:animEffect transition="in" filter="fade">
                                      <p:cBhvr>
                                        <p:cTn id="49" dur="1000"/>
                                        <p:tgtEl>
                                          <p:spTgt spid="7">
                                            <p:txEl>
                                              <p:pRg st="7" end="7"/>
                                            </p:txEl>
                                          </p:spTgt>
                                        </p:tgtEl>
                                      </p:cBhvr>
                                    </p:animEffect>
                                    <p:anim calcmode="lin" valueType="num">
                                      <p:cBhvr>
                                        <p:cTn id="50"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51" dur="900" decel="100000" fill="hold"/>
                                        <p:tgtEl>
                                          <p:spTgt spid="7">
                                            <p:txEl>
                                              <p:pRg st="7" end="7"/>
                                            </p:txEl>
                                          </p:spTgt>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7">
                                            <p:txEl>
                                              <p:pRg st="7" end="7"/>
                                            </p:txEl>
                                          </p:spTgt>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0"/>
                                  </p:stCondLst>
                                  <p:childTnLst>
                                    <p:set>
                                      <p:cBhvr>
                                        <p:cTn id="54" dur="1" fill="hold">
                                          <p:stCondLst>
                                            <p:cond delay="0"/>
                                          </p:stCondLst>
                                        </p:cTn>
                                        <p:tgtEl>
                                          <p:spTgt spid="7">
                                            <p:txEl>
                                              <p:pRg st="8" end="8"/>
                                            </p:txEl>
                                          </p:spTgt>
                                        </p:tgtEl>
                                        <p:attrNameLst>
                                          <p:attrName>style.visibility</p:attrName>
                                        </p:attrNameLst>
                                      </p:cBhvr>
                                      <p:to>
                                        <p:strVal val="visible"/>
                                      </p:to>
                                    </p:set>
                                    <p:animEffect transition="in" filter="fade">
                                      <p:cBhvr>
                                        <p:cTn id="55" dur="1000"/>
                                        <p:tgtEl>
                                          <p:spTgt spid="7">
                                            <p:txEl>
                                              <p:pRg st="8" end="8"/>
                                            </p:txEl>
                                          </p:spTgt>
                                        </p:tgtEl>
                                      </p:cBhvr>
                                    </p:animEffect>
                                    <p:anim calcmode="lin" valueType="num">
                                      <p:cBhvr>
                                        <p:cTn id="56"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7">
                                            <p:txEl>
                                              <p:pRg st="8" end="8"/>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7">
                                            <p:txEl>
                                              <p:pRg st="8" end="8"/>
                                            </p:txEl>
                                          </p:spTgt>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0"/>
                                  </p:stCondLst>
                                  <p:childTnLst>
                                    <p:set>
                                      <p:cBhvr>
                                        <p:cTn id="60" dur="1" fill="hold">
                                          <p:stCondLst>
                                            <p:cond delay="0"/>
                                          </p:stCondLst>
                                        </p:cTn>
                                        <p:tgtEl>
                                          <p:spTgt spid="7">
                                            <p:txEl>
                                              <p:pRg st="9" end="9"/>
                                            </p:txEl>
                                          </p:spTgt>
                                        </p:tgtEl>
                                        <p:attrNameLst>
                                          <p:attrName>style.visibility</p:attrName>
                                        </p:attrNameLst>
                                      </p:cBhvr>
                                      <p:to>
                                        <p:strVal val="visible"/>
                                      </p:to>
                                    </p:set>
                                    <p:animEffect transition="in" filter="fade">
                                      <p:cBhvr>
                                        <p:cTn id="61" dur="1000"/>
                                        <p:tgtEl>
                                          <p:spTgt spid="7">
                                            <p:txEl>
                                              <p:pRg st="9" end="9"/>
                                            </p:txEl>
                                          </p:spTgt>
                                        </p:tgtEl>
                                      </p:cBhvr>
                                    </p:animEffect>
                                    <p:anim calcmode="lin" valueType="num">
                                      <p:cBhvr>
                                        <p:cTn id="62"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63" dur="900" decel="100000" fill="hold"/>
                                        <p:tgtEl>
                                          <p:spTgt spid="7">
                                            <p:txEl>
                                              <p:pRg st="9" end="9"/>
                                            </p:txEl>
                                          </p:spTgt>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7">
                                            <p:txEl>
                                              <p:pRg st="9" end="9"/>
                                            </p:txEl>
                                          </p:spTgt>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0"/>
                                  </p:stCondLst>
                                  <p:childTnLst>
                                    <p:set>
                                      <p:cBhvr>
                                        <p:cTn id="66" dur="1" fill="hold">
                                          <p:stCondLst>
                                            <p:cond delay="0"/>
                                          </p:stCondLst>
                                        </p:cTn>
                                        <p:tgtEl>
                                          <p:spTgt spid="7">
                                            <p:txEl>
                                              <p:pRg st="10" end="10"/>
                                            </p:txEl>
                                          </p:spTgt>
                                        </p:tgtEl>
                                        <p:attrNameLst>
                                          <p:attrName>style.visibility</p:attrName>
                                        </p:attrNameLst>
                                      </p:cBhvr>
                                      <p:to>
                                        <p:strVal val="visible"/>
                                      </p:to>
                                    </p:set>
                                    <p:animEffect transition="in" filter="fade">
                                      <p:cBhvr>
                                        <p:cTn id="67" dur="1000"/>
                                        <p:tgtEl>
                                          <p:spTgt spid="7">
                                            <p:txEl>
                                              <p:pRg st="10" end="10"/>
                                            </p:txEl>
                                          </p:spTgt>
                                        </p:tgtEl>
                                      </p:cBhvr>
                                    </p:animEffect>
                                    <p:anim calcmode="lin" valueType="num">
                                      <p:cBhvr>
                                        <p:cTn id="68" dur="1000" fill="hold"/>
                                        <p:tgtEl>
                                          <p:spTgt spid="7">
                                            <p:txEl>
                                              <p:pRg st="10" end="10"/>
                                            </p:txEl>
                                          </p:spTgt>
                                        </p:tgtEl>
                                        <p:attrNameLst>
                                          <p:attrName>ppt_x</p:attrName>
                                        </p:attrNameLst>
                                      </p:cBhvr>
                                      <p:tavLst>
                                        <p:tav tm="0">
                                          <p:val>
                                            <p:strVal val="#ppt_x"/>
                                          </p:val>
                                        </p:tav>
                                        <p:tav tm="100000">
                                          <p:val>
                                            <p:strVal val="#ppt_x"/>
                                          </p:val>
                                        </p:tav>
                                      </p:tavLst>
                                    </p:anim>
                                    <p:anim calcmode="lin" valueType="num">
                                      <p:cBhvr>
                                        <p:cTn id="69" dur="900" decel="100000" fill="hold"/>
                                        <p:tgtEl>
                                          <p:spTgt spid="7">
                                            <p:txEl>
                                              <p:pRg st="10" end="10"/>
                                            </p:txEl>
                                          </p:spTgt>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7">
                                            <p:txEl>
                                              <p:pRg st="10" end="10"/>
                                            </p:txEl>
                                          </p:spTgt>
                                        </p:tgtEl>
                                        <p:attrNameLst>
                                          <p:attrName>ppt_y</p:attrName>
                                        </p:attrNameLst>
                                      </p:cBhvr>
                                      <p:tavLst>
                                        <p:tav tm="0">
                                          <p:val>
                                            <p:strVal val="#ppt_y-.03"/>
                                          </p:val>
                                        </p:tav>
                                        <p:tav tm="100000">
                                          <p:val>
                                            <p:strVal val="#ppt_y"/>
                                          </p:val>
                                        </p:tav>
                                      </p:tavLst>
                                    </p:anim>
                                  </p:childTnLst>
                                </p:cTn>
                              </p:par>
                            </p:childTnLst>
                          </p:cTn>
                        </p:par>
                        <p:par>
                          <p:cTn id="71" fill="hold">
                            <p:stCondLst>
                              <p:cond delay="1000"/>
                            </p:stCondLst>
                            <p:childTnLst>
                              <p:par>
                                <p:cTn id="72" presetID="37" presetClass="entr" presetSubtype="0" fill="hold" grpId="0" nodeType="afterEffect">
                                  <p:stCondLst>
                                    <p:cond delay="0"/>
                                  </p:stCondLst>
                                  <p:childTnLst>
                                    <p:set>
                                      <p:cBhvr>
                                        <p:cTn id="73" dur="1" fill="hold">
                                          <p:stCondLst>
                                            <p:cond delay="0"/>
                                          </p:stCondLst>
                                        </p:cTn>
                                        <p:tgtEl>
                                          <p:spTgt spid="8">
                                            <p:txEl>
                                              <p:pRg st="0" end="0"/>
                                            </p:txEl>
                                          </p:spTgt>
                                        </p:tgtEl>
                                        <p:attrNameLst>
                                          <p:attrName>style.visibility</p:attrName>
                                        </p:attrNameLst>
                                      </p:cBhvr>
                                      <p:to>
                                        <p:strVal val="visible"/>
                                      </p:to>
                                    </p:set>
                                    <p:animEffect transition="in" filter="fade">
                                      <p:cBhvr>
                                        <p:cTn id="74" dur="1000"/>
                                        <p:tgtEl>
                                          <p:spTgt spid="8">
                                            <p:txEl>
                                              <p:pRg st="0" end="0"/>
                                            </p:txEl>
                                          </p:spTgt>
                                        </p:tgtEl>
                                      </p:cBhvr>
                                    </p:animEffect>
                                    <p:anim calcmode="lin" valueType="num">
                                      <p:cBhvr>
                                        <p:cTn id="7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76"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8">
                                            <p:txEl>
                                              <p:pRg st="1" end="1"/>
                                            </p:txEl>
                                          </p:spTgt>
                                        </p:tgtEl>
                                        <p:attrNameLst>
                                          <p:attrName>style.visibility</p:attrName>
                                        </p:attrNameLst>
                                      </p:cBhvr>
                                      <p:to>
                                        <p:strVal val="visible"/>
                                      </p:to>
                                    </p:set>
                                    <p:animEffect transition="in" filter="fade">
                                      <p:cBhvr>
                                        <p:cTn id="80" dur="1000"/>
                                        <p:tgtEl>
                                          <p:spTgt spid="8">
                                            <p:txEl>
                                              <p:pRg st="1" end="1"/>
                                            </p:txEl>
                                          </p:spTgt>
                                        </p:tgtEl>
                                      </p:cBhvr>
                                    </p:animEffect>
                                    <p:anim calcmode="lin" valueType="num">
                                      <p:cBhvr>
                                        <p:cTn id="81"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82" dur="900" decel="100000" fill="hold"/>
                                        <p:tgtEl>
                                          <p:spTgt spid="8">
                                            <p:txEl>
                                              <p:pRg st="1" end="1"/>
                                            </p:txEl>
                                          </p:spTgt>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8">
                                            <p:txEl>
                                              <p:pRg st="1" end="1"/>
                                            </p:txEl>
                                          </p:spTgt>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8">
                                            <p:txEl>
                                              <p:pRg st="2" end="2"/>
                                            </p:txEl>
                                          </p:spTgt>
                                        </p:tgtEl>
                                        <p:attrNameLst>
                                          <p:attrName>style.visibility</p:attrName>
                                        </p:attrNameLst>
                                      </p:cBhvr>
                                      <p:to>
                                        <p:strVal val="visible"/>
                                      </p:to>
                                    </p:set>
                                    <p:animEffect transition="in" filter="fade">
                                      <p:cBhvr>
                                        <p:cTn id="86" dur="1000"/>
                                        <p:tgtEl>
                                          <p:spTgt spid="8">
                                            <p:txEl>
                                              <p:pRg st="2" end="2"/>
                                            </p:txEl>
                                          </p:spTgt>
                                        </p:tgtEl>
                                      </p:cBhvr>
                                    </p:animEffect>
                                    <p:anim calcmode="lin" valueType="num">
                                      <p:cBhvr>
                                        <p:cTn id="87"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88" dur="900" decel="100000" fill="hold"/>
                                        <p:tgtEl>
                                          <p:spTgt spid="8">
                                            <p:txEl>
                                              <p:pRg st="2" end="2"/>
                                            </p:txEl>
                                          </p:spTgt>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8">
                                            <p:txEl>
                                              <p:pRg st="2" end="2"/>
                                            </p:txEl>
                                          </p:spTgt>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8">
                                            <p:txEl>
                                              <p:pRg st="3" end="3"/>
                                            </p:txEl>
                                          </p:spTgt>
                                        </p:tgtEl>
                                        <p:attrNameLst>
                                          <p:attrName>style.visibility</p:attrName>
                                        </p:attrNameLst>
                                      </p:cBhvr>
                                      <p:to>
                                        <p:strVal val="visible"/>
                                      </p:to>
                                    </p:set>
                                    <p:animEffect transition="in" filter="fade">
                                      <p:cBhvr>
                                        <p:cTn id="92" dur="1000"/>
                                        <p:tgtEl>
                                          <p:spTgt spid="8">
                                            <p:txEl>
                                              <p:pRg st="3" end="3"/>
                                            </p:txEl>
                                          </p:spTgt>
                                        </p:tgtEl>
                                      </p:cBhvr>
                                    </p:animEffect>
                                    <p:anim calcmode="lin" valueType="num">
                                      <p:cBhvr>
                                        <p:cTn id="93"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94" dur="900" decel="100000" fill="hold"/>
                                        <p:tgtEl>
                                          <p:spTgt spid="8">
                                            <p:txEl>
                                              <p:pRg st="3" end="3"/>
                                            </p:txEl>
                                          </p:spTgt>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8">
                                            <p:txEl>
                                              <p:pRg st="3" end="3"/>
                                            </p:txEl>
                                          </p:spTgt>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8">
                                            <p:txEl>
                                              <p:pRg st="4" end="4"/>
                                            </p:txEl>
                                          </p:spTgt>
                                        </p:tgtEl>
                                        <p:attrNameLst>
                                          <p:attrName>style.visibility</p:attrName>
                                        </p:attrNameLst>
                                      </p:cBhvr>
                                      <p:to>
                                        <p:strVal val="visible"/>
                                      </p:to>
                                    </p:set>
                                    <p:animEffect transition="in" filter="fade">
                                      <p:cBhvr>
                                        <p:cTn id="98" dur="1000"/>
                                        <p:tgtEl>
                                          <p:spTgt spid="8">
                                            <p:txEl>
                                              <p:pRg st="4" end="4"/>
                                            </p:txEl>
                                          </p:spTgt>
                                        </p:tgtEl>
                                      </p:cBhvr>
                                    </p:animEffect>
                                    <p:anim calcmode="lin" valueType="num">
                                      <p:cBhvr>
                                        <p:cTn id="99"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100" dur="900" decel="100000" fill="hold"/>
                                        <p:tgtEl>
                                          <p:spTgt spid="8">
                                            <p:txEl>
                                              <p:pRg st="4" end="4"/>
                                            </p:txEl>
                                          </p:spTgt>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8">
                                            <p:txEl>
                                              <p:pRg st="4" end="4"/>
                                            </p:txEl>
                                          </p:spTgt>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8">
                                            <p:txEl>
                                              <p:pRg st="5" end="5"/>
                                            </p:txEl>
                                          </p:spTgt>
                                        </p:tgtEl>
                                        <p:attrNameLst>
                                          <p:attrName>style.visibility</p:attrName>
                                        </p:attrNameLst>
                                      </p:cBhvr>
                                      <p:to>
                                        <p:strVal val="visible"/>
                                      </p:to>
                                    </p:set>
                                    <p:animEffect transition="in" filter="fade">
                                      <p:cBhvr>
                                        <p:cTn id="104" dur="1000"/>
                                        <p:tgtEl>
                                          <p:spTgt spid="8">
                                            <p:txEl>
                                              <p:pRg st="5" end="5"/>
                                            </p:txEl>
                                          </p:spTgt>
                                        </p:tgtEl>
                                      </p:cBhvr>
                                    </p:animEffect>
                                    <p:anim calcmode="lin" valueType="num">
                                      <p:cBhvr>
                                        <p:cTn id="105"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106" dur="900" decel="100000" fill="hold"/>
                                        <p:tgtEl>
                                          <p:spTgt spid="8">
                                            <p:txEl>
                                              <p:pRg st="5" end="5"/>
                                            </p:txEl>
                                          </p:spTgt>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8">
                                            <p:txEl>
                                              <p:pRg st="5" end="5"/>
                                            </p:txEl>
                                          </p:spTgt>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8">
                                            <p:txEl>
                                              <p:pRg st="6" end="6"/>
                                            </p:txEl>
                                          </p:spTgt>
                                        </p:tgtEl>
                                        <p:attrNameLst>
                                          <p:attrName>style.visibility</p:attrName>
                                        </p:attrNameLst>
                                      </p:cBhvr>
                                      <p:to>
                                        <p:strVal val="visible"/>
                                      </p:to>
                                    </p:set>
                                    <p:animEffect transition="in" filter="fade">
                                      <p:cBhvr>
                                        <p:cTn id="110" dur="1000"/>
                                        <p:tgtEl>
                                          <p:spTgt spid="8">
                                            <p:txEl>
                                              <p:pRg st="6" end="6"/>
                                            </p:txEl>
                                          </p:spTgt>
                                        </p:tgtEl>
                                      </p:cBhvr>
                                    </p:animEffect>
                                    <p:anim calcmode="lin" valueType="num">
                                      <p:cBhvr>
                                        <p:cTn id="111"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112" dur="900" decel="100000" fill="hold"/>
                                        <p:tgtEl>
                                          <p:spTgt spid="8">
                                            <p:txEl>
                                              <p:pRg st="6" end="6"/>
                                            </p:txEl>
                                          </p:spTgt>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8">
                                            <p:txEl>
                                              <p:pRg st="6" end="6"/>
                                            </p:txEl>
                                          </p:spTgt>
                                        </p:tgtEl>
                                        <p:attrNameLst>
                                          <p:attrName>ppt_y</p:attrName>
                                        </p:attrNameLst>
                                      </p:cBhvr>
                                      <p:tavLst>
                                        <p:tav tm="0">
                                          <p:val>
                                            <p:strVal val="#ppt_y-.03"/>
                                          </p:val>
                                        </p:tav>
                                        <p:tav tm="100000">
                                          <p:val>
                                            <p:strVal val="#ppt_y"/>
                                          </p:val>
                                        </p:tav>
                                      </p:tavLst>
                                    </p:anim>
                                  </p:childTnLst>
                                </p:cTn>
                              </p:par>
                              <p:par>
                                <p:cTn id="114" presetID="37" presetClass="entr" presetSubtype="0" fill="hold" grpId="0" nodeType="withEffect">
                                  <p:stCondLst>
                                    <p:cond delay="0"/>
                                  </p:stCondLst>
                                  <p:childTnLst>
                                    <p:set>
                                      <p:cBhvr>
                                        <p:cTn id="115" dur="1" fill="hold">
                                          <p:stCondLst>
                                            <p:cond delay="0"/>
                                          </p:stCondLst>
                                        </p:cTn>
                                        <p:tgtEl>
                                          <p:spTgt spid="8">
                                            <p:txEl>
                                              <p:pRg st="7" end="7"/>
                                            </p:txEl>
                                          </p:spTgt>
                                        </p:tgtEl>
                                        <p:attrNameLst>
                                          <p:attrName>style.visibility</p:attrName>
                                        </p:attrNameLst>
                                      </p:cBhvr>
                                      <p:to>
                                        <p:strVal val="visible"/>
                                      </p:to>
                                    </p:set>
                                    <p:animEffect transition="in" filter="fade">
                                      <p:cBhvr>
                                        <p:cTn id="116" dur="1000"/>
                                        <p:tgtEl>
                                          <p:spTgt spid="8">
                                            <p:txEl>
                                              <p:pRg st="7" end="7"/>
                                            </p:txEl>
                                          </p:spTgt>
                                        </p:tgtEl>
                                      </p:cBhvr>
                                    </p:animEffect>
                                    <p:anim calcmode="lin" valueType="num">
                                      <p:cBhvr>
                                        <p:cTn id="117"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118" dur="900" decel="100000" fill="hold"/>
                                        <p:tgtEl>
                                          <p:spTgt spid="8">
                                            <p:txEl>
                                              <p:pRg st="7" end="7"/>
                                            </p:txEl>
                                          </p:spTgt>
                                        </p:tgtEl>
                                        <p:attrNameLst>
                                          <p:attrName>ppt_y</p:attrName>
                                        </p:attrNameLst>
                                      </p:cBhvr>
                                      <p:tavLst>
                                        <p:tav tm="0">
                                          <p:val>
                                            <p:strVal val="#ppt_y+1"/>
                                          </p:val>
                                        </p:tav>
                                        <p:tav tm="100000">
                                          <p:val>
                                            <p:strVal val="#ppt_y-.03"/>
                                          </p:val>
                                        </p:tav>
                                      </p:tavLst>
                                    </p:anim>
                                    <p:anim calcmode="lin" valueType="num">
                                      <p:cBhvr>
                                        <p:cTn id="119" dur="100" accel="100000" fill="hold">
                                          <p:stCondLst>
                                            <p:cond delay="900"/>
                                          </p:stCondLst>
                                        </p:cTn>
                                        <p:tgtEl>
                                          <p:spTgt spid="8">
                                            <p:txEl>
                                              <p:pRg st="7" end="7"/>
                                            </p:txEl>
                                          </p:spTgt>
                                        </p:tgtEl>
                                        <p:attrNameLst>
                                          <p:attrName>ppt_y</p:attrName>
                                        </p:attrNameLst>
                                      </p:cBhvr>
                                      <p:tavLst>
                                        <p:tav tm="0">
                                          <p:val>
                                            <p:strVal val="#ppt_y-.03"/>
                                          </p:val>
                                        </p:tav>
                                        <p:tav tm="100000">
                                          <p:val>
                                            <p:strVal val="#ppt_y"/>
                                          </p:val>
                                        </p:tav>
                                      </p:tavLst>
                                    </p:anim>
                                  </p:childTnLst>
                                </p:cTn>
                              </p:par>
                              <p:par>
                                <p:cTn id="120" presetID="37" presetClass="entr" presetSubtype="0" fill="hold" grpId="0" nodeType="withEffect">
                                  <p:stCondLst>
                                    <p:cond delay="0"/>
                                  </p:stCondLst>
                                  <p:childTnLst>
                                    <p:set>
                                      <p:cBhvr>
                                        <p:cTn id="121" dur="1" fill="hold">
                                          <p:stCondLst>
                                            <p:cond delay="0"/>
                                          </p:stCondLst>
                                        </p:cTn>
                                        <p:tgtEl>
                                          <p:spTgt spid="8">
                                            <p:txEl>
                                              <p:pRg st="8" end="8"/>
                                            </p:txEl>
                                          </p:spTgt>
                                        </p:tgtEl>
                                        <p:attrNameLst>
                                          <p:attrName>style.visibility</p:attrName>
                                        </p:attrNameLst>
                                      </p:cBhvr>
                                      <p:to>
                                        <p:strVal val="visible"/>
                                      </p:to>
                                    </p:set>
                                    <p:animEffect transition="in" filter="fade">
                                      <p:cBhvr>
                                        <p:cTn id="122" dur="1000"/>
                                        <p:tgtEl>
                                          <p:spTgt spid="8">
                                            <p:txEl>
                                              <p:pRg st="8" end="8"/>
                                            </p:txEl>
                                          </p:spTgt>
                                        </p:tgtEl>
                                      </p:cBhvr>
                                    </p:animEffect>
                                    <p:anim calcmode="lin" valueType="num">
                                      <p:cBhvr>
                                        <p:cTn id="123" dur="1000" fill="hold"/>
                                        <p:tgtEl>
                                          <p:spTgt spid="8">
                                            <p:txEl>
                                              <p:pRg st="8" end="8"/>
                                            </p:txEl>
                                          </p:spTgt>
                                        </p:tgtEl>
                                        <p:attrNameLst>
                                          <p:attrName>ppt_x</p:attrName>
                                        </p:attrNameLst>
                                      </p:cBhvr>
                                      <p:tavLst>
                                        <p:tav tm="0">
                                          <p:val>
                                            <p:strVal val="#ppt_x"/>
                                          </p:val>
                                        </p:tav>
                                        <p:tav tm="100000">
                                          <p:val>
                                            <p:strVal val="#ppt_x"/>
                                          </p:val>
                                        </p:tav>
                                      </p:tavLst>
                                    </p:anim>
                                    <p:anim calcmode="lin" valueType="num">
                                      <p:cBhvr>
                                        <p:cTn id="124" dur="900" decel="100000" fill="hold"/>
                                        <p:tgtEl>
                                          <p:spTgt spid="8">
                                            <p:txEl>
                                              <p:pRg st="8" end="8"/>
                                            </p:txEl>
                                          </p:spTgt>
                                        </p:tgtEl>
                                        <p:attrNameLst>
                                          <p:attrName>ppt_y</p:attrName>
                                        </p:attrNameLst>
                                      </p:cBhvr>
                                      <p:tavLst>
                                        <p:tav tm="0">
                                          <p:val>
                                            <p:strVal val="#ppt_y+1"/>
                                          </p:val>
                                        </p:tav>
                                        <p:tav tm="100000">
                                          <p:val>
                                            <p:strVal val="#ppt_y-.03"/>
                                          </p:val>
                                        </p:tav>
                                      </p:tavLst>
                                    </p:anim>
                                    <p:anim calcmode="lin" valueType="num">
                                      <p:cBhvr>
                                        <p:cTn id="125" dur="100" accel="100000" fill="hold">
                                          <p:stCondLst>
                                            <p:cond delay="900"/>
                                          </p:stCondLst>
                                        </p:cTn>
                                        <p:tgtEl>
                                          <p:spTgt spid="8">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Let’s try to quantify</a:t>
            </a:r>
            <a:endParaRPr lang="en-US" dirty="0"/>
          </a:p>
        </p:txBody>
      </p:sp>
      <p:sp>
        <p:nvSpPr>
          <p:cNvPr id="7" name="Content Placeholder 6"/>
          <p:cNvSpPr>
            <a:spLocks noGrp="1"/>
          </p:cNvSpPr>
          <p:nvPr>
            <p:ph sz="quarter" idx="1"/>
          </p:nvPr>
        </p:nvSpPr>
        <p:spPr>
          <a:xfrm>
            <a:off x="268111" y="1411111"/>
            <a:ext cx="8497937" cy="5277555"/>
          </a:xfrm>
        </p:spPr>
        <p:txBody>
          <a:bodyPr>
            <a:normAutofit fontScale="92500" lnSpcReduction="20000"/>
          </a:bodyPr>
          <a:lstStyle/>
          <a:p>
            <a:pPr marL="514350" indent="-514350">
              <a:buSzPct val="100000"/>
              <a:buFont typeface="+mj-ea"/>
              <a:buAutoNum type="circleNumDbPlain"/>
            </a:pPr>
            <a:r>
              <a:rPr lang="en-US" dirty="0" smtClean="0"/>
              <a:t>Massive capacity and massive connectivity (</a:t>
            </a:r>
            <a:r>
              <a:rPr lang="it-IT" b="1" dirty="0"/>
              <a:t>10</a:t>
            </a:r>
            <a:r>
              <a:rPr lang="it-IT" b="1" baseline="30000" dirty="0"/>
              <a:t>4</a:t>
            </a:r>
            <a:r>
              <a:rPr lang="it-IT" b="1" dirty="0"/>
              <a:t> – 10</a:t>
            </a:r>
            <a:r>
              <a:rPr lang="it-IT" b="1" baseline="30000" dirty="0"/>
              <a:t>5</a:t>
            </a:r>
            <a:r>
              <a:rPr lang="it-IT" b="1" dirty="0"/>
              <a:t> </a:t>
            </a:r>
            <a:r>
              <a:rPr lang="it-IT" dirty="0"/>
              <a:t>per </a:t>
            </a:r>
            <a:r>
              <a:rPr lang="it-IT" dirty="0" smtClean="0"/>
              <a:t>BS</a:t>
            </a:r>
            <a:r>
              <a:rPr lang="en-US" dirty="0" smtClean="0"/>
              <a:t>)</a:t>
            </a:r>
          </a:p>
          <a:p>
            <a:pPr marL="514350" indent="-514350">
              <a:buSzPct val="100000"/>
              <a:buFont typeface="+mj-ea"/>
              <a:buAutoNum type="circleNumDbPlain"/>
            </a:pPr>
            <a:r>
              <a:rPr lang="en-US" b="1" dirty="0" smtClean="0"/>
              <a:t>1000 times higher</a:t>
            </a:r>
            <a:r>
              <a:rPr lang="en-US" dirty="0" smtClean="0"/>
              <a:t> mobile </a:t>
            </a:r>
            <a:r>
              <a:rPr lang="en-US" b="1" dirty="0" smtClean="0"/>
              <a:t>data volume </a:t>
            </a:r>
            <a:r>
              <a:rPr lang="en-US" dirty="0" smtClean="0"/>
              <a:t>per unit area</a:t>
            </a:r>
          </a:p>
          <a:p>
            <a:pPr marL="514350" indent="-514350">
              <a:buSzPct val="100000"/>
              <a:buFont typeface="+mj-ea"/>
              <a:buAutoNum type="circleNumDbPlain"/>
            </a:pPr>
            <a:r>
              <a:rPr lang="en-US" b="1" dirty="0" smtClean="0"/>
              <a:t>10-100 times higher</a:t>
            </a:r>
            <a:r>
              <a:rPr lang="en-US" dirty="0" smtClean="0"/>
              <a:t> </a:t>
            </a:r>
            <a:r>
              <a:rPr lang="en-US" dirty="0" smtClean="0"/>
              <a:t># </a:t>
            </a:r>
            <a:r>
              <a:rPr lang="en-US" dirty="0" smtClean="0"/>
              <a:t>of connecting </a:t>
            </a:r>
            <a:r>
              <a:rPr lang="en-US" b="1" dirty="0" smtClean="0"/>
              <a:t>devices</a:t>
            </a:r>
            <a:r>
              <a:rPr lang="en-US" dirty="0" smtClean="0"/>
              <a:t> </a:t>
            </a:r>
            <a:r>
              <a:rPr lang="en-US" dirty="0" smtClean="0"/>
              <a:t>&amp; </a:t>
            </a:r>
            <a:r>
              <a:rPr lang="en-US" dirty="0" smtClean="0"/>
              <a:t>user </a:t>
            </a:r>
            <a:r>
              <a:rPr lang="en-US" b="1" dirty="0" smtClean="0"/>
              <a:t>rate </a:t>
            </a:r>
            <a:endParaRPr lang="en-US" b="1" dirty="0" smtClean="0"/>
          </a:p>
          <a:p>
            <a:pPr marL="834390" lvl="1" indent="-514350">
              <a:buSzPct val="80000"/>
            </a:pPr>
            <a:r>
              <a:rPr lang="en-US" dirty="0" smtClean="0"/>
              <a:t>e.g., peak data rate of 10 </a:t>
            </a:r>
            <a:r>
              <a:rPr lang="en-US" dirty="0" err="1" smtClean="0"/>
              <a:t>Gbps</a:t>
            </a:r>
            <a:r>
              <a:rPr lang="en-US" dirty="0" smtClean="0"/>
              <a:t> for low mobility and peak data rate of 1 </a:t>
            </a:r>
            <a:r>
              <a:rPr lang="en-US" dirty="0" err="1" smtClean="0"/>
              <a:t>Gbps</a:t>
            </a:r>
            <a:r>
              <a:rPr lang="en-US" dirty="0" smtClean="0"/>
              <a:t> for high mobility</a:t>
            </a:r>
          </a:p>
          <a:p>
            <a:pPr marL="514350" indent="-514350">
              <a:buSzPct val="100000"/>
              <a:buFont typeface="+mj-ea"/>
              <a:buAutoNum type="circleNumDbPlain"/>
            </a:pPr>
            <a:r>
              <a:rPr lang="en-US" b="1" dirty="0" smtClean="0"/>
              <a:t>Less than 1 </a:t>
            </a:r>
            <a:r>
              <a:rPr lang="en-US" b="1" dirty="0" err="1" smtClean="0"/>
              <a:t>ms</a:t>
            </a:r>
            <a:r>
              <a:rPr lang="en-US" b="1" dirty="0" smtClean="0"/>
              <a:t> latency</a:t>
            </a:r>
            <a:r>
              <a:rPr lang="en-US" dirty="0" smtClean="0"/>
              <a:t> to support real-time control applications</a:t>
            </a:r>
          </a:p>
          <a:p>
            <a:pPr marL="514350" indent="-514350">
              <a:buSzPct val="100000"/>
              <a:buFont typeface="+mj-ea"/>
              <a:buAutoNum type="circleNumDbPlain"/>
            </a:pPr>
            <a:r>
              <a:rPr lang="en-US" b="1" dirty="0" smtClean="0"/>
              <a:t>Max 10 </a:t>
            </a:r>
            <a:r>
              <a:rPr lang="en-US" b="1" dirty="0" err="1" smtClean="0"/>
              <a:t>ms</a:t>
            </a:r>
            <a:r>
              <a:rPr lang="en-US" b="1" dirty="0" smtClean="0"/>
              <a:t> switching time</a:t>
            </a:r>
            <a:r>
              <a:rPr lang="en-US" dirty="0" smtClean="0"/>
              <a:t> between different radio access technologies (RATs)</a:t>
            </a:r>
          </a:p>
          <a:p>
            <a:pPr marL="514350" indent="-514350">
              <a:buSzPct val="100000"/>
              <a:buFont typeface="+mj-ea"/>
              <a:buAutoNum type="circleNumDbPlain"/>
            </a:pPr>
            <a:r>
              <a:rPr lang="en-US" dirty="0" smtClean="0"/>
              <a:t>Communication scenarios in the range of </a:t>
            </a:r>
            <a:r>
              <a:rPr lang="en-US" b="1" dirty="0" smtClean="0"/>
              <a:t>350 - 500 km/</a:t>
            </a:r>
            <a:r>
              <a:rPr lang="en-US" b="1" dirty="0" smtClean="0"/>
              <a:t>h </a:t>
            </a:r>
            <a:endParaRPr lang="en-US" b="1" dirty="0" smtClean="0"/>
          </a:p>
          <a:p>
            <a:pPr marL="834390" lvl="1" indent="-514350">
              <a:buSzPct val="80000"/>
            </a:pPr>
            <a:r>
              <a:rPr lang="en-US" dirty="0"/>
              <a:t>compared to 250 km/</a:t>
            </a:r>
            <a:r>
              <a:rPr lang="en-US" dirty="0" smtClean="0"/>
              <a:t>h </a:t>
            </a:r>
            <a:r>
              <a:rPr lang="en-US" dirty="0"/>
              <a:t>in 4G networks</a:t>
            </a:r>
          </a:p>
          <a:p>
            <a:pPr marL="514350" indent="-514350">
              <a:buSzPct val="100000"/>
              <a:buFont typeface="+mj-ea"/>
              <a:buAutoNum type="circleNumDbPlain"/>
            </a:pPr>
            <a:r>
              <a:rPr lang="en-US" b="1" dirty="0" smtClean="0"/>
              <a:t>10 times longer battery life</a:t>
            </a:r>
            <a:endParaRPr lang="en-US" b="1"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63</a:t>
            </a:fld>
            <a:endParaRPr lang="it-IT" dirty="0"/>
          </a:p>
        </p:txBody>
      </p:sp>
    </p:spTree>
    <p:extLst>
      <p:ext uri="{BB962C8B-B14F-4D97-AF65-F5344CB8AC3E}">
        <p14:creationId xmlns:p14="http://schemas.microsoft.com/office/powerpoint/2010/main" val="2220218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ssolv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dissolve">
                                      <p:cBhvr>
                                        <p:cTn id="17" dur="500"/>
                                        <p:tgtEl>
                                          <p:spTgt spid="7">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
                                            <p:txEl>
                                              <p:pRg st="3" end="3"/>
                                            </p:txEl>
                                          </p:spTgt>
                                        </p:tgtEl>
                                        <p:attrNameLst>
                                          <p:attrName>style.visibility</p:attrName>
                                        </p:attrNameLst>
                                      </p:cBhvr>
                                      <p:to>
                                        <p:strVal val="visible"/>
                                      </p:to>
                                    </p:set>
                                    <p:animEffect transition="in" filter="dissolve">
                                      <p:cBhvr>
                                        <p:cTn id="20" dur="500"/>
                                        <p:tgtEl>
                                          <p:spTgt spid="7">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dissolve">
                                      <p:cBhvr>
                                        <p:cTn id="25" dur="500"/>
                                        <p:tgtEl>
                                          <p:spTgt spid="7">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7">
                                            <p:txEl>
                                              <p:pRg st="5" end="5"/>
                                            </p:txEl>
                                          </p:spTgt>
                                        </p:tgtEl>
                                        <p:attrNameLst>
                                          <p:attrName>style.visibility</p:attrName>
                                        </p:attrNameLst>
                                      </p:cBhvr>
                                      <p:to>
                                        <p:strVal val="visible"/>
                                      </p:to>
                                    </p:set>
                                    <p:animEffect transition="in" filter="dissolve">
                                      <p:cBhvr>
                                        <p:cTn id="30" dur="500"/>
                                        <p:tgtEl>
                                          <p:spTgt spid="7">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7">
                                            <p:txEl>
                                              <p:pRg st="6" end="6"/>
                                            </p:txEl>
                                          </p:spTgt>
                                        </p:tgtEl>
                                        <p:attrNameLst>
                                          <p:attrName>style.visibility</p:attrName>
                                        </p:attrNameLst>
                                      </p:cBhvr>
                                      <p:to>
                                        <p:strVal val="visible"/>
                                      </p:to>
                                    </p:set>
                                    <p:animEffect transition="in" filter="dissolve">
                                      <p:cBhvr>
                                        <p:cTn id="35" dur="500"/>
                                        <p:tgtEl>
                                          <p:spTgt spid="7">
                                            <p:txEl>
                                              <p:pRg st="6" end="6"/>
                                            </p:txEl>
                                          </p:spTgt>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7">
                                            <p:txEl>
                                              <p:pRg st="7" end="7"/>
                                            </p:txEl>
                                          </p:spTgt>
                                        </p:tgtEl>
                                        <p:attrNameLst>
                                          <p:attrName>style.visibility</p:attrName>
                                        </p:attrNameLst>
                                      </p:cBhvr>
                                      <p:to>
                                        <p:strVal val="visible"/>
                                      </p:to>
                                    </p:set>
                                    <p:animEffect transition="in" filter="dissolve">
                                      <p:cBhvr>
                                        <p:cTn id="38" dur="500"/>
                                        <p:tgtEl>
                                          <p:spTgt spid="7">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7">
                                            <p:txEl>
                                              <p:pRg st="8" end="8"/>
                                            </p:txEl>
                                          </p:spTgt>
                                        </p:tgtEl>
                                        <p:attrNameLst>
                                          <p:attrName>style.visibility</p:attrName>
                                        </p:attrNameLst>
                                      </p:cBhvr>
                                      <p:to>
                                        <p:strVal val="visible"/>
                                      </p:to>
                                    </p:set>
                                    <p:animEffect transition="in" filter="dissolve">
                                      <p:cBhvr>
                                        <p:cTn id="43"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dirty="0" smtClean="0"/>
              <a:t>Maybe… </a:t>
            </a:r>
            <a:endParaRPr lang="en-US" dirty="0"/>
          </a:p>
        </p:txBody>
      </p:sp>
      <p:sp>
        <p:nvSpPr>
          <p:cNvPr id="5" name="Title 4"/>
          <p:cNvSpPr>
            <a:spLocks noGrp="1"/>
          </p:cNvSpPr>
          <p:nvPr>
            <p:ph type="title"/>
          </p:nvPr>
        </p:nvSpPr>
        <p:spPr/>
        <p:txBody>
          <a:bodyPr/>
          <a:lstStyle/>
          <a:p>
            <a:r>
              <a:rPr lang="en-US" dirty="0" smtClean="0"/>
              <a:t>The way forward… </a:t>
            </a:r>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64</a:t>
            </a:fld>
            <a:endParaRPr lang="it-IT" dirty="0"/>
          </a:p>
        </p:txBody>
      </p:sp>
    </p:spTree>
    <p:extLst>
      <p:ext uri="{BB962C8B-B14F-4D97-AF65-F5344CB8AC3E}">
        <p14:creationId xmlns:p14="http://schemas.microsoft.com/office/powerpoint/2010/main" val="53822243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Your perspective!</a:t>
            </a:r>
            <a:endParaRPr lang="en-US" dirty="0"/>
          </a:p>
        </p:txBody>
      </p:sp>
      <p:sp>
        <p:nvSpPr>
          <p:cNvPr id="6" name="Content Placeholder 5"/>
          <p:cNvSpPr>
            <a:spLocks noGrp="1"/>
          </p:cNvSpPr>
          <p:nvPr>
            <p:ph sz="quarter" idx="1"/>
          </p:nvPr>
        </p:nvSpPr>
        <p:spPr/>
        <p:txBody>
          <a:bodyPr/>
          <a:lstStyle/>
          <a:p>
            <a:r>
              <a:rPr lang="en-US" dirty="0" smtClean="0"/>
              <a:t>What </a:t>
            </a:r>
            <a:r>
              <a:rPr lang="en-US" sz="4000" b="1" dirty="0" smtClean="0"/>
              <a:t>YOU</a:t>
            </a:r>
            <a:r>
              <a:rPr lang="en-US" sz="4000" dirty="0" smtClean="0"/>
              <a:t> </a:t>
            </a:r>
            <a:r>
              <a:rPr lang="en-US" dirty="0" smtClean="0"/>
              <a:t>expect is the way to achieve these goals?</a:t>
            </a:r>
            <a:endParaRPr lang="en-US" dirty="0"/>
          </a:p>
        </p:txBody>
      </p:sp>
      <p:pic>
        <p:nvPicPr>
          <p:cNvPr id="7" name="Picture 6"/>
          <p:cNvPicPr>
            <a:picLocks noChangeAspect="1"/>
          </p:cNvPicPr>
          <p:nvPr/>
        </p:nvPicPr>
        <p:blipFill>
          <a:blip r:embed="rId2"/>
          <a:stretch>
            <a:fillRect/>
          </a:stretch>
        </p:blipFill>
        <p:spPr>
          <a:xfrm>
            <a:off x="2913944" y="3005667"/>
            <a:ext cx="2921000" cy="2781300"/>
          </a:xfrm>
          <a:prstGeom prst="rect">
            <a:avLst/>
          </a:prstGeom>
        </p:spPr>
      </p:pic>
      <p:sp>
        <p:nvSpPr>
          <p:cNvPr id="2" name="Slide Number Placeholder 1"/>
          <p:cNvSpPr>
            <a:spLocks noGrp="1"/>
          </p:cNvSpPr>
          <p:nvPr>
            <p:ph type="sldNum" sz="quarter" idx="10"/>
          </p:nvPr>
        </p:nvSpPr>
        <p:spPr/>
        <p:txBody>
          <a:bodyPr/>
          <a:lstStyle/>
          <a:p>
            <a:fld id="{0B15E908-24CB-4A3D-84E2-8BC6E04821A3}" type="slidenum">
              <a:rPr lang="it-IT" smtClean="0"/>
              <a:pPr/>
              <a:t>65</a:t>
            </a:fld>
            <a:endParaRPr lang="it-IT" dirty="0"/>
          </a:p>
        </p:txBody>
      </p:sp>
    </p:spTree>
    <p:extLst>
      <p:ext uri="{BB962C8B-B14F-4D97-AF65-F5344CB8AC3E}">
        <p14:creationId xmlns:p14="http://schemas.microsoft.com/office/powerpoint/2010/main" val="1413780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players say…</a:t>
            </a:r>
            <a:endParaRPr lang="en-US" dirty="0"/>
          </a:p>
        </p:txBody>
      </p:sp>
      <p:sp>
        <p:nvSpPr>
          <p:cNvPr id="5" name="Rectangle 4"/>
          <p:cNvSpPr/>
          <p:nvPr/>
        </p:nvSpPr>
        <p:spPr>
          <a:xfrm>
            <a:off x="437445" y="1848557"/>
            <a:ext cx="7986888" cy="830997"/>
          </a:xfrm>
          <a:prstGeom prst="rect">
            <a:avLst/>
          </a:prstGeom>
        </p:spPr>
        <p:txBody>
          <a:bodyPr wrap="square">
            <a:spAutoFit/>
          </a:bodyPr>
          <a:lstStyle/>
          <a:p>
            <a:r>
              <a:rPr lang="en-US" sz="4800" dirty="0"/>
              <a:t>No one actually </a:t>
            </a:r>
            <a:r>
              <a:rPr lang="en-US" sz="4800" dirty="0" smtClean="0"/>
              <a:t>knows… </a:t>
            </a:r>
            <a:endParaRPr lang="en-US" sz="4800" dirty="0"/>
          </a:p>
        </p:txBody>
      </p:sp>
      <p:sp>
        <p:nvSpPr>
          <p:cNvPr id="6" name="Rectangle 5"/>
          <p:cNvSpPr/>
          <p:nvPr/>
        </p:nvSpPr>
        <p:spPr>
          <a:xfrm>
            <a:off x="2130778" y="2943060"/>
            <a:ext cx="4572000" cy="1862048"/>
          </a:xfrm>
          <a:prstGeom prst="rect">
            <a:avLst/>
          </a:prstGeom>
        </p:spPr>
        <p:txBody>
          <a:bodyPr>
            <a:spAutoFit/>
          </a:bodyPr>
          <a:lstStyle/>
          <a:p>
            <a:r>
              <a:rPr lang="en-US" sz="11500" dirty="0"/>
              <a:t>but</a:t>
            </a:r>
            <a:r>
              <a:rPr lang="en-US" sz="6600" dirty="0"/>
              <a:t> </a:t>
            </a:r>
          </a:p>
        </p:txBody>
      </p:sp>
      <p:sp>
        <p:nvSpPr>
          <p:cNvPr id="7" name="Rectangle 6"/>
          <p:cNvSpPr/>
          <p:nvPr/>
        </p:nvSpPr>
        <p:spPr>
          <a:xfrm>
            <a:off x="451554" y="5299501"/>
            <a:ext cx="8156223" cy="646331"/>
          </a:xfrm>
          <a:prstGeom prst="rect">
            <a:avLst/>
          </a:prstGeom>
        </p:spPr>
        <p:txBody>
          <a:bodyPr wrap="square">
            <a:spAutoFit/>
          </a:bodyPr>
          <a:lstStyle/>
          <a:p>
            <a:r>
              <a:rPr lang="en-US" sz="3600" dirty="0" smtClean="0"/>
              <a:t>there’s consensus on some points…</a:t>
            </a:r>
            <a:endParaRPr lang="en-US" sz="3600" dirty="0"/>
          </a:p>
        </p:txBody>
      </p:sp>
      <p:sp>
        <p:nvSpPr>
          <p:cNvPr id="3" name="Slide Number Placeholder 2"/>
          <p:cNvSpPr>
            <a:spLocks noGrp="1"/>
          </p:cNvSpPr>
          <p:nvPr>
            <p:ph type="sldNum" sz="quarter" idx="10"/>
          </p:nvPr>
        </p:nvSpPr>
        <p:spPr/>
        <p:txBody>
          <a:bodyPr/>
          <a:lstStyle/>
          <a:p>
            <a:fld id="{8FC8B4EC-34A8-40D0-866F-D88F6FAD535A}" type="slidenum">
              <a:rPr lang="it-IT" smtClean="0"/>
              <a:pPr/>
              <a:t>66</a:t>
            </a:fld>
            <a:endParaRPr lang="it-IT" dirty="0"/>
          </a:p>
        </p:txBody>
      </p:sp>
    </p:spTree>
    <p:extLst>
      <p:ext uri="{BB962C8B-B14F-4D97-AF65-F5344CB8AC3E}">
        <p14:creationId xmlns:p14="http://schemas.microsoft.com/office/powerpoint/2010/main" val="37633509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6"/>
                                        </p:tgtEl>
                                      </p:cBhvr>
                                    </p:animEffect>
                                    <p:animScale>
                                      <p:cBhvr>
                                        <p:cTn id="11" dur="250" autoRev="1" fill="hold"/>
                                        <p:tgtEl>
                                          <p:spTgt spid="6"/>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 calcmode="lin" valueType="num">
                                      <p:cBhvr>
                                        <p:cTn id="1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 ingredients</a:t>
            </a:r>
            <a:endParaRPr lang="en-US" dirty="0"/>
          </a:p>
        </p:txBody>
      </p:sp>
      <p:graphicFrame>
        <p:nvGraphicFramePr>
          <p:cNvPr id="4" name="Diagram 3"/>
          <p:cNvGraphicFramePr/>
          <p:nvPr>
            <p:extLst>
              <p:ext uri="{D42A27DB-BD31-4B8C-83A1-F6EECF244321}">
                <p14:modId xmlns:p14="http://schemas.microsoft.com/office/powerpoint/2010/main" val="589039451"/>
              </p:ext>
            </p:extLst>
          </p:nvPr>
        </p:nvGraphicFramePr>
        <p:xfrm>
          <a:off x="98779" y="1396999"/>
          <a:ext cx="8748888" cy="53198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0"/>
          </p:nvPr>
        </p:nvSpPr>
        <p:spPr/>
        <p:txBody>
          <a:bodyPr/>
          <a:lstStyle/>
          <a:p>
            <a:fld id="{8FC8B4EC-34A8-40D0-866F-D88F6FAD535A}" type="slidenum">
              <a:rPr lang="it-IT" smtClean="0"/>
              <a:pPr/>
              <a:t>67</a:t>
            </a:fld>
            <a:endParaRPr lang="it-IT" dirty="0"/>
          </a:p>
        </p:txBody>
      </p:sp>
    </p:spTree>
    <p:extLst>
      <p:ext uri="{BB962C8B-B14F-4D97-AF65-F5344CB8AC3E}">
        <p14:creationId xmlns:p14="http://schemas.microsoft.com/office/powerpoint/2010/main" val="39595112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grpId="0" nodeType="withEffect">
                                  <p:stCondLst>
                                    <p:cond delay="0"/>
                                  </p:stCondLst>
                                  <p:childTnLst>
                                    <p:animClr clrSpc="rgb" dir="cw">
                                      <p:cBhvr>
                                        <p:cTn id="6" dur="2000" fill="hold"/>
                                        <p:tgtEl>
                                          <p:spTgt spid="4">
                                            <p:graphicEl>
                                              <a:dgm id="{729B8CDA-BA3B-7144-9AB9-D93C90A7B06B}"/>
                                            </p:graphicEl>
                                          </p:spTgt>
                                        </p:tgtEl>
                                        <p:attrNameLst>
                                          <p:attrName>fillcolor</p:attrName>
                                        </p:attrNameLst>
                                      </p:cBhvr>
                                      <p:to>
                                        <a:schemeClr val="bg2"/>
                                      </p:to>
                                    </p:animClr>
                                    <p:set>
                                      <p:cBhvr>
                                        <p:cTn id="7" dur="2000" fill="hold"/>
                                        <p:tgtEl>
                                          <p:spTgt spid="4">
                                            <p:graphicEl>
                                              <a:dgm id="{729B8CDA-BA3B-7144-9AB9-D93C90A7B06B}"/>
                                            </p:graphicEl>
                                          </p:spTgt>
                                        </p:tgtEl>
                                        <p:attrNameLst>
                                          <p:attrName>fill.type</p:attrName>
                                        </p:attrNameLst>
                                      </p:cBhvr>
                                      <p:to>
                                        <p:strVal val="solid"/>
                                      </p:to>
                                    </p:set>
                                    <p:set>
                                      <p:cBhvr>
                                        <p:cTn id="8" dur="2000" fill="hold"/>
                                        <p:tgtEl>
                                          <p:spTgt spid="4">
                                            <p:graphicEl>
                                              <a:dgm id="{729B8CDA-BA3B-7144-9AB9-D93C90A7B06B}"/>
                                            </p:graphicEl>
                                          </p:spTgt>
                                        </p:tgtEl>
                                        <p:attrNameLst>
                                          <p:attrName>fill.on</p:attrName>
                                        </p:attrNameLst>
                                      </p:cBhvr>
                                      <p:to>
                                        <p:strVal val="true"/>
                                      </p:to>
                                    </p:set>
                                  </p:childTnLst>
                                </p:cTn>
                              </p:par>
                              <p:par>
                                <p:cTn id="9" presetID="1" presetClass="emph" presetSubtype="2" fill="hold" grpId="0" nodeType="withEffect">
                                  <p:stCondLst>
                                    <p:cond delay="0"/>
                                  </p:stCondLst>
                                  <p:childTnLst>
                                    <p:animClr clrSpc="rgb" dir="cw">
                                      <p:cBhvr>
                                        <p:cTn id="10" dur="2000" fill="hold"/>
                                        <p:tgtEl>
                                          <p:spTgt spid="4">
                                            <p:graphicEl>
                                              <a:dgm id="{67BA0905-8510-7A4B-A0D1-0881D498788B}"/>
                                            </p:graphicEl>
                                          </p:spTgt>
                                        </p:tgtEl>
                                        <p:attrNameLst>
                                          <p:attrName>fillcolor</p:attrName>
                                        </p:attrNameLst>
                                      </p:cBhvr>
                                      <p:to>
                                        <a:schemeClr val="bg2"/>
                                      </p:to>
                                    </p:animClr>
                                    <p:set>
                                      <p:cBhvr>
                                        <p:cTn id="11" dur="2000" fill="hold"/>
                                        <p:tgtEl>
                                          <p:spTgt spid="4">
                                            <p:graphicEl>
                                              <a:dgm id="{67BA0905-8510-7A4B-A0D1-0881D498788B}"/>
                                            </p:graphicEl>
                                          </p:spTgt>
                                        </p:tgtEl>
                                        <p:attrNameLst>
                                          <p:attrName>fill.type</p:attrName>
                                        </p:attrNameLst>
                                      </p:cBhvr>
                                      <p:to>
                                        <p:strVal val="solid"/>
                                      </p:to>
                                    </p:set>
                                    <p:set>
                                      <p:cBhvr>
                                        <p:cTn id="12" dur="2000" fill="hold"/>
                                        <p:tgtEl>
                                          <p:spTgt spid="4">
                                            <p:graphicEl>
                                              <a:dgm id="{67BA0905-8510-7A4B-A0D1-0881D498788B}"/>
                                            </p:graphicEl>
                                          </p:spTgt>
                                        </p:tgtEl>
                                        <p:attrNameLst>
                                          <p:attrName>fill.on</p:attrName>
                                        </p:attrNameLst>
                                      </p:cBhvr>
                                      <p:to>
                                        <p:strVal val="true"/>
                                      </p:to>
                                    </p:set>
                                  </p:childTnLst>
                                </p:cTn>
                              </p:par>
                              <p:par>
                                <p:cTn id="13" presetID="1" presetClass="emph" presetSubtype="2" fill="hold" grpId="0" nodeType="withEffect">
                                  <p:stCondLst>
                                    <p:cond delay="0"/>
                                  </p:stCondLst>
                                  <p:childTnLst>
                                    <p:animClr clrSpc="rgb" dir="cw">
                                      <p:cBhvr>
                                        <p:cTn id="14" dur="2000" fill="hold"/>
                                        <p:tgtEl>
                                          <p:spTgt spid="4">
                                            <p:graphicEl>
                                              <a:dgm id="{A483B6E1-44A7-D640-BCD8-EDE2D4505D38}"/>
                                            </p:graphicEl>
                                          </p:spTgt>
                                        </p:tgtEl>
                                        <p:attrNameLst>
                                          <p:attrName>fillcolor</p:attrName>
                                        </p:attrNameLst>
                                      </p:cBhvr>
                                      <p:to>
                                        <a:schemeClr val="bg2"/>
                                      </p:to>
                                    </p:animClr>
                                    <p:set>
                                      <p:cBhvr>
                                        <p:cTn id="15" dur="2000" fill="hold"/>
                                        <p:tgtEl>
                                          <p:spTgt spid="4">
                                            <p:graphicEl>
                                              <a:dgm id="{A483B6E1-44A7-D640-BCD8-EDE2D4505D38}"/>
                                            </p:graphicEl>
                                          </p:spTgt>
                                        </p:tgtEl>
                                        <p:attrNameLst>
                                          <p:attrName>fill.type</p:attrName>
                                        </p:attrNameLst>
                                      </p:cBhvr>
                                      <p:to>
                                        <p:strVal val="solid"/>
                                      </p:to>
                                    </p:set>
                                    <p:set>
                                      <p:cBhvr>
                                        <p:cTn id="16" dur="2000" fill="hold"/>
                                        <p:tgtEl>
                                          <p:spTgt spid="4">
                                            <p:graphicEl>
                                              <a:dgm id="{A483B6E1-44A7-D640-BCD8-EDE2D4505D38}"/>
                                            </p:graphicEl>
                                          </p:spTgt>
                                        </p:tgtEl>
                                        <p:attrNameLst>
                                          <p:attrName>fill.on</p:attrName>
                                        </p:attrNameLst>
                                      </p:cBhvr>
                                      <p:to>
                                        <p:strVal val="true"/>
                                      </p:to>
                                    </p:set>
                                  </p:childTnLst>
                                </p:cTn>
                              </p:par>
                              <p:par>
                                <p:cTn id="17" presetID="1" presetClass="emph" presetSubtype="2" fill="hold" grpId="0" nodeType="withEffect">
                                  <p:stCondLst>
                                    <p:cond delay="0"/>
                                  </p:stCondLst>
                                  <p:childTnLst>
                                    <p:animClr clrSpc="rgb" dir="cw">
                                      <p:cBhvr>
                                        <p:cTn id="18" dur="2000" fill="hold"/>
                                        <p:tgtEl>
                                          <p:spTgt spid="4">
                                            <p:graphicEl>
                                              <a:dgm id="{37DB5588-B5CB-E346-9B18-40FF644AE999}"/>
                                            </p:graphicEl>
                                          </p:spTgt>
                                        </p:tgtEl>
                                        <p:attrNameLst>
                                          <p:attrName>fillcolor</p:attrName>
                                        </p:attrNameLst>
                                      </p:cBhvr>
                                      <p:to>
                                        <a:schemeClr val="bg2"/>
                                      </p:to>
                                    </p:animClr>
                                    <p:set>
                                      <p:cBhvr>
                                        <p:cTn id="19" dur="2000" fill="hold"/>
                                        <p:tgtEl>
                                          <p:spTgt spid="4">
                                            <p:graphicEl>
                                              <a:dgm id="{37DB5588-B5CB-E346-9B18-40FF644AE999}"/>
                                            </p:graphicEl>
                                          </p:spTgt>
                                        </p:tgtEl>
                                        <p:attrNameLst>
                                          <p:attrName>fill.type</p:attrName>
                                        </p:attrNameLst>
                                      </p:cBhvr>
                                      <p:to>
                                        <p:strVal val="solid"/>
                                      </p:to>
                                    </p:set>
                                    <p:set>
                                      <p:cBhvr>
                                        <p:cTn id="20" dur="2000" fill="hold"/>
                                        <p:tgtEl>
                                          <p:spTgt spid="4">
                                            <p:graphicEl>
                                              <a:dgm id="{37DB5588-B5CB-E346-9B18-40FF644AE999}"/>
                                            </p:graphicEl>
                                          </p:spTgt>
                                        </p:tgtEl>
                                        <p:attrNameLst>
                                          <p:attrName>fill.on</p:attrName>
                                        </p:attrNameLst>
                                      </p:cBhvr>
                                      <p:to>
                                        <p:strVal val="true"/>
                                      </p:to>
                                    </p:set>
                                  </p:childTnLst>
                                </p:cTn>
                              </p:par>
                              <p:par>
                                <p:cTn id="21" presetID="1" presetClass="emph" presetSubtype="2" fill="hold" grpId="0" nodeType="withEffect">
                                  <p:stCondLst>
                                    <p:cond delay="0"/>
                                  </p:stCondLst>
                                  <p:childTnLst>
                                    <p:animClr clrSpc="rgb" dir="cw">
                                      <p:cBhvr>
                                        <p:cTn id="22" dur="2000" fill="hold"/>
                                        <p:tgtEl>
                                          <p:spTgt spid="4">
                                            <p:graphicEl>
                                              <a:dgm id="{E87B994F-580E-034C-8E32-76983022148D}"/>
                                            </p:graphicEl>
                                          </p:spTgt>
                                        </p:tgtEl>
                                        <p:attrNameLst>
                                          <p:attrName>fillcolor</p:attrName>
                                        </p:attrNameLst>
                                      </p:cBhvr>
                                      <p:to>
                                        <a:schemeClr val="bg2"/>
                                      </p:to>
                                    </p:animClr>
                                    <p:set>
                                      <p:cBhvr>
                                        <p:cTn id="23" dur="2000" fill="hold"/>
                                        <p:tgtEl>
                                          <p:spTgt spid="4">
                                            <p:graphicEl>
                                              <a:dgm id="{E87B994F-580E-034C-8E32-76983022148D}"/>
                                            </p:graphicEl>
                                          </p:spTgt>
                                        </p:tgtEl>
                                        <p:attrNameLst>
                                          <p:attrName>fill.type</p:attrName>
                                        </p:attrNameLst>
                                      </p:cBhvr>
                                      <p:to>
                                        <p:strVal val="solid"/>
                                      </p:to>
                                    </p:set>
                                    <p:set>
                                      <p:cBhvr>
                                        <p:cTn id="24" dur="2000" fill="hold"/>
                                        <p:tgtEl>
                                          <p:spTgt spid="4">
                                            <p:graphicEl>
                                              <a:dgm id="{E87B994F-580E-034C-8E32-76983022148D}"/>
                                            </p:graphicEl>
                                          </p:spTgt>
                                        </p:tgtEl>
                                        <p:attrNameLst>
                                          <p:attrName>fill.on</p:attrName>
                                        </p:attrNameLst>
                                      </p:cBhvr>
                                      <p:to>
                                        <p:strVal val="true"/>
                                      </p:to>
                                    </p:set>
                                  </p:childTnLst>
                                </p:cTn>
                              </p:par>
                              <p:par>
                                <p:cTn id="25" presetID="1" presetClass="emph" presetSubtype="2" fill="hold" grpId="0" nodeType="withEffect">
                                  <p:stCondLst>
                                    <p:cond delay="0"/>
                                  </p:stCondLst>
                                  <p:childTnLst>
                                    <p:animClr clrSpc="rgb" dir="cw">
                                      <p:cBhvr>
                                        <p:cTn id="26" dur="2000" fill="hold"/>
                                        <p:tgtEl>
                                          <p:spTgt spid="4">
                                            <p:graphicEl>
                                              <a:dgm id="{86195C81-3DE7-B443-867D-D7C055F28387}"/>
                                            </p:graphicEl>
                                          </p:spTgt>
                                        </p:tgtEl>
                                        <p:attrNameLst>
                                          <p:attrName>fillcolor</p:attrName>
                                        </p:attrNameLst>
                                      </p:cBhvr>
                                      <p:to>
                                        <a:schemeClr val="bg2"/>
                                      </p:to>
                                    </p:animClr>
                                    <p:set>
                                      <p:cBhvr>
                                        <p:cTn id="27" dur="2000" fill="hold"/>
                                        <p:tgtEl>
                                          <p:spTgt spid="4">
                                            <p:graphicEl>
                                              <a:dgm id="{86195C81-3DE7-B443-867D-D7C055F28387}"/>
                                            </p:graphicEl>
                                          </p:spTgt>
                                        </p:tgtEl>
                                        <p:attrNameLst>
                                          <p:attrName>fill.type</p:attrName>
                                        </p:attrNameLst>
                                      </p:cBhvr>
                                      <p:to>
                                        <p:strVal val="solid"/>
                                      </p:to>
                                    </p:set>
                                    <p:set>
                                      <p:cBhvr>
                                        <p:cTn id="28" dur="2000" fill="hold"/>
                                        <p:tgtEl>
                                          <p:spTgt spid="4">
                                            <p:graphicEl>
                                              <a:dgm id="{86195C81-3DE7-B443-867D-D7C055F28387}"/>
                                            </p:graphicEl>
                                          </p:spTgt>
                                        </p:tgtEl>
                                        <p:attrNameLst>
                                          <p:attrName>fill.on</p:attrName>
                                        </p:attrNameLst>
                                      </p:cBhvr>
                                      <p:to>
                                        <p:strVal val="true"/>
                                      </p:to>
                                    </p:set>
                                  </p:childTnLst>
                                </p:cTn>
                              </p:par>
                              <p:par>
                                <p:cTn id="29" presetID="1" presetClass="emph" presetSubtype="2" fill="hold" grpId="0" nodeType="withEffect">
                                  <p:stCondLst>
                                    <p:cond delay="0"/>
                                  </p:stCondLst>
                                  <p:childTnLst>
                                    <p:animClr clrSpc="rgb" dir="cw">
                                      <p:cBhvr>
                                        <p:cTn id="30" dur="2000" fill="hold"/>
                                        <p:tgtEl>
                                          <p:spTgt spid="4">
                                            <p:graphicEl>
                                              <a:dgm id="{6DB658A3-69F2-0E4B-9C1C-CE2A248D9DCA}"/>
                                            </p:graphicEl>
                                          </p:spTgt>
                                        </p:tgtEl>
                                        <p:attrNameLst>
                                          <p:attrName>fillcolor</p:attrName>
                                        </p:attrNameLst>
                                      </p:cBhvr>
                                      <p:to>
                                        <a:schemeClr val="bg2"/>
                                      </p:to>
                                    </p:animClr>
                                    <p:set>
                                      <p:cBhvr>
                                        <p:cTn id="31" dur="2000" fill="hold"/>
                                        <p:tgtEl>
                                          <p:spTgt spid="4">
                                            <p:graphicEl>
                                              <a:dgm id="{6DB658A3-69F2-0E4B-9C1C-CE2A248D9DCA}"/>
                                            </p:graphicEl>
                                          </p:spTgt>
                                        </p:tgtEl>
                                        <p:attrNameLst>
                                          <p:attrName>fill.type</p:attrName>
                                        </p:attrNameLst>
                                      </p:cBhvr>
                                      <p:to>
                                        <p:strVal val="solid"/>
                                      </p:to>
                                    </p:set>
                                    <p:set>
                                      <p:cBhvr>
                                        <p:cTn id="32" dur="2000" fill="hold"/>
                                        <p:tgtEl>
                                          <p:spTgt spid="4">
                                            <p:graphicEl>
                                              <a:dgm id="{6DB658A3-69F2-0E4B-9C1C-CE2A248D9DCA}"/>
                                            </p:graphicEl>
                                          </p:spTgt>
                                        </p:tgtEl>
                                        <p:attrNameLst>
                                          <p:attrName>fill.on</p:attrName>
                                        </p:attrNameLst>
                                      </p:cBhvr>
                                      <p:to>
                                        <p:strVal val="true"/>
                                      </p:to>
                                    </p:set>
                                  </p:childTnLst>
                                </p:cTn>
                              </p:par>
                              <p:par>
                                <p:cTn id="33" presetID="1" presetClass="emph" presetSubtype="2" fill="hold" grpId="0" nodeType="withEffect">
                                  <p:stCondLst>
                                    <p:cond delay="0"/>
                                  </p:stCondLst>
                                  <p:childTnLst>
                                    <p:animClr clrSpc="rgb" dir="cw">
                                      <p:cBhvr>
                                        <p:cTn id="34" dur="2000" fill="hold"/>
                                        <p:tgtEl>
                                          <p:spTgt spid="4">
                                            <p:graphicEl>
                                              <a:dgm id="{DE35D778-4928-7349-BB3C-DDA2690A7D99}"/>
                                            </p:graphicEl>
                                          </p:spTgt>
                                        </p:tgtEl>
                                        <p:attrNameLst>
                                          <p:attrName>fillcolor</p:attrName>
                                        </p:attrNameLst>
                                      </p:cBhvr>
                                      <p:to>
                                        <a:schemeClr val="bg2"/>
                                      </p:to>
                                    </p:animClr>
                                    <p:set>
                                      <p:cBhvr>
                                        <p:cTn id="35" dur="2000" fill="hold"/>
                                        <p:tgtEl>
                                          <p:spTgt spid="4">
                                            <p:graphicEl>
                                              <a:dgm id="{DE35D778-4928-7349-BB3C-DDA2690A7D99}"/>
                                            </p:graphicEl>
                                          </p:spTgt>
                                        </p:tgtEl>
                                        <p:attrNameLst>
                                          <p:attrName>fill.type</p:attrName>
                                        </p:attrNameLst>
                                      </p:cBhvr>
                                      <p:to>
                                        <p:strVal val="solid"/>
                                      </p:to>
                                    </p:set>
                                    <p:set>
                                      <p:cBhvr>
                                        <p:cTn id="36" dur="2000" fill="hold"/>
                                        <p:tgtEl>
                                          <p:spTgt spid="4">
                                            <p:graphicEl>
                                              <a:dgm id="{DE35D778-4928-7349-BB3C-DDA2690A7D9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PHY</a:t>
            </a:r>
            <a:endParaRPr lang="en-US" dirty="0"/>
          </a:p>
        </p:txBody>
      </p:sp>
      <p:sp>
        <p:nvSpPr>
          <p:cNvPr id="4" name="Content Placeholder 3"/>
          <p:cNvSpPr>
            <a:spLocks noGrp="1"/>
          </p:cNvSpPr>
          <p:nvPr>
            <p:ph sz="quarter" idx="1"/>
          </p:nvPr>
        </p:nvSpPr>
        <p:spPr/>
        <p:txBody>
          <a:bodyPr/>
          <a:lstStyle/>
          <a:p>
            <a:r>
              <a:rPr lang="en-US" dirty="0" smtClean="0"/>
              <a:t>Massive MIMO</a:t>
            </a:r>
          </a:p>
          <a:p>
            <a:r>
              <a:rPr lang="en-US" dirty="0" smtClean="0"/>
              <a:t>Mm-wave communication</a:t>
            </a:r>
          </a:p>
          <a:p>
            <a:r>
              <a:rPr lang="en-US" dirty="0" smtClean="0"/>
              <a:t>Full duplex communication</a:t>
            </a:r>
          </a:p>
          <a:p>
            <a:r>
              <a:rPr lang="en-US" dirty="0" smtClean="0"/>
              <a:t>…</a:t>
            </a:r>
          </a:p>
          <a:p>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68</a:t>
            </a:fld>
            <a:endParaRPr lang="it-IT" dirty="0"/>
          </a:p>
        </p:txBody>
      </p:sp>
    </p:spTree>
    <p:extLst>
      <p:ext uri="{BB962C8B-B14F-4D97-AF65-F5344CB8AC3E}">
        <p14:creationId xmlns:p14="http://schemas.microsoft.com/office/powerpoint/2010/main" val="4027888807"/>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PHY: more bitrate</a:t>
            </a:r>
            <a:endParaRPr lang="en-US" dirty="0"/>
          </a:p>
        </p:txBody>
      </p:sp>
      <p:sp>
        <p:nvSpPr>
          <p:cNvPr id="4" name="Content Placeholder 3"/>
          <p:cNvSpPr>
            <a:spLocks noGrp="1"/>
          </p:cNvSpPr>
          <p:nvPr>
            <p:ph sz="quarter" idx="1"/>
          </p:nvPr>
        </p:nvSpPr>
        <p:spPr/>
        <p:txBody>
          <a:bodyPr/>
          <a:lstStyle/>
          <a:p>
            <a:r>
              <a:rPr lang="en-US" dirty="0" smtClean="0"/>
              <a:t>Formula </a:t>
            </a:r>
            <a:r>
              <a:rPr lang="en-US" dirty="0"/>
              <a:t>for Network Throughput: </a:t>
            </a:r>
            <a:endParaRPr lang="en-US" dirty="0" smtClean="0"/>
          </a:p>
          <a:p>
            <a:endParaRPr lang="en-US" dirty="0"/>
          </a:p>
          <a:p>
            <a:endParaRPr lang="en-US" dirty="0" smtClean="0"/>
          </a:p>
          <a:p>
            <a:endParaRPr lang="en-US" dirty="0"/>
          </a:p>
          <a:p>
            <a:r>
              <a:rPr lang="en-US" dirty="0" smtClean="0"/>
              <a:t>Ways </a:t>
            </a:r>
            <a:r>
              <a:rPr lang="en-US" dirty="0"/>
              <a:t>to achieve 1000x improvement </a:t>
            </a:r>
          </a:p>
          <a:p>
            <a:endParaRPr lang="en-US" dirty="0"/>
          </a:p>
        </p:txBody>
      </p:sp>
      <p:sp>
        <p:nvSpPr>
          <p:cNvPr id="5" name="Rectangle 4"/>
          <p:cNvSpPr/>
          <p:nvPr/>
        </p:nvSpPr>
        <p:spPr>
          <a:xfrm>
            <a:off x="-225778" y="2333726"/>
            <a:ext cx="9186334" cy="400110"/>
          </a:xfrm>
          <a:prstGeom prst="rect">
            <a:avLst/>
          </a:prstGeom>
        </p:spPr>
        <p:txBody>
          <a:bodyPr wrap="square">
            <a:spAutoFit/>
          </a:bodyPr>
          <a:lstStyle/>
          <a:p>
            <a:pPr marL="365760" lvl="1" indent="0">
              <a:buNone/>
            </a:pPr>
            <a:r>
              <a:rPr lang="en-US" sz="2000" dirty="0"/>
              <a:t>Throughput =Available </a:t>
            </a:r>
            <a:r>
              <a:rPr lang="en-US" sz="2000" dirty="0" smtClean="0"/>
              <a:t>spectrum ∙ Cell density ∙ Spectral </a:t>
            </a:r>
            <a:r>
              <a:rPr lang="en-US" sz="2000" dirty="0"/>
              <a:t>efficiency</a:t>
            </a:r>
          </a:p>
        </p:txBody>
      </p:sp>
      <p:sp>
        <p:nvSpPr>
          <p:cNvPr id="6" name="Right Brace 5"/>
          <p:cNvSpPr/>
          <p:nvPr/>
        </p:nvSpPr>
        <p:spPr>
          <a:xfrm rot="5400000">
            <a:off x="1474609" y="2180169"/>
            <a:ext cx="303387" cy="1432278"/>
          </a:xfrm>
          <a:prstGeom prst="righ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7" name="Right Brace 6"/>
          <p:cNvSpPr/>
          <p:nvPr/>
        </p:nvSpPr>
        <p:spPr>
          <a:xfrm rot="5400000">
            <a:off x="3409949" y="1914175"/>
            <a:ext cx="306210" cy="1989667"/>
          </a:xfrm>
          <a:prstGeom prst="righ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8" name="Right Brace 7"/>
          <p:cNvSpPr/>
          <p:nvPr/>
        </p:nvSpPr>
        <p:spPr>
          <a:xfrm rot="5400000">
            <a:off x="5285316" y="2209097"/>
            <a:ext cx="238475" cy="1354666"/>
          </a:xfrm>
          <a:prstGeom prst="righ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9" name="Right Brace 8"/>
          <p:cNvSpPr/>
          <p:nvPr/>
        </p:nvSpPr>
        <p:spPr>
          <a:xfrm rot="5400000">
            <a:off x="7047088" y="1854201"/>
            <a:ext cx="269519" cy="2089858"/>
          </a:xfrm>
          <a:prstGeom prst="righ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0" name="TextBox 9"/>
          <p:cNvSpPr txBox="1"/>
          <p:nvPr/>
        </p:nvSpPr>
        <p:spPr>
          <a:xfrm>
            <a:off x="913254" y="3118556"/>
            <a:ext cx="1377939" cy="369332"/>
          </a:xfrm>
          <a:prstGeom prst="rect">
            <a:avLst/>
          </a:prstGeom>
          <a:noFill/>
        </p:spPr>
        <p:txBody>
          <a:bodyPr wrap="none" rtlCol="0">
            <a:spAutoFit/>
          </a:bodyPr>
          <a:lstStyle/>
          <a:p>
            <a:r>
              <a:rPr lang="en-US" sz="1800" dirty="0"/>
              <a:t>b</a:t>
            </a:r>
            <a:r>
              <a:rPr lang="en-US" sz="1800" dirty="0" smtClean="0"/>
              <a:t>it/s in area</a:t>
            </a:r>
            <a:endParaRPr lang="en-US" sz="1800" dirty="0"/>
          </a:p>
        </p:txBody>
      </p:sp>
      <p:sp>
        <p:nvSpPr>
          <p:cNvPr id="11" name="TextBox 10"/>
          <p:cNvSpPr txBox="1"/>
          <p:nvPr/>
        </p:nvSpPr>
        <p:spPr>
          <a:xfrm>
            <a:off x="3256897" y="3101622"/>
            <a:ext cx="466782" cy="369332"/>
          </a:xfrm>
          <a:prstGeom prst="rect">
            <a:avLst/>
          </a:prstGeom>
          <a:noFill/>
        </p:spPr>
        <p:txBody>
          <a:bodyPr wrap="none" rtlCol="0">
            <a:spAutoFit/>
          </a:bodyPr>
          <a:lstStyle/>
          <a:p>
            <a:r>
              <a:rPr lang="en-US" sz="1800" dirty="0" smtClean="0"/>
              <a:t>Hz</a:t>
            </a:r>
            <a:endParaRPr lang="en-US" sz="1800" dirty="0"/>
          </a:p>
        </p:txBody>
      </p:sp>
      <p:sp>
        <p:nvSpPr>
          <p:cNvPr id="12" name="TextBox 11"/>
          <p:cNvSpPr txBox="1"/>
          <p:nvPr/>
        </p:nvSpPr>
        <p:spPr>
          <a:xfrm>
            <a:off x="4709981" y="3112911"/>
            <a:ext cx="1223863" cy="369332"/>
          </a:xfrm>
          <a:prstGeom prst="rect">
            <a:avLst/>
          </a:prstGeom>
          <a:noFill/>
        </p:spPr>
        <p:txBody>
          <a:bodyPr wrap="none" rtlCol="0">
            <a:spAutoFit/>
          </a:bodyPr>
          <a:lstStyle/>
          <a:p>
            <a:r>
              <a:rPr lang="en-US" sz="1800" dirty="0" smtClean="0"/>
              <a:t>Cells/area</a:t>
            </a:r>
            <a:endParaRPr lang="en-US" sz="1800" dirty="0"/>
          </a:p>
        </p:txBody>
      </p:sp>
      <p:sp>
        <p:nvSpPr>
          <p:cNvPr id="13" name="TextBox 12"/>
          <p:cNvSpPr txBox="1"/>
          <p:nvPr/>
        </p:nvSpPr>
        <p:spPr>
          <a:xfrm>
            <a:off x="6447079" y="3112911"/>
            <a:ext cx="1390337" cy="369332"/>
          </a:xfrm>
          <a:prstGeom prst="rect">
            <a:avLst/>
          </a:prstGeom>
          <a:noFill/>
        </p:spPr>
        <p:txBody>
          <a:bodyPr wrap="none" rtlCol="0">
            <a:spAutoFit/>
          </a:bodyPr>
          <a:lstStyle/>
          <a:p>
            <a:r>
              <a:rPr lang="en-US" sz="1800" dirty="0" smtClean="0"/>
              <a:t>bit/s/cell/Hz</a:t>
            </a:r>
            <a:endParaRPr lang="en-US" sz="1800" dirty="0"/>
          </a:p>
        </p:txBody>
      </p:sp>
      <p:pic>
        <p:nvPicPr>
          <p:cNvPr id="14" name="Picture 13"/>
          <p:cNvPicPr>
            <a:picLocks noChangeAspect="1"/>
          </p:cNvPicPr>
          <p:nvPr/>
        </p:nvPicPr>
        <p:blipFill rotWithShape="1">
          <a:blip r:embed="rId2"/>
          <a:srcRect t="2202"/>
          <a:stretch/>
        </p:blipFill>
        <p:spPr>
          <a:xfrm>
            <a:off x="409222" y="4317998"/>
            <a:ext cx="8142112" cy="2387831"/>
          </a:xfrm>
          <a:prstGeom prst="rect">
            <a:avLst/>
          </a:prstGeom>
        </p:spPr>
      </p:pic>
      <p:sp>
        <p:nvSpPr>
          <p:cNvPr id="15" name="Rectangle 14"/>
          <p:cNvSpPr/>
          <p:nvPr/>
        </p:nvSpPr>
        <p:spPr>
          <a:xfrm>
            <a:off x="0" y="6550223"/>
            <a:ext cx="9144000" cy="307777"/>
          </a:xfrm>
          <a:prstGeom prst="rect">
            <a:avLst/>
          </a:prstGeom>
        </p:spPr>
        <p:txBody>
          <a:bodyPr wrap="square">
            <a:spAutoFit/>
          </a:bodyPr>
          <a:lstStyle/>
          <a:p>
            <a:r>
              <a:rPr lang="en-US" sz="1400" dirty="0">
                <a:solidFill>
                  <a:schemeClr val="bg1">
                    <a:lumMod val="75000"/>
                  </a:schemeClr>
                </a:solidFill>
              </a:rPr>
              <a:t>http://</a:t>
            </a:r>
            <a:r>
              <a:rPr lang="en-US" sz="1400" dirty="0" err="1">
                <a:solidFill>
                  <a:schemeClr val="bg1">
                    <a:lumMod val="75000"/>
                  </a:schemeClr>
                </a:solidFill>
              </a:rPr>
              <a:t>wireless.kth.se</a:t>
            </a:r>
            <a:r>
              <a:rPr lang="en-US" sz="1400" dirty="0">
                <a:solidFill>
                  <a:schemeClr val="bg1">
                    <a:lumMod val="75000"/>
                  </a:schemeClr>
                </a:solidFill>
              </a:rPr>
              <a:t>/</a:t>
            </a:r>
            <a:r>
              <a:rPr lang="en-US" sz="1400" dirty="0" err="1">
                <a:solidFill>
                  <a:schemeClr val="bg1">
                    <a:lumMod val="75000"/>
                  </a:schemeClr>
                </a:solidFill>
              </a:rPr>
              <a:t>wp</a:t>
            </a:r>
            <a:r>
              <a:rPr lang="en-US" sz="1400" dirty="0">
                <a:solidFill>
                  <a:schemeClr val="bg1">
                    <a:lumMod val="75000"/>
                  </a:schemeClr>
                </a:solidFill>
              </a:rPr>
              <a:t>-content/uploads/2014/03/</a:t>
            </a:r>
            <a:r>
              <a:rPr lang="en-US" sz="1400" dirty="0" err="1">
                <a:solidFill>
                  <a:schemeClr val="bg1">
                    <a:lumMod val="75000"/>
                  </a:schemeClr>
                </a:solidFill>
              </a:rPr>
              <a:t>presentation_massiveMIMOmagic.pdf</a:t>
            </a:r>
            <a:endParaRPr lang="en-US" sz="1400" dirty="0">
              <a:solidFill>
                <a:schemeClr val="bg1">
                  <a:lumMod val="75000"/>
                </a:schemeClr>
              </a:solidFill>
            </a:endParaRPr>
          </a:p>
        </p:txBody>
      </p:sp>
      <p:sp>
        <p:nvSpPr>
          <p:cNvPr id="16" name="Rectangle 15"/>
          <p:cNvSpPr/>
          <p:nvPr/>
        </p:nvSpPr>
        <p:spPr>
          <a:xfrm>
            <a:off x="6194778" y="6152444"/>
            <a:ext cx="2032000" cy="508000"/>
          </a:xfrm>
          <a:prstGeom prst="rect">
            <a:avLst/>
          </a:prstGeom>
          <a:solidFill>
            <a:srgbClr val="FFFFFF"/>
          </a:solidFill>
        </p:spPr>
        <p:txBody>
          <a:bodyPr wrap="square" rtlCol="0" anchor="ctr">
            <a:spAutoFit/>
          </a:bodyPr>
          <a:lstStyle/>
          <a:p>
            <a:pPr algn="l"/>
            <a:endParaRPr lang="en-US" sz="1050" dirty="0"/>
          </a:p>
        </p:txBody>
      </p:sp>
      <p:sp>
        <p:nvSpPr>
          <p:cNvPr id="17" name="Slide Number Placeholder 16"/>
          <p:cNvSpPr>
            <a:spLocks noGrp="1"/>
          </p:cNvSpPr>
          <p:nvPr>
            <p:ph type="sldNum" sz="quarter" idx="10"/>
          </p:nvPr>
        </p:nvSpPr>
        <p:spPr/>
        <p:txBody>
          <a:bodyPr/>
          <a:lstStyle/>
          <a:p>
            <a:fld id="{0B15E908-24CB-4A3D-84E2-8BC6E04821A3}" type="slidenum">
              <a:rPr lang="it-IT" smtClean="0"/>
              <a:pPr/>
              <a:t>69</a:t>
            </a:fld>
            <a:endParaRPr lang="it-IT" dirty="0"/>
          </a:p>
        </p:txBody>
      </p:sp>
    </p:spTree>
    <p:extLst>
      <p:ext uri="{BB962C8B-B14F-4D97-AF65-F5344CB8AC3E}">
        <p14:creationId xmlns:p14="http://schemas.microsoft.com/office/powerpoint/2010/main" val="199476678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1751013" y="228600"/>
            <a:ext cx="6969125" cy="973138"/>
          </a:xfrm>
        </p:spPr>
        <p:txBody>
          <a:bodyPr tIns="61632"/>
          <a:lstStyle/>
          <a:p>
            <a:pPr eaLnBrk="1" hangingPunct="1">
              <a:lnSpc>
                <a:spcPct val="98000"/>
              </a:lnSpc>
              <a:tabLst>
                <a:tab pos="723900" algn="l"/>
                <a:tab pos="1447800" algn="l"/>
                <a:tab pos="2171700" algn="l"/>
                <a:tab pos="2895600" algn="l"/>
                <a:tab pos="3619500" algn="l"/>
                <a:tab pos="4343400" algn="l"/>
                <a:tab pos="5067300" algn="l"/>
                <a:tab pos="5791200" algn="l"/>
                <a:tab pos="6515100" algn="l"/>
              </a:tabLst>
            </a:pPr>
            <a:r>
              <a:rPr lang="en-US" dirty="0" smtClean="0">
                <a:latin typeface="Calibri" charset="0"/>
                <a:ea typeface="ＭＳ Ｐゴシック" charset="0"/>
                <a:cs typeface="ＭＳ Ｐゴシック" charset="0"/>
              </a:rPr>
              <a:t>Main research areas…</a:t>
            </a:r>
            <a:endParaRPr lang="en-US" dirty="0">
              <a:latin typeface="Calibri" charset="0"/>
              <a:ea typeface="ＭＳ Ｐゴシック" charset="0"/>
              <a:cs typeface="ＭＳ Ｐゴシック" charset="0"/>
            </a:endParaRPr>
          </a:p>
        </p:txBody>
      </p:sp>
      <p:sp>
        <p:nvSpPr>
          <p:cNvPr id="100" name="Rettangolo arrotondato 99"/>
          <p:cNvSpPr/>
          <p:nvPr/>
        </p:nvSpPr>
        <p:spPr bwMode="auto">
          <a:xfrm>
            <a:off x="4724400" y="1524000"/>
            <a:ext cx="4267200" cy="2438400"/>
          </a:xfrm>
          <a:prstGeom prst="roundRect">
            <a:avLst/>
          </a:prstGeom>
          <a:noFill/>
          <a:ln>
            <a:solidFill>
              <a:srgbClr val="AC001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dirty="0">
              <a:solidFill>
                <a:srgbClr val="000090"/>
              </a:solidFill>
            </a:endParaRPr>
          </a:p>
        </p:txBody>
      </p:sp>
      <p:grpSp>
        <p:nvGrpSpPr>
          <p:cNvPr id="17411" name="Group 3"/>
          <p:cNvGrpSpPr>
            <a:grpSpLocks/>
          </p:cNvGrpSpPr>
          <p:nvPr/>
        </p:nvGrpSpPr>
        <p:grpSpPr bwMode="auto">
          <a:xfrm>
            <a:off x="152399" y="1504244"/>
            <a:ext cx="4267200" cy="2514600"/>
            <a:chOff x="76200" y="4114800"/>
            <a:chExt cx="4267200" cy="2514600"/>
          </a:xfrm>
        </p:grpSpPr>
        <p:sp>
          <p:nvSpPr>
            <p:cNvPr id="58" name="Rettangolo arrotondato 57"/>
            <p:cNvSpPr/>
            <p:nvPr/>
          </p:nvSpPr>
          <p:spPr>
            <a:xfrm>
              <a:off x="76200" y="4114800"/>
              <a:ext cx="4267200" cy="2514600"/>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24" name="CasellaDiTesto 108"/>
            <p:cNvSpPr txBox="1">
              <a:spLocks noChangeArrowheads="1"/>
            </p:cNvSpPr>
            <p:nvPr/>
          </p:nvSpPr>
          <p:spPr bwMode="auto">
            <a:xfrm>
              <a:off x="184253" y="6091238"/>
              <a:ext cx="3733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smtClean="0"/>
                <a:t>Next generation mobile &amp; </a:t>
              </a:r>
              <a:r>
                <a:rPr lang="en-US" sz="2000" b="1" dirty="0" err="1" smtClean="0"/>
                <a:t>IoT</a:t>
              </a:r>
              <a:r>
                <a:rPr lang="en-US" sz="2000" b="1" dirty="0" smtClean="0"/>
                <a:t> </a:t>
              </a:r>
              <a:endParaRPr lang="en-US" sz="2000" b="1" dirty="0"/>
            </a:p>
          </p:txBody>
        </p:sp>
      </p:grpSp>
      <p:grpSp>
        <p:nvGrpSpPr>
          <p:cNvPr id="17412" name="Group 4"/>
          <p:cNvGrpSpPr>
            <a:grpSpLocks/>
          </p:cNvGrpSpPr>
          <p:nvPr/>
        </p:nvGrpSpPr>
        <p:grpSpPr bwMode="auto">
          <a:xfrm>
            <a:off x="141110" y="4185355"/>
            <a:ext cx="4359275" cy="2438400"/>
            <a:chOff x="4419600" y="4114800"/>
            <a:chExt cx="4648200" cy="2438400"/>
          </a:xfrm>
        </p:grpSpPr>
        <p:grpSp>
          <p:nvGrpSpPr>
            <p:cNvPr id="17417" name="Gruppo 102"/>
            <p:cNvGrpSpPr>
              <a:grpSpLocks/>
            </p:cNvGrpSpPr>
            <p:nvPr/>
          </p:nvGrpSpPr>
          <p:grpSpPr bwMode="auto">
            <a:xfrm>
              <a:off x="4419600" y="4267200"/>
              <a:ext cx="4235450" cy="1781175"/>
              <a:chOff x="0" y="4757738"/>
              <a:chExt cx="4235450" cy="1781175"/>
            </a:xfrm>
          </p:grpSpPr>
          <p:pic>
            <p:nvPicPr>
              <p:cNvPr id="174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57738"/>
                <a:ext cx="2459038"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42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9038" y="5162550"/>
                <a:ext cx="1776412"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sp>
          <p:nvSpPr>
            <p:cNvPr id="106" name="Rettangolo arrotondato 105"/>
            <p:cNvSpPr/>
            <p:nvPr/>
          </p:nvSpPr>
          <p:spPr>
            <a:xfrm>
              <a:off x="4419600" y="4114800"/>
              <a:ext cx="4648200" cy="2438400"/>
            </a:xfrm>
            <a:prstGeom prst="roundRect">
              <a:avLst/>
            </a:prstGeom>
            <a:noFill/>
            <a:ln>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19" name="CasellaDiTesto 109"/>
            <p:cNvSpPr txBox="1">
              <a:spLocks noChangeArrowheads="1"/>
            </p:cNvSpPr>
            <p:nvPr/>
          </p:nvSpPr>
          <p:spPr bwMode="auto">
            <a:xfrm>
              <a:off x="4724400" y="6019800"/>
              <a:ext cx="39510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a:solidFill>
                    <a:srgbClr val="000090"/>
                  </a:solidFill>
                </a:rPr>
                <a:t>Underwater communications</a:t>
              </a:r>
            </a:p>
          </p:txBody>
        </p:sp>
      </p:grpSp>
      <p:grpSp>
        <p:nvGrpSpPr>
          <p:cNvPr id="17413" name="Group 2"/>
          <p:cNvGrpSpPr>
            <a:grpSpLocks/>
          </p:cNvGrpSpPr>
          <p:nvPr/>
        </p:nvGrpSpPr>
        <p:grpSpPr bwMode="auto">
          <a:xfrm>
            <a:off x="4719638" y="4191000"/>
            <a:ext cx="4348162" cy="2438400"/>
            <a:chOff x="4419765" y="1600200"/>
            <a:chExt cx="4648035" cy="2438400"/>
          </a:xfrm>
        </p:grpSpPr>
        <p:sp>
          <p:nvSpPr>
            <p:cNvPr id="60" name="Rettangolo arrotondato 59"/>
            <p:cNvSpPr/>
            <p:nvPr/>
          </p:nvSpPr>
          <p:spPr>
            <a:xfrm>
              <a:off x="4419765" y="1600200"/>
              <a:ext cx="4648035" cy="2438400"/>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2000"/>
            </a:p>
          </p:txBody>
        </p:sp>
        <p:sp>
          <p:nvSpPr>
            <p:cNvPr id="17415" name="CasellaDiTesto 107"/>
            <p:cNvSpPr txBox="1">
              <a:spLocks noChangeArrowheads="1"/>
            </p:cNvSpPr>
            <p:nvPr/>
          </p:nvSpPr>
          <p:spPr bwMode="auto">
            <a:xfrm>
              <a:off x="4616495" y="3589866"/>
              <a:ext cx="27567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a:solidFill>
                    <a:srgbClr val="FF0000"/>
                  </a:solidFill>
                </a:rPr>
                <a:t>Cognitive Networks</a:t>
              </a:r>
            </a:p>
          </p:txBody>
        </p:sp>
        <p:pic>
          <p:nvPicPr>
            <p:cNvPr id="17416"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1752600"/>
              <a:ext cx="30638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2" name="Picture 6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9189" y="1700345"/>
            <a:ext cx="2914953" cy="1850995"/>
          </a:xfrm>
          <a:prstGeom prst="rect">
            <a:avLst/>
          </a:prstGeom>
        </p:spPr>
      </p:pic>
      <p:pic>
        <p:nvPicPr>
          <p:cNvPr id="3" name="Picture 2"/>
          <p:cNvPicPr>
            <a:picLocks noChangeAspect="1"/>
          </p:cNvPicPr>
          <p:nvPr/>
        </p:nvPicPr>
        <p:blipFill>
          <a:blip r:embed="rId7"/>
          <a:stretch>
            <a:fillRect/>
          </a:stretch>
        </p:blipFill>
        <p:spPr>
          <a:xfrm>
            <a:off x="5602111" y="1665110"/>
            <a:ext cx="2786944" cy="1828507"/>
          </a:xfrm>
          <a:prstGeom prst="rect">
            <a:avLst/>
          </a:prstGeom>
        </p:spPr>
      </p:pic>
      <p:sp>
        <p:nvSpPr>
          <p:cNvPr id="66" name="CasellaDiTesto 108"/>
          <p:cNvSpPr txBox="1">
            <a:spLocks noChangeArrowheads="1"/>
          </p:cNvSpPr>
          <p:nvPr/>
        </p:nvSpPr>
        <p:spPr bwMode="auto">
          <a:xfrm>
            <a:off x="5033367" y="3449638"/>
            <a:ext cx="24224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dirty="0" smtClean="0">
                <a:solidFill>
                  <a:srgbClr val="008000"/>
                </a:solidFill>
              </a:rPr>
              <a:t>Energy harvesting</a:t>
            </a:r>
            <a:endParaRPr lang="en-US" sz="2000" b="1" dirty="0">
              <a:solidFill>
                <a:srgbClr val="008000"/>
              </a:solidFill>
            </a:endParaRPr>
          </a:p>
        </p:txBody>
      </p:sp>
      <p:sp>
        <p:nvSpPr>
          <p:cNvPr id="4" name="Slide Number Placeholder 3"/>
          <p:cNvSpPr>
            <a:spLocks noGrp="1"/>
          </p:cNvSpPr>
          <p:nvPr>
            <p:ph type="sldNum" sz="quarter" idx="10"/>
          </p:nvPr>
        </p:nvSpPr>
        <p:spPr/>
        <p:txBody>
          <a:bodyPr/>
          <a:lstStyle/>
          <a:p>
            <a:fld id="{0B15E908-24CB-4A3D-84E2-8BC6E04821A3}" type="slidenum">
              <a:rPr lang="it-IT" smtClean="0"/>
              <a:pPr/>
              <a:t>7</a:t>
            </a:fld>
            <a:endParaRPr lang="it-IT" dirty="0"/>
          </a:p>
        </p:txBody>
      </p:sp>
    </p:spTree>
    <p:extLst>
      <p:ext uri="{BB962C8B-B14F-4D97-AF65-F5344CB8AC3E}">
        <p14:creationId xmlns:p14="http://schemas.microsoft.com/office/powerpoint/2010/main" val="4045530558"/>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Massive MIMO</a:t>
            </a:r>
            <a:endParaRPr lang="en-US" dirty="0"/>
          </a:p>
        </p:txBody>
      </p:sp>
      <p:sp>
        <p:nvSpPr>
          <p:cNvPr id="3" name="Content Placeholder 2"/>
          <p:cNvSpPr>
            <a:spLocks noGrp="1"/>
          </p:cNvSpPr>
          <p:nvPr>
            <p:ph sz="quarter" idx="1"/>
          </p:nvPr>
        </p:nvSpPr>
        <p:spPr/>
        <p:txBody>
          <a:bodyPr/>
          <a:lstStyle/>
          <a:p>
            <a:pPr>
              <a:lnSpc>
                <a:spcPct val="120000"/>
              </a:lnSpc>
            </a:pPr>
            <a:r>
              <a:rPr lang="en-US" dirty="0" smtClean="0"/>
              <a:t>Massive </a:t>
            </a:r>
            <a:r>
              <a:rPr lang="en-US" dirty="0"/>
              <a:t>MIMO </a:t>
            </a:r>
            <a:r>
              <a:rPr lang="en-US" dirty="0" err="1" smtClean="0"/>
              <a:t>usea</a:t>
            </a:r>
            <a:r>
              <a:rPr lang="en-US" dirty="0" smtClean="0"/>
              <a:t> </a:t>
            </a:r>
            <a:r>
              <a:rPr lang="en-US" dirty="0"/>
              <a:t>large arrays at </a:t>
            </a:r>
            <a:r>
              <a:rPr lang="en-US" dirty="0" smtClean="0"/>
              <a:t>BSs</a:t>
            </a:r>
          </a:p>
          <a:p>
            <a:pPr lvl="1">
              <a:lnSpc>
                <a:spcPct val="120000"/>
              </a:lnSpc>
            </a:pPr>
            <a:r>
              <a:rPr lang="en-US" dirty="0" smtClean="0"/>
              <a:t>e.g</a:t>
            </a:r>
            <a:r>
              <a:rPr lang="en-US" dirty="0"/>
              <a:t>., 𝑁≈200 antennas, 𝐾≈40 users </a:t>
            </a:r>
          </a:p>
          <a:p>
            <a:pPr>
              <a:lnSpc>
                <a:spcPct val="120000"/>
              </a:lnSpc>
            </a:pPr>
            <a:r>
              <a:rPr lang="en-US" dirty="0"/>
              <a:t>Key: Excessive number of antennas, 𝑁≫</a:t>
            </a:r>
            <a:r>
              <a:rPr lang="en-US" dirty="0" smtClean="0"/>
              <a:t>𝐾</a:t>
            </a:r>
            <a:endParaRPr lang="en-US" dirty="0"/>
          </a:p>
          <a:p>
            <a:pPr>
              <a:lnSpc>
                <a:spcPct val="120000"/>
              </a:lnSpc>
            </a:pPr>
            <a:r>
              <a:rPr lang="en-US" dirty="0"/>
              <a:t>Very narrow </a:t>
            </a:r>
            <a:r>
              <a:rPr lang="en-US" dirty="0" err="1"/>
              <a:t>beamforming</a:t>
            </a:r>
            <a:r>
              <a:rPr lang="en-US" dirty="0"/>
              <a:t> </a:t>
            </a:r>
          </a:p>
          <a:p>
            <a:pPr>
              <a:lnSpc>
                <a:spcPct val="120000"/>
              </a:lnSpc>
            </a:pPr>
            <a:r>
              <a:rPr lang="en-US" dirty="0"/>
              <a:t>Little interference leakage </a:t>
            </a:r>
          </a:p>
          <a:p>
            <a:pPr>
              <a:lnSpc>
                <a:spcPct val="120000"/>
              </a:lnSpc>
            </a:pPr>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70</a:t>
            </a:fld>
            <a:endParaRPr lang="it-IT" dirty="0"/>
          </a:p>
        </p:txBody>
      </p:sp>
    </p:spTree>
    <p:extLst>
      <p:ext uri="{BB962C8B-B14F-4D97-AF65-F5344CB8AC3E}">
        <p14:creationId xmlns:p14="http://schemas.microsoft.com/office/powerpoint/2010/main" val="1377395071"/>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Advanced </a:t>
            </a:r>
            <a:r>
              <a:rPr lang="en-US" dirty="0" smtClean="0"/>
              <a:t>PHY: more spectrum</a:t>
            </a:r>
            <a:endParaRPr lang="en-US" dirty="0"/>
          </a:p>
        </p:txBody>
      </p:sp>
      <p:sp>
        <p:nvSpPr>
          <p:cNvPr id="4" name="Content Placeholder 3"/>
          <p:cNvSpPr>
            <a:spLocks noGrp="1"/>
          </p:cNvSpPr>
          <p:nvPr>
            <p:ph sz="quarter" idx="1"/>
          </p:nvPr>
        </p:nvSpPr>
        <p:spPr/>
        <p:txBody>
          <a:bodyPr/>
          <a:lstStyle/>
          <a:p>
            <a:pPr>
              <a:lnSpc>
                <a:spcPct val="120000"/>
              </a:lnSpc>
            </a:pPr>
            <a:r>
              <a:rPr lang="en-US" dirty="0" smtClean="0"/>
              <a:t>New frequency bands</a:t>
            </a:r>
          </a:p>
          <a:p>
            <a:pPr lvl="1">
              <a:lnSpc>
                <a:spcPct val="120000"/>
              </a:lnSpc>
            </a:pPr>
            <a:r>
              <a:rPr lang="en-US" dirty="0"/>
              <a:t>m</a:t>
            </a:r>
            <a:r>
              <a:rPr lang="en-US" dirty="0" smtClean="0"/>
              <a:t>m-wave communications (&gt;60 GHz)</a:t>
            </a:r>
          </a:p>
          <a:p>
            <a:pPr lvl="1">
              <a:lnSpc>
                <a:spcPct val="120000"/>
              </a:lnSpc>
            </a:pPr>
            <a:r>
              <a:rPr lang="en-US" dirty="0" smtClean="0"/>
              <a:t>5 </a:t>
            </a:r>
            <a:r>
              <a:rPr lang="en-US" dirty="0"/>
              <a:t>– 9 GHz of unlicensed </a:t>
            </a:r>
            <a:r>
              <a:rPr lang="en-US" dirty="0" smtClean="0"/>
              <a:t>bandwidth</a:t>
            </a:r>
          </a:p>
          <a:p>
            <a:pPr lvl="1">
              <a:lnSpc>
                <a:spcPct val="120000"/>
              </a:lnSpc>
            </a:pPr>
            <a:r>
              <a:rPr lang="en-US" dirty="0" smtClean="0"/>
              <a:t>Ever heard of </a:t>
            </a:r>
            <a:r>
              <a:rPr lang="en-US" dirty="0" err="1" smtClean="0"/>
              <a:t>WiGig</a:t>
            </a:r>
            <a:r>
              <a:rPr lang="en-US" dirty="0" smtClean="0"/>
              <a:t> (IEEE 802.11ad)?</a:t>
            </a:r>
          </a:p>
          <a:p>
            <a:pPr lvl="2">
              <a:lnSpc>
                <a:spcPct val="120000"/>
              </a:lnSpc>
            </a:pPr>
            <a:r>
              <a:rPr lang="en-US" dirty="0">
                <a:hlinkClick r:id="rId2"/>
              </a:rPr>
              <a:t>http://www.wi-fi.org/discover-wi-fi/wigig-</a:t>
            </a:r>
            <a:r>
              <a:rPr lang="en-US" dirty="0" smtClean="0">
                <a:hlinkClick r:id="rId2"/>
              </a:rPr>
              <a:t>certified</a:t>
            </a:r>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71</a:t>
            </a:fld>
            <a:endParaRPr lang="it-IT" dirty="0"/>
          </a:p>
        </p:txBody>
      </p:sp>
    </p:spTree>
    <p:extLst>
      <p:ext uri="{BB962C8B-B14F-4D97-AF65-F5344CB8AC3E}">
        <p14:creationId xmlns:p14="http://schemas.microsoft.com/office/powerpoint/2010/main" val="2050737832"/>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mmWave</a:t>
            </a:r>
            <a:r>
              <a:rPr lang="en-US" dirty="0" smtClean="0"/>
              <a:t> advantages</a:t>
            </a:r>
            <a:endParaRPr lang="en-US" dirty="0"/>
          </a:p>
        </p:txBody>
      </p:sp>
      <p:pic>
        <p:nvPicPr>
          <p:cNvPr id="7" name="Picture 6"/>
          <p:cNvPicPr>
            <a:picLocks noChangeAspect="1"/>
          </p:cNvPicPr>
          <p:nvPr/>
        </p:nvPicPr>
        <p:blipFill>
          <a:blip r:embed="rId2"/>
          <a:stretch>
            <a:fillRect/>
          </a:stretch>
        </p:blipFill>
        <p:spPr>
          <a:xfrm>
            <a:off x="0" y="1584680"/>
            <a:ext cx="9144000" cy="4885933"/>
          </a:xfrm>
          <a:prstGeom prst="rect">
            <a:avLst/>
          </a:prstGeom>
        </p:spPr>
      </p:pic>
      <p:sp>
        <p:nvSpPr>
          <p:cNvPr id="8" name="Rectangle 7"/>
          <p:cNvSpPr/>
          <p:nvPr/>
        </p:nvSpPr>
        <p:spPr>
          <a:xfrm>
            <a:off x="-42333" y="6520888"/>
            <a:ext cx="9144000" cy="338554"/>
          </a:xfrm>
          <a:prstGeom prst="rect">
            <a:avLst/>
          </a:prstGeom>
        </p:spPr>
        <p:txBody>
          <a:bodyPr wrap="square">
            <a:spAutoFit/>
          </a:bodyPr>
          <a:lstStyle/>
          <a:p>
            <a:r>
              <a:rPr lang="en-US" sz="1600" dirty="0"/>
              <a:t>http://</a:t>
            </a:r>
            <a:r>
              <a:rPr lang="en-US" sz="1600" dirty="0" err="1"/>
              <a:t>www.slideshare.net</a:t>
            </a:r>
            <a:r>
              <a:rPr lang="en-US" sz="1600" dirty="0"/>
              <a:t>/allabout4g/intel-25905453</a:t>
            </a:r>
          </a:p>
        </p:txBody>
      </p:sp>
      <p:sp>
        <p:nvSpPr>
          <p:cNvPr id="2" name="Slide Number Placeholder 1"/>
          <p:cNvSpPr>
            <a:spLocks noGrp="1"/>
          </p:cNvSpPr>
          <p:nvPr>
            <p:ph type="sldNum" sz="quarter" idx="10"/>
          </p:nvPr>
        </p:nvSpPr>
        <p:spPr/>
        <p:txBody>
          <a:bodyPr/>
          <a:lstStyle/>
          <a:p>
            <a:fld id="{8FC8B4EC-34A8-40D0-866F-D88F6FAD535A}" type="slidenum">
              <a:rPr lang="it-IT" smtClean="0"/>
              <a:pPr/>
              <a:t>72</a:t>
            </a:fld>
            <a:endParaRPr lang="it-IT" dirty="0"/>
          </a:p>
        </p:txBody>
      </p:sp>
    </p:spTree>
    <p:extLst>
      <p:ext uri="{BB962C8B-B14F-4D97-AF65-F5344CB8AC3E}">
        <p14:creationId xmlns:p14="http://schemas.microsoft.com/office/powerpoint/2010/main" val="3263783615"/>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Advanced PHY: </a:t>
            </a:r>
            <a:r>
              <a:rPr lang="en-US" dirty="0"/>
              <a:t>Full </a:t>
            </a:r>
            <a:r>
              <a:rPr lang="en-US" dirty="0" smtClean="0"/>
              <a:t>duplex</a:t>
            </a:r>
            <a:endParaRPr lang="en-US" dirty="0"/>
          </a:p>
        </p:txBody>
      </p:sp>
      <p:sp>
        <p:nvSpPr>
          <p:cNvPr id="4" name="Content Placeholder 3"/>
          <p:cNvSpPr>
            <a:spLocks noGrp="1"/>
          </p:cNvSpPr>
          <p:nvPr>
            <p:ph sz="quarter" idx="1"/>
          </p:nvPr>
        </p:nvSpPr>
        <p:spPr/>
        <p:txBody>
          <a:bodyPr/>
          <a:lstStyle/>
          <a:p>
            <a:r>
              <a:rPr lang="en-US" dirty="0" smtClean="0"/>
              <a:t>Full duplex wireless transmission</a:t>
            </a:r>
          </a:p>
          <a:p>
            <a:pPr lvl="1"/>
            <a:r>
              <a:rPr lang="en-US" dirty="0" smtClean="0"/>
              <a:t>Passive and active cancellation of interfering transmitted signal</a:t>
            </a:r>
          </a:p>
          <a:p>
            <a:pPr lvl="1"/>
            <a:r>
              <a:rPr lang="en-US" dirty="0" smtClean="0"/>
              <a:t>Potentially capable of doubling capacity with same RF resources</a:t>
            </a:r>
          </a:p>
          <a:p>
            <a:pPr lvl="1"/>
            <a:r>
              <a:rPr lang="en-US" dirty="0" smtClean="0"/>
              <a:t>Need careful design of MAC as well…</a:t>
            </a:r>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73</a:t>
            </a:fld>
            <a:endParaRPr lang="it-IT" dirty="0"/>
          </a:p>
        </p:txBody>
      </p:sp>
    </p:spTree>
    <p:extLst>
      <p:ext uri="{BB962C8B-B14F-4D97-AF65-F5344CB8AC3E}">
        <p14:creationId xmlns:p14="http://schemas.microsoft.com/office/powerpoint/2010/main" val="264953761"/>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 ingredients</a:t>
            </a:r>
            <a:endParaRPr lang="en-US" dirty="0"/>
          </a:p>
        </p:txBody>
      </p:sp>
      <p:graphicFrame>
        <p:nvGraphicFramePr>
          <p:cNvPr id="4" name="Diagram 3"/>
          <p:cNvGraphicFramePr/>
          <p:nvPr>
            <p:extLst>
              <p:ext uri="{D42A27DB-BD31-4B8C-83A1-F6EECF244321}">
                <p14:modId xmlns:p14="http://schemas.microsoft.com/office/powerpoint/2010/main" val="4267778019"/>
              </p:ext>
            </p:extLst>
          </p:nvPr>
        </p:nvGraphicFramePr>
        <p:xfrm>
          <a:off x="98779" y="1396999"/>
          <a:ext cx="8748888" cy="53198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0"/>
          </p:nvPr>
        </p:nvSpPr>
        <p:spPr/>
        <p:txBody>
          <a:bodyPr/>
          <a:lstStyle/>
          <a:p>
            <a:fld id="{8FC8B4EC-34A8-40D0-866F-D88F6FAD535A}" type="slidenum">
              <a:rPr lang="it-IT" smtClean="0"/>
              <a:pPr/>
              <a:t>74</a:t>
            </a:fld>
            <a:endParaRPr lang="it-IT" dirty="0"/>
          </a:p>
        </p:txBody>
      </p:sp>
    </p:spTree>
    <p:extLst>
      <p:ext uri="{BB962C8B-B14F-4D97-AF65-F5344CB8AC3E}">
        <p14:creationId xmlns:p14="http://schemas.microsoft.com/office/powerpoint/2010/main" val="2838573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500" fill="hold"/>
                                        <p:tgtEl>
                                          <p:spTgt spid="4">
                                            <p:graphicEl>
                                              <a:dgm id="{A3F8DF0A-1618-CC4A-81A3-BD928583CCD3}"/>
                                            </p:graphicEl>
                                          </p:spTgt>
                                        </p:tgtEl>
                                        <p:attrNameLst>
                                          <p:attrName>fillcolor</p:attrName>
                                        </p:attrNameLst>
                                      </p:cBhvr>
                                      <p:to>
                                        <a:schemeClr val="bg2"/>
                                      </p:to>
                                    </p:animClr>
                                    <p:set>
                                      <p:cBhvr>
                                        <p:cTn id="7" dur="500" fill="hold"/>
                                        <p:tgtEl>
                                          <p:spTgt spid="4">
                                            <p:graphicEl>
                                              <a:dgm id="{A3F8DF0A-1618-CC4A-81A3-BD928583CCD3}"/>
                                            </p:graphicEl>
                                          </p:spTgt>
                                        </p:tgtEl>
                                        <p:attrNameLst>
                                          <p:attrName>fill.type</p:attrName>
                                        </p:attrNameLst>
                                      </p:cBhvr>
                                      <p:to>
                                        <p:strVal val="solid"/>
                                      </p:to>
                                    </p:set>
                                    <p:set>
                                      <p:cBhvr>
                                        <p:cTn id="8" dur="500" fill="hold"/>
                                        <p:tgtEl>
                                          <p:spTgt spid="4">
                                            <p:graphicEl>
                                              <a:dgm id="{A3F8DF0A-1618-CC4A-81A3-BD928583CCD3}"/>
                                            </p:graphicEl>
                                          </p:spTgt>
                                        </p:tgtEl>
                                        <p:attrNameLst>
                                          <p:attrName>fill.on</p:attrName>
                                        </p:attrNameLst>
                                      </p:cBhvr>
                                      <p:to>
                                        <p:strVal val="true"/>
                                      </p:to>
                                    </p:set>
                                  </p:childTnLst>
                                </p:cTn>
                              </p:par>
                              <p:par>
                                <p:cTn id="9" presetID="1" presetClass="emph" presetSubtype="2" fill="hold" grpId="0" nodeType="withEffect">
                                  <p:stCondLst>
                                    <p:cond delay="0"/>
                                  </p:stCondLst>
                                  <p:childTnLst>
                                    <p:animClr clrSpc="rgb" dir="cw">
                                      <p:cBhvr>
                                        <p:cTn id="10" dur="500" fill="hold"/>
                                        <p:tgtEl>
                                          <p:spTgt spid="4">
                                            <p:graphicEl>
                                              <a:dgm id="{33D76755-2456-5343-8094-0A27B61CBFDF}"/>
                                            </p:graphicEl>
                                          </p:spTgt>
                                        </p:tgtEl>
                                        <p:attrNameLst>
                                          <p:attrName>fillcolor</p:attrName>
                                        </p:attrNameLst>
                                      </p:cBhvr>
                                      <p:to>
                                        <a:schemeClr val="bg2"/>
                                      </p:to>
                                    </p:animClr>
                                    <p:set>
                                      <p:cBhvr>
                                        <p:cTn id="11" dur="500" fill="hold"/>
                                        <p:tgtEl>
                                          <p:spTgt spid="4">
                                            <p:graphicEl>
                                              <a:dgm id="{33D76755-2456-5343-8094-0A27B61CBFDF}"/>
                                            </p:graphicEl>
                                          </p:spTgt>
                                        </p:tgtEl>
                                        <p:attrNameLst>
                                          <p:attrName>fill.type</p:attrName>
                                        </p:attrNameLst>
                                      </p:cBhvr>
                                      <p:to>
                                        <p:strVal val="solid"/>
                                      </p:to>
                                    </p:set>
                                    <p:set>
                                      <p:cBhvr>
                                        <p:cTn id="12" dur="500" fill="hold"/>
                                        <p:tgtEl>
                                          <p:spTgt spid="4">
                                            <p:graphicEl>
                                              <a:dgm id="{33D76755-2456-5343-8094-0A27B61CBFDF}"/>
                                            </p:graphicEl>
                                          </p:spTgt>
                                        </p:tgtEl>
                                        <p:attrNameLst>
                                          <p:attrName>fill.on</p:attrName>
                                        </p:attrNameLst>
                                      </p:cBhvr>
                                      <p:to>
                                        <p:strVal val="true"/>
                                      </p:to>
                                    </p:set>
                                  </p:childTnLst>
                                </p:cTn>
                              </p:par>
                              <p:par>
                                <p:cTn id="13" presetID="1" presetClass="emph" presetSubtype="2" fill="hold" grpId="0" nodeType="withEffect">
                                  <p:stCondLst>
                                    <p:cond delay="0"/>
                                  </p:stCondLst>
                                  <p:childTnLst>
                                    <p:animClr clrSpc="rgb" dir="cw">
                                      <p:cBhvr>
                                        <p:cTn id="14" dur="500" fill="hold"/>
                                        <p:tgtEl>
                                          <p:spTgt spid="4">
                                            <p:graphicEl>
                                              <a:dgm id="{A483B6E1-44A7-D640-BCD8-EDE2D4505D38}"/>
                                            </p:graphicEl>
                                          </p:spTgt>
                                        </p:tgtEl>
                                        <p:attrNameLst>
                                          <p:attrName>fillcolor</p:attrName>
                                        </p:attrNameLst>
                                      </p:cBhvr>
                                      <p:to>
                                        <a:schemeClr val="bg2"/>
                                      </p:to>
                                    </p:animClr>
                                    <p:set>
                                      <p:cBhvr>
                                        <p:cTn id="15" dur="500" fill="hold"/>
                                        <p:tgtEl>
                                          <p:spTgt spid="4">
                                            <p:graphicEl>
                                              <a:dgm id="{A483B6E1-44A7-D640-BCD8-EDE2D4505D38}"/>
                                            </p:graphicEl>
                                          </p:spTgt>
                                        </p:tgtEl>
                                        <p:attrNameLst>
                                          <p:attrName>fill.type</p:attrName>
                                        </p:attrNameLst>
                                      </p:cBhvr>
                                      <p:to>
                                        <p:strVal val="solid"/>
                                      </p:to>
                                    </p:set>
                                    <p:set>
                                      <p:cBhvr>
                                        <p:cTn id="16" dur="500" fill="hold"/>
                                        <p:tgtEl>
                                          <p:spTgt spid="4">
                                            <p:graphicEl>
                                              <a:dgm id="{A483B6E1-44A7-D640-BCD8-EDE2D4505D38}"/>
                                            </p:graphicEl>
                                          </p:spTgt>
                                        </p:tgtEl>
                                        <p:attrNameLst>
                                          <p:attrName>fill.on</p:attrName>
                                        </p:attrNameLst>
                                      </p:cBhvr>
                                      <p:to>
                                        <p:strVal val="true"/>
                                      </p:to>
                                    </p:set>
                                  </p:childTnLst>
                                </p:cTn>
                              </p:par>
                              <p:par>
                                <p:cTn id="17" presetID="1" presetClass="emph" presetSubtype="2" fill="hold" grpId="0" nodeType="withEffect">
                                  <p:stCondLst>
                                    <p:cond delay="0"/>
                                  </p:stCondLst>
                                  <p:childTnLst>
                                    <p:animClr clrSpc="rgb" dir="cw">
                                      <p:cBhvr>
                                        <p:cTn id="18" dur="500" fill="hold"/>
                                        <p:tgtEl>
                                          <p:spTgt spid="4">
                                            <p:graphicEl>
                                              <a:dgm id="{37DB5588-B5CB-E346-9B18-40FF644AE999}"/>
                                            </p:graphicEl>
                                          </p:spTgt>
                                        </p:tgtEl>
                                        <p:attrNameLst>
                                          <p:attrName>fillcolor</p:attrName>
                                        </p:attrNameLst>
                                      </p:cBhvr>
                                      <p:to>
                                        <a:schemeClr val="bg2"/>
                                      </p:to>
                                    </p:animClr>
                                    <p:set>
                                      <p:cBhvr>
                                        <p:cTn id="19" dur="500" fill="hold"/>
                                        <p:tgtEl>
                                          <p:spTgt spid="4">
                                            <p:graphicEl>
                                              <a:dgm id="{37DB5588-B5CB-E346-9B18-40FF644AE999}"/>
                                            </p:graphicEl>
                                          </p:spTgt>
                                        </p:tgtEl>
                                        <p:attrNameLst>
                                          <p:attrName>fill.type</p:attrName>
                                        </p:attrNameLst>
                                      </p:cBhvr>
                                      <p:to>
                                        <p:strVal val="solid"/>
                                      </p:to>
                                    </p:set>
                                    <p:set>
                                      <p:cBhvr>
                                        <p:cTn id="20" dur="500" fill="hold"/>
                                        <p:tgtEl>
                                          <p:spTgt spid="4">
                                            <p:graphicEl>
                                              <a:dgm id="{37DB5588-B5CB-E346-9B18-40FF644AE999}"/>
                                            </p:graphicEl>
                                          </p:spTgt>
                                        </p:tgtEl>
                                        <p:attrNameLst>
                                          <p:attrName>fill.on</p:attrName>
                                        </p:attrNameLst>
                                      </p:cBhvr>
                                      <p:to>
                                        <p:strVal val="true"/>
                                      </p:to>
                                    </p:set>
                                  </p:childTnLst>
                                </p:cTn>
                              </p:par>
                              <p:par>
                                <p:cTn id="21" presetID="1" presetClass="emph" presetSubtype="2" fill="hold" grpId="0" nodeType="withEffect">
                                  <p:stCondLst>
                                    <p:cond delay="0"/>
                                  </p:stCondLst>
                                  <p:childTnLst>
                                    <p:animClr clrSpc="rgb" dir="cw">
                                      <p:cBhvr>
                                        <p:cTn id="22" dur="500" fill="hold"/>
                                        <p:tgtEl>
                                          <p:spTgt spid="4">
                                            <p:graphicEl>
                                              <a:dgm id="{E87B994F-580E-034C-8E32-76983022148D}"/>
                                            </p:graphicEl>
                                          </p:spTgt>
                                        </p:tgtEl>
                                        <p:attrNameLst>
                                          <p:attrName>fillcolor</p:attrName>
                                        </p:attrNameLst>
                                      </p:cBhvr>
                                      <p:to>
                                        <a:schemeClr val="bg2"/>
                                      </p:to>
                                    </p:animClr>
                                    <p:set>
                                      <p:cBhvr>
                                        <p:cTn id="23" dur="500" fill="hold"/>
                                        <p:tgtEl>
                                          <p:spTgt spid="4">
                                            <p:graphicEl>
                                              <a:dgm id="{E87B994F-580E-034C-8E32-76983022148D}"/>
                                            </p:graphicEl>
                                          </p:spTgt>
                                        </p:tgtEl>
                                        <p:attrNameLst>
                                          <p:attrName>fill.type</p:attrName>
                                        </p:attrNameLst>
                                      </p:cBhvr>
                                      <p:to>
                                        <p:strVal val="solid"/>
                                      </p:to>
                                    </p:set>
                                    <p:set>
                                      <p:cBhvr>
                                        <p:cTn id="24" dur="500" fill="hold"/>
                                        <p:tgtEl>
                                          <p:spTgt spid="4">
                                            <p:graphicEl>
                                              <a:dgm id="{E87B994F-580E-034C-8E32-76983022148D}"/>
                                            </p:graphicEl>
                                          </p:spTgt>
                                        </p:tgtEl>
                                        <p:attrNameLst>
                                          <p:attrName>fill.on</p:attrName>
                                        </p:attrNameLst>
                                      </p:cBhvr>
                                      <p:to>
                                        <p:strVal val="true"/>
                                      </p:to>
                                    </p:set>
                                  </p:childTnLst>
                                </p:cTn>
                              </p:par>
                              <p:par>
                                <p:cTn id="25" presetID="1" presetClass="emph" presetSubtype="2" fill="hold" grpId="0" nodeType="withEffect">
                                  <p:stCondLst>
                                    <p:cond delay="0"/>
                                  </p:stCondLst>
                                  <p:childTnLst>
                                    <p:animClr clrSpc="rgb" dir="cw">
                                      <p:cBhvr>
                                        <p:cTn id="26" dur="500" fill="hold"/>
                                        <p:tgtEl>
                                          <p:spTgt spid="4">
                                            <p:graphicEl>
                                              <a:dgm id="{86195C81-3DE7-B443-867D-D7C055F28387}"/>
                                            </p:graphicEl>
                                          </p:spTgt>
                                        </p:tgtEl>
                                        <p:attrNameLst>
                                          <p:attrName>fillcolor</p:attrName>
                                        </p:attrNameLst>
                                      </p:cBhvr>
                                      <p:to>
                                        <a:schemeClr val="bg2"/>
                                      </p:to>
                                    </p:animClr>
                                    <p:set>
                                      <p:cBhvr>
                                        <p:cTn id="27" dur="500" fill="hold"/>
                                        <p:tgtEl>
                                          <p:spTgt spid="4">
                                            <p:graphicEl>
                                              <a:dgm id="{86195C81-3DE7-B443-867D-D7C055F28387}"/>
                                            </p:graphicEl>
                                          </p:spTgt>
                                        </p:tgtEl>
                                        <p:attrNameLst>
                                          <p:attrName>fill.type</p:attrName>
                                        </p:attrNameLst>
                                      </p:cBhvr>
                                      <p:to>
                                        <p:strVal val="solid"/>
                                      </p:to>
                                    </p:set>
                                    <p:set>
                                      <p:cBhvr>
                                        <p:cTn id="28" dur="500" fill="hold"/>
                                        <p:tgtEl>
                                          <p:spTgt spid="4">
                                            <p:graphicEl>
                                              <a:dgm id="{86195C81-3DE7-B443-867D-D7C055F28387}"/>
                                            </p:graphicEl>
                                          </p:spTgt>
                                        </p:tgtEl>
                                        <p:attrNameLst>
                                          <p:attrName>fill.on</p:attrName>
                                        </p:attrNameLst>
                                      </p:cBhvr>
                                      <p:to>
                                        <p:strVal val="true"/>
                                      </p:to>
                                    </p:set>
                                  </p:childTnLst>
                                </p:cTn>
                              </p:par>
                              <p:par>
                                <p:cTn id="29" presetID="1" presetClass="emph" presetSubtype="2" fill="hold" grpId="0" nodeType="withEffect">
                                  <p:stCondLst>
                                    <p:cond delay="0"/>
                                  </p:stCondLst>
                                  <p:childTnLst>
                                    <p:animClr clrSpc="rgb" dir="cw">
                                      <p:cBhvr>
                                        <p:cTn id="30" dur="500" fill="hold"/>
                                        <p:tgtEl>
                                          <p:spTgt spid="4">
                                            <p:graphicEl>
                                              <a:dgm id="{6DB658A3-69F2-0E4B-9C1C-CE2A248D9DCA}"/>
                                            </p:graphicEl>
                                          </p:spTgt>
                                        </p:tgtEl>
                                        <p:attrNameLst>
                                          <p:attrName>fillcolor</p:attrName>
                                        </p:attrNameLst>
                                      </p:cBhvr>
                                      <p:to>
                                        <a:schemeClr val="bg2"/>
                                      </p:to>
                                    </p:animClr>
                                    <p:set>
                                      <p:cBhvr>
                                        <p:cTn id="31" dur="500" fill="hold"/>
                                        <p:tgtEl>
                                          <p:spTgt spid="4">
                                            <p:graphicEl>
                                              <a:dgm id="{6DB658A3-69F2-0E4B-9C1C-CE2A248D9DCA}"/>
                                            </p:graphicEl>
                                          </p:spTgt>
                                        </p:tgtEl>
                                        <p:attrNameLst>
                                          <p:attrName>fill.type</p:attrName>
                                        </p:attrNameLst>
                                      </p:cBhvr>
                                      <p:to>
                                        <p:strVal val="solid"/>
                                      </p:to>
                                    </p:set>
                                    <p:set>
                                      <p:cBhvr>
                                        <p:cTn id="32" dur="500" fill="hold"/>
                                        <p:tgtEl>
                                          <p:spTgt spid="4">
                                            <p:graphicEl>
                                              <a:dgm id="{6DB658A3-69F2-0E4B-9C1C-CE2A248D9DCA}"/>
                                            </p:graphicEl>
                                          </p:spTgt>
                                        </p:tgtEl>
                                        <p:attrNameLst>
                                          <p:attrName>fill.on</p:attrName>
                                        </p:attrNameLst>
                                      </p:cBhvr>
                                      <p:to>
                                        <p:strVal val="true"/>
                                      </p:to>
                                    </p:set>
                                  </p:childTnLst>
                                </p:cTn>
                              </p:par>
                              <p:par>
                                <p:cTn id="33" presetID="1" presetClass="emph" presetSubtype="2" fill="hold" grpId="0" nodeType="withEffect">
                                  <p:stCondLst>
                                    <p:cond delay="0"/>
                                  </p:stCondLst>
                                  <p:childTnLst>
                                    <p:animClr clrSpc="rgb" dir="cw">
                                      <p:cBhvr>
                                        <p:cTn id="34" dur="500" fill="hold"/>
                                        <p:tgtEl>
                                          <p:spTgt spid="4">
                                            <p:graphicEl>
                                              <a:dgm id="{DE35D778-4928-7349-BB3C-DDA2690A7D99}"/>
                                            </p:graphicEl>
                                          </p:spTgt>
                                        </p:tgtEl>
                                        <p:attrNameLst>
                                          <p:attrName>fillcolor</p:attrName>
                                        </p:attrNameLst>
                                      </p:cBhvr>
                                      <p:to>
                                        <a:schemeClr val="bg2"/>
                                      </p:to>
                                    </p:animClr>
                                    <p:set>
                                      <p:cBhvr>
                                        <p:cTn id="35" dur="500" fill="hold"/>
                                        <p:tgtEl>
                                          <p:spTgt spid="4">
                                            <p:graphicEl>
                                              <a:dgm id="{DE35D778-4928-7349-BB3C-DDA2690A7D99}"/>
                                            </p:graphicEl>
                                          </p:spTgt>
                                        </p:tgtEl>
                                        <p:attrNameLst>
                                          <p:attrName>fill.type</p:attrName>
                                        </p:attrNameLst>
                                      </p:cBhvr>
                                      <p:to>
                                        <p:strVal val="solid"/>
                                      </p:to>
                                    </p:set>
                                    <p:set>
                                      <p:cBhvr>
                                        <p:cTn id="36" dur="500" fill="hold"/>
                                        <p:tgtEl>
                                          <p:spTgt spid="4">
                                            <p:graphicEl>
                                              <a:dgm id="{DE35D778-4928-7349-BB3C-DDA2690A7D9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Native support for Machine-type communication (MTC) </a:t>
            </a:r>
            <a:endParaRPr lang="en-US" dirty="0"/>
          </a:p>
        </p:txBody>
      </p:sp>
      <p:sp>
        <p:nvSpPr>
          <p:cNvPr id="3" name="Content Placeholder 2"/>
          <p:cNvSpPr>
            <a:spLocks noGrp="1"/>
          </p:cNvSpPr>
          <p:nvPr>
            <p:ph sz="quarter" idx="1"/>
          </p:nvPr>
        </p:nvSpPr>
        <p:spPr/>
        <p:txBody>
          <a:bodyPr>
            <a:normAutofit fontScale="92500" lnSpcReduction="10000"/>
          </a:bodyPr>
          <a:lstStyle/>
          <a:p>
            <a:pPr marL="514350" indent="-514350">
              <a:buFont typeface="+mj-ea"/>
              <a:buAutoNum type="circleNumDbPlain"/>
            </a:pPr>
            <a:r>
              <a:rPr lang="en-US" dirty="0" smtClean="0"/>
              <a:t>Exploit correlation </a:t>
            </a:r>
            <a:r>
              <a:rPr lang="en-US" dirty="0"/>
              <a:t>of sensor </a:t>
            </a:r>
            <a:r>
              <a:rPr lang="en-US" dirty="0" smtClean="0"/>
              <a:t>data across </a:t>
            </a:r>
            <a:r>
              <a:rPr lang="en-US" dirty="0"/>
              <a:t>space and time</a:t>
            </a:r>
          </a:p>
          <a:p>
            <a:pPr marL="834390" lvl="1" indent="-514350"/>
            <a:r>
              <a:rPr lang="en-US" dirty="0"/>
              <a:t>better scalability if properly </a:t>
            </a:r>
            <a:r>
              <a:rPr lang="en-US" dirty="0" smtClean="0"/>
              <a:t>used</a:t>
            </a:r>
            <a:endParaRPr lang="en-US" dirty="0"/>
          </a:p>
          <a:p>
            <a:pPr marL="514350" indent="-514350">
              <a:buFont typeface="+mj-ea"/>
              <a:buAutoNum type="circleNumDbPlain"/>
            </a:pPr>
            <a:r>
              <a:rPr lang="en-US" dirty="0" smtClean="0"/>
              <a:t>Radically </a:t>
            </a:r>
            <a:r>
              <a:rPr lang="en-US" dirty="0"/>
              <a:t>new frame </a:t>
            </a:r>
            <a:r>
              <a:rPr lang="en-US" dirty="0" smtClean="0"/>
              <a:t>structure</a:t>
            </a:r>
          </a:p>
          <a:p>
            <a:pPr marL="834390" lvl="1" indent="-514350"/>
            <a:r>
              <a:rPr lang="en-US" dirty="0" smtClean="0"/>
              <a:t>highly </a:t>
            </a:r>
            <a:r>
              <a:rPr lang="en-US" dirty="0"/>
              <a:t>reliable connections despite coverage </a:t>
            </a:r>
            <a:r>
              <a:rPr lang="en-US" dirty="0" smtClean="0"/>
              <a:t>problems</a:t>
            </a:r>
          </a:p>
          <a:p>
            <a:pPr marL="834390" lvl="1" indent="-514350"/>
            <a:r>
              <a:rPr lang="en-US" dirty="0"/>
              <a:t>Reduce </a:t>
            </a:r>
            <a:r>
              <a:rPr lang="en-US" dirty="0" smtClean="0"/>
              <a:t>signaling</a:t>
            </a:r>
          </a:p>
          <a:p>
            <a:pPr marL="834390" lvl="1" indent="-514350"/>
            <a:r>
              <a:rPr lang="en-US" dirty="0"/>
              <a:t>More on this in Part 2</a:t>
            </a:r>
            <a:r>
              <a:rPr lang="en-US" dirty="0" smtClean="0"/>
              <a:t>…</a:t>
            </a:r>
            <a:endParaRPr lang="en-US" dirty="0"/>
          </a:p>
          <a:p>
            <a:pPr marL="514350" indent="-514350">
              <a:buFont typeface="+mj-ea"/>
              <a:buAutoNum type="circleNumDbPlain"/>
            </a:pPr>
            <a:r>
              <a:rPr lang="en-US" dirty="0" smtClean="0"/>
              <a:t>Exploit X-layer solutions</a:t>
            </a:r>
          </a:p>
          <a:p>
            <a:pPr marL="834390" lvl="1" indent="-514350"/>
            <a:r>
              <a:rPr lang="en-US" dirty="0" smtClean="0"/>
              <a:t>Spreading codes plus successive interference cancellation</a:t>
            </a:r>
          </a:p>
          <a:p>
            <a:pPr marL="834390" lvl="1" indent="-514350"/>
            <a:r>
              <a:rPr lang="en-US" dirty="0" smtClean="0"/>
              <a:t>More on this in Part 2…</a:t>
            </a:r>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75</a:t>
            </a:fld>
            <a:endParaRPr lang="it-IT" dirty="0"/>
          </a:p>
        </p:txBody>
      </p:sp>
    </p:spTree>
    <p:extLst>
      <p:ext uri="{BB962C8B-B14F-4D97-AF65-F5344CB8AC3E}">
        <p14:creationId xmlns:p14="http://schemas.microsoft.com/office/powerpoint/2010/main" val="543907330"/>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 ingredients</a:t>
            </a:r>
            <a:endParaRPr lang="en-US" dirty="0"/>
          </a:p>
        </p:txBody>
      </p:sp>
      <p:graphicFrame>
        <p:nvGraphicFramePr>
          <p:cNvPr id="4" name="Diagram 3"/>
          <p:cNvGraphicFramePr/>
          <p:nvPr>
            <p:extLst>
              <p:ext uri="{D42A27DB-BD31-4B8C-83A1-F6EECF244321}">
                <p14:modId xmlns:p14="http://schemas.microsoft.com/office/powerpoint/2010/main" val="580718135"/>
              </p:ext>
            </p:extLst>
          </p:nvPr>
        </p:nvGraphicFramePr>
        <p:xfrm>
          <a:off x="98779" y="1396999"/>
          <a:ext cx="8748888" cy="53198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0"/>
          </p:nvPr>
        </p:nvSpPr>
        <p:spPr/>
        <p:txBody>
          <a:bodyPr/>
          <a:lstStyle/>
          <a:p>
            <a:fld id="{8FC8B4EC-34A8-40D0-866F-D88F6FAD535A}" type="slidenum">
              <a:rPr lang="it-IT" smtClean="0"/>
              <a:pPr/>
              <a:t>76</a:t>
            </a:fld>
            <a:endParaRPr lang="it-IT" dirty="0"/>
          </a:p>
        </p:txBody>
      </p:sp>
    </p:spTree>
    <p:extLst>
      <p:ext uri="{BB962C8B-B14F-4D97-AF65-F5344CB8AC3E}">
        <p14:creationId xmlns:p14="http://schemas.microsoft.com/office/powerpoint/2010/main" val="2838573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500" fill="hold"/>
                                        <p:tgtEl>
                                          <p:spTgt spid="4">
                                            <p:graphicEl>
                                              <a:dgm id="{A3F8DF0A-1618-CC4A-81A3-BD928583CCD3}"/>
                                            </p:graphicEl>
                                          </p:spTgt>
                                        </p:tgtEl>
                                        <p:attrNameLst>
                                          <p:attrName>fillcolor</p:attrName>
                                        </p:attrNameLst>
                                      </p:cBhvr>
                                      <p:to>
                                        <a:schemeClr val="bg2"/>
                                      </p:to>
                                    </p:animClr>
                                    <p:set>
                                      <p:cBhvr>
                                        <p:cTn id="7" dur="500" fill="hold"/>
                                        <p:tgtEl>
                                          <p:spTgt spid="4">
                                            <p:graphicEl>
                                              <a:dgm id="{A3F8DF0A-1618-CC4A-81A3-BD928583CCD3}"/>
                                            </p:graphicEl>
                                          </p:spTgt>
                                        </p:tgtEl>
                                        <p:attrNameLst>
                                          <p:attrName>fill.type</p:attrName>
                                        </p:attrNameLst>
                                      </p:cBhvr>
                                      <p:to>
                                        <p:strVal val="solid"/>
                                      </p:to>
                                    </p:set>
                                    <p:set>
                                      <p:cBhvr>
                                        <p:cTn id="8" dur="500" fill="hold"/>
                                        <p:tgtEl>
                                          <p:spTgt spid="4">
                                            <p:graphicEl>
                                              <a:dgm id="{A3F8DF0A-1618-CC4A-81A3-BD928583CCD3}"/>
                                            </p:graphicEl>
                                          </p:spTgt>
                                        </p:tgtEl>
                                        <p:attrNameLst>
                                          <p:attrName>fill.on</p:attrName>
                                        </p:attrNameLst>
                                      </p:cBhvr>
                                      <p:to>
                                        <p:strVal val="true"/>
                                      </p:to>
                                    </p:set>
                                  </p:childTnLst>
                                </p:cTn>
                              </p:par>
                              <p:par>
                                <p:cTn id="9" presetID="1" presetClass="emph" presetSubtype="2" fill="hold" grpId="0" nodeType="withEffect">
                                  <p:stCondLst>
                                    <p:cond delay="0"/>
                                  </p:stCondLst>
                                  <p:childTnLst>
                                    <p:animClr clrSpc="rgb" dir="cw">
                                      <p:cBhvr>
                                        <p:cTn id="10" dur="500" fill="hold"/>
                                        <p:tgtEl>
                                          <p:spTgt spid="4">
                                            <p:graphicEl>
                                              <a:dgm id="{33D76755-2456-5343-8094-0A27B61CBFDF}"/>
                                            </p:graphicEl>
                                          </p:spTgt>
                                        </p:tgtEl>
                                        <p:attrNameLst>
                                          <p:attrName>fillcolor</p:attrName>
                                        </p:attrNameLst>
                                      </p:cBhvr>
                                      <p:to>
                                        <a:schemeClr val="bg2"/>
                                      </p:to>
                                    </p:animClr>
                                    <p:set>
                                      <p:cBhvr>
                                        <p:cTn id="11" dur="500" fill="hold"/>
                                        <p:tgtEl>
                                          <p:spTgt spid="4">
                                            <p:graphicEl>
                                              <a:dgm id="{33D76755-2456-5343-8094-0A27B61CBFDF}"/>
                                            </p:graphicEl>
                                          </p:spTgt>
                                        </p:tgtEl>
                                        <p:attrNameLst>
                                          <p:attrName>fill.type</p:attrName>
                                        </p:attrNameLst>
                                      </p:cBhvr>
                                      <p:to>
                                        <p:strVal val="solid"/>
                                      </p:to>
                                    </p:set>
                                    <p:set>
                                      <p:cBhvr>
                                        <p:cTn id="12" dur="500" fill="hold"/>
                                        <p:tgtEl>
                                          <p:spTgt spid="4">
                                            <p:graphicEl>
                                              <a:dgm id="{33D76755-2456-5343-8094-0A27B61CBFDF}"/>
                                            </p:graphicEl>
                                          </p:spTgt>
                                        </p:tgtEl>
                                        <p:attrNameLst>
                                          <p:attrName>fill.on</p:attrName>
                                        </p:attrNameLst>
                                      </p:cBhvr>
                                      <p:to>
                                        <p:strVal val="true"/>
                                      </p:to>
                                    </p:set>
                                  </p:childTnLst>
                                </p:cTn>
                              </p:par>
                              <p:par>
                                <p:cTn id="13" presetID="1" presetClass="emph" presetSubtype="2" fill="hold" grpId="0" nodeType="withEffect">
                                  <p:stCondLst>
                                    <p:cond delay="0"/>
                                  </p:stCondLst>
                                  <p:childTnLst>
                                    <p:animClr clrSpc="rgb" dir="cw">
                                      <p:cBhvr>
                                        <p:cTn id="14" dur="500" fill="hold"/>
                                        <p:tgtEl>
                                          <p:spTgt spid="4">
                                            <p:graphicEl>
                                              <a:dgm id="{729B8CDA-BA3B-7144-9AB9-D93C90A7B06B}"/>
                                            </p:graphicEl>
                                          </p:spTgt>
                                        </p:tgtEl>
                                        <p:attrNameLst>
                                          <p:attrName>fillcolor</p:attrName>
                                        </p:attrNameLst>
                                      </p:cBhvr>
                                      <p:to>
                                        <a:schemeClr val="bg2"/>
                                      </p:to>
                                    </p:animClr>
                                    <p:set>
                                      <p:cBhvr>
                                        <p:cTn id="15" dur="500" fill="hold"/>
                                        <p:tgtEl>
                                          <p:spTgt spid="4">
                                            <p:graphicEl>
                                              <a:dgm id="{729B8CDA-BA3B-7144-9AB9-D93C90A7B06B}"/>
                                            </p:graphicEl>
                                          </p:spTgt>
                                        </p:tgtEl>
                                        <p:attrNameLst>
                                          <p:attrName>fill.type</p:attrName>
                                        </p:attrNameLst>
                                      </p:cBhvr>
                                      <p:to>
                                        <p:strVal val="solid"/>
                                      </p:to>
                                    </p:set>
                                    <p:set>
                                      <p:cBhvr>
                                        <p:cTn id="16" dur="500" fill="hold"/>
                                        <p:tgtEl>
                                          <p:spTgt spid="4">
                                            <p:graphicEl>
                                              <a:dgm id="{729B8CDA-BA3B-7144-9AB9-D93C90A7B06B}"/>
                                            </p:graphicEl>
                                          </p:spTgt>
                                        </p:tgtEl>
                                        <p:attrNameLst>
                                          <p:attrName>fill.on</p:attrName>
                                        </p:attrNameLst>
                                      </p:cBhvr>
                                      <p:to>
                                        <p:strVal val="true"/>
                                      </p:to>
                                    </p:set>
                                  </p:childTnLst>
                                </p:cTn>
                              </p:par>
                              <p:par>
                                <p:cTn id="17" presetID="1" presetClass="emph" presetSubtype="2" fill="hold" grpId="0" nodeType="withEffect">
                                  <p:stCondLst>
                                    <p:cond delay="0"/>
                                  </p:stCondLst>
                                  <p:childTnLst>
                                    <p:animClr clrSpc="rgb" dir="cw">
                                      <p:cBhvr>
                                        <p:cTn id="18" dur="500" fill="hold"/>
                                        <p:tgtEl>
                                          <p:spTgt spid="4">
                                            <p:graphicEl>
                                              <a:dgm id="{67BA0905-8510-7A4B-A0D1-0881D498788B}"/>
                                            </p:graphicEl>
                                          </p:spTgt>
                                        </p:tgtEl>
                                        <p:attrNameLst>
                                          <p:attrName>fillcolor</p:attrName>
                                        </p:attrNameLst>
                                      </p:cBhvr>
                                      <p:to>
                                        <a:schemeClr val="bg2"/>
                                      </p:to>
                                    </p:animClr>
                                    <p:set>
                                      <p:cBhvr>
                                        <p:cTn id="19" dur="500" fill="hold"/>
                                        <p:tgtEl>
                                          <p:spTgt spid="4">
                                            <p:graphicEl>
                                              <a:dgm id="{67BA0905-8510-7A4B-A0D1-0881D498788B}"/>
                                            </p:graphicEl>
                                          </p:spTgt>
                                        </p:tgtEl>
                                        <p:attrNameLst>
                                          <p:attrName>fill.type</p:attrName>
                                        </p:attrNameLst>
                                      </p:cBhvr>
                                      <p:to>
                                        <p:strVal val="solid"/>
                                      </p:to>
                                    </p:set>
                                    <p:set>
                                      <p:cBhvr>
                                        <p:cTn id="20" dur="500" fill="hold"/>
                                        <p:tgtEl>
                                          <p:spTgt spid="4">
                                            <p:graphicEl>
                                              <a:dgm id="{67BA0905-8510-7A4B-A0D1-0881D498788B}"/>
                                            </p:graphicEl>
                                          </p:spTgt>
                                        </p:tgtEl>
                                        <p:attrNameLst>
                                          <p:attrName>fill.on</p:attrName>
                                        </p:attrNameLst>
                                      </p:cBhvr>
                                      <p:to>
                                        <p:strVal val="true"/>
                                      </p:to>
                                    </p:set>
                                  </p:childTnLst>
                                </p:cTn>
                              </p:par>
                              <p:par>
                                <p:cTn id="21" presetID="1" presetClass="emph" presetSubtype="2" fill="hold" grpId="0" nodeType="withEffect">
                                  <p:stCondLst>
                                    <p:cond delay="0"/>
                                  </p:stCondLst>
                                  <p:childTnLst>
                                    <p:animClr clrSpc="rgb" dir="cw">
                                      <p:cBhvr>
                                        <p:cTn id="22" dur="500" fill="hold"/>
                                        <p:tgtEl>
                                          <p:spTgt spid="4">
                                            <p:graphicEl>
                                              <a:dgm id="{E87B994F-580E-034C-8E32-76983022148D}"/>
                                            </p:graphicEl>
                                          </p:spTgt>
                                        </p:tgtEl>
                                        <p:attrNameLst>
                                          <p:attrName>fillcolor</p:attrName>
                                        </p:attrNameLst>
                                      </p:cBhvr>
                                      <p:to>
                                        <a:schemeClr val="bg2"/>
                                      </p:to>
                                    </p:animClr>
                                    <p:set>
                                      <p:cBhvr>
                                        <p:cTn id="23" dur="500" fill="hold"/>
                                        <p:tgtEl>
                                          <p:spTgt spid="4">
                                            <p:graphicEl>
                                              <a:dgm id="{E87B994F-580E-034C-8E32-76983022148D}"/>
                                            </p:graphicEl>
                                          </p:spTgt>
                                        </p:tgtEl>
                                        <p:attrNameLst>
                                          <p:attrName>fill.type</p:attrName>
                                        </p:attrNameLst>
                                      </p:cBhvr>
                                      <p:to>
                                        <p:strVal val="solid"/>
                                      </p:to>
                                    </p:set>
                                    <p:set>
                                      <p:cBhvr>
                                        <p:cTn id="24" dur="500" fill="hold"/>
                                        <p:tgtEl>
                                          <p:spTgt spid="4">
                                            <p:graphicEl>
                                              <a:dgm id="{E87B994F-580E-034C-8E32-76983022148D}"/>
                                            </p:graphicEl>
                                          </p:spTgt>
                                        </p:tgtEl>
                                        <p:attrNameLst>
                                          <p:attrName>fill.on</p:attrName>
                                        </p:attrNameLst>
                                      </p:cBhvr>
                                      <p:to>
                                        <p:strVal val="true"/>
                                      </p:to>
                                    </p:set>
                                  </p:childTnLst>
                                </p:cTn>
                              </p:par>
                              <p:par>
                                <p:cTn id="25" presetID="1" presetClass="emph" presetSubtype="2" fill="hold" grpId="0" nodeType="withEffect">
                                  <p:stCondLst>
                                    <p:cond delay="0"/>
                                  </p:stCondLst>
                                  <p:childTnLst>
                                    <p:animClr clrSpc="rgb" dir="cw">
                                      <p:cBhvr>
                                        <p:cTn id="26" dur="500" fill="hold"/>
                                        <p:tgtEl>
                                          <p:spTgt spid="4">
                                            <p:graphicEl>
                                              <a:dgm id="{86195C81-3DE7-B443-867D-D7C055F28387}"/>
                                            </p:graphicEl>
                                          </p:spTgt>
                                        </p:tgtEl>
                                        <p:attrNameLst>
                                          <p:attrName>fillcolor</p:attrName>
                                        </p:attrNameLst>
                                      </p:cBhvr>
                                      <p:to>
                                        <a:schemeClr val="bg2"/>
                                      </p:to>
                                    </p:animClr>
                                    <p:set>
                                      <p:cBhvr>
                                        <p:cTn id="27" dur="500" fill="hold"/>
                                        <p:tgtEl>
                                          <p:spTgt spid="4">
                                            <p:graphicEl>
                                              <a:dgm id="{86195C81-3DE7-B443-867D-D7C055F28387}"/>
                                            </p:graphicEl>
                                          </p:spTgt>
                                        </p:tgtEl>
                                        <p:attrNameLst>
                                          <p:attrName>fill.type</p:attrName>
                                        </p:attrNameLst>
                                      </p:cBhvr>
                                      <p:to>
                                        <p:strVal val="solid"/>
                                      </p:to>
                                    </p:set>
                                    <p:set>
                                      <p:cBhvr>
                                        <p:cTn id="28" dur="500" fill="hold"/>
                                        <p:tgtEl>
                                          <p:spTgt spid="4">
                                            <p:graphicEl>
                                              <a:dgm id="{86195C81-3DE7-B443-867D-D7C055F28387}"/>
                                            </p:graphicEl>
                                          </p:spTgt>
                                        </p:tgtEl>
                                        <p:attrNameLst>
                                          <p:attrName>fill.on</p:attrName>
                                        </p:attrNameLst>
                                      </p:cBhvr>
                                      <p:to>
                                        <p:strVal val="true"/>
                                      </p:to>
                                    </p:set>
                                  </p:childTnLst>
                                </p:cTn>
                              </p:par>
                              <p:par>
                                <p:cTn id="29" presetID="1" presetClass="emph" presetSubtype="2" fill="hold" grpId="0" nodeType="withEffect">
                                  <p:stCondLst>
                                    <p:cond delay="0"/>
                                  </p:stCondLst>
                                  <p:childTnLst>
                                    <p:animClr clrSpc="rgb" dir="cw">
                                      <p:cBhvr>
                                        <p:cTn id="30" dur="500" fill="hold"/>
                                        <p:tgtEl>
                                          <p:spTgt spid="4">
                                            <p:graphicEl>
                                              <a:dgm id="{6DB658A3-69F2-0E4B-9C1C-CE2A248D9DCA}"/>
                                            </p:graphicEl>
                                          </p:spTgt>
                                        </p:tgtEl>
                                        <p:attrNameLst>
                                          <p:attrName>fillcolor</p:attrName>
                                        </p:attrNameLst>
                                      </p:cBhvr>
                                      <p:to>
                                        <a:schemeClr val="bg2"/>
                                      </p:to>
                                    </p:animClr>
                                    <p:set>
                                      <p:cBhvr>
                                        <p:cTn id="31" dur="500" fill="hold"/>
                                        <p:tgtEl>
                                          <p:spTgt spid="4">
                                            <p:graphicEl>
                                              <a:dgm id="{6DB658A3-69F2-0E4B-9C1C-CE2A248D9DCA}"/>
                                            </p:graphicEl>
                                          </p:spTgt>
                                        </p:tgtEl>
                                        <p:attrNameLst>
                                          <p:attrName>fill.type</p:attrName>
                                        </p:attrNameLst>
                                      </p:cBhvr>
                                      <p:to>
                                        <p:strVal val="solid"/>
                                      </p:to>
                                    </p:set>
                                    <p:set>
                                      <p:cBhvr>
                                        <p:cTn id="32" dur="500" fill="hold"/>
                                        <p:tgtEl>
                                          <p:spTgt spid="4">
                                            <p:graphicEl>
                                              <a:dgm id="{6DB658A3-69F2-0E4B-9C1C-CE2A248D9DCA}"/>
                                            </p:graphicEl>
                                          </p:spTgt>
                                        </p:tgtEl>
                                        <p:attrNameLst>
                                          <p:attrName>fill.on</p:attrName>
                                        </p:attrNameLst>
                                      </p:cBhvr>
                                      <p:to>
                                        <p:strVal val="true"/>
                                      </p:to>
                                    </p:set>
                                  </p:childTnLst>
                                </p:cTn>
                              </p:par>
                              <p:par>
                                <p:cTn id="33" presetID="1" presetClass="emph" presetSubtype="2" fill="hold" grpId="0" nodeType="withEffect">
                                  <p:stCondLst>
                                    <p:cond delay="0"/>
                                  </p:stCondLst>
                                  <p:childTnLst>
                                    <p:animClr clrSpc="rgb" dir="cw">
                                      <p:cBhvr>
                                        <p:cTn id="34" dur="500" fill="hold"/>
                                        <p:tgtEl>
                                          <p:spTgt spid="4">
                                            <p:graphicEl>
                                              <a:dgm id="{DE35D778-4928-7349-BB3C-DDA2690A7D99}"/>
                                            </p:graphicEl>
                                          </p:spTgt>
                                        </p:tgtEl>
                                        <p:attrNameLst>
                                          <p:attrName>fillcolor</p:attrName>
                                        </p:attrNameLst>
                                      </p:cBhvr>
                                      <p:to>
                                        <a:schemeClr val="bg2"/>
                                      </p:to>
                                    </p:animClr>
                                    <p:set>
                                      <p:cBhvr>
                                        <p:cTn id="35" dur="500" fill="hold"/>
                                        <p:tgtEl>
                                          <p:spTgt spid="4">
                                            <p:graphicEl>
                                              <a:dgm id="{DE35D778-4928-7349-BB3C-DDA2690A7D99}"/>
                                            </p:graphicEl>
                                          </p:spTgt>
                                        </p:tgtEl>
                                        <p:attrNameLst>
                                          <p:attrName>fill.type</p:attrName>
                                        </p:attrNameLst>
                                      </p:cBhvr>
                                      <p:to>
                                        <p:strVal val="solid"/>
                                      </p:to>
                                    </p:set>
                                    <p:set>
                                      <p:cBhvr>
                                        <p:cTn id="36" dur="500" fill="hold"/>
                                        <p:tgtEl>
                                          <p:spTgt spid="4">
                                            <p:graphicEl>
                                              <a:dgm id="{DE35D778-4928-7349-BB3C-DDA2690A7D9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mtClean="0"/>
              <a:t>HetNets &amp; multi-RAN</a:t>
            </a:r>
            <a:endParaRPr lang="en-US" dirty="0"/>
          </a:p>
        </p:txBody>
      </p:sp>
      <p:sp>
        <p:nvSpPr>
          <p:cNvPr id="3" name="Content Placeholder 2"/>
          <p:cNvSpPr>
            <a:spLocks noGrp="1"/>
          </p:cNvSpPr>
          <p:nvPr>
            <p:ph sz="quarter" idx="1"/>
          </p:nvPr>
        </p:nvSpPr>
        <p:spPr/>
        <p:txBody>
          <a:bodyPr>
            <a:normAutofit/>
          </a:bodyPr>
          <a:lstStyle/>
          <a:p>
            <a:r>
              <a:rPr lang="en-US" dirty="0" smtClean="0"/>
              <a:t>Heterogeneous networks (</a:t>
            </a:r>
            <a:r>
              <a:rPr lang="en-US" dirty="0" err="1" smtClean="0"/>
              <a:t>HetNets</a:t>
            </a:r>
            <a:r>
              <a:rPr lang="en-US" dirty="0" smtClean="0"/>
              <a:t>):</a:t>
            </a:r>
          </a:p>
          <a:p>
            <a:pPr lvl="1"/>
            <a:r>
              <a:rPr lang="en-US" dirty="0" smtClean="0"/>
              <a:t>Small cell networks including </a:t>
            </a:r>
            <a:r>
              <a:rPr lang="en-US" dirty="0" err="1" smtClean="0"/>
              <a:t>macrocells</a:t>
            </a:r>
            <a:r>
              <a:rPr lang="en-US" dirty="0" smtClean="0"/>
              <a:t> and small cells of all types</a:t>
            </a:r>
          </a:p>
          <a:p>
            <a:pPr lvl="1"/>
            <a:r>
              <a:rPr lang="en-US" dirty="0" smtClean="0"/>
              <a:t>Provide improved spectrum efficiency (bps/Hz/km</a:t>
            </a:r>
            <a:r>
              <a:rPr lang="en-US" baseline="30000" dirty="0" smtClean="0"/>
              <a:t>2</a:t>
            </a:r>
            <a:r>
              <a:rPr lang="en-US" dirty="0" smtClean="0"/>
              <a:t>), capacity, and coverage</a:t>
            </a:r>
          </a:p>
          <a:p>
            <a:pPr lvl="1"/>
            <a:r>
              <a:rPr lang="en-US" dirty="0" smtClean="0"/>
              <a:t>Small cells can support wireless applications for homes and enterprises as well as metropolitan and rural public spaces</a:t>
            </a:r>
          </a:p>
          <a:p>
            <a:pPr lvl="1"/>
            <a:r>
              <a:rPr lang="en-US" dirty="0" smtClean="0"/>
              <a:t>Require solutions for </a:t>
            </a:r>
            <a:r>
              <a:rPr lang="en-US" b="1" dirty="0" smtClean="0"/>
              <a:t>cell selection</a:t>
            </a:r>
            <a:r>
              <a:rPr lang="en-US" dirty="0" smtClean="0"/>
              <a:t>, </a:t>
            </a:r>
            <a:r>
              <a:rPr lang="en-US" b="1" dirty="0" smtClean="0"/>
              <a:t>handover</a:t>
            </a:r>
            <a:r>
              <a:rPr lang="en-US" dirty="0" smtClean="0"/>
              <a:t>, </a:t>
            </a:r>
            <a:r>
              <a:rPr lang="en-US" b="1" dirty="0" smtClean="0"/>
              <a:t>dynamic content caching</a:t>
            </a:r>
            <a:r>
              <a:rPr lang="en-US" dirty="0" smtClean="0"/>
              <a:t>, …</a:t>
            </a:r>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77</a:t>
            </a:fld>
            <a:endParaRPr lang="it-IT" dirty="0"/>
          </a:p>
        </p:txBody>
      </p:sp>
    </p:spTree>
    <p:extLst>
      <p:ext uri="{BB962C8B-B14F-4D97-AF65-F5344CB8AC3E}">
        <p14:creationId xmlns:p14="http://schemas.microsoft.com/office/powerpoint/2010/main" val="606518543"/>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 ingredients</a:t>
            </a:r>
            <a:endParaRPr lang="en-US" dirty="0"/>
          </a:p>
        </p:txBody>
      </p:sp>
      <p:graphicFrame>
        <p:nvGraphicFramePr>
          <p:cNvPr id="4" name="Diagram 3"/>
          <p:cNvGraphicFramePr/>
          <p:nvPr>
            <p:extLst>
              <p:ext uri="{D42A27DB-BD31-4B8C-83A1-F6EECF244321}">
                <p14:modId xmlns:p14="http://schemas.microsoft.com/office/powerpoint/2010/main" val="2968147357"/>
              </p:ext>
            </p:extLst>
          </p:nvPr>
        </p:nvGraphicFramePr>
        <p:xfrm>
          <a:off x="98779" y="1396999"/>
          <a:ext cx="8748888" cy="53198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0"/>
          </p:nvPr>
        </p:nvSpPr>
        <p:spPr/>
        <p:txBody>
          <a:bodyPr/>
          <a:lstStyle/>
          <a:p>
            <a:fld id="{8FC8B4EC-34A8-40D0-866F-D88F6FAD535A}" type="slidenum">
              <a:rPr lang="it-IT" smtClean="0"/>
              <a:pPr/>
              <a:t>78</a:t>
            </a:fld>
            <a:endParaRPr lang="it-IT" dirty="0"/>
          </a:p>
        </p:txBody>
      </p:sp>
    </p:spTree>
    <p:extLst>
      <p:ext uri="{BB962C8B-B14F-4D97-AF65-F5344CB8AC3E}">
        <p14:creationId xmlns:p14="http://schemas.microsoft.com/office/powerpoint/2010/main" val="2838573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500" fill="hold"/>
                                        <p:tgtEl>
                                          <p:spTgt spid="4">
                                            <p:graphicEl>
                                              <a:dgm id="{A3F8DF0A-1618-CC4A-81A3-BD928583CCD3}"/>
                                            </p:graphicEl>
                                          </p:spTgt>
                                        </p:tgtEl>
                                        <p:attrNameLst>
                                          <p:attrName>fillcolor</p:attrName>
                                        </p:attrNameLst>
                                      </p:cBhvr>
                                      <p:to>
                                        <a:schemeClr val="bg2"/>
                                      </p:to>
                                    </p:animClr>
                                    <p:set>
                                      <p:cBhvr>
                                        <p:cTn id="7" dur="500" fill="hold"/>
                                        <p:tgtEl>
                                          <p:spTgt spid="4">
                                            <p:graphicEl>
                                              <a:dgm id="{A3F8DF0A-1618-CC4A-81A3-BD928583CCD3}"/>
                                            </p:graphicEl>
                                          </p:spTgt>
                                        </p:tgtEl>
                                        <p:attrNameLst>
                                          <p:attrName>fill.type</p:attrName>
                                        </p:attrNameLst>
                                      </p:cBhvr>
                                      <p:to>
                                        <p:strVal val="solid"/>
                                      </p:to>
                                    </p:set>
                                    <p:set>
                                      <p:cBhvr>
                                        <p:cTn id="8" dur="500" fill="hold"/>
                                        <p:tgtEl>
                                          <p:spTgt spid="4">
                                            <p:graphicEl>
                                              <a:dgm id="{A3F8DF0A-1618-CC4A-81A3-BD928583CCD3}"/>
                                            </p:graphicEl>
                                          </p:spTgt>
                                        </p:tgtEl>
                                        <p:attrNameLst>
                                          <p:attrName>fill.on</p:attrName>
                                        </p:attrNameLst>
                                      </p:cBhvr>
                                      <p:to>
                                        <p:strVal val="true"/>
                                      </p:to>
                                    </p:set>
                                  </p:childTnLst>
                                </p:cTn>
                              </p:par>
                              <p:par>
                                <p:cTn id="9" presetID="1" presetClass="emph" presetSubtype="2" fill="hold" grpId="0" nodeType="withEffect">
                                  <p:stCondLst>
                                    <p:cond delay="0"/>
                                  </p:stCondLst>
                                  <p:childTnLst>
                                    <p:animClr clrSpc="rgb" dir="cw">
                                      <p:cBhvr>
                                        <p:cTn id="10" dur="500" fill="hold"/>
                                        <p:tgtEl>
                                          <p:spTgt spid="4">
                                            <p:graphicEl>
                                              <a:dgm id="{33D76755-2456-5343-8094-0A27B61CBFDF}"/>
                                            </p:graphicEl>
                                          </p:spTgt>
                                        </p:tgtEl>
                                        <p:attrNameLst>
                                          <p:attrName>fillcolor</p:attrName>
                                        </p:attrNameLst>
                                      </p:cBhvr>
                                      <p:to>
                                        <a:schemeClr val="bg2"/>
                                      </p:to>
                                    </p:animClr>
                                    <p:set>
                                      <p:cBhvr>
                                        <p:cTn id="11" dur="500" fill="hold"/>
                                        <p:tgtEl>
                                          <p:spTgt spid="4">
                                            <p:graphicEl>
                                              <a:dgm id="{33D76755-2456-5343-8094-0A27B61CBFDF}"/>
                                            </p:graphicEl>
                                          </p:spTgt>
                                        </p:tgtEl>
                                        <p:attrNameLst>
                                          <p:attrName>fill.type</p:attrName>
                                        </p:attrNameLst>
                                      </p:cBhvr>
                                      <p:to>
                                        <p:strVal val="solid"/>
                                      </p:to>
                                    </p:set>
                                    <p:set>
                                      <p:cBhvr>
                                        <p:cTn id="12" dur="500" fill="hold"/>
                                        <p:tgtEl>
                                          <p:spTgt spid="4">
                                            <p:graphicEl>
                                              <a:dgm id="{33D76755-2456-5343-8094-0A27B61CBFDF}"/>
                                            </p:graphicEl>
                                          </p:spTgt>
                                        </p:tgtEl>
                                        <p:attrNameLst>
                                          <p:attrName>fill.on</p:attrName>
                                        </p:attrNameLst>
                                      </p:cBhvr>
                                      <p:to>
                                        <p:strVal val="true"/>
                                      </p:to>
                                    </p:set>
                                  </p:childTnLst>
                                </p:cTn>
                              </p:par>
                              <p:par>
                                <p:cTn id="13" presetID="1" presetClass="emph" presetSubtype="2" fill="hold" grpId="0" nodeType="withEffect">
                                  <p:stCondLst>
                                    <p:cond delay="0"/>
                                  </p:stCondLst>
                                  <p:childTnLst>
                                    <p:animClr clrSpc="rgb" dir="cw">
                                      <p:cBhvr>
                                        <p:cTn id="14" dur="500" fill="hold"/>
                                        <p:tgtEl>
                                          <p:spTgt spid="4">
                                            <p:graphicEl>
                                              <a:dgm id="{729B8CDA-BA3B-7144-9AB9-D93C90A7B06B}"/>
                                            </p:graphicEl>
                                          </p:spTgt>
                                        </p:tgtEl>
                                        <p:attrNameLst>
                                          <p:attrName>fillcolor</p:attrName>
                                        </p:attrNameLst>
                                      </p:cBhvr>
                                      <p:to>
                                        <a:schemeClr val="bg2"/>
                                      </p:to>
                                    </p:animClr>
                                    <p:set>
                                      <p:cBhvr>
                                        <p:cTn id="15" dur="500" fill="hold"/>
                                        <p:tgtEl>
                                          <p:spTgt spid="4">
                                            <p:graphicEl>
                                              <a:dgm id="{729B8CDA-BA3B-7144-9AB9-D93C90A7B06B}"/>
                                            </p:graphicEl>
                                          </p:spTgt>
                                        </p:tgtEl>
                                        <p:attrNameLst>
                                          <p:attrName>fill.type</p:attrName>
                                        </p:attrNameLst>
                                      </p:cBhvr>
                                      <p:to>
                                        <p:strVal val="solid"/>
                                      </p:to>
                                    </p:set>
                                    <p:set>
                                      <p:cBhvr>
                                        <p:cTn id="16" dur="500" fill="hold"/>
                                        <p:tgtEl>
                                          <p:spTgt spid="4">
                                            <p:graphicEl>
                                              <a:dgm id="{729B8CDA-BA3B-7144-9AB9-D93C90A7B06B}"/>
                                            </p:graphicEl>
                                          </p:spTgt>
                                        </p:tgtEl>
                                        <p:attrNameLst>
                                          <p:attrName>fill.on</p:attrName>
                                        </p:attrNameLst>
                                      </p:cBhvr>
                                      <p:to>
                                        <p:strVal val="true"/>
                                      </p:to>
                                    </p:set>
                                  </p:childTnLst>
                                </p:cTn>
                              </p:par>
                              <p:par>
                                <p:cTn id="17" presetID="1" presetClass="emph" presetSubtype="2" fill="hold" grpId="0" nodeType="withEffect">
                                  <p:stCondLst>
                                    <p:cond delay="0"/>
                                  </p:stCondLst>
                                  <p:childTnLst>
                                    <p:animClr clrSpc="rgb" dir="cw">
                                      <p:cBhvr>
                                        <p:cTn id="18" dur="500" fill="hold"/>
                                        <p:tgtEl>
                                          <p:spTgt spid="4">
                                            <p:graphicEl>
                                              <a:dgm id="{67BA0905-8510-7A4B-A0D1-0881D498788B}"/>
                                            </p:graphicEl>
                                          </p:spTgt>
                                        </p:tgtEl>
                                        <p:attrNameLst>
                                          <p:attrName>fillcolor</p:attrName>
                                        </p:attrNameLst>
                                      </p:cBhvr>
                                      <p:to>
                                        <a:schemeClr val="bg2"/>
                                      </p:to>
                                    </p:animClr>
                                    <p:set>
                                      <p:cBhvr>
                                        <p:cTn id="19" dur="500" fill="hold"/>
                                        <p:tgtEl>
                                          <p:spTgt spid="4">
                                            <p:graphicEl>
                                              <a:dgm id="{67BA0905-8510-7A4B-A0D1-0881D498788B}"/>
                                            </p:graphicEl>
                                          </p:spTgt>
                                        </p:tgtEl>
                                        <p:attrNameLst>
                                          <p:attrName>fill.type</p:attrName>
                                        </p:attrNameLst>
                                      </p:cBhvr>
                                      <p:to>
                                        <p:strVal val="solid"/>
                                      </p:to>
                                    </p:set>
                                    <p:set>
                                      <p:cBhvr>
                                        <p:cTn id="20" dur="500" fill="hold"/>
                                        <p:tgtEl>
                                          <p:spTgt spid="4">
                                            <p:graphicEl>
                                              <a:dgm id="{67BA0905-8510-7A4B-A0D1-0881D498788B}"/>
                                            </p:graphicEl>
                                          </p:spTgt>
                                        </p:tgtEl>
                                        <p:attrNameLst>
                                          <p:attrName>fill.on</p:attrName>
                                        </p:attrNameLst>
                                      </p:cBhvr>
                                      <p:to>
                                        <p:strVal val="true"/>
                                      </p:to>
                                    </p:set>
                                  </p:childTnLst>
                                </p:cTn>
                              </p:par>
                              <p:par>
                                <p:cTn id="21" presetID="1" presetClass="emph" presetSubtype="2" fill="hold" grpId="0" nodeType="withEffect">
                                  <p:stCondLst>
                                    <p:cond delay="0"/>
                                  </p:stCondLst>
                                  <p:childTnLst>
                                    <p:animClr clrSpc="rgb" dir="cw">
                                      <p:cBhvr>
                                        <p:cTn id="22" dur="500" fill="hold"/>
                                        <p:tgtEl>
                                          <p:spTgt spid="4">
                                            <p:graphicEl>
                                              <a:dgm id="{A483B6E1-44A7-D640-BCD8-EDE2D4505D38}"/>
                                            </p:graphicEl>
                                          </p:spTgt>
                                        </p:tgtEl>
                                        <p:attrNameLst>
                                          <p:attrName>fillcolor</p:attrName>
                                        </p:attrNameLst>
                                      </p:cBhvr>
                                      <p:to>
                                        <a:schemeClr val="bg2"/>
                                      </p:to>
                                    </p:animClr>
                                    <p:set>
                                      <p:cBhvr>
                                        <p:cTn id="23" dur="500" fill="hold"/>
                                        <p:tgtEl>
                                          <p:spTgt spid="4">
                                            <p:graphicEl>
                                              <a:dgm id="{A483B6E1-44A7-D640-BCD8-EDE2D4505D38}"/>
                                            </p:graphicEl>
                                          </p:spTgt>
                                        </p:tgtEl>
                                        <p:attrNameLst>
                                          <p:attrName>fill.type</p:attrName>
                                        </p:attrNameLst>
                                      </p:cBhvr>
                                      <p:to>
                                        <p:strVal val="solid"/>
                                      </p:to>
                                    </p:set>
                                    <p:set>
                                      <p:cBhvr>
                                        <p:cTn id="24" dur="500" fill="hold"/>
                                        <p:tgtEl>
                                          <p:spTgt spid="4">
                                            <p:graphicEl>
                                              <a:dgm id="{A483B6E1-44A7-D640-BCD8-EDE2D4505D38}"/>
                                            </p:graphicEl>
                                          </p:spTgt>
                                        </p:tgtEl>
                                        <p:attrNameLst>
                                          <p:attrName>fill.on</p:attrName>
                                        </p:attrNameLst>
                                      </p:cBhvr>
                                      <p:to>
                                        <p:strVal val="true"/>
                                      </p:to>
                                    </p:set>
                                  </p:childTnLst>
                                </p:cTn>
                              </p:par>
                              <p:par>
                                <p:cTn id="25" presetID="1" presetClass="emph" presetSubtype="2" fill="hold" grpId="0" nodeType="withEffect">
                                  <p:stCondLst>
                                    <p:cond delay="0"/>
                                  </p:stCondLst>
                                  <p:childTnLst>
                                    <p:animClr clrSpc="rgb" dir="cw">
                                      <p:cBhvr>
                                        <p:cTn id="26" dur="500" fill="hold"/>
                                        <p:tgtEl>
                                          <p:spTgt spid="4">
                                            <p:graphicEl>
                                              <a:dgm id="{37DB5588-B5CB-E346-9B18-40FF644AE999}"/>
                                            </p:graphicEl>
                                          </p:spTgt>
                                        </p:tgtEl>
                                        <p:attrNameLst>
                                          <p:attrName>fillcolor</p:attrName>
                                        </p:attrNameLst>
                                      </p:cBhvr>
                                      <p:to>
                                        <a:schemeClr val="bg2"/>
                                      </p:to>
                                    </p:animClr>
                                    <p:set>
                                      <p:cBhvr>
                                        <p:cTn id="27" dur="500" fill="hold"/>
                                        <p:tgtEl>
                                          <p:spTgt spid="4">
                                            <p:graphicEl>
                                              <a:dgm id="{37DB5588-B5CB-E346-9B18-40FF644AE999}"/>
                                            </p:graphicEl>
                                          </p:spTgt>
                                        </p:tgtEl>
                                        <p:attrNameLst>
                                          <p:attrName>fill.type</p:attrName>
                                        </p:attrNameLst>
                                      </p:cBhvr>
                                      <p:to>
                                        <p:strVal val="solid"/>
                                      </p:to>
                                    </p:set>
                                    <p:set>
                                      <p:cBhvr>
                                        <p:cTn id="28" dur="500" fill="hold"/>
                                        <p:tgtEl>
                                          <p:spTgt spid="4">
                                            <p:graphicEl>
                                              <a:dgm id="{37DB5588-B5CB-E346-9B18-40FF644AE999}"/>
                                            </p:graphicEl>
                                          </p:spTgt>
                                        </p:tgtEl>
                                        <p:attrNameLst>
                                          <p:attrName>fill.on</p:attrName>
                                        </p:attrNameLst>
                                      </p:cBhvr>
                                      <p:to>
                                        <p:strVal val="true"/>
                                      </p:to>
                                    </p:set>
                                  </p:childTnLst>
                                </p:cTn>
                              </p:par>
                              <p:par>
                                <p:cTn id="29" presetID="1" presetClass="emph" presetSubtype="2" fill="hold" grpId="0" nodeType="withEffect">
                                  <p:stCondLst>
                                    <p:cond delay="0"/>
                                  </p:stCondLst>
                                  <p:childTnLst>
                                    <p:animClr clrSpc="rgb" dir="cw">
                                      <p:cBhvr>
                                        <p:cTn id="30" dur="500" fill="hold"/>
                                        <p:tgtEl>
                                          <p:spTgt spid="4">
                                            <p:graphicEl>
                                              <a:dgm id="{6DB658A3-69F2-0E4B-9C1C-CE2A248D9DCA}"/>
                                            </p:graphicEl>
                                          </p:spTgt>
                                        </p:tgtEl>
                                        <p:attrNameLst>
                                          <p:attrName>fillcolor</p:attrName>
                                        </p:attrNameLst>
                                      </p:cBhvr>
                                      <p:to>
                                        <a:schemeClr val="bg2"/>
                                      </p:to>
                                    </p:animClr>
                                    <p:set>
                                      <p:cBhvr>
                                        <p:cTn id="31" dur="500" fill="hold"/>
                                        <p:tgtEl>
                                          <p:spTgt spid="4">
                                            <p:graphicEl>
                                              <a:dgm id="{6DB658A3-69F2-0E4B-9C1C-CE2A248D9DCA}"/>
                                            </p:graphicEl>
                                          </p:spTgt>
                                        </p:tgtEl>
                                        <p:attrNameLst>
                                          <p:attrName>fill.type</p:attrName>
                                        </p:attrNameLst>
                                      </p:cBhvr>
                                      <p:to>
                                        <p:strVal val="solid"/>
                                      </p:to>
                                    </p:set>
                                    <p:set>
                                      <p:cBhvr>
                                        <p:cTn id="32" dur="500" fill="hold"/>
                                        <p:tgtEl>
                                          <p:spTgt spid="4">
                                            <p:graphicEl>
                                              <a:dgm id="{6DB658A3-69F2-0E4B-9C1C-CE2A248D9DCA}"/>
                                            </p:graphicEl>
                                          </p:spTgt>
                                        </p:tgtEl>
                                        <p:attrNameLst>
                                          <p:attrName>fill.on</p:attrName>
                                        </p:attrNameLst>
                                      </p:cBhvr>
                                      <p:to>
                                        <p:strVal val="true"/>
                                      </p:to>
                                    </p:set>
                                  </p:childTnLst>
                                </p:cTn>
                              </p:par>
                              <p:par>
                                <p:cTn id="33" presetID="1" presetClass="emph" presetSubtype="2" fill="hold" grpId="0" nodeType="withEffect">
                                  <p:stCondLst>
                                    <p:cond delay="0"/>
                                  </p:stCondLst>
                                  <p:childTnLst>
                                    <p:animClr clrSpc="rgb" dir="cw">
                                      <p:cBhvr>
                                        <p:cTn id="34" dur="500" fill="hold"/>
                                        <p:tgtEl>
                                          <p:spTgt spid="4">
                                            <p:graphicEl>
                                              <a:dgm id="{DE35D778-4928-7349-BB3C-DDA2690A7D99}"/>
                                            </p:graphicEl>
                                          </p:spTgt>
                                        </p:tgtEl>
                                        <p:attrNameLst>
                                          <p:attrName>fillcolor</p:attrName>
                                        </p:attrNameLst>
                                      </p:cBhvr>
                                      <p:to>
                                        <a:schemeClr val="bg2"/>
                                      </p:to>
                                    </p:animClr>
                                    <p:set>
                                      <p:cBhvr>
                                        <p:cTn id="35" dur="500" fill="hold"/>
                                        <p:tgtEl>
                                          <p:spTgt spid="4">
                                            <p:graphicEl>
                                              <a:dgm id="{DE35D778-4928-7349-BB3C-DDA2690A7D99}"/>
                                            </p:graphicEl>
                                          </p:spTgt>
                                        </p:tgtEl>
                                        <p:attrNameLst>
                                          <p:attrName>fill.type</p:attrName>
                                        </p:attrNameLst>
                                      </p:cBhvr>
                                      <p:to>
                                        <p:strVal val="solid"/>
                                      </p:to>
                                    </p:set>
                                    <p:set>
                                      <p:cBhvr>
                                        <p:cTn id="36" dur="500" fill="hold"/>
                                        <p:tgtEl>
                                          <p:spTgt spid="4">
                                            <p:graphicEl>
                                              <a:dgm id="{DE35D778-4928-7349-BB3C-DDA2690A7D99}"/>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Planes of Networking (1/2) </a:t>
            </a:r>
            <a:endParaRPr lang="en-US" dirty="0"/>
          </a:p>
        </p:txBody>
      </p:sp>
      <p:sp>
        <p:nvSpPr>
          <p:cNvPr id="5" name="Content Placeholder 4"/>
          <p:cNvSpPr>
            <a:spLocks noGrp="1"/>
          </p:cNvSpPr>
          <p:nvPr>
            <p:ph sz="quarter" idx="1"/>
          </p:nvPr>
        </p:nvSpPr>
        <p:spPr/>
        <p:txBody>
          <a:bodyPr>
            <a:normAutofit fontScale="92500" lnSpcReduction="10000"/>
          </a:bodyPr>
          <a:lstStyle/>
          <a:p>
            <a:r>
              <a:rPr lang="en-US" dirty="0" smtClean="0"/>
              <a:t>Data Plane</a:t>
            </a:r>
          </a:p>
          <a:p>
            <a:pPr lvl="1"/>
            <a:r>
              <a:rPr lang="en-US" dirty="0" smtClean="0"/>
              <a:t>All activities involving as well as resulting from data packets sent by the end user, e.g., </a:t>
            </a:r>
          </a:p>
          <a:p>
            <a:pPr lvl="2"/>
            <a:r>
              <a:rPr lang="en-US" dirty="0" smtClean="0"/>
              <a:t>Forwarding	</a:t>
            </a:r>
          </a:p>
          <a:p>
            <a:pPr lvl="2"/>
            <a:r>
              <a:rPr lang="en-US" dirty="0" smtClean="0"/>
              <a:t>Fragmentation and reassembly</a:t>
            </a:r>
          </a:p>
          <a:p>
            <a:pPr lvl="2"/>
            <a:r>
              <a:rPr lang="en-US" dirty="0" smtClean="0"/>
              <a:t>Replication for multicasting </a:t>
            </a:r>
          </a:p>
          <a:p>
            <a:r>
              <a:rPr lang="en-US" dirty="0" smtClean="0"/>
              <a:t>Control Plane</a:t>
            </a:r>
          </a:p>
          <a:p>
            <a:pPr lvl="1"/>
            <a:r>
              <a:rPr lang="en-US" dirty="0" smtClean="0"/>
              <a:t>All activities that are necessary to perform data plane activities but do not involve end-user data packets </a:t>
            </a:r>
          </a:p>
          <a:p>
            <a:pPr lvl="2"/>
            <a:r>
              <a:rPr lang="en-US" dirty="0" smtClean="0"/>
              <a:t>Making routing tables</a:t>
            </a:r>
          </a:p>
          <a:p>
            <a:pPr lvl="2"/>
            <a:r>
              <a:rPr lang="en-US" dirty="0" smtClean="0"/>
              <a:t>Setting packet handling policies (e.g., security)</a:t>
            </a:r>
          </a:p>
          <a:p>
            <a:pPr lvl="2"/>
            <a:r>
              <a:rPr lang="en-US" dirty="0" smtClean="0"/>
              <a:t>Base station beacons announcing availability of services </a:t>
            </a:r>
          </a:p>
          <a:p>
            <a:endParaRPr lang="en-US" dirty="0"/>
          </a:p>
        </p:txBody>
      </p:sp>
      <p:sp>
        <p:nvSpPr>
          <p:cNvPr id="9" name="Rectangle 8"/>
          <p:cNvSpPr/>
          <p:nvPr/>
        </p:nvSpPr>
        <p:spPr>
          <a:xfrm>
            <a:off x="112890" y="6381001"/>
            <a:ext cx="9031110" cy="461665"/>
          </a:xfrm>
          <a:prstGeom prst="rect">
            <a:avLst/>
          </a:prstGeom>
        </p:spPr>
        <p:txBody>
          <a:bodyPr wrap="square">
            <a:spAutoFit/>
          </a:bodyPr>
          <a:lstStyle/>
          <a:p>
            <a:pPr algn="l"/>
            <a:r>
              <a:rPr lang="en-US" sz="1200" dirty="0"/>
              <a:t>Ref: Open Data Center Alliance Usage Model: Software Defined Networking Rev 1.0,” </a:t>
            </a:r>
          </a:p>
          <a:p>
            <a:pPr algn="l"/>
            <a:r>
              <a:rPr lang="en-US" sz="1200" dirty="0">
                <a:hlinkClick r:id="rId2"/>
              </a:rPr>
              <a:t>http://www.opendatacenteralliance.org/docs/Software_Defined_Networking_Master_Usage_Model_Rev1.0.</a:t>
            </a:r>
            <a:r>
              <a:rPr lang="en-US" sz="1200" dirty="0" smtClean="0">
                <a:hlinkClick r:id="rId2"/>
              </a:rPr>
              <a:t>pdf</a:t>
            </a:r>
            <a:endParaRPr lang="en-US" sz="1200"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79</a:t>
            </a:fld>
            <a:endParaRPr lang="it-IT" dirty="0"/>
          </a:p>
        </p:txBody>
      </p:sp>
    </p:spTree>
    <p:extLst>
      <p:ext uri="{BB962C8B-B14F-4D97-AF65-F5344CB8AC3E}">
        <p14:creationId xmlns:p14="http://schemas.microsoft.com/office/powerpoint/2010/main" val="417109359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Plus more exotic stuff…</a:t>
            </a:r>
            <a:endParaRPr lang="en-US" dirty="0"/>
          </a:p>
        </p:txBody>
      </p:sp>
      <p:pic>
        <p:nvPicPr>
          <p:cNvPr id="7" name="d0.2_c1.m4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5094112" y="1481667"/>
            <a:ext cx="3880556" cy="2342444"/>
          </a:xfrm>
          <a:prstGeom prst="rect">
            <a:avLst/>
          </a:prstGeom>
        </p:spPr>
      </p:pic>
      <p:pic>
        <p:nvPicPr>
          <p:cNvPr id="9" name="Picture 8" descr="pumps-small.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4550" y="1509888"/>
            <a:ext cx="4743494" cy="2286001"/>
          </a:xfrm>
          <a:prstGeom prst="rect">
            <a:avLst/>
          </a:prstGeom>
        </p:spPr>
      </p:pic>
      <p:pic>
        <p:nvPicPr>
          <p:cNvPr id="10" name="2014_dropletswicthing_d0.08_c2.5_small.m4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171381" y="3947916"/>
            <a:ext cx="4753397" cy="2533128"/>
          </a:xfrm>
          <a:prstGeom prst="rect">
            <a:avLst/>
          </a:prstGeom>
        </p:spPr>
      </p:pic>
      <p:pic>
        <p:nvPicPr>
          <p:cNvPr id="11" name="Filmato_simulazione_Cortina.mp4">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5117630" y="3838222"/>
            <a:ext cx="4026370" cy="3019778"/>
          </a:xfrm>
          <a:prstGeom prst="rect">
            <a:avLst/>
          </a:prstGeom>
        </p:spPr>
      </p:pic>
      <p:sp>
        <p:nvSpPr>
          <p:cNvPr id="2" name="Slide Number Placeholder 1"/>
          <p:cNvSpPr>
            <a:spLocks noGrp="1"/>
          </p:cNvSpPr>
          <p:nvPr>
            <p:ph type="sldNum" sz="quarter" idx="10"/>
          </p:nvPr>
        </p:nvSpPr>
        <p:spPr/>
        <p:txBody>
          <a:bodyPr/>
          <a:lstStyle/>
          <a:p>
            <a:fld id="{8FC8B4EC-34A8-40D0-866F-D88F6FAD535A}" type="slidenum">
              <a:rPr lang="it-IT" smtClean="0"/>
              <a:pPr/>
              <a:t>8</a:t>
            </a:fld>
            <a:endParaRPr lang="it-IT" dirty="0"/>
          </a:p>
        </p:txBody>
      </p:sp>
    </p:spTree>
    <p:extLst>
      <p:ext uri="{BB962C8B-B14F-4D97-AF65-F5344CB8AC3E}">
        <p14:creationId xmlns:p14="http://schemas.microsoft.com/office/powerpoint/2010/main" val="33413857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3333" fill="hold"/>
                                        <p:tgtEl>
                                          <p:spTgt spid="7"/>
                                        </p:tgtEl>
                                      </p:cBhvr>
                                    </p:cmd>
                                  </p:childTnLst>
                                </p:cTn>
                              </p:par>
                              <p:par>
                                <p:cTn id="7" presetID="1" presetClass="mediacall" presetSubtype="0" fill="hold" nodeType="withEffect">
                                  <p:stCondLst>
                                    <p:cond delay="0"/>
                                  </p:stCondLst>
                                  <p:childTnLst>
                                    <p:cmd type="call" cmd="playFrom(0.0)">
                                      <p:cBhvr>
                                        <p:cTn id="8" dur="12799" fill="hold"/>
                                        <p:tgtEl>
                                          <p:spTgt spid="11"/>
                                        </p:tgtEl>
                                      </p:cBhvr>
                                    </p:cmd>
                                  </p:childTnLst>
                                </p:cTn>
                              </p:par>
                              <p:par>
                                <p:cTn id="9" presetID="1" presetClass="mediacall" presetSubtype="0" fill="hold" nodeType="withEffect">
                                  <p:stCondLst>
                                    <p:cond delay="0"/>
                                  </p:stCondLst>
                                  <p:childTnLst>
                                    <p:cmd type="call" cmd="playFrom(0.0)">
                                      <p:cBhvr>
                                        <p:cTn id="10" dur="3333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
                                        </p:tgtEl>
                                      </p:cBhvr>
                                    </p:cmd>
                                  </p:childTnLst>
                                </p:cTn>
                              </p:par>
                            </p:childTnLst>
                          </p:cTn>
                        </p:par>
                      </p:childTnLst>
                    </p:cTn>
                  </p:par>
                </p:childTnLst>
              </p:cTn>
              <p:nextCondLst>
                <p:cond evt="onClick" delay="0">
                  <p:tgtEl>
                    <p:spTgt spid="7"/>
                  </p:tgtEl>
                </p:cond>
              </p:nextCondLst>
            </p:seq>
            <p:video>
              <p:cMediaNode vol="80000">
                <p:cTn id="16" fill="remove" display="0">
                  <p:stCondLst>
                    <p:cond delay="indefinite"/>
                  </p:stCondLst>
                </p:cTn>
                <p:tgtEl>
                  <p:spTgt spid="7"/>
                </p:tgtEl>
              </p:cMediaNode>
            </p:video>
            <p:video>
              <p:cMediaNode vol="80000">
                <p:cTn id="17" repeatCount="indefinite" fill="hold" display="0">
                  <p:stCondLst>
                    <p:cond delay="indefinite"/>
                  </p:stCondLst>
                </p:cTn>
                <p:tgtEl>
                  <p:spTgt spid="11"/>
                </p:tgtEl>
              </p:cMediaNode>
            </p:video>
            <p:seq concurrent="1" nextAc="seek">
              <p:cTn id="18" restart="whenNotActive" fill="hold" evtFilter="cancelBubble" nodeType="interactiveSeq">
                <p:stCondLst>
                  <p:cond evt="onClick" delay="0">
                    <p:tgtEl>
                      <p:spTgt spid="11"/>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1"/>
                                        </p:tgtEl>
                                      </p:cBhvr>
                                    </p:cmd>
                                  </p:childTnLst>
                                </p:cTn>
                              </p:par>
                            </p:childTnLst>
                          </p:cTn>
                        </p:par>
                      </p:childTnLst>
                    </p:cTn>
                  </p:par>
                </p:childTnLst>
              </p:cTn>
              <p:nextCondLst>
                <p:cond evt="onClick" delay="0">
                  <p:tgtEl>
                    <p:spTgt spid="11"/>
                  </p:tgtEl>
                </p:cond>
              </p:nextCondLst>
            </p:seq>
            <p:video>
              <p:cMediaNode vol="80000">
                <p:cTn id="23" repeatCount="indefinite" fill="hold" display="0">
                  <p:stCondLst>
                    <p:cond delay="indefinite"/>
                  </p:stCondLst>
                </p:cTn>
                <p:tgtEl>
                  <p:spTgt spid="10"/>
                </p:tgtEl>
              </p:cMediaNode>
            </p:video>
            <p:seq concurrent="1" nextAc="seek">
              <p:cTn id="24" restart="whenNotActive" fill="hold" evtFilter="cancelBubble" nodeType="interactiveSeq">
                <p:stCondLst>
                  <p:cond evt="onClick" delay="0">
                    <p:tgtEl>
                      <p:spTgt spid="10"/>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 vs control planes</a:t>
            </a:r>
            <a:endParaRPr lang="en-US" dirty="0"/>
          </a:p>
        </p:txBody>
      </p:sp>
      <p:sp>
        <p:nvSpPr>
          <p:cNvPr id="3" name="Content Placeholder 2"/>
          <p:cNvSpPr>
            <a:spLocks noGrp="1"/>
          </p:cNvSpPr>
          <p:nvPr>
            <p:ph sz="quarter" idx="1"/>
          </p:nvPr>
        </p:nvSpPr>
        <p:spPr/>
        <p:txBody>
          <a:bodyPr/>
          <a:lstStyle/>
          <a:p>
            <a:r>
              <a:rPr lang="en-US" dirty="0" smtClean="0"/>
              <a:t>Data plane runs at line rate </a:t>
            </a:r>
          </a:p>
          <a:p>
            <a:pPr lvl="1"/>
            <a:r>
              <a:rPr lang="en-US" dirty="0" smtClean="0"/>
              <a:t>e.g., 100 </a:t>
            </a:r>
            <a:r>
              <a:rPr lang="en-US" dirty="0" err="1" smtClean="0"/>
              <a:t>Gbps</a:t>
            </a:r>
            <a:r>
              <a:rPr lang="en-US" dirty="0" smtClean="0"/>
              <a:t> for 100 </a:t>
            </a:r>
            <a:r>
              <a:rPr lang="en-US" dirty="0" err="1" smtClean="0"/>
              <a:t>Gbps</a:t>
            </a:r>
            <a:r>
              <a:rPr lang="en-US" dirty="0" smtClean="0"/>
              <a:t> Ethernet  Fast Path </a:t>
            </a:r>
          </a:p>
          <a:p>
            <a:pPr lvl="1"/>
            <a:r>
              <a:rPr lang="en-US" dirty="0" smtClean="0"/>
              <a:t>Typically implemented using special hardware</a:t>
            </a:r>
          </a:p>
          <a:p>
            <a:pPr lvl="1"/>
            <a:r>
              <a:rPr lang="en-US" dirty="0" smtClean="0"/>
              <a:t>Few activities handled by CPU in switch  Slow path</a:t>
            </a:r>
          </a:p>
          <a:p>
            <a:pPr lvl="2"/>
            <a:r>
              <a:rPr lang="en-US" dirty="0" smtClean="0"/>
              <a:t>e.g., Broadcast, Unknown, and Multicast (BUM) traffic </a:t>
            </a:r>
          </a:p>
          <a:p>
            <a:endParaRPr lang="en-US" dirty="0" smtClean="0"/>
          </a:p>
          <a:p>
            <a:r>
              <a:rPr lang="en-US" dirty="0" smtClean="0"/>
              <a:t>All control activities are generally handled by CPU </a:t>
            </a:r>
          </a:p>
          <a:p>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80</a:t>
            </a:fld>
            <a:endParaRPr lang="it-IT" dirty="0"/>
          </a:p>
        </p:txBody>
      </p:sp>
    </p:spTree>
    <p:extLst>
      <p:ext uri="{BB962C8B-B14F-4D97-AF65-F5344CB8AC3E}">
        <p14:creationId xmlns:p14="http://schemas.microsoft.com/office/powerpoint/2010/main" val="1458626292"/>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OpenFlow</a:t>
            </a:r>
            <a:r>
              <a:rPr lang="en-US" dirty="0" smtClean="0"/>
              <a:t> key idea</a:t>
            </a:r>
            <a:endParaRPr lang="en-US" dirty="0"/>
          </a:p>
        </p:txBody>
      </p:sp>
      <p:sp>
        <p:nvSpPr>
          <p:cNvPr id="3" name="Content Placeholder 2"/>
          <p:cNvSpPr>
            <a:spLocks noGrp="1"/>
          </p:cNvSpPr>
          <p:nvPr>
            <p:ph sz="quarter" idx="1"/>
          </p:nvPr>
        </p:nvSpPr>
        <p:spPr/>
        <p:txBody>
          <a:bodyPr/>
          <a:lstStyle/>
          <a:p>
            <a:r>
              <a:rPr lang="en-US" dirty="0"/>
              <a:t>Separation of control and data planes </a:t>
            </a:r>
          </a:p>
          <a:p>
            <a:r>
              <a:rPr lang="en-US" dirty="0"/>
              <a:t>Centralization of control </a:t>
            </a:r>
          </a:p>
          <a:p>
            <a:r>
              <a:rPr lang="en-US" dirty="0"/>
              <a:t>Flow based control </a:t>
            </a:r>
            <a:endParaRPr lang="en-US" dirty="0" smtClean="0"/>
          </a:p>
          <a:p>
            <a:pPr lvl="1"/>
            <a:r>
              <a:rPr lang="en-US" dirty="0" smtClean="0"/>
              <a:t>Control logic is moved to a controller</a:t>
            </a:r>
            <a:endParaRPr lang="en-US" dirty="0"/>
          </a:p>
          <a:p>
            <a:pPr lvl="1"/>
            <a:r>
              <a:rPr lang="en-US" dirty="0" smtClean="0"/>
              <a:t>Switches only have forwarding elements</a:t>
            </a:r>
            <a:endParaRPr lang="en-US" dirty="0"/>
          </a:p>
          <a:p>
            <a:pPr lvl="1"/>
            <a:r>
              <a:rPr lang="en-US" dirty="0" smtClean="0"/>
              <a:t>One expensive controller with a lot of cheap switches</a:t>
            </a:r>
            <a:endParaRPr lang="en-US" dirty="0"/>
          </a:p>
          <a:p>
            <a:pPr lvl="1"/>
            <a:r>
              <a:rPr lang="en-US" b="1" dirty="0" err="1" smtClean="0"/>
              <a:t>OpenFlow</a:t>
            </a:r>
            <a:r>
              <a:rPr lang="en-US" b="1" dirty="0" smtClean="0"/>
              <a:t> </a:t>
            </a:r>
            <a:r>
              <a:rPr lang="en-US" dirty="0" smtClean="0"/>
              <a:t>is the protocol to send/receive forwarding rules </a:t>
            </a:r>
            <a:r>
              <a:rPr lang="en-US" dirty="0"/>
              <a:t>from controller to </a:t>
            </a:r>
            <a:r>
              <a:rPr lang="en-US" dirty="0" smtClean="0"/>
              <a:t>switches</a:t>
            </a:r>
          </a:p>
        </p:txBody>
      </p:sp>
      <p:sp>
        <p:nvSpPr>
          <p:cNvPr id="5" name="Rectangle 4"/>
          <p:cNvSpPr/>
          <p:nvPr/>
        </p:nvSpPr>
        <p:spPr>
          <a:xfrm>
            <a:off x="0" y="6601520"/>
            <a:ext cx="9144000" cy="256480"/>
          </a:xfrm>
          <a:prstGeom prst="rect">
            <a:avLst/>
          </a:prstGeom>
        </p:spPr>
        <p:txBody>
          <a:bodyPr wrap="square">
            <a:spAutoFit/>
          </a:bodyPr>
          <a:lstStyle/>
          <a:p>
            <a:pPr algn="l"/>
            <a:r>
              <a:rPr lang="en-US" sz="1600" baseline="30000" dirty="0"/>
              <a:t>Ref: N. </a:t>
            </a:r>
            <a:r>
              <a:rPr lang="en-US" sz="1600" baseline="30000" dirty="0" err="1"/>
              <a:t>McKeown</a:t>
            </a:r>
            <a:r>
              <a:rPr lang="en-US" sz="1600" baseline="30000" dirty="0"/>
              <a:t>, et al., ``</a:t>
            </a:r>
            <a:r>
              <a:rPr lang="en-US" sz="1600" baseline="30000" dirty="0" err="1"/>
              <a:t>OpenFlow</a:t>
            </a:r>
            <a:r>
              <a:rPr lang="en-US" sz="1600" baseline="30000" dirty="0"/>
              <a:t>: Enabling Innovation in Campus Networks," ACM SIGCOMM CCR, Vol. 38, No. 2, April 2008, pp. 69-74.</a:t>
            </a:r>
            <a:endParaRPr lang="en-US" sz="1600" dirty="0"/>
          </a:p>
        </p:txBody>
      </p:sp>
      <p:sp>
        <p:nvSpPr>
          <p:cNvPr id="6" name="Slide Number Placeholder 5"/>
          <p:cNvSpPr>
            <a:spLocks noGrp="1"/>
          </p:cNvSpPr>
          <p:nvPr>
            <p:ph type="sldNum" sz="quarter" idx="10"/>
          </p:nvPr>
        </p:nvSpPr>
        <p:spPr/>
        <p:txBody>
          <a:bodyPr/>
          <a:lstStyle/>
          <a:p>
            <a:fld id="{0B15E908-24CB-4A3D-84E2-8BC6E04821A3}" type="slidenum">
              <a:rPr lang="it-IT" smtClean="0"/>
              <a:pPr/>
              <a:t>81</a:t>
            </a:fld>
            <a:endParaRPr lang="it-IT" dirty="0"/>
          </a:p>
        </p:txBody>
      </p:sp>
    </p:spTree>
    <p:extLst>
      <p:ext uri="{BB962C8B-B14F-4D97-AF65-F5344CB8AC3E}">
        <p14:creationId xmlns:p14="http://schemas.microsoft.com/office/powerpoint/2010/main" val="3406185570"/>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OpenFlow</a:t>
            </a:r>
            <a:r>
              <a:rPr lang="en-US" dirty="0" smtClean="0"/>
              <a:t> basics</a:t>
            </a:r>
            <a:endParaRPr lang="en-US" dirty="0"/>
          </a:p>
        </p:txBody>
      </p:sp>
      <p:sp>
        <p:nvSpPr>
          <p:cNvPr id="3" name="Content Placeholder 2"/>
          <p:cNvSpPr>
            <a:spLocks noGrp="1"/>
          </p:cNvSpPr>
          <p:nvPr>
            <p:ph sz="quarter" idx="1"/>
          </p:nvPr>
        </p:nvSpPr>
        <p:spPr/>
        <p:txBody>
          <a:bodyPr/>
          <a:lstStyle/>
          <a:p>
            <a:r>
              <a:rPr lang="en-US" dirty="0"/>
              <a:t>On packet </a:t>
            </a:r>
            <a:r>
              <a:rPr lang="en-US" dirty="0" smtClean="0"/>
              <a:t>arrives to the switch</a:t>
            </a:r>
          </a:p>
          <a:p>
            <a:r>
              <a:rPr lang="en-US" dirty="0" smtClean="0"/>
              <a:t>Switch logic compares header </a:t>
            </a:r>
            <a:r>
              <a:rPr lang="en-US" dirty="0"/>
              <a:t>fields with flow entries in a </a:t>
            </a:r>
            <a:r>
              <a:rPr lang="en-US" dirty="0" smtClean="0"/>
              <a:t>table</a:t>
            </a:r>
          </a:p>
          <a:p>
            <a:pPr lvl="1"/>
            <a:r>
              <a:rPr lang="en-US" dirty="0" smtClean="0"/>
              <a:t>if </a:t>
            </a:r>
            <a:r>
              <a:rPr lang="en-US" dirty="0"/>
              <a:t>any entry </a:t>
            </a:r>
            <a:r>
              <a:rPr lang="en-US" dirty="0" smtClean="0"/>
              <a:t>matches </a:t>
            </a:r>
            <a:r>
              <a:rPr lang="en-US" dirty="0" smtClean="0">
                <a:sym typeface="Wingdings"/>
              </a:rPr>
              <a:t> </a:t>
            </a:r>
            <a:r>
              <a:rPr lang="en-US" dirty="0" smtClean="0"/>
              <a:t>perform </a:t>
            </a:r>
            <a:r>
              <a:rPr lang="en-US" dirty="0"/>
              <a:t>indicated actions </a:t>
            </a:r>
          </a:p>
          <a:p>
            <a:pPr lvl="1"/>
            <a:r>
              <a:rPr lang="en-US" dirty="0"/>
              <a:t>If no header </a:t>
            </a:r>
            <a:r>
              <a:rPr lang="en-US" dirty="0" smtClean="0"/>
              <a:t>match </a:t>
            </a:r>
            <a:r>
              <a:rPr lang="en-US" dirty="0" smtClean="0">
                <a:sym typeface="Wingdings"/>
              </a:rPr>
              <a:t> </a:t>
            </a:r>
          </a:p>
          <a:p>
            <a:pPr lvl="2"/>
            <a:r>
              <a:rPr lang="en-US" dirty="0" smtClean="0"/>
              <a:t>packet </a:t>
            </a:r>
            <a:r>
              <a:rPr lang="en-US" dirty="0"/>
              <a:t>is queued </a:t>
            </a:r>
            <a:r>
              <a:rPr lang="en-US" dirty="0" smtClean="0"/>
              <a:t>and </a:t>
            </a:r>
            <a:r>
              <a:rPr lang="en-US" b="1" dirty="0" smtClean="0"/>
              <a:t>header</a:t>
            </a:r>
            <a:r>
              <a:rPr lang="en-US" dirty="0" smtClean="0"/>
              <a:t> </a:t>
            </a:r>
            <a:r>
              <a:rPr lang="en-US" dirty="0"/>
              <a:t>is sent to the </a:t>
            </a:r>
            <a:r>
              <a:rPr lang="en-US" dirty="0" smtClean="0"/>
              <a:t>controller</a:t>
            </a:r>
          </a:p>
          <a:p>
            <a:pPr lvl="2"/>
            <a:r>
              <a:rPr lang="en-US" dirty="0" smtClean="0"/>
              <a:t>Controller sends </a:t>
            </a:r>
            <a:r>
              <a:rPr lang="en-US" dirty="0"/>
              <a:t>a new </a:t>
            </a:r>
            <a:r>
              <a:rPr lang="en-US" dirty="0" smtClean="0"/>
              <a:t>rule to the switch</a:t>
            </a:r>
          </a:p>
          <a:p>
            <a:pPr lvl="2"/>
            <a:r>
              <a:rPr lang="en-US" dirty="0" smtClean="0"/>
              <a:t>subsequent </a:t>
            </a:r>
            <a:r>
              <a:rPr lang="en-US" dirty="0"/>
              <a:t>packets of the flow are handled by this </a:t>
            </a:r>
            <a:r>
              <a:rPr lang="en-US" dirty="0" smtClean="0"/>
              <a:t>rule </a:t>
            </a:r>
          </a:p>
          <a:p>
            <a:r>
              <a:rPr lang="en-US" dirty="0" smtClean="0"/>
              <a:t>Doesn’t all of this remind you anything? </a:t>
            </a:r>
            <a:endParaRPr lang="en-US" dirty="0"/>
          </a:p>
          <a:p>
            <a:endParaRPr lang="en-US" dirty="0"/>
          </a:p>
        </p:txBody>
      </p:sp>
      <p:sp>
        <p:nvSpPr>
          <p:cNvPr id="5" name="Rectangle 4"/>
          <p:cNvSpPr/>
          <p:nvPr/>
        </p:nvSpPr>
        <p:spPr>
          <a:xfrm>
            <a:off x="0" y="6601520"/>
            <a:ext cx="9144000" cy="256480"/>
          </a:xfrm>
          <a:prstGeom prst="rect">
            <a:avLst/>
          </a:prstGeom>
        </p:spPr>
        <p:txBody>
          <a:bodyPr wrap="square">
            <a:spAutoFit/>
          </a:bodyPr>
          <a:lstStyle/>
          <a:p>
            <a:pPr algn="l"/>
            <a:r>
              <a:rPr lang="en-US" sz="1600" baseline="30000" dirty="0"/>
              <a:t>Ref: N. </a:t>
            </a:r>
            <a:r>
              <a:rPr lang="en-US" sz="1600" baseline="30000" dirty="0" err="1"/>
              <a:t>McKeown</a:t>
            </a:r>
            <a:r>
              <a:rPr lang="en-US" sz="1600" baseline="30000" dirty="0"/>
              <a:t>, et al., ``</a:t>
            </a:r>
            <a:r>
              <a:rPr lang="en-US" sz="1600" baseline="30000" dirty="0" err="1"/>
              <a:t>OpenFlow</a:t>
            </a:r>
            <a:r>
              <a:rPr lang="en-US" sz="1600" baseline="30000" dirty="0"/>
              <a:t>: Enabling Innovation in Campus Networks," ACM SIGCOMM CCR, Vol. 38, No. 2, April 2008, pp. 69-74.</a:t>
            </a:r>
            <a:endParaRPr lang="en-US" sz="1600" dirty="0"/>
          </a:p>
        </p:txBody>
      </p:sp>
      <p:pic>
        <p:nvPicPr>
          <p:cNvPr id="7" name="Picture 6"/>
          <p:cNvPicPr>
            <a:picLocks noChangeAspect="1"/>
          </p:cNvPicPr>
          <p:nvPr/>
        </p:nvPicPr>
        <p:blipFill>
          <a:blip r:embed="rId2">
            <a:clrChange>
              <a:clrFrom>
                <a:srgbClr val="FBFBFB"/>
              </a:clrFrom>
              <a:clrTo>
                <a:srgbClr val="FBFBFB">
                  <a:alpha val="0"/>
                </a:srgbClr>
              </a:clrTo>
            </a:clrChange>
          </a:blip>
          <a:stretch>
            <a:fillRect/>
          </a:stretch>
        </p:blipFill>
        <p:spPr>
          <a:xfrm>
            <a:off x="8011678" y="4642554"/>
            <a:ext cx="1160544" cy="2020711"/>
          </a:xfrm>
          <a:prstGeom prst="rect">
            <a:avLst/>
          </a:prstGeom>
        </p:spPr>
      </p:pic>
      <p:sp>
        <p:nvSpPr>
          <p:cNvPr id="6" name="Slide Number Placeholder 5"/>
          <p:cNvSpPr>
            <a:spLocks noGrp="1"/>
          </p:cNvSpPr>
          <p:nvPr>
            <p:ph type="sldNum" sz="quarter" idx="10"/>
          </p:nvPr>
        </p:nvSpPr>
        <p:spPr/>
        <p:txBody>
          <a:bodyPr/>
          <a:lstStyle/>
          <a:p>
            <a:fld id="{0B15E908-24CB-4A3D-84E2-8BC6E04821A3}" type="slidenum">
              <a:rPr lang="it-IT" smtClean="0"/>
              <a:pPr/>
              <a:t>82</a:t>
            </a:fld>
            <a:endParaRPr lang="it-IT" dirty="0"/>
          </a:p>
        </p:txBody>
      </p:sp>
    </p:spTree>
    <p:extLst>
      <p:ext uri="{BB962C8B-B14F-4D97-AF65-F5344CB8AC3E}">
        <p14:creationId xmlns:p14="http://schemas.microsoft.com/office/powerpoint/2010/main" val="31188261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What </a:t>
            </a:r>
            <a:r>
              <a:rPr lang="en-US" dirty="0"/>
              <a:t>do </a:t>
            </a:r>
            <a:r>
              <a:rPr lang="en-US" dirty="0" smtClean="0"/>
              <a:t>we </a:t>
            </a:r>
            <a:r>
              <a:rPr lang="en-US" dirty="0"/>
              <a:t>need SDN for? </a:t>
            </a:r>
          </a:p>
        </p:txBody>
      </p:sp>
      <p:sp>
        <p:nvSpPr>
          <p:cNvPr id="3" name="Content Placeholder 2"/>
          <p:cNvSpPr>
            <a:spLocks noGrp="1"/>
          </p:cNvSpPr>
          <p:nvPr>
            <p:ph sz="quarter" idx="1"/>
          </p:nvPr>
        </p:nvSpPr>
        <p:spPr/>
        <p:txBody>
          <a:bodyPr>
            <a:normAutofit fontScale="77500" lnSpcReduction="20000"/>
          </a:bodyPr>
          <a:lstStyle/>
          <a:p>
            <a:pPr marL="514350" indent="-514350">
              <a:buSzPct val="90000"/>
              <a:buFont typeface="+mj-ea"/>
              <a:buAutoNum type="circleNumDbPlain"/>
            </a:pPr>
            <a:r>
              <a:rPr lang="en-US" b="1" dirty="0" smtClean="0"/>
              <a:t>Virtualization</a:t>
            </a:r>
            <a:r>
              <a:rPr lang="en-US" dirty="0" smtClean="0"/>
              <a:t>: Use network resource without worrying about where it is physically located, how much it is, how it is organized, etc. </a:t>
            </a:r>
          </a:p>
          <a:p>
            <a:pPr marL="514350" indent="-514350">
              <a:buSzPct val="90000"/>
              <a:buFont typeface="+mj-ea"/>
              <a:buAutoNum type="circleNumDbPlain"/>
            </a:pPr>
            <a:r>
              <a:rPr lang="en-US" b="1" dirty="0" smtClean="0"/>
              <a:t>Orchestration</a:t>
            </a:r>
            <a:r>
              <a:rPr lang="en-US" dirty="0" smtClean="0"/>
              <a:t>: Manage thousands of devices</a:t>
            </a:r>
          </a:p>
          <a:p>
            <a:pPr marL="514350" indent="-514350">
              <a:buSzPct val="90000"/>
              <a:buFont typeface="+mj-ea"/>
              <a:buAutoNum type="circleNumDbPlain"/>
            </a:pPr>
            <a:r>
              <a:rPr lang="en-US" b="1" dirty="0" smtClean="0"/>
              <a:t>Programmable</a:t>
            </a:r>
            <a:r>
              <a:rPr lang="en-US" dirty="0" smtClean="0"/>
              <a:t>: Should be able to change behavior on the </a:t>
            </a:r>
            <a:r>
              <a:rPr lang="en-US" dirty="0" smtClean="0"/>
              <a:t>fly</a:t>
            </a:r>
            <a:endParaRPr lang="en-US" dirty="0" smtClean="0"/>
          </a:p>
          <a:p>
            <a:pPr marL="514350" indent="-514350">
              <a:buSzPct val="90000"/>
              <a:buFont typeface="+mj-ea"/>
              <a:buAutoNum type="circleNumDbPlain"/>
            </a:pPr>
            <a:r>
              <a:rPr lang="en-US" b="1" dirty="0" smtClean="0"/>
              <a:t>Dynamic Scaling:</a:t>
            </a:r>
            <a:r>
              <a:rPr lang="en-US" dirty="0" smtClean="0"/>
              <a:t> Should be able to change size, quantity</a:t>
            </a:r>
          </a:p>
          <a:p>
            <a:pPr marL="514350" indent="-514350">
              <a:buSzPct val="90000"/>
              <a:buFont typeface="+mj-ea"/>
              <a:buAutoNum type="circleNumDbPlain"/>
            </a:pPr>
            <a:r>
              <a:rPr lang="en-US" b="1" dirty="0" smtClean="0"/>
              <a:t>Automation</a:t>
            </a:r>
            <a:r>
              <a:rPr lang="en-US" dirty="0" smtClean="0"/>
              <a:t>: Lower </a:t>
            </a:r>
            <a:r>
              <a:rPr lang="en-US" dirty="0" err="1" smtClean="0"/>
              <a:t>OpEx</a:t>
            </a:r>
            <a:endParaRPr lang="en-US" dirty="0" smtClean="0"/>
          </a:p>
          <a:p>
            <a:pPr marL="514350" indent="-514350">
              <a:buSzPct val="90000"/>
              <a:buFont typeface="+mj-ea"/>
              <a:buAutoNum type="circleNumDbPlain"/>
            </a:pPr>
            <a:r>
              <a:rPr lang="en-US" b="1" dirty="0" smtClean="0"/>
              <a:t>Visibility</a:t>
            </a:r>
            <a:r>
              <a:rPr lang="en-US" dirty="0" smtClean="0"/>
              <a:t>: Monitor resources, connectivity</a:t>
            </a:r>
          </a:p>
          <a:p>
            <a:pPr marL="514350" indent="-514350">
              <a:buSzPct val="90000"/>
              <a:buFont typeface="+mj-ea"/>
              <a:buAutoNum type="circleNumDbPlain"/>
            </a:pPr>
            <a:r>
              <a:rPr lang="en-US" b="1" dirty="0" smtClean="0"/>
              <a:t>Performance</a:t>
            </a:r>
            <a:r>
              <a:rPr lang="en-US" dirty="0" smtClean="0"/>
              <a:t>: Optimize network device utilization</a:t>
            </a:r>
          </a:p>
          <a:p>
            <a:pPr marL="514350" indent="-514350">
              <a:buSzPct val="90000"/>
              <a:buFont typeface="+mj-ea"/>
              <a:buAutoNum type="circleNumDbPlain"/>
            </a:pPr>
            <a:r>
              <a:rPr lang="en-US" b="1" dirty="0" smtClean="0"/>
              <a:t>Multi-tenancy</a:t>
            </a:r>
            <a:r>
              <a:rPr lang="en-US" dirty="0" smtClean="0"/>
              <a:t>: Sharing expensive infrastructure</a:t>
            </a:r>
          </a:p>
          <a:p>
            <a:pPr marL="514350" indent="-514350">
              <a:buSzPct val="90000"/>
              <a:buFont typeface="+mj-ea"/>
              <a:buAutoNum type="circleNumDbPlain"/>
            </a:pPr>
            <a:r>
              <a:rPr lang="en-US" b="1" dirty="0" smtClean="0"/>
              <a:t>Service Integration</a:t>
            </a:r>
          </a:p>
          <a:p>
            <a:pPr marL="514350" indent="-514350">
              <a:buSzPct val="90000"/>
              <a:buFont typeface="+mj-ea"/>
              <a:buAutoNum type="circleNumDbPlain"/>
            </a:pPr>
            <a:r>
              <a:rPr lang="en-US" b="1" dirty="0" smtClean="0"/>
              <a:t>Openness</a:t>
            </a:r>
            <a:r>
              <a:rPr lang="en-US" dirty="0" smtClean="0"/>
              <a:t>: Full choice of Modular plug-ins</a:t>
            </a:r>
          </a:p>
          <a:p>
            <a:pPr marL="514350" indent="-514350">
              <a:buSzPct val="90000"/>
              <a:buFont typeface="+mj-ea"/>
              <a:buAutoNum type="circleNumDbPlain"/>
            </a:pPr>
            <a:r>
              <a:rPr lang="en-US" b="1" dirty="0" smtClean="0"/>
              <a:t>Unified management</a:t>
            </a:r>
            <a:r>
              <a:rPr lang="en-US" dirty="0" smtClean="0"/>
              <a:t> of computing, networking, and storage </a:t>
            </a:r>
          </a:p>
        </p:txBody>
      </p:sp>
      <p:sp>
        <p:nvSpPr>
          <p:cNvPr id="8" name="Rectangle 7"/>
          <p:cNvSpPr/>
          <p:nvPr/>
        </p:nvSpPr>
        <p:spPr>
          <a:xfrm>
            <a:off x="183443" y="6495054"/>
            <a:ext cx="8791222" cy="297517"/>
          </a:xfrm>
          <a:prstGeom prst="rect">
            <a:avLst/>
          </a:prstGeom>
        </p:spPr>
        <p:txBody>
          <a:bodyPr wrap="square">
            <a:spAutoFit/>
          </a:bodyPr>
          <a:lstStyle/>
          <a:p>
            <a:r>
              <a:rPr lang="en-US" sz="2000" baseline="30000" dirty="0">
                <a:solidFill>
                  <a:schemeClr val="bg1">
                    <a:lumMod val="65000"/>
                  </a:schemeClr>
                </a:solidFill>
              </a:rPr>
              <a:t>http://</a:t>
            </a:r>
            <a:r>
              <a:rPr lang="en-US" sz="2000" baseline="30000" dirty="0" err="1">
                <a:solidFill>
                  <a:schemeClr val="bg1">
                    <a:lumMod val="65000"/>
                  </a:schemeClr>
                </a:solidFill>
              </a:rPr>
              <a:t>www.cse.wustl.edu</a:t>
            </a:r>
            <a:r>
              <a:rPr lang="en-US" sz="2000" baseline="30000" dirty="0">
                <a:solidFill>
                  <a:schemeClr val="bg1">
                    <a:lumMod val="65000"/>
                  </a:schemeClr>
                </a:solidFill>
              </a:rPr>
              <a:t>/~</a:t>
            </a:r>
            <a:r>
              <a:rPr lang="en-US" sz="2000" baseline="30000" dirty="0" err="1">
                <a:solidFill>
                  <a:schemeClr val="bg1">
                    <a:lumMod val="65000"/>
                  </a:schemeClr>
                </a:solidFill>
              </a:rPr>
              <a:t>jain</a:t>
            </a:r>
            <a:r>
              <a:rPr lang="en-US" sz="2000" baseline="30000" dirty="0">
                <a:solidFill>
                  <a:schemeClr val="bg1">
                    <a:lumMod val="65000"/>
                  </a:schemeClr>
                </a:solidFill>
              </a:rPr>
              <a:t>/tutorials/icc14.htm</a:t>
            </a:r>
            <a:endParaRPr lang="en-US" sz="2000" dirty="0">
              <a:solidFill>
                <a:schemeClr val="bg1">
                  <a:lumMod val="65000"/>
                </a:schemeClr>
              </a:solidFill>
            </a:endParaRPr>
          </a:p>
        </p:txBody>
      </p:sp>
      <p:sp>
        <p:nvSpPr>
          <p:cNvPr id="2" name="Slide Number Placeholder 1"/>
          <p:cNvSpPr>
            <a:spLocks noGrp="1"/>
          </p:cNvSpPr>
          <p:nvPr>
            <p:ph type="sldNum" sz="quarter" idx="10"/>
          </p:nvPr>
        </p:nvSpPr>
        <p:spPr/>
        <p:txBody>
          <a:bodyPr/>
          <a:lstStyle/>
          <a:p>
            <a:fld id="{0B15E908-24CB-4A3D-84E2-8BC6E04821A3}" type="slidenum">
              <a:rPr lang="it-IT" smtClean="0"/>
              <a:pPr/>
              <a:t>83</a:t>
            </a:fld>
            <a:endParaRPr lang="it-IT" dirty="0"/>
          </a:p>
        </p:txBody>
      </p:sp>
    </p:spTree>
    <p:extLst>
      <p:ext uri="{BB962C8B-B14F-4D97-AF65-F5344CB8AC3E}">
        <p14:creationId xmlns:p14="http://schemas.microsoft.com/office/powerpoint/2010/main" val="1910267914"/>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Network Function Virtualization (NFV)</a:t>
            </a:r>
          </a:p>
        </p:txBody>
      </p:sp>
      <p:sp>
        <p:nvSpPr>
          <p:cNvPr id="3" name="Content Placeholder 2"/>
          <p:cNvSpPr>
            <a:spLocks noGrp="1"/>
          </p:cNvSpPr>
          <p:nvPr>
            <p:ph sz="half" idx="1"/>
          </p:nvPr>
        </p:nvSpPr>
        <p:spPr/>
        <p:txBody>
          <a:bodyPr>
            <a:normAutofit fontScale="92500" lnSpcReduction="10000"/>
          </a:bodyPr>
          <a:lstStyle/>
          <a:p>
            <a:r>
              <a:rPr lang="en-US" dirty="0" smtClean="0"/>
              <a:t>Fast </a:t>
            </a:r>
            <a:r>
              <a:rPr lang="en-US" dirty="0"/>
              <a:t>standard hardware  Software based Devices</a:t>
            </a:r>
            <a:br>
              <a:rPr lang="en-US" dirty="0"/>
            </a:br>
            <a:r>
              <a:rPr lang="en-US" dirty="0"/>
              <a:t>Routers, Firewalls, Broadband Remote Access Server (BRAS) </a:t>
            </a:r>
            <a:r>
              <a:rPr lang="en-US" dirty="0" smtClean="0"/>
              <a:t> </a:t>
            </a:r>
            <a:r>
              <a:rPr lang="en-US" dirty="0"/>
              <a:t>A.k.a. white box implementation </a:t>
            </a:r>
          </a:p>
          <a:p>
            <a:r>
              <a:rPr lang="en-US" dirty="0" smtClean="0"/>
              <a:t>Function </a:t>
            </a:r>
            <a:r>
              <a:rPr lang="en-US" dirty="0"/>
              <a:t>Modules (Both data plane and control plane)</a:t>
            </a:r>
            <a:br>
              <a:rPr lang="en-US" dirty="0"/>
            </a:br>
            <a:r>
              <a:rPr lang="en-US" dirty="0"/>
              <a:t> DHCP (Dynamic Host control Protocol), NAT (Network Address Translation), Rate </a:t>
            </a:r>
            <a:r>
              <a:rPr lang="en-US" dirty="0" smtClean="0"/>
              <a:t>Limiting</a:t>
            </a:r>
            <a:endParaRPr lang="en-US" dirty="0"/>
          </a:p>
        </p:txBody>
      </p:sp>
      <p:pic>
        <p:nvPicPr>
          <p:cNvPr id="6" name="Picture 5"/>
          <p:cNvPicPr>
            <a:picLocks noChangeAspect="1"/>
          </p:cNvPicPr>
          <p:nvPr/>
        </p:nvPicPr>
        <p:blipFill>
          <a:blip r:embed="rId2"/>
          <a:stretch>
            <a:fillRect/>
          </a:stretch>
        </p:blipFill>
        <p:spPr>
          <a:xfrm>
            <a:off x="0" y="3840025"/>
            <a:ext cx="9144000" cy="2608756"/>
          </a:xfrm>
          <a:prstGeom prst="rect">
            <a:avLst/>
          </a:prstGeom>
        </p:spPr>
      </p:pic>
      <p:sp>
        <p:nvSpPr>
          <p:cNvPr id="7" name="Rectangle 6"/>
          <p:cNvSpPr/>
          <p:nvPr/>
        </p:nvSpPr>
        <p:spPr>
          <a:xfrm>
            <a:off x="-14111" y="6619665"/>
            <a:ext cx="9144000" cy="276999"/>
          </a:xfrm>
          <a:prstGeom prst="rect">
            <a:avLst/>
          </a:prstGeom>
        </p:spPr>
        <p:txBody>
          <a:bodyPr wrap="square">
            <a:spAutoFit/>
          </a:bodyPr>
          <a:lstStyle/>
          <a:p>
            <a:pPr algn="l"/>
            <a:r>
              <a:rPr lang="en-US" sz="1800" baseline="30000" dirty="0"/>
              <a:t>Ref: ETSI, “NFV – Update White Paper,” Oct 2013, http://</a:t>
            </a:r>
            <a:r>
              <a:rPr lang="en-US" sz="1800" baseline="30000" dirty="0" err="1"/>
              <a:t>www.tid.es</a:t>
            </a:r>
            <a:r>
              <a:rPr lang="en-US" sz="1800" baseline="30000" dirty="0"/>
              <a:t>/</a:t>
            </a:r>
            <a:r>
              <a:rPr lang="en-US" sz="1800" baseline="30000" dirty="0" err="1"/>
              <a:t>es</a:t>
            </a:r>
            <a:r>
              <a:rPr lang="en-US" sz="1800" baseline="30000" dirty="0"/>
              <a:t>/Documents/NFV_White_PaperV2.pdf (Must read)</a:t>
            </a:r>
            <a:endParaRPr lang="en-US" sz="1800" dirty="0"/>
          </a:p>
        </p:txBody>
      </p:sp>
      <p:sp>
        <p:nvSpPr>
          <p:cNvPr id="5" name="Slide Number Placeholder 4"/>
          <p:cNvSpPr>
            <a:spLocks noGrp="1"/>
          </p:cNvSpPr>
          <p:nvPr>
            <p:ph type="sldNum" sz="quarter" idx="12"/>
          </p:nvPr>
        </p:nvSpPr>
        <p:spPr/>
        <p:txBody>
          <a:bodyPr/>
          <a:lstStyle/>
          <a:p>
            <a:pPr>
              <a:defRPr/>
            </a:pPr>
            <a:fld id="{8E0AD40D-2547-9249-B75C-D51D5DEEC0E7}" type="slidenum">
              <a:rPr lang="en-US" smtClean="0"/>
              <a:pPr>
                <a:defRPr/>
              </a:pPr>
              <a:t>84</a:t>
            </a:fld>
            <a:r>
              <a:rPr lang="en-US" smtClean="0"/>
              <a:t> / 30</a:t>
            </a:r>
            <a:endParaRPr lang="en-US"/>
          </a:p>
        </p:txBody>
      </p:sp>
    </p:spTree>
    <p:extLst>
      <p:ext uri="{BB962C8B-B14F-4D97-AF65-F5344CB8AC3E}">
        <p14:creationId xmlns:p14="http://schemas.microsoft.com/office/powerpoint/2010/main" val="423179356"/>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Overall “software-defined” summary</a:t>
            </a:r>
            <a:endParaRPr lang="en-US" dirty="0"/>
          </a:p>
        </p:txBody>
      </p:sp>
      <p:sp>
        <p:nvSpPr>
          <p:cNvPr id="7" name="Content Placeholder 6"/>
          <p:cNvSpPr>
            <a:spLocks noGrp="1"/>
          </p:cNvSpPr>
          <p:nvPr>
            <p:ph sz="quarter" idx="1"/>
          </p:nvPr>
        </p:nvSpPr>
        <p:spPr/>
        <p:txBody>
          <a:bodyPr>
            <a:normAutofit fontScale="85000" lnSpcReduction="10000"/>
          </a:bodyPr>
          <a:lstStyle/>
          <a:p>
            <a:r>
              <a:rPr lang="en-US" b="1" dirty="0" err="1" smtClean="0"/>
              <a:t>OpenFlow</a:t>
            </a:r>
            <a:r>
              <a:rPr lang="en-US" dirty="0" smtClean="0"/>
              <a:t> </a:t>
            </a:r>
            <a:r>
              <a:rPr lang="en-US" dirty="0"/>
              <a:t>separates control plane and moves it to a central </a:t>
            </a:r>
            <a:r>
              <a:rPr lang="en-US" dirty="0" smtClean="0"/>
              <a:t>controller </a:t>
            </a:r>
          </a:p>
          <a:p>
            <a:pPr lvl="1"/>
            <a:r>
              <a:rPr lang="en-US" dirty="0" smtClean="0"/>
              <a:t>Simplifies </a:t>
            </a:r>
            <a:r>
              <a:rPr lang="en-US" dirty="0"/>
              <a:t>the forwarding </a:t>
            </a:r>
            <a:r>
              <a:rPr lang="en-US" dirty="0" smtClean="0"/>
              <a:t>element</a:t>
            </a:r>
          </a:p>
          <a:p>
            <a:r>
              <a:rPr lang="en-US" b="1" dirty="0" smtClean="0"/>
              <a:t>SDN</a:t>
            </a:r>
            <a:r>
              <a:rPr lang="en-US" dirty="0" smtClean="0"/>
              <a:t> </a:t>
            </a:r>
            <a:r>
              <a:rPr lang="en-US" dirty="0"/>
              <a:t>is the framework to automatically manage and control a </a:t>
            </a:r>
            <a:r>
              <a:rPr lang="en-US" dirty="0" smtClean="0"/>
              <a:t>large </a:t>
            </a:r>
            <a:r>
              <a:rPr lang="en-US" dirty="0"/>
              <a:t>number of multi-tenant network devices and services </a:t>
            </a:r>
          </a:p>
          <a:p>
            <a:pPr lvl="1"/>
            <a:r>
              <a:rPr lang="en-US" dirty="0" err="1" smtClean="0"/>
              <a:t>OpenFlow</a:t>
            </a:r>
            <a:r>
              <a:rPr lang="en-US" dirty="0" smtClean="0"/>
              <a:t> </a:t>
            </a:r>
            <a:r>
              <a:rPr lang="en-US" dirty="0"/>
              <a:t>originated SDN but now many different southbound and northbound APIs, intermediate services and tools are being discussed and implemented by the </a:t>
            </a:r>
            <a:r>
              <a:rPr lang="en-US" dirty="0" smtClean="0"/>
              <a:t>industry</a:t>
            </a:r>
            <a:endParaRPr lang="en-US" dirty="0"/>
          </a:p>
          <a:p>
            <a:r>
              <a:rPr lang="en-US" b="1" dirty="0" err="1" smtClean="0"/>
              <a:t>OpenDaylight</a:t>
            </a:r>
            <a:r>
              <a:rPr lang="en-US" b="1" dirty="0" smtClean="0"/>
              <a:t> </a:t>
            </a:r>
            <a:r>
              <a:rPr lang="en-US" b="1" dirty="0"/>
              <a:t>SDN Controller</a:t>
            </a:r>
            <a:r>
              <a:rPr lang="en-US" dirty="0"/>
              <a:t> platform is the leading open source SDN controller project under Linux Foundation </a:t>
            </a:r>
          </a:p>
          <a:p>
            <a:r>
              <a:rPr lang="en-US" b="1" dirty="0" smtClean="0"/>
              <a:t>NFV</a:t>
            </a:r>
            <a:r>
              <a:rPr lang="en-US" dirty="0" smtClean="0"/>
              <a:t> </a:t>
            </a:r>
            <a:r>
              <a:rPr lang="en-US" dirty="0"/>
              <a:t>reduces </a:t>
            </a:r>
            <a:r>
              <a:rPr lang="en-US" dirty="0" err="1"/>
              <a:t>OpEx</a:t>
            </a:r>
            <a:r>
              <a:rPr lang="en-US" dirty="0"/>
              <a:t> by automation and scalability provided by implementing network functions as virtual appliances </a:t>
            </a:r>
          </a:p>
          <a:p>
            <a:endParaRPr lang="en-US" dirty="0"/>
          </a:p>
        </p:txBody>
      </p:sp>
      <p:sp>
        <p:nvSpPr>
          <p:cNvPr id="8" name="Rectangle 7"/>
          <p:cNvSpPr/>
          <p:nvPr/>
        </p:nvSpPr>
        <p:spPr>
          <a:xfrm>
            <a:off x="183443" y="6495054"/>
            <a:ext cx="8791222" cy="297517"/>
          </a:xfrm>
          <a:prstGeom prst="rect">
            <a:avLst/>
          </a:prstGeom>
        </p:spPr>
        <p:txBody>
          <a:bodyPr wrap="square">
            <a:spAutoFit/>
          </a:bodyPr>
          <a:lstStyle/>
          <a:p>
            <a:r>
              <a:rPr lang="en-US" sz="2000" baseline="30000" dirty="0">
                <a:solidFill>
                  <a:schemeClr val="bg1">
                    <a:lumMod val="65000"/>
                  </a:schemeClr>
                </a:solidFill>
              </a:rPr>
              <a:t>http://</a:t>
            </a:r>
            <a:r>
              <a:rPr lang="en-US" sz="2000" baseline="30000" dirty="0" err="1">
                <a:solidFill>
                  <a:schemeClr val="bg1">
                    <a:lumMod val="65000"/>
                  </a:schemeClr>
                </a:solidFill>
              </a:rPr>
              <a:t>www.cse.wustl.edu</a:t>
            </a:r>
            <a:r>
              <a:rPr lang="en-US" sz="2000" baseline="30000" dirty="0">
                <a:solidFill>
                  <a:schemeClr val="bg1">
                    <a:lumMod val="65000"/>
                  </a:schemeClr>
                </a:solidFill>
              </a:rPr>
              <a:t>/~</a:t>
            </a:r>
            <a:r>
              <a:rPr lang="en-US" sz="2000" baseline="30000" dirty="0" err="1">
                <a:solidFill>
                  <a:schemeClr val="bg1">
                    <a:lumMod val="65000"/>
                  </a:schemeClr>
                </a:solidFill>
              </a:rPr>
              <a:t>jain</a:t>
            </a:r>
            <a:r>
              <a:rPr lang="en-US" sz="2000" baseline="30000" dirty="0">
                <a:solidFill>
                  <a:schemeClr val="bg1">
                    <a:lumMod val="65000"/>
                  </a:schemeClr>
                </a:solidFill>
              </a:rPr>
              <a:t>/tutorials/icc14.htm</a:t>
            </a:r>
            <a:endParaRPr lang="en-US" sz="2000" dirty="0">
              <a:solidFill>
                <a:schemeClr val="bg1">
                  <a:lumMod val="65000"/>
                </a:schemeClr>
              </a:solidFill>
            </a:endParaRPr>
          </a:p>
        </p:txBody>
      </p:sp>
      <p:sp>
        <p:nvSpPr>
          <p:cNvPr id="2" name="Slide Number Placeholder 1"/>
          <p:cNvSpPr>
            <a:spLocks noGrp="1"/>
          </p:cNvSpPr>
          <p:nvPr>
            <p:ph type="sldNum" sz="quarter" idx="10"/>
          </p:nvPr>
        </p:nvSpPr>
        <p:spPr/>
        <p:txBody>
          <a:bodyPr/>
          <a:lstStyle/>
          <a:p>
            <a:fld id="{0B15E908-24CB-4A3D-84E2-8BC6E04821A3}" type="slidenum">
              <a:rPr lang="it-IT" smtClean="0"/>
              <a:pPr/>
              <a:t>85</a:t>
            </a:fld>
            <a:endParaRPr lang="it-IT" dirty="0"/>
          </a:p>
        </p:txBody>
      </p:sp>
    </p:spTree>
    <p:extLst>
      <p:ext uri="{BB962C8B-B14F-4D97-AF65-F5344CB8AC3E}">
        <p14:creationId xmlns:p14="http://schemas.microsoft.com/office/powerpoint/2010/main" val="3955830164"/>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basic ingredients</a:t>
            </a:r>
            <a:endParaRPr lang="en-US" dirty="0"/>
          </a:p>
        </p:txBody>
      </p:sp>
      <p:graphicFrame>
        <p:nvGraphicFramePr>
          <p:cNvPr id="4" name="Diagram 3"/>
          <p:cNvGraphicFramePr/>
          <p:nvPr>
            <p:extLst>
              <p:ext uri="{D42A27DB-BD31-4B8C-83A1-F6EECF244321}">
                <p14:modId xmlns:p14="http://schemas.microsoft.com/office/powerpoint/2010/main" val="4046893014"/>
              </p:ext>
            </p:extLst>
          </p:nvPr>
        </p:nvGraphicFramePr>
        <p:xfrm>
          <a:off x="98779" y="1396999"/>
          <a:ext cx="8748888" cy="53198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10"/>
          </p:nvPr>
        </p:nvSpPr>
        <p:spPr/>
        <p:txBody>
          <a:bodyPr/>
          <a:lstStyle/>
          <a:p>
            <a:fld id="{8FC8B4EC-34A8-40D0-866F-D88F6FAD535A}" type="slidenum">
              <a:rPr lang="it-IT" smtClean="0"/>
              <a:pPr/>
              <a:t>86</a:t>
            </a:fld>
            <a:endParaRPr lang="it-IT" dirty="0"/>
          </a:p>
        </p:txBody>
      </p:sp>
    </p:spTree>
    <p:extLst>
      <p:ext uri="{BB962C8B-B14F-4D97-AF65-F5344CB8AC3E}">
        <p14:creationId xmlns:p14="http://schemas.microsoft.com/office/powerpoint/2010/main" val="28385734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500" fill="hold"/>
                                        <p:tgtEl>
                                          <p:spTgt spid="4">
                                            <p:graphicEl>
                                              <a:dgm id="{A3F8DF0A-1618-CC4A-81A3-BD928583CCD3}"/>
                                            </p:graphicEl>
                                          </p:spTgt>
                                        </p:tgtEl>
                                        <p:attrNameLst>
                                          <p:attrName>fillcolor</p:attrName>
                                        </p:attrNameLst>
                                      </p:cBhvr>
                                      <p:to>
                                        <a:schemeClr val="bg2"/>
                                      </p:to>
                                    </p:animClr>
                                    <p:set>
                                      <p:cBhvr>
                                        <p:cTn id="7" dur="500" fill="hold"/>
                                        <p:tgtEl>
                                          <p:spTgt spid="4">
                                            <p:graphicEl>
                                              <a:dgm id="{A3F8DF0A-1618-CC4A-81A3-BD928583CCD3}"/>
                                            </p:graphicEl>
                                          </p:spTgt>
                                        </p:tgtEl>
                                        <p:attrNameLst>
                                          <p:attrName>fill.type</p:attrName>
                                        </p:attrNameLst>
                                      </p:cBhvr>
                                      <p:to>
                                        <p:strVal val="solid"/>
                                      </p:to>
                                    </p:set>
                                    <p:set>
                                      <p:cBhvr>
                                        <p:cTn id="8" dur="500" fill="hold"/>
                                        <p:tgtEl>
                                          <p:spTgt spid="4">
                                            <p:graphicEl>
                                              <a:dgm id="{A3F8DF0A-1618-CC4A-81A3-BD928583CCD3}"/>
                                            </p:graphicEl>
                                          </p:spTgt>
                                        </p:tgtEl>
                                        <p:attrNameLst>
                                          <p:attrName>fill.on</p:attrName>
                                        </p:attrNameLst>
                                      </p:cBhvr>
                                      <p:to>
                                        <p:strVal val="true"/>
                                      </p:to>
                                    </p:set>
                                  </p:childTnLst>
                                </p:cTn>
                              </p:par>
                              <p:par>
                                <p:cTn id="9" presetID="1" presetClass="emph" presetSubtype="2" fill="hold" grpId="0" nodeType="withEffect">
                                  <p:stCondLst>
                                    <p:cond delay="0"/>
                                  </p:stCondLst>
                                  <p:childTnLst>
                                    <p:animClr clrSpc="rgb" dir="cw">
                                      <p:cBhvr>
                                        <p:cTn id="10" dur="500" fill="hold"/>
                                        <p:tgtEl>
                                          <p:spTgt spid="4">
                                            <p:graphicEl>
                                              <a:dgm id="{33D76755-2456-5343-8094-0A27B61CBFDF}"/>
                                            </p:graphicEl>
                                          </p:spTgt>
                                        </p:tgtEl>
                                        <p:attrNameLst>
                                          <p:attrName>fillcolor</p:attrName>
                                        </p:attrNameLst>
                                      </p:cBhvr>
                                      <p:to>
                                        <a:schemeClr val="bg2"/>
                                      </p:to>
                                    </p:animClr>
                                    <p:set>
                                      <p:cBhvr>
                                        <p:cTn id="11" dur="500" fill="hold"/>
                                        <p:tgtEl>
                                          <p:spTgt spid="4">
                                            <p:graphicEl>
                                              <a:dgm id="{33D76755-2456-5343-8094-0A27B61CBFDF}"/>
                                            </p:graphicEl>
                                          </p:spTgt>
                                        </p:tgtEl>
                                        <p:attrNameLst>
                                          <p:attrName>fill.type</p:attrName>
                                        </p:attrNameLst>
                                      </p:cBhvr>
                                      <p:to>
                                        <p:strVal val="solid"/>
                                      </p:to>
                                    </p:set>
                                    <p:set>
                                      <p:cBhvr>
                                        <p:cTn id="12" dur="500" fill="hold"/>
                                        <p:tgtEl>
                                          <p:spTgt spid="4">
                                            <p:graphicEl>
                                              <a:dgm id="{33D76755-2456-5343-8094-0A27B61CBFDF}"/>
                                            </p:graphicEl>
                                          </p:spTgt>
                                        </p:tgtEl>
                                        <p:attrNameLst>
                                          <p:attrName>fill.on</p:attrName>
                                        </p:attrNameLst>
                                      </p:cBhvr>
                                      <p:to>
                                        <p:strVal val="true"/>
                                      </p:to>
                                    </p:set>
                                  </p:childTnLst>
                                </p:cTn>
                              </p:par>
                              <p:par>
                                <p:cTn id="13" presetID="1" presetClass="emph" presetSubtype="2" fill="hold" grpId="0" nodeType="withEffect">
                                  <p:stCondLst>
                                    <p:cond delay="0"/>
                                  </p:stCondLst>
                                  <p:childTnLst>
                                    <p:animClr clrSpc="rgb" dir="cw">
                                      <p:cBhvr>
                                        <p:cTn id="14" dur="500" fill="hold"/>
                                        <p:tgtEl>
                                          <p:spTgt spid="4">
                                            <p:graphicEl>
                                              <a:dgm id="{729B8CDA-BA3B-7144-9AB9-D93C90A7B06B}"/>
                                            </p:graphicEl>
                                          </p:spTgt>
                                        </p:tgtEl>
                                        <p:attrNameLst>
                                          <p:attrName>fillcolor</p:attrName>
                                        </p:attrNameLst>
                                      </p:cBhvr>
                                      <p:to>
                                        <a:schemeClr val="bg2"/>
                                      </p:to>
                                    </p:animClr>
                                    <p:set>
                                      <p:cBhvr>
                                        <p:cTn id="15" dur="500" fill="hold"/>
                                        <p:tgtEl>
                                          <p:spTgt spid="4">
                                            <p:graphicEl>
                                              <a:dgm id="{729B8CDA-BA3B-7144-9AB9-D93C90A7B06B}"/>
                                            </p:graphicEl>
                                          </p:spTgt>
                                        </p:tgtEl>
                                        <p:attrNameLst>
                                          <p:attrName>fill.type</p:attrName>
                                        </p:attrNameLst>
                                      </p:cBhvr>
                                      <p:to>
                                        <p:strVal val="solid"/>
                                      </p:to>
                                    </p:set>
                                    <p:set>
                                      <p:cBhvr>
                                        <p:cTn id="16" dur="500" fill="hold"/>
                                        <p:tgtEl>
                                          <p:spTgt spid="4">
                                            <p:graphicEl>
                                              <a:dgm id="{729B8CDA-BA3B-7144-9AB9-D93C90A7B06B}"/>
                                            </p:graphicEl>
                                          </p:spTgt>
                                        </p:tgtEl>
                                        <p:attrNameLst>
                                          <p:attrName>fill.on</p:attrName>
                                        </p:attrNameLst>
                                      </p:cBhvr>
                                      <p:to>
                                        <p:strVal val="true"/>
                                      </p:to>
                                    </p:set>
                                  </p:childTnLst>
                                </p:cTn>
                              </p:par>
                              <p:par>
                                <p:cTn id="17" presetID="1" presetClass="emph" presetSubtype="2" fill="hold" grpId="0" nodeType="withEffect">
                                  <p:stCondLst>
                                    <p:cond delay="0"/>
                                  </p:stCondLst>
                                  <p:childTnLst>
                                    <p:animClr clrSpc="rgb" dir="cw">
                                      <p:cBhvr>
                                        <p:cTn id="18" dur="500" fill="hold"/>
                                        <p:tgtEl>
                                          <p:spTgt spid="4">
                                            <p:graphicEl>
                                              <a:dgm id="{67BA0905-8510-7A4B-A0D1-0881D498788B}"/>
                                            </p:graphicEl>
                                          </p:spTgt>
                                        </p:tgtEl>
                                        <p:attrNameLst>
                                          <p:attrName>fillcolor</p:attrName>
                                        </p:attrNameLst>
                                      </p:cBhvr>
                                      <p:to>
                                        <a:schemeClr val="bg2"/>
                                      </p:to>
                                    </p:animClr>
                                    <p:set>
                                      <p:cBhvr>
                                        <p:cTn id="19" dur="500" fill="hold"/>
                                        <p:tgtEl>
                                          <p:spTgt spid="4">
                                            <p:graphicEl>
                                              <a:dgm id="{67BA0905-8510-7A4B-A0D1-0881D498788B}"/>
                                            </p:graphicEl>
                                          </p:spTgt>
                                        </p:tgtEl>
                                        <p:attrNameLst>
                                          <p:attrName>fill.type</p:attrName>
                                        </p:attrNameLst>
                                      </p:cBhvr>
                                      <p:to>
                                        <p:strVal val="solid"/>
                                      </p:to>
                                    </p:set>
                                    <p:set>
                                      <p:cBhvr>
                                        <p:cTn id="20" dur="500" fill="hold"/>
                                        <p:tgtEl>
                                          <p:spTgt spid="4">
                                            <p:graphicEl>
                                              <a:dgm id="{67BA0905-8510-7A4B-A0D1-0881D498788B}"/>
                                            </p:graphicEl>
                                          </p:spTgt>
                                        </p:tgtEl>
                                        <p:attrNameLst>
                                          <p:attrName>fill.on</p:attrName>
                                        </p:attrNameLst>
                                      </p:cBhvr>
                                      <p:to>
                                        <p:strVal val="true"/>
                                      </p:to>
                                    </p:set>
                                  </p:childTnLst>
                                </p:cTn>
                              </p:par>
                              <p:par>
                                <p:cTn id="21" presetID="1" presetClass="emph" presetSubtype="2" fill="hold" grpId="0" nodeType="withEffect">
                                  <p:stCondLst>
                                    <p:cond delay="0"/>
                                  </p:stCondLst>
                                  <p:childTnLst>
                                    <p:animClr clrSpc="rgb" dir="cw">
                                      <p:cBhvr>
                                        <p:cTn id="22" dur="500" fill="hold"/>
                                        <p:tgtEl>
                                          <p:spTgt spid="4">
                                            <p:graphicEl>
                                              <a:dgm id="{A483B6E1-44A7-D640-BCD8-EDE2D4505D38}"/>
                                            </p:graphicEl>
                                          </p:spTgt>
                                        </p:tgtEl>
                                        <p:attrNameLst>
                                          <p:attrName>fillcolor</p:attrName>
                                        </p:attrNameLst>
                                      </p:cBhvr>
                                      <p:to>
                                        <a:schemeClr val="bg2"/>
                                      </p:to>
                                    </p:animClr>
                                    <p:set>
                                      <p:cBhvr>
                                        <p:cTn id="23" dur="500" fill="hold"/>
                                        <p:tgtEl>
                                          <p:spTgt spid="4">
                                            <p:graphicEl>
                                              <a:dgm id="{A483B6E1-44A7-D640-BCD8-EDE2D4505D38}"/>
                                            </p:graphicEl>
                                          </p:spTgt>
                                        </p:tgtEl>
                                        <p:attrNameLst>
                                          <p:attrName>fill.type</p:attrName>
                                        </p:attrNameLst>
                                      </p:cBhvr>
                                      <p:to>
                                        <p:strVal val="solid"/>
                                      </p:to>
                                    </p:set>
                                    <p:set>
                                      <p:cBhvr>
                                        <p:cTn id="24" dur="500" fill="hold"/>
                                        <p:tgtEl>
                                          <p:spTgt spid="4">
                                            <p:graphicEl>
                                              <a:dgm id="{A483B6E1-44A7-D640-BCD8-EDE2D4505D38}"/>
                                            </p:graphicEl>
                                          </p:spTgt>
                                        </p:tgtEl>
                                        <p:attrNameLst>
                                          <p:attrName>fill.on</p:attrName>
                                        </p:attrNameLst>
                                      </p:cBhvr>
                                      <p:to>
                                        <p:strVal val="true"/>
                                      </p:to>
                                    </p:set>
                                  </p:childTnLst>
                                </p:cTn>
                              </p:par>
                              <p:par>
                                <p:cTn id="25" presetID="1" presetClass="emph" presetSubtype="2" fill="hold" grpId="0" nodeType="withEffect">
                                  <p:stCondLst>
                                    <p:cond delay="0"/>
                                  </p:stCondLst>
                                  <p:childTnLst>
                                    <p:animClr clrSpc="rgb" dir="cw">
                                      <p:cBhvr>
                                        <p:cTn id="26" dur="500" fill="hold"/>
                                        <p:tgtEl>
                                          <p:spTgt spid="4">
                                            <p:graphicEl>
                                              <a:dgm id="{37DB5588-B5CB-E346-9B18-40FF644AE999}"/>
                                            </p:graphicEl>
                                          </p:spTgt>
                                        </p:tgtEl>
                                        <p:attrNameLst>
                                          <p:attrName>fillcolor</p:attrName>
                                        </p:attrNameLst>
                                      </p:cBhvr>
                                      <p:to>
                                        <a:schemeClr val="bg2"/>
                                      </p:to>
                                    </p:animClr>
                                    <p:set>
                                      <p:cBhvr>
                                        <p:cTn id="27" dur="500" fill="hold"/>
                                        <p:tgtEl>
                                          <p:spTgt spid="4">
                                            <p:graphicEl>
                                              <a:dgm id="{37DB5588-B5CB-E346-9B18-40FF644AE999}"/>
                                            </p:graphicEl>
                                          </p:spTgt>
                                        </p:tgtEl>
                                        <p:attrNameLst>
                                          <p:attrName>fill.type</p:attrName>
                                        </p:attrNameLst>
                                      </p:cBhvr>
                                      <p:to>
                                        <p:strVal val="solid"/>
                                      </p:to>
                                    </p:set>
                                    <p:set>
                                      <p:cBhvr>
                                        <p:cTn id="28" dur="500" fill="hold"/>
                                        <p:tgtEl>
                                          <p:spTgt spid="4">
                                            <p:graphicEl>
                                              <a:dgm id="{37DB5588-B5CB-E346-9B18-40FF644AE999}"/>
                                            </p:graphicEl>
                                          </p:spTgt>
                                        </p:tgtEl>
                                        <p:attrNameLst>
                                          <p:attrName>fill.on</p:attrName>
                                        </p:attrNameLst>
                                      </p:cBhvr>
                                      <p:to>
                                        <p:strVal val="true"/>
                                      </p:to>
                                    </p:set>
                                  </p:childTnLst>
                                </p:cTn>
                              </p:par>
                              <p:par>
                                <p:cTn id="29" presetID="1" presetClass="emph" presetSubtype="2" fill="hold" grpId="0" nodeType="withEffect">
                                  <p:stCondLst>
                                    <p:cond delay="0"/>
                                  </p:stCondLst>
                                  <p:childTnLst>
                                    <p:animClr clrSpc="rgb" dir="cw">
                                      <p:cBhvr>
                                        <p:cTn id="30" dur="500" fill="hold"/>
                                        <p:tgtEl>
                                          <p:spTgt spid="4">
                                            <p:graphicEl>
                                              <a:dgm id="{E87B994F-580E-034C-8E32-76983022148D}"/>
                                            </p:graphicEl>
                                          </p:spTgt>
                                        </p:tgtEl>
                                        <p:attrNameLst>
                                          <p:attrName>fillcolor</p:attrName>
                                        </p:attrNameLst>
                                      </p:cBhvr>
                                      <p:to>
                                        <a:schemeClr val="bg2"/>
                                      </p:to>
                                    </p:animClr>
                                    <p:set>
                                      <p:cBhvr>
                                        <p:cTn id="31" dur="500" fill="hold"/>
                                        <p:tgtEl>
                                          <p:spTgt spid="4">
                                            <p:graphicEl>
                                              <a:dgm id="{E87B994F-580E-034C-8E32-76983022148D}"/>
                                            </p:graphicEl>
                                          </p:spTgt>
                                        </p:tgtEl>
                                        <p:attrNameLst>
                                          <p:attrName>fill.type</p:attrName>
                                        </p:attrNameLst>
                                      </p:cBhvr>
                                      <p:to>
                                        <p:strVal val="solid"/>
                                      </p:to>
                                    </p:set>
                                    <p:set>
                                      <p:cBhvr>
                                        <p:cTn id="32" dur="500" fill="hold"/>
                                        <p:tgtEl>
                                          <p:spTgt spid="4">
                                            <p:graphicEl>
                                              <a:dgm id="{E87B994F-580E-034C-8E32-76983022148D}"/>
                                            </p:graphicEl>
                                          </p:spTgt>
                                        </p:tgtEl>
                                        <p:attrNameLst>
                                          <p:attrName>fill.on</p:attrName>
                                        </p:attrNameLst>
                                      </p:cBhvr>
                                      <p:to>
                                        <p:strVal val="true"/>
                                      </p:to>
                                    </p:set>
                                  </p:childTnLst>
                                </p:cTn>
                              </p:par>
                              <p:par>
                                <p:cTn id="33" presetID="1" presetClass="emph" presetSubtype="2" fill="hold" grpId="0" nodeType="withEffect">
                                  <p:stCondLst>
                                    <p:cond delay="0"/>
                                  </p:stCondLst>
                                  <p:childTnLst>
                                    <p:animClr clrSpc="rgb" dir="cw">
                                      <p:cBhvr>
                                        <p:cTn id="34" dur="500" fill="hold"/>
                                        <p:tgtEl>
                                          <p:spTgt spid="4">
                                            <p:graphicEl>
                                              <a:dgm id="{86195C81-3DE7-B443-867D-D7C055F28387}"/>
                                            </p:graphicEl>
                                          </p:spTgt>
                                        </p:tgtEl>
                                        <p:attrNameLst>
                                          <p:attrName>fillcolor</p:attrName>
                                        </p:attrNameLst>
                                      </p:cBhvr>
                                      <p:to>
                                        <a:schemeClr val="bg2"/>
                                      </p:to>
                                    </p:animClr>
                                    <p:set>
                                      <p:cBhvr>
                                        <p:cTn id="35" dur="500" fill="hold"/>
                                        <p:tgtEl>
                                          <p:spTgt spid="4">
                                            <p:graphicEl>
                                              <a:dgm id="{86195C81-3DE7-B443-867D-D7C055F28387}"/>
                                            </p:graphicEl>
                                          </p:spTgt>
                                        </p:tgtEl>
                                        <p:attrNameLst>
                                          <p:attrName>fill.type</p:attrName>
                                        </p:attrNameLst>
                                      </p:cBhvr>
                                      <p:to>
                                        <p:strVal val="solid"/>
                                      </p:to>
                                    </p:set>
                                    <p:set>
                                      <p:cBhvr>
                                        <p:cTn id="36" dur="500" fill="hold"/>
                                        <p:tgtEl>
                                          <p:spTgt spid="4">
                                            <p:graphicEl>
                                              <a:dgm id="{86195C81-3DE7-B443-867D-D7C055F28387}"/>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p:bldSub>
      </p:bldGraphic>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cognition cycle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65464820"/>
              </p:ext>
            </p:extLst>
          </p:nvPr>
        </p:nvGraphicFramePr>
        <p:xfrm>
          <a:off x="457200" y="1500174"/>
          <a:ext cx="8229600" cy="49292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10"/>
          </p:nvPr>
        </p:nvSpPr>
        <p:spPr/>
        <p:txBody>
          <a:bodyPr/>
          <a:lstStyle/>
          <a:p>
            <a:fld id="{0B15E908-24CB-4A3D-84E2-8BC6E04821A3}" type="slidenum">
              <a:rPr lang="it-IT" smtClean="0"/>
              <a:pPr/>
              <a:t>87</a:t>
            </a:fld>
            <a:endParaRPr lang="it-IT" dirty="0"/>
          </a:p>
        </p:txBody>
      </p:sp>
    </p:spTree>
    <p:extLst>
      <p:ext uri="{BB962C8B-B14F-4D97-AF65-F5344CB8AC3E}">
        <p14:creationId xmlns:p14="http://schemas.microsoft.com/office/powerpoint/2010/main" val="4162668958"/>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True for human, true for networks</a:t>
            </a:r>
            <a:endParaRPr lang="en-US" dirty="0"/>
          </a:p>
        </p:txBody>
      </p:sp>
      <p:sp>
        <p:nvSpPr>
          <p:cNvPr id="3" name="Content Placeholder 2"/>
          <p:cNvSpPr>
            <a:spLocks noGrp="1"/>
          </p:cNvSpPr>
          <p:nvPr>
            <p:ph idx="1"/>
          </p:nvPr>
        </p:nvSpPr>
        <p:spPr/>
        <p:txBody>
          <a:bodyPr/>
          <a:lstStyle/>
          <a:p>
            <a:r>
              <a:rPr lang="en-US" sz="3200" b="1" dirty="0" smtClean="0"/>
              <a:t>Sense</a:t>
            </a:r>
            <a:r>
              <a:rPr lang="en-US" sz="3200" dirty="0" smtClean="0"/>
              <a:t>: nowadays devices are crammed with </a:t>
            </a:r>
            <a:r>
              <a:rPr lang="en-US" sz="3200" dirty="0" smtClean="0"/>
              <a:t>transducers/sensing </a:t>
            </a:r>
            <a:r>
              <a:rPr lang="en-US" sz="3200" dirty="0" smtClean="0"/>
              <a:t>apparatuses</a:t>
            </a:r>
          </a:p>
          <a:p>
            <a:pPr lvl="1"/>
            <a:r>
              <a:rPr lang="en-US" sz="3000" dirty="0" smtClean="0"/>
              <a:t>needs efficient data handling</a:t>
            </a:r>
          </a:p>
          <a:p>
            <a:r>
              <a:rPr lang="en-US" sz="3200" b="1" dirty="0" smtClean="0"/>
              <a:t>Learn</a:t>
            </a:r>
            <a:r>
              <a:rPr lang="en-US" sz="3200" dirty="0" smtClean="0"/>
              <a:t>: optimization algorithms can be run at each node individually</a:t>
            </a:r>
          </a:p>
          <a:p>
            <a:pPr lvl="1"/>
            <a:r>
              <a:rPr lang="en-US" sz="3000" dirty="0" smtClean="0"/>
              <a:t>needs (</a:t>
            </a:r>
            <a:r>
              <a:rPr lang="en-US" sz="3000" dirty="0" err="1" smtClean="0"/>
              <a:t>i</a:t>
            </a:r>
            <a:r>
              <a:rPr lang="en-US" sz="3000" dirty="0" smtClean="0"/>
              <a:t>) efficient </a:t>
            </a:r>
            <a:r>
              <a:rPr lang="en-US" sz="3000" dirty="0" err="1" smtClean="0"/>
              <a:t>algos</a:t>
            </a:r>
            <a:r>
              <a:rPr lang="en-US" sz="3000" dirty="0" smtClean="0"/>
              <a:t> (ii) harmonization</a:t>
            </a:r>
          </a:p>
          <a:p>
            <a:r>
              <a:rPr lang="en-US" sz="3200" b="1" dirty="0" smtClean="0"/>
              <a:t>Act</a:t>
            </a:r>
            <a:r>
              <a:rPr lang="en-US" sz="3200" dirty="0" smtClean="0"/>
              <a:t>: network modifies the environment</a:t>
            </a:r>
          </a:p>
          <a:p>
            <a:pPr lvl="1"/>
            <a:r>
              <a:rPr lang="en-US" sz="3000" dirty="0" smtClean="0"/>
              <a:t>requires convergence of multiple devices</a:t>
            </a:r>
            <a:endParaRPr lang="en-US" sz="3000" dirty="0"/>
          </a:p>
        </p:txBody>
      </p:sp>
      <p:sp>
        <p:nvSpPr>
          <p:cNvPr id="4" name="Slide Number Placeholder 3"/>
          <p:cNvSpPr>
            <a:spLocks noGrp="1"/>
          </p:cNvSpPr>
          <p:nvPr>
            <p:ph type="sldNum" sz="quarter" idx="10"/>
          </p:nvPr>
        </p:nvSpPr>
        <p:spPr/>
        <p:txBody>
          <a:bodyPr/>
          <a:lstStyle/>
          <a:p>
            <a:fld id="{0B15E908-24CB-4A3D-84E2-8BC6E04821A3}" type="slidenum">
              <a:rPr lang="it-IT" smtClean="0"/>
              <a:pPr/>
              <a:t>88</a:t>
            </a:fld>
            <a:endParaRPr lang="it-IT" dirty="0"/>
          </a:p>
        </p:txBody>
      </p:sp>
    </p:spTree>
    <p:extLst>
      <p:ext uri="{BB962C8B-B14F-4D97-AF65-F5344CB8AC3E}">
        <p14:creationId xmlns:p14="http://schemas.microsoft.com/office/powerpoint/2010/main" val="1117147268"/>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Supervised vs unsupervised learning</a:t>
            </a:r>
            <a:endParaRPr lang="en-US" dirty="0"/>
          </a:p>
        </p:txBody>
      </p:sp>
      <p:sp>
        <p:nvSpPr>
          <p:cNvPr id="3" name="Content Placeholder 2"/>
          <p:cNvSpPr>
            <a:spLocks noGrp="1"/>
          </p:cNvSpPr>
          <p:nvPr>
            <p:ph idx="1"/>
          </p:nvPr>
        </p:nvSpPr>
        <p:spPr/>
        <p:txBody>
          <a:bodyPr/>
          <a:lstStyle/>
          <a:p>
            <a:r>
              <a:rPr lang="en-US" smtClean="0"/>
              <a:t>Supervised learning requires a training set and/or instructions of good/bad</a:t>
            </a:r>
          </a:p>
          <a:p>
            <a:pPr lvl="1"/>
            <a:r>
              <a:rPr lang="en-US" smtClean="0"/>
              <a:t>Better for limited improvements in well known scenarios</a:t>
            </a:r>
          </a:p>
          <a:p>
            <a:endParaRPr lang="en-US" smtClean="0"/>
          </a:p>
          <a:p>
            <a:r>
              <a:rPr lang="en-US" smtClean="0"/>
              <a:t>Unsupervised has no prior knowledge</a:t>
            </a:r>
          </a:p>
          <a:p>
            <a:pPr lvl="1"/>
            <a:r>
              <a:rPr lang="en-US" smtClean="0"/>
              <a:t>No pre-existing (arbitrary) model</a:t>
            </a:r>
          </a:p>
          <a:p>
            <a:pPr lvl="1"/>
            <a:r>
              <a:rPr lang="en-US" smtClean="0"/>
              <a:t>Just emerging behavior </a:t>
            </a:r>
          </a:p>
          <a:p>
            <a:pPr lvl="1"/>
            <a:r>
              <a:rPr lang="en-US" smtClean="0"/>
              <a:t>and distributed optimization</a:t>
            </a:r>
            <a:endParaRPr lang="en-US" dirty="0"/>
          </a:p>
        </p:txBody>
      </p:sp>
      <p:sp>
        <p:nvSpPr>
          <p:cNvPr id="4" name="Slide Number Placeholder 3"/>
          <p:cNvSpPr>
            <a:spLocks noGrp="1"/>
          </p:cNvSpPr>
          <p:nvPr>
            <p:ph type="sldNum" sz="quarter" idx="10"/>
          </p:nvPr>
        </p:nvSpPr>
        <p:spPr/>
        <p:txBody>
          <a:bodyPr/>
          <a:lstStyle/>
          <a:p>
            <a:fld id="{0B15E908-24CB-4A3D-84E2-8BC6E04821A3}" type="slidenum">
              <a:rPr lang="it-IT" smtClean="0"/>
              <a:pPr/>
              <a:t>89</a:t>
            </a:fld>
            <a:endParaRPr lang="it-IT" dirty="0"/>
          </a:p>
        </p:txBody>
      </p:sp>
    </p:spTree>
    <p:extLst>
      <p:ext uri="{BB962C8B-B14F-4D97-AF65-F5344CB8AC3E}">
        <p14:creationId xmlns:p14="http://schemas.microsoft.com/office/powerpoint/2010/main" val="1519976107"/>
      </p:ext>
    </p:extLst>
  </p:cSld>
  <p:clrMapOvr>
    <a:masterClrMapping/>
  </p:clrMapOvr>
  <p:transition xmlns:p14="http://schemas.microsoft.com/office/powerpoint/2010/main" spd="slow">
    <p:pull/>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1817688" y="273050"/>
            <a:ext cx="7097712" cy="869950"/>
          </a:xfrm>
        </p:spPr>
        <p:txBody>
          <a:bodyPr/>
          <a:lstStyle/>
          <a:p>
            <a:pPr eaLnBrk="1" hangingPunct="1"/>
            <a:r>
              <a:rPr lang="en-US">
                <a:latin typeface="Calibri" charset="0"/>
                <a:ea typeface="ＭＳ Ｐゴシック" charset="0"/>
                <a:cs typeface="ＭＳ Ｐゴシック" charset="0"/>
              </a:rPr>
              <a:t>Recent Research Projects</a:t>
            </a:r>
          </a:p>
        </p:txBody>
      </p:sp>
      <p:sp>
        <p:nvSpPr>
          <p:cNvPr id="27650" name="Segnaposto contenuto 10"/>
          <p:cNvSpPr>
            <a:spLocks noGrp="1"/>
          </p:cNvSpPr>
          <p:nvPr>
            <p:ph sz="quarter" idx="2"/>
          </p:nvPr>
        </p:nvSpPr>
        <p:spPr>
          <a:xfrm>
            <a:off x="228600" y="2057400"/>
            <a:ext cx="4267200" cy="4191000"/>
          </a:xfrm>
        </p:spPr>
        <p:txBody>
          <a:bodyPr/>
          <a:lstStyle/>
          <a:p>
            <a:pPr eaLnBrk="1" hangingPunct="1">
              <a:spcAft>
                <a:spcPts val="600"/>
              </a:spcAft>
            </a:pPr>
            <a:r>
              <a:rPr lang="en-US" sz="1600">
                <a:solidFill>
                  <a:srgbClr val="AC0016"/>
                </a:solidFill>
                <a:latin typeface="Calibri" charset="0"/>
                <a:ea typeface="ＭＳ Ｐゴシック" charset="0"/>
                <a:cs typeface="ＭＳ Ｐゴシック" charset="0"/>
              </a:rPr>
              <a:t>2010-2013: “IoTa” (sensor networks)</a:t>
            </a:r>
          </a:p>
          <a:p>
            <a:pPr eaLnBrk="1" hangingPunct="1">
              <a:spcAft>
                <a:spcPts val="600"/>
              </a:spcAft>
            </a:pPr>
            <a:r>
              <a:rPr lang="en-US" sz="1600">
                <a:solidFill>
                  <a:srgbClr val="AC0016"/>
                </a:solidFill>
                <a:latin typeface="Calibri" charset="0"/>
                <a:ea typeface="ＭＳ Ｐゴシック" charset="0"/>
                <a:cs typeface="ＭＳ Ｐゴシック" charset="0"/>
              </a:rPr>
              <a:t>2010-2014: “SWAP” (sensor networks)</a:t>
            </a:r>
          </a:p>
          <a:p>
            <a:pPr eaLnBrk="1" hangingPunct="1">
              <a:spcAft>
                <a:spcPts val="600"/>
              </a:spcAft>
            </a:pPr>
            <a:r>
              <a:rPr lang="en-US" sz="1600">
                <a:latin typeface="Calibri" charset="0"/>
                <a:ea typeface="ＭＳ Ｐゴシック" charset="0"/>
                <a:cs typeface="ＭＳ Ｐゴシック" charset="0"/>
              </a:rPr>
              <a:t>2010-2013: “Medieval” (cellular networks)</a:t>
            </a:r>
          </a:p>
          <a:p>
            <a:pPr eaLnBrk="1" hangingPunct="1">
              <a:spcAft>
                <a:spcPts val="600"/>
              </a:spcAft>
            </a:pPr>
            <a:r>
              <a:rPr lang="en-US" sz="1600">
                <a:latin typeface="Calibri" charset="0"/>
                <a:ea typeface="ＭＳ Ｐゴシック" charset="0"/>
                <a:cs typeface="ＭＳ Ｐゴシック" charset="0"/>
              </a:rPr>
              <a:t>2010-2012: “SaPHYre” (cellular networks)</a:t>
            </a:r>
          </a:p>
          <a:p>
            <a:pPr eaLnBrk="1" hangingPunct="1">
              <a:spcAft>
                <a:spcPts val="600"/>
              </a:spcAft>
            </a:pPr>
            <a:r>
              <a:rPr lang="en-US" sz="1600">
                <a:solidFill>
                  <a:srgbClr val="000090"/>
                </a:solidFill>
                <a:latin typeface="Calibri" charset="0"/>
                <a:ea typeface="ＭＳ Ｐゴシック" charset="0"/>
                <a:cs typeface="ＭＳ Ｐゴシック" charset="0"/>
              </a:rPr>
              <a:t>2010-2013: “CLAM” (underwater networks) </a:t>
            </a:r>
          </a:p>
          <a:p>
            <a:pPr eaLnBrk="1" hangingPunct="1">
              <a:spcAft>
                <a:spcPts val="600"/>
              </a:spcAft>
            </a:pPr>
            <a:r>
              <a:rPr lang="en-US" sz="1600">
                <a:solidFill>
                  <a:srgbClr val="000090"/>
                </a:solidFill>
                <a:latin typeface="Calibri" charset="0"/>
                <a:ea typeface="ＭＳ Ｐゴシック" charset="0"/>
                <a:cs typeface="ＭＳ Ｐゴシック" charset="0"/>
              </a:rPr>
              <a:t>2010-2013: IIT –  NAUTILUS (underwater networks)</a:t>
            </a:r>
            <a:r>
              <a:rPr lang="en-US" sz="1600">
                <a:latin typeface="Calibri" charset="0"/>
                <a:ea typeface="ＭＳ Ｐゴシック" charset="0"/>
                <a:cs typeface="ＭＳ Ｐゴシック" charset="0"/>
              </a:rPr>
              <a:t> </a:t>
            </a:r>
          </a:p>
          <a:p>
            <a:pPr eaLnBrk="1" hangingPunct="1">
              <a:spcAft>
                <a:spcPts val="600"/>
              </a:spcAft>
            </a:pPr>
            <a:r>
              <a:rPr lang="en-US" sz="1600">
                <a:solidFill>
                  <a:srgbClr val="008000"/>
                </a:solidFill>
                <a:latin typeface="Calibri" charset="0"/>
                <a:ea typeface="ＭＳ Ｐゴシック" charset="0"/>
                <a:cs typeface="ＭＳ Ｐゴシック" charset="0"/>
              </a:rPr>
              <a:t>2008-2010: “Aragorn” (cognitive networks)</a:t>
            </a:r>
          </a:p>
          <a:p>
            <a:pPr eaLnBrk="1" hangingPunct="1">
              <a:spcAft>
                <a:spcPts val="600"/>
              </a:spcAft>
            </a:pPr>
            <a:r>
              <a:rPr lang="en-US" sz="1600">
                <a:solidFill>
                  <a:srgbClr val="008000"/>
                </a:solidFill>
                <a:latin typeface="Calibri" charset="0"/>
                <a:ea typeface="ＭＳ Ｐゴシック" charset="0"/>
                <a:cs typeface="ＭＳ Ｐゴシック" charset="0"/>
              </a:rPr>
              <a:t>2009-2010: “NEWCOM++” (ad hoc networks) </a:t>
            </a:r>
          </a:p>
          <a:p>
            <a:pPr eaLnBrk="1" hangingPunct="1">
              <a:spcAft>
                <a:spcPts val="600"/>
              </a:spcAft>
            </a:pPr>
            <a:r>
              <a:rPr lang="en-US" sz="1600">
                <a:solidFill>
                  <a:srgbClr val="AC0016"/>
                </a:solidFill>
                <a:latin typeface="Calibri" charset="0"/>
                <a:ea typeface="ＭＳ Ｐゴシック" charset="0"/>
                <a:cs typeface="ＭＳ Ｐゴシック" charset="0"/>
              </a:rPr>
              <a:t>2007-2010: “SENSEI” (sensor networks)</a:t>
            </a:r>
          </a:p>
        </p:txBody>
      </p:sp>
      <p:sp>
        <p:nvSpPr>
          <p:cNvPr id="20485" name="Segnaposto contenuto 12"/>
          <p:cNvSpPr>
            <a:spLocks noGrp="1"/>
          </p:cNvSpPr>
          <p:nvPr>
            <p:ph sz="quarter" idx="4"/>
          </p:nvPr>
        </p:nvSpPr>
        <p:spPr/>
        <p:txBody>
          <a:bodyPr>
            <a:normAutofit fontScale="92500" lnSpcReduction="10000"/>
          </a:bodyPr>
          <a:lstStyle/>
          <a:p>
            <a:pPr eaLnBrk="1" hangingPunct="1">
              <a:lnSpc>
                <a:spcPct val="80000"/>
              </a:lnSpc>
              <a:defRPr/>
            </a:pPr>
            <a:r>
              <a:rPr lang="en-US" sz="1900">
                <a:solidFill>
                  <a:srgbClr val="000090"/>
                </a:solidFill>
                <a:latin typeface="Calibri" charset="0"/>
              </a:rPr>
              <a:t>2010-2014: EDA – RACUN (underwater networks)</a:t>
            </a:r>
          </a:p>
          <a:p>
            <a:pPr eaLnBrk="1" hangingPunct="1">
              <a:lnSpc>
                <a:spcPct val="80000"/>
              </a:lnSpc>
              <a:defRPr/>
            </a:pPr>
            <a:r>
              <a:rPr lang="en-US" sz="1900">
                <a:solidFill>
                  <a:srgbClr val="000090"/>
                </a:solidFill>
                <a:latin typeface="Calibri" charset="0"/>
              </a:rPr>
              <a:t>2010-2012: ONR (underwater channel modeling)</a:t>
            </a:r>
          </a:p>
          <a:p>
            <a:pPr eaLnBrk="1" hangingPunct="1">
              <a:lnSpc>
                <a:spcPct val="80000"/>
              </a:lnSpc>
              <a:defRPr/>
            </a:pPr>
            <a:r>
              <a:rPr lang="en-US" sz="1900">
                <a:solidFill>
                  <a:srgbClr val="000090"/>
                </a:solidFill>
                <a:latin typeface="Calibri" charset="0"/>
              </a:rPr>
              <a:t>2010-2011: JHU/APL (underwater MAC protocols)</a:t>
            </a:r>
          </a:p>
          <a:p>
            <a:pPr eaLnBrk="1" hangingPunct="1">
              <a:lnSpc>
                <a:spcPct val="80000"/>
              </a:lnSpc>
              <a:defRPr/>
            </a:pPr>
            <a:r>
              <a:rPr lang="en-US" sz="1900">
                <a:solidFill>
                  <a:srgbClr val="AC0016"/>
                </a:solidFill>
                <a:latin typeface="Calibri" charset="0"/>
              </a:rPr>
              <a:t>2010-2011: VideoTec (wireless sensor networks)</a:t>
            </a:r>
          </a:p>
          <a:p>
            <a:pPr eaLnBrk="1" hangingPunct="1">
              <a:lnSpc>
                <a:spcPct val="80000"/>
              </a:lnSpc>
              <a:defRPr/>
            </a:pPr>
            <a:r>
              <a:rPr lang="en-US" sz="1900">
                <a:solidFill>
                  <a:srgbClr val="AC0016"/>
                </a:solidFill>
                <a:latin typeface="Calibri" charset="0"/>
              </a:rPr>
              <a:t>2011-2012: Patavina Technologies (wireless sensor networks) </a:t>
            </a:r>
          </a:p>
          <a:p>
            <a:pPr eaLnBrk="1" hangingPunct="1">
              <a:lnSpc>
                <a:spcPct val="80000"/>
              </a:lnSpc>
              <a:defRPr/>
            </a:pPr>
            <a:r>
              <a:rPr lang="en-US" sz="1900">
                <a:solidFill>
                  <a:srgbClr val="008000"/>
                </a:solidFill>
                <a:latin typeface="Calibri" charset="0"/>
              </a:rPr>
              <a:t>2009-2011: ARO@UCSD (cognitive networking) </a:t>
            </a:r>
          </a:p>
          <a:p>
            <a:pPr eaLnBrk="1" hangingPunct="1">
              <a:lnSpc>
                <a:spcPct val="80000"/>
              </a:lnSpc>
              <a:defRPr/>
            </a:pPr>
            <a:r>
              <a:rPr lang="en-US" sz="1900">
                <a:solidFill>
                  <a:srgbClr val="000090"/>
                </a:solidFill>
                <a:latin typeface="Calibri" charset="0"/>
              </a:rPr>
              <a:t>2010-2013: NSF@UCSD (underwater localization and networking)</a:t>
            </a:r>
          </a:p>
          <a:p>
            <a:pPr eaLnBrk="1" hangingPunct="1">
              <a:lnSpc>
                <a:spcPct val="80000"/>
              </a:lnSpc>
              <a:defRPr/>
            </a:pPr>
            <a:endParaRPr lang="en-US" sz="1900">
              <a:latin typeface="Calibri" charset="0"/>
            </a:endParaRPr>
          </a:p>
          <a:p>
            <a:pPr eaLnBrk="1" hangingPunct="1">
              <a:lnSpc>
                <a:spcPct val="80000"/>
              </a:lnSpc>
              <a:defRPr/>
            </a:pPr>
            <a:endParaRPr lang="it-IT" sz="1900">
              <a:latin typeface="Calibri" charset="0"/>
            </a:endParaRPr>
          </a:p>
        </p:txBody>
      </p:sp>
      <p:sp>
        <p:nvSpPr>
          <p:cNvPr id="27652" name="Segnaposto testo 9"/>
          <p:cNvSpPr>
            <a:spLocks noGrp="1"/>
          </p:cNvSpPr>
          <p:nvPr>
            <p:ph type="body" sz="quarter" idx="1"/>
          </p:nvPr>
        </p:nvSpPr>
        <p:spPr>
          <a:xfrm>
            <a:off x="228600" y="1371600"/>
            <a:ext cx="4267200" cy="639763"/>
          </a:xfrm>
        </p:spPr>
        <p:txBody>
          <a:bodyPr/>
          <a:lstStyle/>
          <a:p>
            <a:pPr eaLnBrk="1" hangingPunct="1"/>
            <a:r>
              <a:rPr lang="it-IT">
                <a:latin typeface="Calibri" charset="0"/>
                <a:ea typeface="ＭＳ Ｐゴシック" charset="0"/>
                <a:cs typeface="ＭＳ Ｐゴシック" charset="0"/>
              </a:rPr>
              <a:t>European</a:t>
            </a:r>
          </a:p>
        </p:txBody>
      </p:sp>
      <p:sp>
        <p:nvSpPr>
          <p:cNvPr id="20484" name="Segnaposto testo 11"/>
          <p:cNvSpPr>
            <a:spLocks noGrp="1"/>
          </p:cNvSpPr>
          <p:nvPr>
            <p:ph type="body" sz="quarter" idx="3"/>
          </p:nvPr>
        </p:nvSpPr>
        <p:spPr>
          <a:xfrm>
            <a:off x="4724400" y="1371600"/>
            <a:ext cx="4267200" cy="639763"/>
          </a:xfrm>
        </p:spPr>
        <p:txBody>
          <a:bodyPr/>
          <a:lstStyle/>
          <a:p>
            <a:pPr eaLnBrk="1" hangingPunct="1">
              <a:defRPr/>
            </a:pPr>
            <a:r>
              <a:rPr lang="it-IT">
                <a:latin typeface="Calibri" charset="0"/>
              </a:rPr>
              <a:t>Others</a:t>
            </a:r>
          </a:p>
        </p:txBody>
      </p:sp>
      <p:sp>
        <p:nvSpPr>
          <p:cNvPr id="3" name="Slide Number Placeholder 2"/>
          <p:cNvSpPr>
            <a:spLocks noGrp="1"/>
          </p:cNvSpPr>
          <p:nvPr>
            <p:ph type="sldNum" sz="quarter" idx="10"/>
          </p:nvPr>
        </p:nvSpPr>
        <p:spPr/>
        <p:txBody>
          <a:bodyPr/>
          <a:lstStyle/>
          <a:p>
            <a:fld id="{0B15E908-24CB-4A3D-84E2-8BC6E04821A3}" type="slidenum">
              <a:rPr lang="it-IT" smtClean="0"/>
              <a:pPr/>
              <a:t>9</a:t>
            </a:fld>
            <a:endParaRPr lang="it-IT" dirty="0"/>
          </a:p>
        </p:txBody>
      </p:sp>
    </p:spTree>
    <p:extLst>
      <p:ext uri="{BB962C8B-B14F-4D97-AF65-F5344CB8AC3E}">
        <p14:creationId xmlns:p14="http://schemas.microsoft.com/office/powerpoint/2010/main" val="406699694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arrotondato 4"/>
          <p:cNvSpPr/>
          <p:nvPr/>
        </p:nvSpPr>
        <p:spPr>
          <a:xfrm>
            <a:off x="335667" y="5362222"/>
            <a:ext cx="8568444" cy="1265507"/>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FFFF"/>
              </a:solidFill>
            </a:endParaRPr>
          </a:p>
        </p:txBody>
      </p:sp>
      <p:sp>
        <p:nvSpPr>
          <p:cNvPr id="2" name="Titolo 1"/>
          <p:cNvSpPr>
            <a:spLocks noGrp="1"/>
          </p:cNvSpPr>
          <p:nvPr>
            <p:ph type="title"/>
          </p:nvPr>
        </p:nvSpPr>
        <p:spPr/>
        <p:txBody>
          <a:bodyPr/>
          <a:lstStyle/>
          <a:p>
            <a:r>
              <a:rPr lang="it-IT" dirty="0" err="1" smtClean="0"/>
              <a:t>Cognition-based</a:t>
            </a:r>
            <a:r>
              <a:rPr lang="it-IT" dirty="0" smtClean="0"/>
              <a:t> Network</a:t>
            </a:r>
            <a:endParaRPr lang="it-IT" dirty="0"/>
          </a:p>
        </p:txBody>
      </p:sp>
      <p:sp>
        <p:nvSpPr>
          <p:cNvPr id="3" name="Segnaposto contenuto 2"/>
          <p:cNvSpPr>
            <a:spLocks noGrp="1"/>
          </p:cNvSpPr>
          <p:nvPr>
            <p:ph sz="quarter" idx="1"/>
          </p:nvPr>
        </p:nvSpPr>
        <p:spPr/>
        <p:txBody>
          <a:bodyPr/>
          <a:lstStyle/>
          <a:p>
            <a:pPr marL="0" indent="0">
              <a:buNone/>
            </a:pPr>
            <a:r>
              <a:rPr lang="it-IT" dirty="0" err="1" smtClean="0"/>
              <a:t>Each</a:t>
            </a:r>
            <a:r>
              <a:rPr lang="it-IT" dirty="0" smtClean="0"/>
              <a:t> </a:t>
            </a:r>
            <a:r>
              <a:rPr lang="it-IT" dirty="0" err="1" smtClean="0"/>
              <a:t>node</a:t>
            </a:r>
            <a:r>
              <a:rPr lang="it-IT" dirty="0" smtClean="0"/>
              <a:t> of the network: </a:t>
            </a:r>
          </a:p>
          <a:p>
            <a:pPr lvl="1"/>
            <a:r>
              <a:rPr lang="it-IT" dirty="0" smtClean="0"/>
              <a:t>exploits </a:t>
            </a:r>
            <a:r>
              <a:rPr lang="it-IT" dirty="0" err="1" smtClean="0"/>
              <a:t>local</a:t>
            </a:r>
            <a:r>
              <a:rPr lang="it-IT" dirty="0" smtClean="0"/>
              <a:t> information to </a:t>
            </a:r>
            <a:r>
              <a:rPr lang="it-IT" dirty="0" err="1" smtClean="0"/>
              <a:t>achieve</a:t>
            </a:r>
            <a:r>
              <a:rPr lang="it-IT" dirty="0" smtClean="0"/>
              <a:t> </a:t>
            </a:r>
            <a:r>
              <a:rPr lang="it-IT" dirty="0" err="1" smtClean="0"/>
              <a:t>its</a:t>
            </a:r>
            <a:r>
              <a:rPr lang="it-IT" dirty="0" smtClean="0"/>
              <a:t> goal </a:t>
            </a:r>
          </a:p>
          <a:p>
            <a:pPr lvl="1"/>
            <a:r>
              <a:rPr lang="it-IT" dirty="0" smtClean="0"/>
              <a:t>shares </a:t>
            </a:r>
            <a:r>
              <a:rPr lang="it-IT" dirty="0" err="1" smtClean="0"/>
              <a:t>it</a:t>
            </a:r>
            <a:r>
              <a:rPr lang="it-IT" dirty="0" smtClean="0"/>
              <a:t> with </a:t>
            </a:r>
            <a:r>
              <a:rPr lang="it-IT" dirty="0" err="1" smtClean="0"/>
              <a:t>its</a:t>
            </a:r>
            <a:r>
              <a:rPr lang="it-IT" dirty="0" smtClean="0"/>
              <a:t> </a:t>
            </a:r>
            <a:r>
              <a:rPr lang="it-IT" dirty="0" err="1" smtClean="0"/>
              <a:t>neighbors</a:t>
            </a:r>
            <a:r>
              <a:rPr lang="it-IT" dirty="0" smtClean="0"/>
              <a:t> </a:t>
            </a:r>
          </a:p>
          <a:p>
            <a:endParaRPr lang="it-IT" dirty="0" smtClean="0"/>
          </a:p>
          <a:p>
            <a:endParaRPr lang="it-IT" dirty="0" smtClean="0"/>
          </a:p>
          <a:p>
            <a:pPr marL="0" indent="0">
              <a:buNone/>
            </a:pPr>
            <a:r>
              <a:rPr lang="it-IT" dirty="0" smtClean="0"/>
              <a:t>Self-</a:t>
            </a:r>
            <a:r>
              <a:rPr lang="it-IT" dirty="0" err="1" smtClean="0"/>
              <a:t>adaptation</a:t>
            </a:r>
            <a:r>
              <a:rPr lang="it-IT" dirty="0" smtClean="0"/>
              <a:t> to the </a:t>
            </a:r>
            <a:r>
              <a:rPr lang="it-IT" dirty="0" err="1" smtClean="0"/>
              <a:t>environment</a:t>
            </a:r>
            <a:r>
              <a:rPr lang="it-IT" dirty="0" smtClean="0"/>
              <a:t> to </a:t>
            </a:r>
            <a:r>
              <a:rPr lang="it-IT" dirty="0" err="1" smtClean="0"/>
              <a:t>achieve</a:t>
            </a:r>
            <a:r>
              <a:rPr lang="it-IT" dirty="0" smtClean="0"/>
              <a:t> network wide </a:t>
            </a:r>
            <a:r>
              <a:rPr lang="it-IT" dirty="0" err="1" smtClean="0"/>
              <a:t>goals</a:t>
            </a:r>
            <a:endParaRPr lang="it-IT" dirty="0" smtClean="0"/>
          </a:p>
          <a:p>
            <a:pPr marL="0" indent="0">
              <a:buNone/>
            </a:pPr>
            <a:endParaRPr lang="it-IT" dirty="0" smtClean="0"/>
          </a:p>
          <a:p>
            <a:pPr marL="0" indent="0">
              <a:buNone/>
            </a:pPr>
            <a:r>
              <a:rPr lang="it-IT" dirty="0" err="1" smtClean="0">
                <a:solidFill>
                  <a:srgbClr val="FFFFFF"/>
                </a:solidFill>
              </a:rPr>
              <a:t>Cognition</a:t>
            </a:r>
            <a:r>
              <a:rPr lang="it-IT" dirty="0" smtClean="0">
                <a:solidFill>
                  <a:srgbClr val="FFFFFF"/>
                </a:solidFill>
              </a:rPr>
              <a:t> </a:t>
            </a:r>
            <a:r>
              <a:rPr lang="it-IT" dirty="0" err="1" smtClean="0">
                <a:solidFill>
                  <a:srgbClr val="FFFFFF"/>
                </a:solidFill>
              </a:rPr>
              <a:t>applied</a:t>
            </a:r>
            <a:r>
              <a:rPr lang="it-IT" dirty="0" smtClean="0">
                <a:solidFill>
                  <a:srgbClr val="FFFFFF"/>
                </a:solidFill>
              </a:rPr>
              <a:t> to the </a:t>
            </a:r>
            <a:r>
              <a:rPr lang="it-IT" b="1" dirty="0" err="1" smtClean="0">
                <a:solidFill>
                  <a:srgbClr val="FFFFFF"/>
                </a:solidFill>
              </a:rPr>
              <a:t>entire</a:t>
            </a:r>
            <a:r>
              <a:rPr lang="it-IT" b="1" dirty="0" smtClean="0">
                <a:solidFill>
                  <a:srgbClr val="FFFFFF"/>
                </a:solidFill>
              </a:rPr>
              <a:t> network (more on </a:t>
            </a:r>
            <a:r>
              <a:rPr lang="it-IT" b="1" dirty="0" err="1" smtClean="0">
                <a:solidFill>
                  <a:srgbClr val="FFFFFF"/>
                </a:solidFill>
              </a:rPr>
              <a:t>this</a:t>
            </a:r>
            <a:r>
              <a:rPr lang="it-IT" b="1" dirty="0" smtClean="0">
                <a:solidFill>
                  <a:srgbClr val="FFFFFF"/>
                </a:solidFill>
              </a:rPr>
              <a:t> on Part </a:t>
            </a:r>
            <a:r>
              <a:rPr lang="it-IT" b="1" dirty="0" smtClean="0">
                <a:solidFill>
                  <a:srgbClr val="FFFFFF"/>
                </a:solidFill>
              </a:rPr>
              <a:t>2 – option B)</a:t>
            </a:r>
            <a:endParaRPr lang="it-IT" dirty="0">
              <a:solidFill>
                <a:srgbClr val="FFFFFF"/>
              </a:solidFill>
            </a:endParaRPr>
          </a:p>
        </p:txBody>
      </p:sp>
      <p:sp>
        <p:nvSpPr>
          <p:cNvPr id="4" name="Freccia in giù 3"/>
          <p:cNvSpPr/>
          <p:nvPr/>
        </p:nvSpPr>
        <p:spPr>
          <a:xfrm>
            <a:off x="4263557" y="3197164"/>
            <a:ext cx="576064"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lide Number Placeholder 5"/>
          <p:cNvSpPr>
            <a:spLocks noGrp="1"/>
          </p:cNvSpPr>
          <p:nvPr>
            <p:ph type="sldNum" sz="quarter" idx="10"/>
          </p:nvPr>
        </p:nvSpPr>
        <p:spPr/>
        <p:txBody>
          <a:bodyPr/>
          <a:lstStyle/>
          <a:p>
            <a:fld id="{0B15E908-24CB-4A3D-84E2-8BC6E04821A3}" type="slidenum">
              <a:rPr lang="it-IT" smtClean="0"/>
              <a:pPr/>
              <a:t>90</a:t>
            </a:fld>
            <a:endParaRPr lang="it-IT" dirty="0"/>
          </a:p>
        </p:txBody>
      </p:sp>
    </p:spTree>
    <p:extLst>
      <p:ext uri="{BB962C8B-B14F-4D97-AF65-F5344CB8AC3E}">
        <p14:creationId xmlns:p14="http://schemas.microsoft.com/office/powerpoint/2010/main" val="340400662"/>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 of Part 1 (1/3)</a:t>
            </a:r>
            <a:endParaRPr lang="en-US" dirty="0"/>
          </a:p>
        </p:txBody>
      </p:sp>
      <p:sp>
        <p:nvSpPr>
          <p:cNvPr id="3" name="Content Placeholder 2"/>
          <p:cNvSpPr>
            <a:spLocks noGrp="1"/>
          </p:cNvSpPr>
          <p:nvPr>
            <p:ph sz="quarter" idx="1"/>
          </p:nvPr>
        </p:nvSpPr>
        <p:spPr/>
        <p:txBody>
          <a:bodyPr/>
          <a:lstStyle/>
          <a:p>
            <a:r>
              <a:rPr lang="en-US" dirty="0" smtClean="0"/>
              <a:t>Big expectations for next generation ICT</a:t>
            </a:r>
          </a:p>
          <a:p>
            <a:pPr lvl="1"/>
            <a:r>
              <a:rPr lang="en-US" dirty="0" smtClean="0"/>
              <a:t>“Infinite” capacity &amp; “zero” delay</a:t>
            </a:r>
          </a:p>
          <a:p>
            <a:pPr lvl="1"/>
            <a:r>
              <a:rPr lang="en-US" dirty="0" smtClean="0"/>
              <a:t>Full coverage &amp; pervasive connectivity</a:t>
            </a:r>
          </a:p>
          <a:p>
            <a:pPr lvl="1"/>
            <a:r>
              <a:rPr lang="en-US" dirty="0" smtClean="0"/>
              <a:t>Energy efficiency &amp; self sustainable systems</a:t>
            </a:r>
          </a:p>
          <a:p>
            <a:pPr lvl="1"/>
            <a:r>
              <a:rPr lang="en-US" dirty="0" smtClean="0"/>
              <a:t>New services and applications</a:t>
            </a:r>
          </a:p>
        </p:txBody>
      </p:sp>
      <p:sp>
        <p:nvSpPr>
          <p:cNvPr id="5" name="Slide Number Placeholder 4"/>
          <p:cNvSpPr>
            <a:spLocks noGrp="1"/>
          </p:cNvSpPr>
          <p:nvPr>
            <p:ph type="sldNum" sz="quarter" idx="10"/>
          </p:nvPr>
        </p:nvSpPr>
        <p:spPr/>
        <p:txBody>
          <a:bodyPr/>
          <a:lstStyle/>
          <a:p>
            <a:fld id="{0B15E908-24CB-4A3D-84E2-8BC6E04821A3}" type="slidenum">
              <a:rPr lang="it-IT" smtClean="0"/>
              <a:pPr/>
              <a:t>91</a:t>
            </a:fld>
            <a:endParaRPr lang="it-IT" dirty="0"/>
          </a:p>
        </p:txBody>
      </p:sp>
    </p:spTree>
    <p:extLst>
      <p:ext uri="{BB962C8B-B14F-4D97-AF65-F5344CB8AC3E}">
        <p14:creationId xmlns:p14="http://schemas.microsoft.com/office/powerpoint/2010/main" val="1252425470"/>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 of Part </a:t>
            </a:r>
            <a:r>
              <a:rPr lang="en-US" dirty="0" smtClean="0"/>
              <a:t>1 (2/3)</a:t>
            </a:r>
            <a:endParaRPr lang="en-US" dirty="0"/>
          </a:p>
        </p:txBody>
      </p:sp>
      <p:sp>
        <p:nvSpPr>
          <p:cNvPr id="3" name="Content Placeholder 2"/>
          <p:cNvSpPr>
            <a:spLocks noGrp="1"/>
          </p:cNvSpPr>
          <p:nvPr>
            <p:ph sz="quarter" idx="1"/>
          </p:nvPr>
        </p:nvSpPr>
        <p:spPr/>
        <p:txBody>
          <a:bodyPr/>
          <a:lstStyle/>
          <a:p>
            <a:r>
              <a:rPr lang="en-US" dirty="0"/>
              <a:t>A lot of open problems</a:t>
            </a:r>
          </a:p>
          <a:p>
            <a:pPr lvl="1"/>
            <a:r>
              <a:rPr lang="en-US" dirty="0"/>
              <a:t>Massive access</a:t>
            </a:r>
          </a:p>
          <a:p>
            <a:pPr lvl="1"/>
            <a:r>
              <a:rPr lang="en-US" dirty="0"/>
              <a:t>Extremely heterogeneous traffic patterns</a:t>
            </a:r>
          </a:p>
          <a:p>
            <a:pPr lvl="1"/>
            <a:r>
              <a:rPr lang="en-US" dirty="0"/>
              <a:t>Higher and higher user mobility</a:t>
            </a:r>
          </a:p>
          <a:p>
            <a:pPr lvl="1"/>
            <a:r>
              <a:rPr lang="en-US" dirty="0"/>
              <a:t>Increased traffic demand </a:t>
            </a:r>
            <a:endParaRPr lang="en-US" dirty="0" smtClean="0"/>
          </a:p>
          <a:p>
            <a:pPr lvl="1"/>
            <a:r>
              <a:rPr lang="en-US" dirty="0" smtClean="0"/>
              <a:t>Increased </a:t>
            </a:r>
            <a:r>
              <a:rPr lang="en-US" dirty="0" err="1"/>
              <a:t>QoE</a:t>
            </a:r>
            <a:r>
              <a:rPr lang="en-US" dirty="0"/>
              <a:t> </a:t>
            </a:r>
            <a:r>
              <a:rPr lang="en-US" dirty="0" smtClean="0"/>
              <a:t>expectation</a:t>
            </a:r>
          </a:p>
          <a:p>
            <a:pPr lvl="1"/>
            <a:r>
              <a:rPr lang="en-US" dirty="0" smtClean="0"/>
              <a:t>Self adaptability and “smart” behavior</a:t>
            </a:r>
          </a:p>
          <a:p>
            <a:pPr lvl="1"/>
            <a:r>
              <a:rPr lang="en-US" dirty="0" smtClean="0"/>
              <a:t>…</a:t>
            </a:r>
          </a:p>
          <a:p>
            <a:pPr lvl="1"/>
            <a:endParaRPr lang="en-US" dirty="0"/>
          </a:p>
          <a:p>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92</a:t>
            </a:fld>
            <a:endParaRPr lang="it-IT" dirty="0"/>
          </a:p>
        </p:txBody>
      </p:sp>
    </p:spTree>
    <p:extLst>
      <p:ext uri="{BB962C8B-B14F-4D97-AF65-F5344CB8AC3E}">
        <p14:creationId xmlns:p14="http://schemas.microsoft.com/office/powerpoint/2010/main" val="3444265646"/>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 of Part </a:t>
            </a:r>
            <a:r>
              <a:rPr lang="en-US" dirty="0" smtClean="0"/>
              <a:t>1 (3/3)</a:t>
            </a:r>
            <a:endParaRPr lang="en-US" dirty="0"/>
          </a:p>
        </p:txBody>
      </p:sp>
      <p:sp>
        <p:nvSpPr>
          <p:cNvPr id="3" name="Content Placeholder 2"/>
          <p:cNvSpPr>
            <a:spLocks noGrp="1"/>
          </p:cNvSpPr>
          <p:nvPr>
            <p:ph sz="quarter" idx="1"/>
          </p:nvPr>
        </p:nvSpPr>
        <p:spPr/>
        <p:txBody>
          <a:bodyPr/>
          <a:lstStyle/>
          <a:p>
            <a:r>
              <a:rPr lang="en-US" dirty="0"/>
              <a:t>A lot of </a:t>
            </a:r>
            <a:r>
              <a:rPr lang="en-US" dirty="0" smtClean="0"/>
              <a:t>possible solutions</a:t>
            </a:r>
            <a:endParaRPr lang="en-US" dirty="0"/>
          </a:p>
          <a:p>
            <a:pPr lvl="1"/>
            <a:r>
              <a:rPr lang="en-US" b="1" dirty="0" smtClean="0"/>
              <a:t>New PHY</a:t>
            </a:r>
            <a:r>
              <a:rPr lang="en-US" dirty="0" smtClean="0"/>
              <a:t>: e.g., massive MIMO, </a:t>
            </a:r>
            <a:r>
              <a:rPr lang="en-US" dirty="0" err="1" smtClean="0"/>
              <a:t>mmwave</a:t>
            </a:r>
            <a:r>
              <a:rPr lang="en-US" dirty="0" smtClean="0"/>
              <a:t>, full duplex,…</a:t>
            </a:r>
            <a:endParaRPr lang="en-US" dirty="0"/>
          </a:p>
          <a:p>
            <a:pPr lvl="1"/>
            <a:r>
              <a:rPr lang="en-US" b="1" dirty="0" smtClean="0"/>
              <a:t>Clean-slate design of control plane</a:t>
            </a:r>
            <a:r>
              <a:rPr lang="en-US" dirty="0" smtClean="0"/>
              <a:t>: native support for MTC &amp; wideband services</a:t>
            </a:r>
          </a:p>
          <a:p>
            <a:pPr lvl="1"/>
            <a:r>
              <a:rPr lang="en-US" b="1" dirty="0" err="1" smtClean="0"/>
              <a:t>HetNets</a:t>
            </a:r>
            <a:r>
              <a:rPr lang="en-US" b="1" dirty="0" smtClean="0"/>
              <a:t>: </a:t>
            </a:r>
            <a:r>
              <a:rPr lang="en-US" dirty="0" smtClean="0"/>
              <a:t>cell densification, </a:t>
            </a:r>
            <a:r>
              <a:rPr lang="en-US" dirty="0"/>
              <a:t>multi-</a:t>
            </a:r>
            <a:r>
              <a:rPr lang="en-US" dirty="0" smtClean="0"/>
              <a:t>RAN, multi-hop, cooperative transmissions,… </a:t>
            </a:r>
            <a:endParaRPr lang="en-US" b="1" dirty="0"/>
          </a:p>
          <a:p>
            <a:pPr lvl="1"/>
            <a:r>
              <a:rPr lang="en-US" b="1" dirty="0" smtClean="0"/>
              <a:t>Software-defined: </a:t>
            </a:r>
            <a:r>
              <a:rPr lang="en-US" dirty="0" smtClean="0"/>
              <a:t>SDN, NFV, Cloud </a:t>
            </a:r>
            <a:endParaRPr lang="en-US" b="1" dirty="0"/>
          </a:p>
          <a:p>
            <a:pPr lvl="1"/>
            <a:r>
              <a:rPr lang="en-US" b="1" dirty="0" smtClean="0"/>
              <a:t>Cognitive approach</a:t>
            </a:r>
            <a:r>
              <a:rPr lang="en-US" dirty="0" smtClean="0"/>
              <a:t>: instill intelligence into network elements</a:t>
            </a:r>
            <a:endParaRPr lang="en-US" dirty="0"/>
          </a:p>
          <a:p>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93</a:t>
            </a:fld>
            <a:endParaRPr lang="it-IT" dirty="0"/>
          </a:p>
        </p:txBody>
      </p:sp>
    </p:spTree>
    <p:extLst>
      <p:ext uri="{BB962C8B-B14F-4D97-AF65-F5344CB8AC3E}">
        <p14:creationId xmlns:p14="http://schemas.microsoft.com/office/powerpoint/2010/main" val="2113834733"/>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Break!!!! We all need it!</a:t>
            </a:r>
            <a:endParaRPr lang="en-US" dirty="0"/>
          </a:p>
        </p:txBody>
      </p:sp>
      <p:pic>
        <p:nvPicPr>
          <p:cNvPr id="4" name="Picture 3"/>
          <p:cNvPicPr>
            <a:picLocks noChangeAspect="1"/>
          </p:cNvPicPr>
          <p:nvPr/>
        </p:nvPicPr>
        <p:blipFill>
          <a:blip r:embed="rId2"/>
          <a:stretch>
            <a:fillRect/>
          </a:stretch>
        </p:blipFill>
        <p:spPr>
          <a:xfrm>
            <a:off x="2808111" y="2074332"/>
            <a:ext cx="4064001" cy="4064001"/>
          </a:xfrm>
          <a:prstGeom prst="rect">
            <a:avLst/>
          </a:prstGeom>
        </p:spPr>
      </p:pic>
      <p:sp>
        <p:nvSpPr>
          <p:cNvPr id="5" name="Slide Number Placeholder 4"/>
          <p:cNvSpPr>
            <a:spLocks noGrp="1"/>
          </p:cNvSpPr>
          <p:nvPr>
            <p:ph type="sldNum" sz="quarter" idx="10"/>
          </p:nvPr>
        </p:nvSpPr>
        <p:spPr/>
        <p:txBody>
          <a:bodyPr/>
          <a:lstStyle/>
          <a:p>
            <a:fld id="{8FC8B4EC-34A8-40D0-866F-D88F6FAD535A}" type="slidenum">
              <a:rPr lang="it-IT" smtClean="0"/>
              <a:pPr/>
              <a:t>94</a:t>
            </a:fld>
            <a:endParaRPr lang="it-IT" dirty="0"/>
          </a:p>
        </p:txBody>
      </p:sp>
      <p:sp>
        <p:nvSpPr>
          <p:cNvPr id="6" name="Rectangle 5"/>
          <p:cNvSpPr/>
          <p:nvPr/>
        </p:nvSpPr>
        <p:spPr>
          <a:xfrm>
            <a:off x="0" y="6440059"/>
            <a:ext cx="9553221" cy="307777"/>
          </a:xfrm>
          <a:prstGeom prst="rect">
            <a:avLst/>
          </a:prstGeom>
        </p:spPr>
        <p:txBody>
          <a:bodyPr wrap="square">
            <a:spAutoFit/>
          </a:bodyPr>
          <a:lstStyle/>
          <a:p>
            <a:pPr algn="l"/>
            <a:r>
              <a:rPr lang="en-US" sz="1400" dirty="0">
                <a:solidFill>
                  <a:schemeClr val="bg1">
                    <a:lumMod val="50000"/>
                  </a:schemeClr>
                </a:solidFill>
              </a:rPr>
              <a:t>http://</a:t>
            </a:r>
            <a:r>
              <a:rPr lang="en-US" sz="1400" dirty="0" err="1">
                <a:solidFill>
                  <a:schemeClr val="bg1">
                    <a:lumMod val="50000"/>
                  </a:schemeClr>
                </a:solidFill>
              </a:rPr>
              <a:t>www.overstock.com</a:t>
            </a:r>
            <a:r>
              <a:rPr lang="en-US" sz="1400" dirty="0">
                <a:solidFill>
                  <a:schemeClr val="bg1">
                    <a:lumMod val="50000"/>
                  </a:schemeClr>
                </a:solidFill>
              </a:rPr>
              <a:t>/Home-Garden/Keep-Calm-and-Drink-Coffee-Unframed-Print/7967447/</a:t>
            </a:r>
            <a:r>
              <a:rPr lang="en-US" sz="1400" dirty="0" err="1">
                <a:solidFill>
                  <a:schemeClr val="bg1">
                    <a:lumMod val="50000"/>
                  </a:schemeClr>
                </a:solidFill>
              </a:rPr>
              <a:t>product.html</a:t>
            </a:r>
            <a:endParaRPr lang="en-US" sz="1400" dirty="0">
              <a:solidFill>
                <a:schemeClr val="bg1">
                  <a:lumMod val="50000"/>
                </a:schemeClr>
              </a:solidFill>
            </a:endParaRPr>
          </a:p>
        </p:txBody>
      </p:sp>
    </p:spTree>
    <p:extLst>
      <p:ext uri="{BB962C8B-B14F-4D97-AF65-F5344CB8AC3E}">
        <p14:creationId xmlns:p14="http://schemas.microsoft.com/office/powerpoint/2010/main" val="2990492413"/>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endParaRPr lang="en-US" dirty="0"/>
          </a:p>
        </p:txBody>
      </p:sp>
      <p:sp>
        <p:nvSpPr>
          <p:cNvPr id="5" name="Title 4"/>
          <p:cNvSpPr>
            <a:spLocks noGrp="1"/>
          </p:cNvSpPr>
          <p:nvPr>
            <p:ph type="title"/>
          </p:nvPr>
        </p:nvSpPr>
        <p:spPr/>
        <p:txBody>
          <a:bodyPr/>
          <a:lstStyle/>
          <a:p>
            <a:r>
              <a:rPr lang="en-US" dirty="0" smtClean="0"/>
              <a:t>Spare slides</a:t>
            </a:r>
            <a:endParaRPr lang="en-US" dirty="0"/>
          </a:p>
        </p:txBody>
      </p:sp>
      <p:sp>
        <p:nvSpPr>
          <p:cNvPr id="2" name="Slide Number Placeholder 1"/>
          <p:cNvSpPr>
            <a:spLocks noGrp="1"/>
          </p:cNvSpPr>
          <p:nvPr>
            <p:ph type="sldNum" sz="quarter" idx="10"/>
          </p:nvPr>
        </p:nvSpPr>
        <p:spPr/>
        <p:txBody>
          <a:bodyPr/>
          <a:lstStyle/>
          <a:p>
            <a:fld id="{0B15E908-24CB-4A3D-84E2-8BC6E04821A3}" type="slidenum">
              <a:rPr lang="it-IT" smtClean="0"/>
              <a:pPr/>
              <a:t>95</a:t>
            </a:fld>
            <a:endParaRPr lang="it-IT" dirty="0"/>
          </a:p>
        </p:txBody>
      </p:sp>
      <p:pic>
        <p:nvPicPr>
          <p:cNvPr id="7" name="Segnaposto contenuto 5"/>
          <p:cNvPicPr>
            <a:picLocks noChangeAspect="1"/>
          </p:cNvPicPr>
          <p:nvPr/>
        </p:nvPicPr>
        <p:blipFill>
          <a:blip r:embed="rId2"/>
          <a:srcRect l="-45485" r="-45485"/>
          <a:stretch>
            <a:fillRect/>
          </a:stretch>
        </p:blipFill>
        <p:spPr>
          <a:xfrm>
            <a:off x="990600" y="2503311"/>
            <a:ext cx="8153400" cy="4495800"/>
          </a:xfrm>
          <a:prstGeom prst="rect">
            <a:avLst/>
          </a:prstGeom>
        </p:spPr>
      </p:pic>
    </p:spTree>
    <p:extLst>
      <p:ext uri="{BB962C8B-B14F-4D97-AF65-F5344CB8AC3E}">
        <p14:creationId xmlns:p14="http://schemas.microsoft.com/office/powerpoint/2010/main" val="4276320665"/>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en-US" dirty="0" err="1" smtClean="0"/>
              <a:t>IoT</a:t>
            </a:r>
            <a:r>
              <a:rPr lang="en-US" dirty="0" smtClean="0"/>
              <a:t>: </a:t>
            </a:r>
            <a:r>
              <a:rPr lang="en-US" dirty="0" err="1" smtClean="0"/>
              <a:t>sw&amp;hw</a:t>
            </a:r>
            <a:endParaRPr lang="en-US" dirty="0"/>
          </a:p>
        </p:txBody>
      </p:sp>
      <p:sp>
        <p:nvSpPr>
          <p:cNvPr id="5" name="Segnaposto contenuto 4"/>
          <p:cNvSpPr>
            <a:spLocks noGrp="1"/>
          </p:cNvSpPr>
          <p:nvPr>
            <p:ph sz="quarter" idx="1"/>
          </p:nvPr>
        </p:nvSpPr>
        <p:spPr/>
        <p:txBody>
          <a:bodyPr>
            <a:normAutofit fontScale="77500" lnSpcReduction="20000"/>
          </a:bodyPr>
          <a:lstStyle/>
          <a:p>
            <a:r>
              <a:rPr lang="en-US" dirty="0" smtClean="0"/>
              <a:t>Protocols and interfaces</a:t>
            </a:r>
          </a:p>
          <a:p>
            <a:pPr lvl="1"/>
            <a:r>
              <a:rPr lang="en-US" dirty="0" smtClean="0"/>
              <a:t>Theory</a:t>
            </a:r>
            <a:r>
              <a:rPr lang="en-US" dirty="0"/>
              <a:t>, Simulation, </a:t>
            </a:r>
            <a:r>
              <a:rPr lang="en-US" dirty="0" smtClean="0"/>
              <a:t>Implementation</a:t>
            </a:r>
          </a:p>
          <a:p>
            <a:pPr lvl="1"/>
            <a:r>
              <a:rPr lang="en-US" dirty="0" smtClean="0"/>
              <a:t>Highly scalable</a:t>
            </a:r>
          </a:p>
          <a:p>
            <a:pPr lvl="1"/>
            <a:r>
              <a:rPr lang="en-US" dirty="0" smtClean="0"/>
              <a:t>Easy data access</a:t>
            </a:r>
          </a:p>
          <a:p>
            <a:pPr lvl="1"/>
            <a:r>
              <a:rPr lang="en-US" dirty="0" smtClean="0"/>
              <a:t>Robustness and security</a:t>
            </a:r>
          </a:p>
          <a:p>
            <a:r>
              <a:rPr lang="en-US" dirty="0" smtClean="0"/>
              <a:t>Performance optimization</a:t>
            </a:r>
          </a:p>
          <a:p>
            <a:pPr lvl="1"/>
            <a:r>
              <a:rPr lang="en-US" dirty="0" smtClean="0"/>
              <a:t>L</a:t>
            </a:r>
            <a:r>
              <a:rPr lang="en-GB" dirty="0" err="1" smtClean="0"/>
              <a:t>ow</a:t>
            </a:r>
            <a:r>
              <a:rPr lang="en-GB" dirty="0" smtClean="0"/>
              <a:t> energy consumption</a:t>
            </a:r>
          </a:p>
          <a:p>
            <a:pPr lvl="1"/>
            <a:r>
              <a:rPr lang="en-GB" dirty="0" smtClean="0"/>
              <a:t>Energy harvesting</a:t>
            </a:r>
          </a:p>
          <a:p>
            <a:pPr lvl="1"/>
            <a:r>
              <a:rPr lang="en-US" dirty="0" smtClean="0"/>
              <a:t>Real time features</a:t>
            </a:r>
          </a:p>
          <a:p>
            <a:pPr lvl="1"/>
            <a:r>
              <a:rPr lang="en-US" dirty="0" smtClean="0"/>
              <a:t>Data redundancy and consistency</a:t>
            </a:r>
          </a:p>
          <a:p>
            <a:pPr algn="just"/>
            <a:r>
              <a:rPr lang="en-US" sz="3000" dirty="0"/>
              <a:t>Optimization of the hardware and software</a:t>
            </a:r>
          </a:p>
          <a:p>
            <a:pPr lvl="1" algn="just"/>
            <a:r>
              <a:rPr lang="en-US" dirty="0"/>
              <a:t>Lower devices cost</a:t>
            </a:r>
          </a:p>
          <a:p>
            <a:pPr lvl="1" algn="just"/>
            <a:r>
              <a:rPr lang="en-US" dirty="0"/>
              <a:t>Lower maintenance costs</a:t>
            </a:r>
          </a:p>
          <a:p>
            <a:pPr lvl="1"/>
            <a:endParaRPr lang="en-GB" dirty="0" smtClean="0"/>
          </a:p>
          <a:p>
            <a:endParaRPr lang="en-US" dirty="0"/>
          </a:p>
        </p:txBody>
      </p:sp>
      <p:pic>
        <p:nvPicPr>
          <p:cNvPr id="6" name="Content Placeholder 5" descr="11.png"/>
          <p:cNvPicPr>
            <a:picLocks noChangeAspect="1"/>
          </p:cNvPicPr>
          <p:nvPr/>
        </p:nvPicPr>
        <p:blipFill rotWithShape="1">
          <a:blip r:embed="rId2">
            <a:extLst>
              <a:ext uri="{28A0092B-C50C-407E-A947-70E740481C1C}">
                <a14:useLocalDpi xmlns:a14="http://schemas.microsoft.com/office/drawing/2010/main" val="0"/>
              </a:ext>
            </a:extLst>
          </a:blip>
          <a:srcRect l="26581" t="5391" r="13710" b="10010"/>
          <a:stretch/>
        </p:blipFill>
        <p:spPr>
          <a:xfrm>
            <a:off x="6507720" y="1328119"/>
            <a:ext cx="2636280" cy="2575149"/>
          </a:xfrm>
          <a:prstGeom prst="rect">
            <a:avLst/>
          </a:prstGeom>
        </p:spPr>
      </p:pic>
      <p:pic>
        <p:nvPicPr>
          <p:cNvPr id="8" name="Picture 9"/>
          <p:cNvPicPr>
            <a:picLocks noChangeAspect="1"/>
          </p:cNvPicPr>
          <p:nvPr/>
        </p:nvPicPr>
        <p:blipFill>
          <a:blip r:embed="rId3"/>
          <a:srcRect/>
          <a:stretch>
            <a:fillRect/>
          </a:stretch>
        </p:blipFill>
        <p:spPr bwMode="auto">
          <a:xfrm>
            <a:off x="6637866" y="3975243"/>
            <a:ext cx="2171171" cy="2339832"/>
          </a:xfrm>
          <a:prstGeom prst="rect">
            <a:avLst/>
          </a:prstGeom>
          <a:noFill/>
          <a:ln w="9525">
            <a:noFill/>
            <a:miter lim="800000"/>
            <a:headEnd/>
            <a:tailEnd/>
          </a:ln>
        </p:spPr>
      </p:pic>
      <p:sp>
        <p:nvSpPr>
          <p:cNvPr id="3" name="Slide Number Placeholder 2"/>
          <p:cNvSpPr>
            <a:spLocks noGrp="1"/>
          </p:cNvSpPr>
          <p:nvPr>
            <p:ph type="sldNum" sz="quarter" idx="10"/>
          </p:nvPr>
        </p:nvSpPr>
        <p:spPr/>
        <p:txBody>
          <a:bodyPr/>
          <a:lstStyle/>
          <a:p>
            <a:fld id="{0B15E908-24CB-4A3D-84E2-8BC6E04821A3}" type="slidenum">
              <a:rPr lang="it-IT" smtClean="0"/>
              <a:pPr/>
              <a:t>96</a:t>
            </a:fld>
            <a:endParaRPr lang="it-IT" dirty="0"/>
          </a:p>
        </p:txBody>
      </p:sp>
    </p:spTree>
    <p:extLst>
      <p:ext uri="{BB962C8B-B14F-4D97-AF65-F5344CB8AC3E}">
        <p14:creationId xmlns:p14="http://schemas.microsoft.com/office/powerpoint/2010/main" val="1114078620"/>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GB" dirty="0" err="1" smtClean="0"/>
              <a:t>IoT</a:t>
            </a:r>
            <a:r>
              <a:rPr lang="en-GB" dirty="0" smtClean="0"/>
              <a:t>: modelling and analysis</a:t>
            </a:r>
          </a:p>
        </p:txBody>
      </p:sp>
      <p:sp>
        <p:nvSpPr>
          <p:cNvPr id="47107" name="Rectangle 3"/>
          <p:cNvSpPr>
            <a:spLocks noGrp="1" noChangeArrowheads="1"/>
          </p:cNvSpPr>
          <p:nvPr>
            <p:ph sz="quarter" idx="1"/>
          </p:nvPr>
        </p:nvSpPr>
        <p:spPr>
          <a:xfrm>
            <a:off x="220133" y="1589567"/>
            <a:ext cx="4275667" cy="4608033"/>
          </a:xfrm>
        </p:spPr>
        <p:txBody>
          <a:bodyPr>
            <a:normAutofit/>
          </a:bodyPr>
          <a:lstStyle/>
          <a:p>
            <a:r>
              <a:rPr lang="en-US" sz="2400" dirty="0" smtClean="0"/>
              <a:t>Accurate models for environment and physical processes</a:t>
            </a:r>
          </a:p>
          <a:p>
            <a:pPr lvl="1" algn="just"/>
            <a:r>
              <a:rPr lang="en-US" sz="2400" dirty="0" smtClean="0"/>
              <a:t>Estimate and prediction of the monitored processes</a:t>
            </a:r>
          </a:p>
          <a:p>
            <a:pPr lvl="1" algn="just"/>
            <a:r>
              <a:rPr lang="en-US" sz="2400" dirty="0" smtClean="0"/>
              <a:t>Minimization of data exchange</a:t>
            </a:r>
          </a:p>
          <a:p>
            <a:pPr lvl="2" algn="just"/>
            <a:r>
              <a:rPr lang="en-US" sz="2100" dirty="0" smtClean="0"/>
              <a:t>Lower interferences</a:t>
            </a:r>
          </a:p>
          <a:p>
            <a:pPr lvl="2" algn="just"/>
            <a:r>
              <a:rPr lang="en-US" sz="2100" dirty="0" smtClean="0"/>
              <a:t>Lower power consumption</a:t>
            </a:r>
            <a:endParaRPr lang="en-US" sz="2400" dirty="0" smtClean="0"/>
          </a:p>
          <a:p>
            <a:endParaRPr lang="en-US" sz="2400" dirty="0" smtClean="0"/>
          </a:p>
        </p:txBody>
      </p:sp>
      <p:pic>
        <p:nvPicPr>
          <p:cNvPr id="31" name="Picture 9"/>
          <p:cNvPicPr>
            <a:picLocks noChangeAspect="1"/>
          </p:cNvPicPr>
          <p:nvPr/>
        </p:nvPicPr>
        <p:blipFill>
          <a:blip r:embed="rId3"/>
          <a:srcRect/>
          <a:stretch>
            <a:fillRect/>
          </a:stretch>
        </p:blipFill>
        <p:spPr bwMode="auto">
          <a:xfrm>
            <a:off x="5192201" y="1540931"/>
            <a:ext cx="3951799" cy="2696105"/>
          </a:xfrm>
          <a:prstGeom prst="rect">
            <a:avLst/>
          </a:prstGeom>
          <a:noFill/>
          <a:ln w="9525">
            <a:noFill/>
            <a:miter lim="800000"/>
            <a:headEnd/>
            <a:tailEnd/>
          </a:ln>
        </p:spPr>
      </p:pic>
      <p:pic>
        <p:nvPicPr>
          <p:cNvPr id="32" name="Picture 5" descr="fotoserra2.eps"/>
          <p:cNvPicPr>
            <a:picLocks noChangeAspect="1"/>
          </p:cNvPicPr>
          <p:nvPr/>
        </p:nvPicPr>
        <p:blipFill>
          <a:blip r:embed="rId4">
            <a:clrChange>
              <a:clrFrom>
                <a:srgbClr val="FFFFFF"/>
              </a:clrFrom>
              <a:clrTo>
                <a:srgbClr val="FFFFFF">
                  <a:alpha val="0"/>
                </a:srgbClr>
              </a:clrTo>
            </a:clrChange>
          </a:blip>
          <a:srcRect l="8508"/>
          <a:stretch>
            <a:fillRect/>
          </a:stretch>
        </p:blipFill>
        <p:spPr bwMode="auto">
          <a:xfrm rot="5400000">
            <a:off x="5910449" y="3254291"/>
            <a:ext cx="2632858" cy="3834244"/>
          </a:xfrm>
          <a:prstGeom prst="rect">
            <a:avLst/>
          </a:prstGeom>
          <a:noFill/>
          <a:ln w="9525">
            <a:noFill/>
            <a:miter lim="800000"/>
            <a:headEnd/>
            <a:tailEnd/>
          </a:ln>
        </p:spPr>
      </p:pic>
      <p:sp>
        <p:nvSpPr>
          <p:cNvPr id="3" name="Slide Number Placeholder 2"/>
          <p:cNvSpPr>
            <a:spLocks noGrp="1"/>
          </p:cNvSpPr>
          <p:nvPr>
            <p:ph type="sldNum" sz="quarter" idx="10"/>
          </p:nvPr>
        </p:nvSpPr>
        <p:spPr/>
        <p:txBody>
          <a:bodyPr/>
          <a:lstStyle/>
          <a:p>
            <a:fld id="{0B15E908-24CB-4A3D-84E2-8BC6E04821A3}" type="slidenum">
              <a:rPr lang="it-IT" smtClean="0"/>
              <a:pPr/>
              <a:t>97</a:t>
            </a:fld>
            <a:endParaRPr lang="it-IT" dirty="0"/>
          </a:p>
        </p:txBody>
      </p:sp>
    </p:spTree>
    <p:extLst>
      <p:ext uri="{BB962C8B-B14F-4D97-AF65-F5344CB8AC3E}">
        <p14:creationId xmlns:p14="http://schemas.microsoft.com/office/powerpoint/2010/main" val="14079980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p:txBody>
          <a:bodyPr/>
          <a:lstStyle/>
          <a:p>
            <a:endParaRPr lang="en-US"/>
          </a:p>
        </p:txBody>
      </p:sp>
      <p:sp>
        <p:nvSpPr>
          <p:cNvPr id="2" name="Title 1"/>
          <p:cNvSpPr>
            <a:spLocks noGrp="1"/>
          </p:cNvSpPr>
          <p:nvPr>
            <p:ph type="title"/>
          </p:nvPr>
        </p:nvSpPr>
        <p:spPr/>
        <p:txBody>
          <a:bodyPr/>
          <a:lstStyle/>
          <a:p>
            <a:r>
              <a:rPr lang="en-US" dirty="0" smtClean="0"/>
              <a:t>Net generation mobile</a:t>
            </a:r>
            <a:endParaRPr lang="en-US" dirty="0"/>
          </a:p>
        </p:txBody>
      </p:sp>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66336" y="567265"/>
            <a:ext cx="5827886" cy="3700707"/>
          </a:xfrm>
          <a:prstGeom prst="rect">
            <a:avLst/>
          </a:prstGeom>
        </p:spPr>
      </p:pic>
      <p:sp>
        <p:nvSpPr>
          <p:cNvPr id="3" name="Slide Number Placeholder 2"/>
          <p:cNvSpPr>
            <a:spLocks noGrp="1"/>
          </p:cNvSpPr>
          <p:nvPr>
            <p:ph type="sldNum" sz="quarter" idx="10"/>
          </p:nvPr>
        </p:nvSpPr>
        <p:spPr/>
        <p:txBody>
          <a:bodyPr/>
          <a:lstStyle/>
          <a:p>
            <a:fld id="{0B15E908-24CB-4A3D-84E2-8BC6E04821A3}" type="slidenum">
              <a:rPr lang="it-IT" smtClean="0"/>
              <a:pPr/>
              <a:t>98</a:t>
            </a:fld>
            <a:endParaRPr lang="it-IT" dirty="0"/>
          </a:p>
        </p:txBody>
      </p:sp>
    </p:spTree>
    <p:extLst>
      <p:ext uri="{BB962C8B-B14F-4D97-AF65-F5344CB8AC3E}">
        <p14:creationId xmlns:p14="http://schemas.microsoft.com/office/powerpoint/2010/main" val="19780878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5G networks and services</a:t>
            </a:r>
            <a:endParaRPr lang="en-US" dirty="0"/>
          </a:p>
        </p:txBody>
      </p:sp>
      <p:sp>
        <p:nvSpPr>
          <p:cNvPr id="3" name="Content Placeholder 2"/>
          <p:cNvSpPr>
            <a:spLocks noGrp="1"/>
          </p:cNvSpPr>
          <p:nvPr>
            <p:ph sz="quarter" idx="1"/>
          </p:nvPr>
        </p:nvSpPr>
        <p:spPr/>
        <p:txBody>
          <a:bodyPr>
            <a:normAutofit lnSpcReduction="10000"/>
          </a:bodyPr>
          <a:lstStyle/>
          <a:p>
            <a:r>
              <a:rPr lang="en-US" b="1" dirty="0"/>
              <a:t>What</a:t>
            </a:r>
          </a:p>
          <a:p>
            <a:pPr lvl="1">
              <a:spcBef>
                <a:spcPts val="0"/>
              </a:spcBef>
            </a:pPr>
            <a:r>
              <a:rPr lang="en-US" dirty="0"/>
              <a:t>4</a:t>
            </a:r>
            <a:r>
              <a:rPr lang="en-US" baseline="30000" dirty="0"/>
              <a:t>th</a:t>
            </a:r>
            <a:r>
              <a:rPr lang="en-US" dirty="0"/>
              <a:t> generation: LTE-Advanced, based on </a:t>
            </a:r>
            <a:r>
              <a:rPr lang="en-US" dirty="0" smtClean="0"/>
              <a:t>OFDMA</a:t>
            </a:r>
          </a:p>
          <a:p>
            <a:pPr lvl="1"/>
            <a:r>
              <a:rPr lang="en-US" dirty="0" smtClean="0"/>
              <a:t>Wireless LANs and emerging .11 standards</a:t>
            </a:r>
            <a:endParaRPr lang="en-US" dirty="0"/>
          </a:p>
          <a:p>
            <a:pPr lvl="1"/>
            <a:r>
              <a:rPr lang="en-US" dirty="0"/>
              <a:t>Multimedia: adaptive and scalable contents</a:t>
            </a:r>
          </a:p>
          <a:p>
            <a:r>
              <a:rPr lang="en-US" b="1" dirty="0"/>
              <a:t>When</a:t>
            </a:r>
          </a:p>
          <a:p>
            <a:pPr lvl="1">
              <a:spcBef>
                <a:spcPts val="0"/>
              </a:spcBef>
            </a:pPr>
            <a:r>
              <a:rPr lang="en-US" dirty="0"/>
              <a:t>LTE-A started being </a:t>
            </a:r>
            <a:r>
              <a:rPr lang="en-US" dirty="0" smtClean="0"/>
              <a:t>deployed </a:t>
            </a:r>
            <a:r>
              <a:rPr lang="en-US" dirty="0"/>
              <a:t>end of 2012</a:t>
            </a:r>
          </a:p>
          <a:p>
            <a:pPr lvl="1"/>
            <a:r>
              <a:rPr lang="en-US" dirty="0"/>
              <a:t>Video </a:t>
            </a:r>
            <a:r>
              <a:rPr lang="en-US" dirty="0" smtClean="0"/>
              <a:t>has been </a:t>
            </a:r>
            <a:r>
              <a:rPr lang="en-US" dirty="0"/>
              <a:t>the majority </a:t>
            </a:r>
            <a:r>
              <a:rPr lang="en-US" dirty="0" smtClean="0"/>
              <a:t>of traffic since 2012 </a:t>
            </a:r>
            <a:endParaRPr lang="en-US" dirty="0"/>
          </a:p>
          <a:p>
            <a:r>
              <a:rPr lang="en-US" b="1" dirty="0"/>
              <a:t>Why</a:t>
            </a:r>
          </a:p>
          <a:p>
            <a:pPr lvl="1">
              <a:spcBef>
                <a:spcPts val="0"/>
              </a:spcBef>
            </a:pPr>
            <a:r>
              <a:rPr lang="en-US" dirty="0"/>
              <a:t>Many resources (peak rates of 1Gb/s) but even higher requirements due to </a:t>
            </a:r>
            <a:r>
              <a:rPr lang="en-US" dirty="0" smtClean="0"/>
              <a:t>several users</a:t>
            </a:r>
            <a:endParaRPr lang="en-US" dirty="0"/>
          </a:p>
          <a:p>
            <a:endParaRPr lang="en-US" dirty="0"/>
          </a:p>
        </p:txBody>
      </p:sp>
      <p:sp>
        <p:nvSpPr>
          <p:cNvPr id="5" name="Slide Number Placeholder 4"/>
          <p:cNvSpPr>
            <a:spLocks noGrp="1"/>
          </p:cNvSpPr>
          <p:nvPr>
            <p:ph type="sldNum" sz="quarter" idx="10"/>
          </p:nvPr>
        </p:nvSpPr>
        <p:spPr/>
        <p:txBody>
          <a:bodyPr/>
          <a:lstStyle/>
          <a:p>
            <a:fld id="{0B15E908-24CB-4A3D-84E2-8BC6E04821A3}" type="slidenum">
              <a:rPr lang="it-IT" smtClean="0"/>
              <a:pPr/>
              <a:t>99</a:t>
            </a:fld>
            <a:endParaRPr lang="it-IT" dirty="0"/>
          </a:p>
        </p:txBody>
      </p:sp>
    </p:spTree>
    <p:extLst>
      <p:ext uri="{BB962C8B-B14F-4D97-AF65-F5344CB8AC3E}">
        <p14:creationId xmlns:p14="http://schemas.microsoft.com/office/powerpoint/2010/main" val="83232967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IGNET-template2">
  <a:themeElements>
    <a:clrScheme name="Impostazioni personalizzate 1">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AC0016"/>
      </a:hlink>
      <a:folHlink>
        <a:srgbClr val="AC0016"/>
      </a:folHlink>
    </a:clrScheme>
    <a:fontScheme name="Luna">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Lun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wrap="square">
        <a:spAutoFit/>
      </a:bodyPr>
      <a:lstStyle>
        <a:defPPr algn="l">
          <a:defRPr sz="1050" dirty="0"/>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28727</TotalTime>
  <Words>5461</Words>
  <Application>Microsoft Macintosh PowerPoint</Application>
  <PresentationFormat>On-screen Show (4:3)</PresentationFormat>
  <Paragraphs>948</Paragraphs>
  <Slides>111</Slides>
  <Notes>14</Notes>
  <HiddenSlides>0</HiddenSlides>
  <MMClips>4</MMClips>
  <ScaleCrop>false</ScaleCrop>
  <HeadingPairs>
    <vt:vector size="4" baseType="variant">
      <vt:variant>
        <vt:lpstr>Theme</vt:lpstr>
      </vt:variant>
      <vt:variant>
        <vt:i4>1</vt:i4>
      </vt:variant>
      <vt:variant>
        <vt:lpstr>Slide Titles</vt:lpstr>
      </vt:variant>
      <vt:variant>
        <vt:i4>111</vt:i4>
      </vt:variant>
    </vt:vector>
  </HeadingPairs>
  <TitlesOfParts>
    <vt:vector size="112" baseType="lpstr">
      <vt:lpstr>SIGNET-template2</vt:lpstr>
      <vt:lpstr>Signal processing:  a networking perspective Part 1</vt:lpstr>
      <vt:lpstr>Outline</vt:lpstr>
      <vt:lpstr>Outline</vt:lpstr>
      <vt:lpstr>Outline</vt:lpstr>
      <vt:lpstr>Let’s start with… my self-introduction!</vt:lpstr>
      <vt:lpstr>SIGNET people</vt:lpstr>
      <vt:lpstr>Main research areas…</vt:lpstr>
      <vt:lpstr>Plus more exotic stuff…</vt:lpstr>
      <vt:lpstr>Recent Research Projects</vt:lpstr>
      <vt:lpstr>Collaborations</vt:lpstr>
      <vt:lpstr>Contacts</vt:lpstr>
      <vt:lpstr>Signal processing…</vt:lpstr>
      <vt:lpstr>Signal processing from wikipedia perspective</vt:lpstr>
      <vt:lpstr>Signal processing from IEEE prespective</vt:lpstr>
      <vt:lpstr>Signal processing from networking perspective?</vt:lpstr>
      <vt:lpstr>A tentative definition</vt:lpstr>
      <vt:lpstr>Type of signals</vt:lpstr>
      <vt:lpstr>Question: what do we do with such signals</vt:lpstr>
      <vt:lpstr>Depends on the perspective…</vt:lpstr>
      <vt:lpstr>If communication services were hamburgers</vt:lpstr>
      <vt:lpstr>Where are we going to?</vt:lpstr>
      <vt:lpstr>Your perspective!</vt:lpstr>
      <vt:lpstr>Audience says…</vt:lpstr>
      <vt:lpstr>Big players say…</vt:lpstr>
      <vt:lpstr>Ubiquitous connectivity</vt:lpstr>
      <vt:lpstr>Much more mobile traffic</vt:lpstr>
      <vt:lpstr>Much more video traffic</vt:lpstr>
      <vt:lpstr>Full immersive experience</vt:lpstr>
      <vt:lpstr>Web evolution</vt:lpstr>
      <vt:lpstr>Web 4.0?</vt:lpstr>
      <vt:lpstr>Internet of Things</vt:lpstr>
      <vt:lpstr>The Internet (of Things) </vt:lpstr>
      <vt:lpstr>Motivation</vt:lpstr>
      <vt:lpstr>The Business Perspective </vt:lpstr>
      <vt:lpstr>Enabling technologies</vt:lpstr>
      <vt:lpstr>IoT</vt:lpstr>
      <vt:lpstr>Number of interconnected objects</vt:lpstr>
      <vt:lpstr>What’s a machine</vt:lpstr>
      <vt:lpstr>Example: assisted living</vt:lpstr>
      <vt:lpstr>Example: assisted living</vt:lpstr>
      <vt:lpstr>Example: assisted living</vt:lpstr>
      <vt:lpstr>Example: assisted living</vt:lpstr>
      <vt:lpstr>Indoor navigation</vt:lpstr>
      <vt:lpstr>Self-sustainable forest fire detection system</vt:lpstr>
      <vt:lpstr>Smart ambient</vt:lpstr>
      <vt:lpstr>Workplace comfort &amp; health</vt:lpstr>
      <vt:lpstr>VANET: Vehicular networks</vt:lpstr>
      <vt:lpstr>VANET services</vt:lpstr>
      <vt:lpstr>Smart Cities</vt:lpstr>
      <vt:lpstr>Smart City: example of services</vt:lpstr>
      <vt:lpstr>Smart Grid</vt:lpstr>
      <vt:lpstr>Summing up, ICT shall provide…</vt:lpstr>
      <vt:lpstr>First Break </vt:lpstr>
      <vt:lpstr>Technological challenges</vt:lpstr>
      <vt:lpstr>Your perspective!</vt:lpstr>
      <vt:lpstr>Big players say…</vt:lpstr>
      <vt:lpstr>Technical requirements</vt:lpstr>
      <vt:lpstr>Technical requirements</vt:lpstr>
      <vt:lpstr>Technical requirements</vt:lpstr>
      <vt:lpstr>Technical requirements</vt:lpstr>
      <vt:lpstr>Technical requirements</vt:lpstr>
      <vt:lpstr>And much much more…</vt:lpstr>
      <vt:lpstr>Let’s try to quantify</vt:lpstr>
      <vt:lpstr>The way forward… </vt:lpstr>
      <vt:lpstr>Your perspective!</vt:lpstr>
      <vt:lpstr>Big players say…</vt:lpstr>
      <vt:lpstr>The basic ingredients</vt:lpstr>
      <vt:lpstr>Advanced PHY</vt:lpstr>
      <vt:lpstr>Advanced PHY: more bitrate</vt:lpstr>
      <vt:lpstr>Massive MIMO</vt:lpstr>
      <vt:lpstr>Advanced PHY: more spectrum</vt:lpstr>
      <vt:lpstr>mmWave advantages</vt:lpstr>
      <vt:lpstr>Advanced PHY: Full duplex</vt:lpstr>
      <vt:lpstr>The basic ingredients</vt:lpstr>
      <vt:lpstr>Native support for Machine-type communication (MTC) </vt:lpstr>
      <vt:lpstr>The basic ingredients</vt:lpstr>
      <vt:lpstr>HetNets &amp; multi-RAN</vt:lpstr>
      <vt:lpstr>The basic ingredients</vt:lpstr>
      <vt:lpstr>Planes of Networking (1/2) </vt:lpstr>
      <vt:lpstr>Data vs control planes</vt:lpstr>
      <vt:lpstr>OpenFlow key idea</vt:lpstr>
      <vt:lpstr>OpenFlow basics</vt:lpstr>
      <vt:lpstr>What do we need SDN for? </vt:lpstr>
      <vt:lpstr>Network Function Virtualization (NFV)</vt:lpstr>
      <vt:lpstr>Overall “software-defined” summary</vt:lpstr>
      <vt:lpstr>The basic ingredients</vt:lpstr>
      <vt:lpstr>The cognition cycle</vt:lpstr>
      <vt:lpstr>True for human, true for networks</vt:lpstr>
      <vt:lpstr>Supervised vs unsupervised learning</vt:lpstr>
      <vt:lpstr>Cognition-based Network</vt:lpstr>
      <vt:lpstr>Conclusions of Part 1 (1/3)</vt:lpstr>
      <vt:lpstr>Conclusions of Part 1 (2/3)</vt:lpstr>
      <vt:lpstr>Conclusions of Part 1 (3/3)</vt:lpstr>
      <vt:lpstr>Break!!!! We all need it!</vt:lpstr>
      <vt:lpstr>Spare slides</vt:lpstr>
      <vt:lpstr>IoT: sw&amp;hw</vt:lpstr>
      <vt:lpstr>IoT: modelling and analysis</vt:lpstr>
      <vt:lpstr>Net generation mobile</vt:lpstr>
      <vt:lpstr>5G networks and services</vt:lpstr>
      <vt:lpstr>Example: emergency scenarios</vt:lpstr>
      <vt:lpstr>Research topics</vt:lpstr>
      <vt:lpstr>Underwater communications</vt:lpstr>
      <vt:lpstr>Underwater communications</vt:lpstr>
      <vt:lpstr>Example</vt:lpstr>
      <vt:lpstr>Research topics</vt:lpstr>
      <vt:lpstr>Cognitive networks</vt:lpstr>
      <vt:lpstr>Cognition-based networks</vt:lpstr>
      <vt:lpstr>Example: video via WiFi</vt:lpstr>
      <vt:lpstr>Research topics</vt:lpstr>
      <vt:lpstr>HetNets: cell sizes</vt:lpstr>
      <vt:lpstr>Planes of networking (2/2)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Ingegneria dell'Informazione</dc:title>
  <dc:creator>Andrea Zanella</dc:creator>
  <cp:lastModifiedBy>Andrea Zanella</cp:lastModifiedBy>
  <cp:revision>2143</cp:revision>
  <cp:lastPrinted>2011-06-01T14:38:39Z</cp:lastPrinted>
  <dcterms:created xsi:type="dcterms:W3CDTF">2011-06-04T15:19:41Z</dcterms:created>
  <dcterms:modified xsi:type="dcterms:W3CDTF">2014-07-08T09:33:09Z</dcterms:modified>
</cp:coreProperties>
</file>